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customXml/item4.xml" ContentType="application/xml"/>
  <Override PartName="/customXml/itemProps4.xml" ContentType="application/vnd.openxmlformats-officedocument.customXml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5.xml" ContentType="application/vnd.openxmlformats-officedocument.presentationml.notesSlide+xml"/>
  <Override PartName="/ppt/notesSlides/notesSlide136.xml" ContentType="application/vnd.openxmlformats-officedocument.presentationml.notesSlide+xml"/>
  <Override PartName="/ppt/notesSlides/notesSlide4.xml" ContentType="application/vnd.openxmlformats-officedocument.presentationml.notesSlide+xml"/>
  <Override PartName="/ppt/notesSlides/notesSlide104.xml" ContentType="application/vnd.openxmlformats-officedocument.presentationml.notesSlide+xml"/>
  <Override PartName="/ppt/notesSlides/notesSlide139.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91.xml" ContentType="application/vnd.openxmlformats-officedocument.presentationml.notesSlide+xml"/>
  <Override PartName="/ppt/notesSlides/notesSlide110.xml" ContentType="application/vnd.openxmlformats-officedocument.presentationml.notesSlide+xml"/>
  <Override PartName="/ppt/notesSlides/notesSlide108.xml" ContentType="application/vnd.openxmlformats-officedocument.presentationml.notesSlide+xml"/>
  <Override PartName="/ppt/notesSlides/notesSlide92.xml" ContentType="application/vnd.openxmlformats-officedocument.presentationml.notesSlide+xml"/>
  <Override PartName="/ppt/notesSlides/notesSlide111.xml" ContentType="application/vnd.openxmlformats-officedocument.presentationml.notesSlide+xml"/>
  <Override PartName="/ppt/notesSlides/notesSlide109.xml" ContentType="application/vnd.openxmlformats-officedocument.presentationml.notesSlide+xml"/>
  <Override PartName="/ppt/notesSlides/notesSlide282.xml" ContentType="application/vnd.openxmlformats-officedocument.presentationml.notesSlide+xml"/>
  <Override PartName="/ppt/notesSlides/notesSlide118.xml" ContentType="application/vnd.openxmlformats-officedocument.presentationml.notesSlide+xml"/>
  <Override PartName="/ppt/notesSlides/notesSlide113.xml" ContentType="application/vnd.openxmlformats-officedocument.presentationml.notesSlide+xml"/>
  <Override PartName="/ppt/notesSlides/notesSlide94.xml" ContentType="application/vnd.openxmlformats-officedocument.presentationml.notesSlide+xml"/>
  <Override PartName="/ppt/notesSlides/notesSlide117.xml" ContentType="application/vnd.openxmlformats-officedocument.presentationml.notesSlide+xml"/>
  <Override PartName="/ppt/notesSlides/notesSlide98.xml" ContentType="application/vnd.openxmlformats-officedocument.presentationml.notesSlide+xml"/>
  <Override PartName="/ppt/notesSlides/notesSlide116.xml" ContentType="application/vnd.openxmlformats-officedocument.presentationml.notesSlide+xml"/>
  <Override PartName="/ppt/notesSlides/notesSlide97.xml" ContentType="application/vnd.openxmlformats-officedocument.presentationml.notesSlide+xml"/>
  <Override PartName="/ppt/notesSlides/notesSlide115.xml" ContentType="application/vnd.openxmlformats-officedocument.presentationml.notesSlide+xml"/>
  <Override PartName="/ppt/notesSlides/notesSlide96.xml" ContentType="application/vnd.openxmlformats-officedocument.presentationml.notesSlide+xml"/>
  <Override PartName="/ppt/notesSlides/notesSlide99.xml" ContentType="application/vnd.openxmlformats-officedocument.presentationml.notesSlide+xml"/>
  <Override PartName="/ppt/notesSlides/notesSlide149.xml" ContentType="application/vnd.openxmlformats-officedocument.presentationml.notesSlide+xml"/>
  <Override PartName="/ppt/notesSlides/notesSlide112.xml" ContentType="application/vnd.openxmlformats-officedocument.presentationml.notesSlide+xml"/>
  <Override PartName="/ppt/notesSlides/notesSlide93.xml" ContentType="application/vnd.openxmlformats-officedocument.presentationml.notesSlide+xml"/>
  <Override PartName="/ppt/notesSlides/_rels/notesSlide107.xml.rels" ContentType="application/vnd.openxmlformats-package.relationships+xml"/>
  <Override PartName="/ppt/notesSlides/_rels/notesSlide114.xml.rels" ContentType="application/vnd.openxmlformats-package.relationships+xml"/>
  <Override PartName="/ppt/notesSlides/_rels/notesSlide140.xml.rels" ContentType="application/vnd.openxmlformats-package.relationships+xml"/>
  <Override PartName="/ppt/notesSlides/_rels/notesSlide124.xml.rels" ContentType="application/vnd.openxmlformats-package.relationships+xml"/>
  <Override PartName="/ppt/notesSlides/_rels/notesSlide139.xml.rels" ContentType="application/vnd.openxmlformats-package.relationships+xml"/>
  <Override PartName="/ppt/notesSlides/_rels/notesSlide117.xml.rels" ContentType="application/vnd.openxmlformats-package.relationships+xml"/>
  <Override PartName="/ppt/notesSlides/_rels/notesSlide129.xml.rels" ContentType="application/vnd.openxmlformats-package.relationships+xml"/>
  <Override PartName="/ppt/notesSlides/_rels/notesSlide133.xml.rels" ContentType="application/vnd.openxmlformats-package.relationships+xml"/>
  <Override PartName="/ppt/notesSlides/_rels/notesSlide122.xml.rels" ContentType="application/vnd.openxmlformats-package.relationships+xml"/>
  <Override PartName="/ppt/notesSlides/_rels/notesSlide106.xml.rels" ContentType="application/vnd.openxmlformats-package.relationships+xml"/>
  <Override PartName="/ppt/notesSlides/_rels/notesSlide113.xml.rels" ContentType="application/vnd.openxmlformats-package.relationships+xml"/>
  <Override PartName="/ppt/notesSlides/_rels/notesSlide282.xml.rels" ContentType="application/vnd.openxmlformats-package.relationships+xml"/>
  <Override PartName="/ppt/notesSlides/_rels/notesSlide109.xml.rels" ContentType="application/vnd.openxmlformats-package.relationships+xml"/>
  <Override PartName="/ppt/notesSlides/_rels/notesSlide110.xml.rels" ContentType="application/vnd.openxmlformats-package.relationships+xml"/>
  <Override PartName="/ppt/notesSlides/_rels/notesSlide101.xml.rels" ContentType="application/vnd.openxmlformats-package.relationships+xml"/>
  <Override PartName="/ppt/notesSlides/_rels/notesSlide92.xml.rels" ContentType="application/vnd.openxmlformats-package.relationships+xml"/>
  <Override PartName="/ppt/notesSlides/_rels/notesSlide98.xml.rels" ContentType="application/vnd.openxmlformats-package.relationships+xml"/>
  <Override PartName="/ppt/notesSlides/_rels/notesSlide111.xml.rels" ContentType="application/vnd.openxmlformats-package.relationships+xml"/>
  <Override PartName="/ppt/notesSlides/_rels/notesSlide135.xml.rels" ContentType="application/vnd.openxmlformats-package.relationships+xml"/>
  <Override PartName="/ppt/notesSlides/_rels/notesSlide119.xml.rels" ContentType="application/vnd.openxmlformats-package.relationships+xml"/>
  <Override PartName="/ppt/notesSlides/_rels/notesSlide104.xml.rels" ContentType="application/vnd.openxmlformats-package.relationships+xml"/>
  <Override PartName="/ppt/notesSlides/_rels/notesSlide215.xml.rels" ContentType="application/vnd.openxmlformats-package.relationships+xml"/>
  <Override PartName="/ppt/notesSlides/_rels/notesSlide116.xml.rels" ContentType="application/vnd.openxmlformats-package.relationships+xml"/>
  <Override PartName="/ppt/notesSlides/_rels/notesSlide120.xml.rels" ContentType="application/vnd.openxmlformats-package.relationships+xml"/>
  <Override PartName="/ppt/notesSlides/_rels/notesSlide206.xml.rels" ContentType="application/vnd.openxmlformats-package.relationships+xml"/>
  <Override PartName="/ppt/notesSlides/_rels/notesSlide136.xml.rels" ContentType="application/vnd.openxmlformats-package.relationships+xml"/>
  <Override PartName="/ppt/notesSlides/_rels/notesSlide126.xml.rels" ContentType="application/vnd.openxmlformats-package.relationships+xml"/>
  <Override PartName="/ppt/notesSlides/_rels/notesSlide130.xml.rels" ContentType="application/vnd.openxmlformats-package.relationships+xml"/>
  <Override PartName="/ppt/notesSlides/_rels/notesSlide90.xml.rels" ContentType="application/vnd.openxmlformats-package.relationships+xml"/>
  <Override PartName="/ppt/notesSlides/_rels/notesSlide4.xml.rels" ContentType="application/vnd.openxmlformats-package.relationships+xml"/>
  <Override PartName="/ppt/notesSlides/_rels/notesSlide96.xml.rels" ContentType="application/vnd.openxmlformats-package.relationships+xml"/>
  <Override PartName="/ppt/notesSlides/_rels/notesSlide97.xml.rels" ContentType="application/vnd.openxmlformats-package.relationships+xml"/>
  <Override PartName="/ppt/notesSlides/_rels/notesSlide108.xml.rels" ContentType="application/vnd.openxmlformats-package.relationships+xml"/>
  <Override PartName="/ppt/notesSlides/_rels/notesSlide115.xml.rels" ContentType="application/vnd.openxmlformats-package.relationships+xml"/>
  <Override PartName="/ppt/notesSlides/_rels/notesSlide149.xml.rels" ContentType="application/vnd.openxmlformats-package.relationships+xml"/>
  <Override PartName="/ppt/notesSlides/_rels/notesSlide91.xml.rels" ContentType="application/vnd.openxmlformats-package.relationships+xml"/>
  <Override PartName="/ppt/notesSlides/_rels/notesSlide100.xml.rels" ContentType="application/vnd.openxmlformats-package.relationships+xml"/>
  <Override PartName="/ppt/notesSlides/_rels/notesSlide95.xml.rels" ContentType="application/vnd.openxmlformats-package.relationships+xml"/>
  <Override PartName="/ppt/notesSlides/_rels/notesSlide105.xml.rels" ContentType="application/vnd.openxmlformats-package.relationships+xml"/>
  <Override PartName="/ppt/notesSlides/_rels/notesSlide207.xml.rels" ContentType="application/vnd.openxmlformats-package.relationships+xml"/>
  <Override PartName="/ppt/notesSlides/_rels/notesSlide121.xml.rels" ContentType="application/vnd.openxmlformats-package.relationships+xml"/>
  <Override PartName="/ppt/notesSlides/_rels/notesSlide102.xml.rels" ContentType="application/vnd.openxmlformats-package.relationships+xml"/>
  <Override PartName="/ppt/notesSlides/_rels/notesSlide93.xml.rels" ContentType="application/vnd.openxmlformats-package.relationships+xml"/>
  <Override PartName="/ppt/notesSlides/_rels/notesSlide112.xml.rels" ContentType="application/vnd.openxmlformats-package.relationships+xml"/>
  <Override PartName="/ppt/notesSlides/_rels/notesSlide99.xml.rels" ContentType="application/vnd.openxmlformats-package.relationships+xml"/>
  <Override PartName="/ppt/notesSlides/_rels/notesSlide118.xml.rels" ContentType="application/vnd.openxmlformats-package.relationships+xml"/>
  <Override PartName="/ppt/notesSlides/_rels/notesSlide125.xml.rels" ContentType="application/vnd.openxmlformats-package.relationships+xml"/>
  <Override PartName="/ppt/notesSlides/_rels/notesSlide134.xml.rels" ContentType="application/vnd.openxmlformats-package.relationships+xml"/>
  <Override PartName="/ppt/notesSlides/_rels/notesSlide137.xml.rels" ContentType="application/vnd.openxmlformats-package.relationships+xml"/>
  <Override PartName="/ppt/notesSlides/_rels/notesSlide127.xml.rels" ContentType="application/vnd.openxmlformats-package.relationships+xml"/>
  <Override PartName="/ppt/notesSlides/_rels/notesSlide131.xml.rels" ContentType="application/vnd.openxmlformats-package.relationships+xml"/>
  <Override PartName="/ppt/notesSlides/_rels/notesSlide138.xml.rels" ContentType="application/vnd.openxmlformats-package.relationships+xml"/>
  <Override PartName="/ppt/notesSlides/_rels/notesSlide123.xml.rels" ContentType="application/vnd.openxmlformats-package.relationships+xml"/>
  <Override PartName="/ppt/notesSlides/_rels/notesSlide128.xml.rels" ContentType="application/vnd.openxmlformats-package.relationships+xml"/>
  <Override PartName="/ppt/notesSlides/_rels/notesSlide132.xml.rels" ContentType="application/vnd.openxmlformats-package.relationships+xml"/>
  <Override PartName="/ppt/notesSlides/_rels/notesSlide213.xml.rels" ContentType="application/vnd.openxmlformats-package.relationships+xml"/>
  <Override PartName="/ppt/notesSlides/_rels/notesSlide103.xml.rels" ContentType="application/vnd.openxmlformats-package.relationships+xml"/>
  <Override PartName="/ppt/notesSlides/_rels/notesSlide94.xml.rels" ContentType="application/vnd.openxmlformats-package.relationships+xml"/>
  <Override PartName="/ppt/notesSlides/_rels/notesSlide156.xml.rels" ContentType="application/vnd.openxmlformats-package.relationships+xml"/>
  <Override PartName="/ppt/notesSlides/_rels/notesSlide205.xml.rels" ContentType="application/vnd.openxmlformats-package.relationships+xml"/>
  <Override PartName="/ppt/notesSlides/notesSlide114.xml" ContentType="application/vnd.openxmlformats-officedocument.presentationml.notesSlide+xml"/>
  <Override PartName="/ppt/notesSlides/notesSlide95.xml" ContentType="application/vnd.openxmlformats-officedocument.presentationml.notesSlide+xml"/>
  <Override PartName="/ppt/notesSlides/notesSlide100.xml" ContentType="application/vnd.openxmlformats-officedocument.presentationml.notesSlide+xml"/>
  <Override PartName="/ppt/notesSlides/notesSlide137.xml" ContentType="application/vnd.openxmlformats-officedocument.presentationml.notesSlide+xml"/>
  <Override PartName="/ppt/notesSlides/notesSlide101.xml" ContentType="application/vnd.openxmlformats-officedocument.presentationml.notesSlide+xml"/>
  <Override PartName="/ppt/notesSlides/notesSlide138.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213.xml" ContentType="application/vnd.openxmlformats-officedocument.presentationml.notesSlide+xml"/>
  <Override PartName="/ppt/notesSlides/notesSlide119.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90.xml" ContentType="application/vnd.openxmlformats-officedocument.presentationml.notesSlide+xml"/>
  <Override PartName="/ppt/notesSlides/notesSlide140.xml" ContentType="application/vnd.openxmlformats-officedocument.presentationml.notesSlide+xml"/>
  <Override PartName="/ppt/notesSlides/notesSlide156.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3.png" ContentType="image/png"/>
  <Override PartName="/ppt/media/image22.png" ContentType="image/png"/>
  <Override PartName="/ppt/media/image21.png" ContentType="image/png"/>
  <Override PartName="/ppt/media/image17.png" ContentType="image/png"/>
  <Override PartName="/ppt/media/image16.png" ContentType="image/png"/>
  <Override PartName="/ppt/media/image15.jpeg" ContentType="image/jpeg"/>
  <Override PartName="/ppt/media/image8.jpeg" ContentType="image/jpeg"/>
  <Override PartName="/ppt/media/image10.jpeg" ContentType="image/jpeg"/>
  <Override PartName="/ppt/media/image30.png" ContentType="image/png"/>
  <Override PartName="/ppt/media/image9.png" ContentType="image/png"/>
  <Override PartName="/ppt/media/image28.png" ContentType="image/png"/>
  <Override PartName="/ppt/media/image7.jpeg" ContentType="image/jpeg"/>
  <Override PartName="/ppt/media/image18.png" ContentType="image/png"/>
  <Override PartName="/ppt/media/image11.png" ContentType="image/png"/>
  <Override PartName="/ppt/media/image5.png" ContentType="image/png"/>
  <Override PartName="/ppt/media/image35.png" ContentType="image/png"/>
  <Override PartName="/ppt/media/image34.png" ContentType="image/png"/>
  <Override PartName="/ppt/media/image12.jpeg" ContentType="image/jpeg"/>
  <Override PartName="/ppt/media/image13.png" ContentType="image/png"/>
  <Override PartName="/ppt/media/image32.png" ContentType="image/png"/>
  <Override PartName="/ppt/media/image36.png" ContentType="image/png"/>
  <Override PartName="/ppt/media/image6.png" ContentType="image/png"/>
  <Override PartName="/ppt/media/image29.png" ContentType="image/png"/>
  <Override PartName="/ppt/media/image4.jpeg" ContentType="image/jpeg"/>
  <Override PartName="/ppt/media/image19.jpeg" ContentType="image/jpeg"/>
  <Override PartName="/ppt/media/image25.png" ContentType="image/png"/>
  <Override PartName="/ppt/media/image14.jpeg" ContentType="image/jpeg"/>
  <Override PartName="/ppt/media/image33.png" ContentType="image/png"/>
  <Override PartName="/ppt/media/image3.png" ContentType="image/png"/>
  <Override PartName="/ppt/media/image26.png" ContentType="image/png"/>
  <Override PartName="/ppt/media/image20.png" ContentType="image/png"/>
  <Override PartName="/ppt/media/image2.jpeg" ContentType="image/jpeg"/>
  <Override PartName="/ppt/media/image31.png" ContentType="image/png"/>
  <Override PartName="/ppt/media/image1.png" ContentType="image/png"/>
  <Override PartName="/ppt/media/image24.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19.xml.rels" ContentType="application/vnd.openxmlformats-package.relationships+xml"/>
  <Override PartName="/ppt/slides/_rels/slide32.xml.rels" ContentType="application/vnd.openxmlformats-package.relationships+xml"/>
  <Override PartName="/ppt/slides/_rels/slide53.xml.rels" ContentType="application/vnd.openxmlformats-package.relationships+xml"/>
  <Override PartName="/ppt/slides/_rels/slide48.xml.rels" ContentType="application/vnd.openxmlformats-package.relationships+xml"/>
  <Override PartName="/ppt/slides/_rels/slide218.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52.xml.rels" ContentType="application/vnd.openxmlformats-package.relationships+xml"/>
  <Override PartName="/ppt/slides/_rels/slide47.xml.rels" ContentType="application/vnd.openxmlformats-package.relationships+xml"/>
  <Override PartName="/ppt/slides/_rels/slide179.xml.rels" ContentType="application/vnd.openxmlformats-package.relationships+xml"/>
  <Override PartName="/ppt/slides/_rels/slide51.xml.rels" ContentType="application/vnd.openxmlformats-package.relationships+xml"/>
  <Override PartName="/ppt/slides/_rels/slide243.xml.rels" ContentType="application/vnd.openxmlformats-package.relationships+xml"/>
  <Override PartName="/ppt/slides/_rels/slide238.xml.rels" ContentType="application/vnd.openxmlformats-package.relationships+xml"/>
  <Override PartName="/ppt/slides/_rels/slide178.xml.rels" ContentType="application/vnd.openxmlformats-package.relationships+xml"/>
  <Override PartName="/ppt/slides/_rels/slide50.xml.rels" ContentType="application/vnd.openxmlformats-package.relationships+xml"/>
  <Override PartName="/ppt/slides/_rels/slide237.xml.rels" ContentType="application/vnd.openxmlformats-package.relationships+xml"/>
  <Override PartName="/ppt/slides/_rels/slide177.xml.rels" ContentType="application/vnd.openxmlformats-package.relationships+xml"/>
  <Override PartName="/ppt/slides/_rels/slide172.xml.rels" ContentType="application/vnd.openxmlformats-package.relationships+xml"/>
  <Override PartName="/ppt/slides/_rels/slide223.xml.rels" ContentType="application/vnd.openxmlformats-package.relationships+xml"/>
  <Override PartName="/ppt/slides/_rels/slide197.xml.rels" ContentType="application/vnd.openxmlformats-package.relationships+xml"/>
  <Override PartName="/ppt/slides/_rels/slide43.xml.rels" ContentType="application/vnd.openxmlformats-package.relationships+xml"/>
  <Override PartName="/ppt/slides/_rels/slide38.xml.rels" ContentType="application/vnd.openxmlformats-package.relationships+xml"/>
  <Override PartName="/ppt/slides/_rels/slide222.xml.rels" ContentType="application/vnd.openxmlformats-package.relationships+xml"/>
  <Override PartName="/ppt/slides/_rels/slide217.xml.rels" ContentType="application/vnd.openxmlformats-package.relationships+xml"/>
  <Override PartName="/ppt/slides/_rels/slide196.xml.rels" ContentType="application/vnd.openxmlformats-package.relationships+xml"/>
  <Override PartName="/ppt/slides/_rels/slide42.xml.rels" ContentType="application/vnd.openxmlformats-package.relationships+xml"/>
  <Override PartName="/ppt/slides/_rels/slide37.xml.rels" ContentType="application/vnd.openxmlformats-package.relationships+xml"/>
  <Override PartName="/ppt/slides/_rels/slide221.xml.rels" ContentType="application/vnd.openxmlformats-package.relationships+xml"/>
  <Override PartName="/ppt/slides/_rels/slide216.xml.rels" ContentType="application/vnd.openxmlformats-package.relationships+xml"/>
  <Override PartName="/ppt/slides/_rels/slide195.xml.rels" ContentType="application/vnd.openxmlformats-package.relationships+xml"/>
  <Override PartName="/ppt/slides/_rels/slide169.xml.rels" ContentType="application/vnd.openxmlformats-package.relationships+xml"/>
  <Override PartName="/ppt/slides/_rels/slide174.xml.rels" ContentType="application/vnd.openxmlformats-package.relationships+xml"/>
  <Override PartName="/ppt/slides/_rels/slide41.xml.rels" ContentType="application/vnd.openxmlformats-package.relationships+xml"/>
  <Override PartName="/ppt/slides/_rels/slide36.xml.rels" ContentType="application/vnd.openxmlformats-package.relationships+xml"/>
  <Override PartName="/ppt/slides/_rels/slide220.xml.rels" ContentType="application/vnd.openxmlformats-package.relationships+xml"/>
  <Override PartName="/ppt/slides/_rels/slide215.xml.rels" ContentType="application/vnd.openxmlformats-package.relationships+xml"/>
  <Override PartName="/ppt/slides/_rels/slide194.xml.rels" ContentType="application/vnd.openxmlformats-package.relationships+xml"/>
  <Override PartName="/ppt/slides/_rels/slide40.xml.rels" ContentType="application/vnd.openxmlformats-package.relationships+xml"/>
  <Override PartName="/ppt/slides/_rels/slide35.xml.rels" ContentType="application/vnd.openxmlformats-package.relationships+xml"/>
  <Override PartName="/ppt/slides/_rels/slide168.xml.rels" ContentType="application/vnd.openxmlformats-package.relationships+xml"/>
  <Override PartName="/ppt/slides/_rels/slide173.xml.rels" ContentType="application/vnd.openxmlformats-package.relationships+xml"/>
  <Override PartName="/ppt/slides/_rels/slide167.xml.rels" ContentType="application/vnd.openxmlformats-package.relationships+xml"/>
  <Override PartName="/ppt/slides/_rels/slide211.xml.rels" ContentType="application/vnd.openxmlformats-package.relationships+xml"/>
  <Override PartName="/ppt/slides/_rels/slide185.xml.rels" ContentType="application/vnd.openxmlformats-package.relationships+xml"/>
  <Override PartName="/ppt/slides/_rels/slide190.xml.rels" ContentType="application/vnd.openxmlformats-package.relationships+xml"/>
  <Override PartName="/ppt/slides/_rels/slide159.xml.rels" ContentType="application/vnd.openxmlformats-package.relationships+xml"/>
  <Override PartName="/ppt/slides/_rels/slide8.xml.rels" ContentType="application/vnd.openxmlformats-package.relationships+xml"/>
  <Override PartName="/ppt/slides/_rels/slide164.xml.rels" ContentType="application/vnd.openxmlformats-package.relationships+xml"/>
  <Override PartName="/ppt/slides/_rels/slide210.xml.rels" ContentType="application/vnd.openxmlformats-package.relationships+xml"/>
  <Override PartName="/ppt/slides/_rels/slide184.xml.rels" ContentType="application/vnd.openxmlformats-package.relationships+xml"/>
  <Override PartName="/ppt/slides/_rels/slide205.xml.rels" ContentType="application/vnd.openxmlformats-package.relationships+xml"/>
  <Override PartName="/ppt/slides/_rels/slide191.xml.rels" ContentType="application/vnd.openxmlformats-package.relationships+xml"/>
  <Override PartName="/ppt/slides/_rels/slide147.xml.rels" ContentType="application/vnd.openxmlformats-package.relationships+xml"/>
  <Override PartName="/ppt/slides/_rels/slide152.xml.rels" ContentType="application/vnd.openxmlformats-package.relationships+xml"/>
  <Override PartName="/ppt/slides/_rels/slide14.xml.rels" ContentType="application/vnd.openxmlformats-package.relationships+xml"/>
  <Override PartName="/ppt/slides/_rels/slide143.xml.rels" ContentType="application/vnd.openxmlformats-package.relationships+xml"/>
  <Override PartName="/ppt/slides/_rels/slide286.xml.rels" ContentType="application/vnd.openxmlformats-package.relationships+xml"/>
  <Override PartName="/ppt/slides/_rels/slide139.xml.rels" ContentType="application/vnd.openxmlformats-package.relationships+xml"/>
  <Override PartName="/ppt/slides/_rels/slide294.xml.rels" ContentType="application/vnd.openxmlformats-package.relationships+xml"/>
  <Override PartName="/ppt/slides/_rels/slide28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95.xml.rels" ContentType="application/vnd.openxmlformats-package.relationships+xml"/>
  <Override PartName="/ppt/slides/_rels/slide271.xml.rels" ContentType="application/vnd.openxmlformats-package.relationships+xml"/>
  <Override PartName="/ppt/slides/_rels/slide266.xml.rels" ContentType="application/vnd.openxmlformats-package.relationships+xml"/>
  <Override PartName="/ppt/slides/_rels/slide124.xml.rels" ContentType="application/vnd.openxmlformats-package.relationships+xml"/>
  <Override PartName="/ppt/slides/_rels/slide119.xml.rels" ContentType="application/vnd.openxmlformats-package.relationships+xml"/>
  <Override PartName="/ppt/slides/_rels/slide91.xml.rels" ContentType="application/vnd.openxmlformats-package.relationships+xml"/>
  <Override PartName="/ppt/slides/_rels/slide86.xml.rels" ContentType="application/vnd.openxmlformats-package.relationships+xml"/>
  <Override PartName="/ppt/slides/_rels/slide158.xml.rels" ContentType="application/vnd.openxmlformats-package.relationships+xml"/>
  <Override PartName="/ppt/slides/_rels/slide7.xml.rels" ContentType="application/vnd.openxmlformats-package.relationships+xml"/>
  <Override PartName="/ppt/slides/_rels/slide163.xml.rels" ContentType="application/vnd.openxmlformats-package.relationships+xml"/>
  <Override PartName="/ppt/slides/_rels/slide133.xml.rels" ContentType="application/vnd.openxmlformats-package.relationships+xml"/>
  <Override PartName="/ppt/slides/_rels/slide280.xml.rels" ContentType="application/vnd.openxmlformats-package.relationships+xml"/>
  <Override PartName="/ppt/slides/_rels/slide176.xml.rels" ContentType="application/vnd.openxmlformats-package.relationships+xml"/>
  <Override PartName="/ppt/slides/_rels/slide99.xml.rels" ContentType="application/vnd.openxmlformats-package.relationships+xml"/>
  <Override PartName="/ppt/slides/_rels/slide261.xml.rels" ContentType="application/vnd.openxmlformats-package.relationships+xml"/>
  <Override PartName="/ppt/slides/_rels/slide114.xml.rels" ContentType="application/vnd.openxmlformats-package.relationships+xml"/>
  <Override PartName="/ppt/slides/_rels/slide109.xml.rels" ContentType="application/vnd.openxmlformats-package.relationships+xml"/>
  <Override PartName="/ppt/slides/_rels/slide81.xml.rels" ContentType="application/vnd.openxmlformats-package.relationships+xml"/>
  <Override PartName="/ppt/slides/_rels/slide76.xml.rels" ContentType="application/vnd.openxmlformats-package.relationships+xml"/>
  <Override PartName="/ppt/slides/_rels/slide269.xml.rels" ContentType="application/vnd.openxmlformats-package.relationships+xml"/>
  <Override PartName="/ppt/slides/_rels/slide82.xml.rels" ContentType="application/vnd.openxmlformats-package.relationships+xml"/>
  <Override PartName="/ppt/slides/_rels/slide115.xml.rels" ContentType="application/vnd.openxmlformats-package.relationships+xml"/>
  <Override PartName="/ppt/slides/_rels/slide262.xml.rels" ContentType="application/vnd.openxmlformats-package.relationships+xml"/>
  <Override PartName="/ppt/slides/_rels/slide46.xml.rels" ContentType="application/vnd.openxmlformats-package.relationships+xml"/>
  <Override PartName="/ppt/slides/_rels/slide123.xml.rels" ContentType="application/vnd.openxmlformats-package.relationships+xml"/>
  <Override PartName="/ppt/slides/_rels/slide118.xml.rels" ContentType="application/vnd.openxmlformats-package.relationships+xml"/>
  <Override PartName="/ppt/slides/_rels/slide90.xml.rels" ContentType="application/vnd.openxmlformats-package.relationships+xml"/>
  <Override PartName="/ppt/slides/_rels/slide85.xml.rels" ContentType="application/vnd.openxmlformats-package.relationships+xml"/>
  <Override PartName="/ppt/slides/_rels/slide270.xml.rels" ContentType="application/vnd.openxmlformats-package.relationships+xml"/>
  <Override PartName="/ppt/slides/_rels/slide265.xml.rels" ContentType="application/vnd.openxmlformats-package.relationships+xml"/>
  <Override PartName="/ppt/slides/_rels/slide175.xml.rels" ContentType="application/vnd.openxmlformats-package.relationships+xml"/>
  <Override PartName="/ppt/slides/_rels/slide98.xml.rels" ContentType="application/vnd.openxmlformats-package.relationships+xml"/>
  <Override PartName="/ppt/slides/_rels/slide255.xml.rels" ContentType="application/vnd.openxmlformats-package.relationships+xml"/>
  <Override PartName="/ppt/slides/_rels/slide260.xml.rels" ContentType="application/vnd.openxmlformats-package.relationships+xml"/>
  <Override PartName="/ppt/slides/_rels/slide108.xml.rels" ContentType="application/vnd.openxmlformats-package.relationships+xml"/>
  <Override PartName="/ppt/slides/_rels/slide113.xml.rels" ContentType="application/vnd.openxmlformats-package.relationships+xml"/>
  <Override PartName="/ppt/slides/_rels/slide75.xml.rels" ContentType="application/vnd.openxmlformats-package.relationships+xml"/>
  <Override PartName="/ppt/slides/_rels/slide80.xml.rels" ContentType="application/vnd.openxmlformats-package.relationships+xml"/>
  <Override PartName="/ppt/slides/_rels/slide27.xml.rels" ContentType="application/vnd.openxmlformats-package.relationships+xml"/>
  <Override PartName="/ppt/slides/_rels/slide199.xml.rels" ContentType="application/vnd.openxmlformats-package.relationships+xml"/>
  <Override PartName="/ppt/slides/_rels/slide186.xml.rels" ContentType="application/vnd.openxmlformats-package.relationships+xml"/>
  <Override PartName="/ppt/slides/_rels/slide290.xml.rels" ContentType="application/vnd.openxmlformats-package.relationships+xml"/>
  <Override PartName="/ppt/slides/_rels/slide207.xml.rels" ContentType="application/vnd.openxmlformats-package.relationships+xml"/>
  <Override PartName="/ppt/slides/_rels/slide267.xml.rels" ContentType="application/vnd.openxmlformats-package.relationships+xml"/>
  <Override PartName="/ppt/slides/_rels/slide272.xml.rels" ContentType="application/vnd.openxmlformats-package.relationships+xml"/>
  <Override PartName="/ppt/slides/_rels/slide87.xml.rels" ContentType="application/vnd.openxmlformats-package.relationships+xml"/>
  <Override PartName="/ppt/slides/_rels/slide92.xml.rels" ContentType="application/vnd.openxmlformats-package.relationships+xml"/>
  <Override PartName="/ppt/slides/_rels/slide125.xml.rels" ContentType="application/vnd.openxmlformats-package.relationships+xml"/>
  <Override PartName="/ppt/slides/_rels/slide116.xml.rels" ContentType="application/vnd.openxmlformats-package.relationships+xml"/>
  <Override PartName="/ppt/slides/_rels/slide83.xml.rels" ContentType="application/vnd.openxmlformats-package.relationships+xml"/>
  <Override PartName="/ppt/slides/_rels/slide263.xml.rels" ContentType="application/vnd.openxmlformats-package.relationships+xml"/>
  <Override PartName="/ppt/slides/_rels/slide120.xml.rels" ContentType="application/vnd.openxmlformats-package.relationships+xml"/>
  <Override PartName="/ppt/slides/_rels/slide146.xml.rels" ContentType="application/vnd.openxmlformats-package.relationships+xml"/>
  <Override PartName="/ppt/slides/_rels/slide151.xml.rels" ContentType="application/vnd.openxmlformats-package.relationships+xml"/>
  <Override PartName="/ppt/slides/_rels/slide254.xml.rels" ContentType="application/vnd.openxmlformats-package.relationships+xml"/>
  <Override PartName="/ppt/slides/_rels/slide74.xml.rels" ContentType="application/vnd.openxmlformats-package.relationships+xml"/>
  <Override PartName="/ppt/slides/_rels/slide293.xml.rels" ContentType="application/vnd.openxmlformats-package.relationships+xml"/>
  <Override PartName="/ppt/slides/_rels/slide189.xml.rels" ContentType="application/vnd.openxmlformats-package.relationships+xml"/>
  <Override PartName="/ppt/slides/_rels/slide22.xml.rels" ContentType="application/vnd.openxmlformats-package.relationships+xml"/>
  <Override PartName="/ppt/slides/_rels/slide258.xml.rels" ContentType="application/vnd.openxmlformats-package.relationships+xml"/>
  <Override PartName="/ppt/slides/_rels/slide78.xml.rels" ContentType="application/vnd.openxmlformats-package.relationships+xml"/>
  <Override PartName="/ppt/slides/_rels/slide77.xml.rels" ContentType="application/vnd.openxmlformats-package.relationships+xml"/>
  <Override PartName="/ppt/slides/_rels/slide228.xml.rels" ContentType="application/vnd.openxmlformats-package.relationships+xml"/>
  <Override PartName="/ppt/slides/_rels/slide233.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49.xml.rels" ContentType="application/vnd.openxmlformats-package.relationships+xml"/>
  <Override PartName="/ppt/slides/_rels/slide69.xml.rels" ContentType="application/vnd.openxmlformats-package.relationships+xml"/>
  <Override PartName="/ppt/slides/_rels/slide63.xml.rels" ContentType="application/vnd.openxmlformats-package.relationships+xml"/>
  <Override PartName="/ppt/slides/_rels/slide257.xml.rels" ContentType="application/vnd.openxmlformats-package.relationships+xml"/>
  <Override PartName="/ppt/slides/_rels/slide70.xml.rels" ContentType="application/vnd.openxmlformats-package.relationships+xml"/>
  <Override PartName="/ppt/slides/_rels/slide198.xml.rels" ContentType="application/vnd.openxmlformats-package.relationships+xml"/>
  <Override PartName="/ppt/slides/_rels/slide250.xml.rels" ContentType="application/vnd.openxmlformats-package.relationships+xml"/>
  <Override PartName="/ppt/slides/_rels/slide103.xml.rels" ContentType="application/vnd.openxmlformats-package.relationships+xml"/>
  <Override PartName="/ppt/slides/_rels/slide236.xml.rels" ContentType="application/vnd.openxmlformats-package.relationships+xml"/>
  <Override PartName="/ppt/slides/_rels/slide56.xml.rels" ContentType="application/vnd.openxmlformats-package.relationships+xml"/>
  <Override PartName="/ppt/slides/_rels/slide245.xml.rels" ContentType="application/vnd.openxmlformats-package.relationships+xml"/>
  <Override PartName="/ppt/slides/_rels/slide65.xml.rels" ContentType="application/vnd.openxmlformats-package.relationships+xml"/>
  <Override PartName="/ppt/slides/_rels/slide248.xml.rels" ContentType="application/vnd.openxmlformats-package.relationships+xml"/>
  <Override PartName="/ppt/slides/_rels/slide68.xml.rels" ContentType="application/vnd.openxmlformats-package.relationships+xml"/>
  <Override PartName="/ppt/slides/_rels/slide300.xml.rels" ContentType="application/vnd.openxmlformats-package.relationships+xml"/>
  <Override PartName="/ppt/slides/_rels/slide252.xml.rels" ContentType="application/vnd.openxmlformats-package.relationships+xml"/>
  <Override PartName="/ppt/slides/_rels/slide72.xml.rels" ContentType="application/vnd.openxmlformats-package.relationships+xml"/>
  <Override PartName="/ppt/slides/_rels/slide235.xml.rels" ContentType="application/vnd.openxmlformats-package.relationships+xml"/>
  <Override PartName="/ppt/slides/_rels/slide55.xml.rels" ContentType="application/vnd.openxmlformats-package.relationships+xml"/>
  <Override PartName="/ppt/slides/_rels/slide227.xml.rels" ContentType="application/vnd.openxmlformats-package.relationships+xml"/>
  <Override PartName="/ppt/slides/_rels/slide232.xml.rels" ContentType="application/vnd.openxmlformats-package.relationships+xml"/>
  <Override PartName="/ppt/slides/_rels/slide251.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_rels/slide247.xml.rels" ContentType="application/vnd.openxmlformats-package.relationships+xml"/>
  <Override PartName="/ppt/slides/_rels/slide67.xml.rels" ContentType="application/vnd.openxmlformats-package.relationships+xml"/>
  <Override PartName="/ppt/slides/_rels/slide224.xml.rels" ContentType="application/vnd.openxmlformats-package.relationships+xml"/>
  <Override PartName="/ppt/slides/_rels/slide39.xml.rels" ContentType="application/vnd.openxmlformats-package.relationships+xml"/>
  <Override PartName="/ppt/slides/_rels/slide44.xml.rels" ContentType="application/vnd.openxmlformats-package.relationships+xml"/>
  <Override PartName="/ppt/slides/_rels/slide73.xml.rels" ContentType="application/vnd.openxmlformats-package.relationships+xml"/>
  <Override PartName="/ppt/slides/_rels/slide225.xml.rels" ContentType="application/vnd.openxmlformats-package.relationships+xml"/>
  <Override PartName="/ppt/slides/_rels/slide45.xml.rels" ContentType="application/vnd.openxmlformats-package.relationships+xml"/>
  <Override PartName="/ppt/slides/_rels/slide79.xml.rels" ContentType="application/vnd.openxmlformats-package.relationships+xml"/>
  <Override PartName="/ppt/slides/_rels/slide259.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240.xml.rels" ContentType="application/vnd.openxmlformats-package.relationships+xml"/>
  <Override PartName="/ppt/slides/_rels/slide136.xml.rels" ContentType="application/vnd.openxmlformats-package.relationships+xml"/>
  <Override PartName="/ppt/slides/_rels/slide154.xml.rels" ContentType="application/vnd.openxmlformats-package.relationships+xml"/>
  <Override PartName="/ppt/slides/_rels/slide58.xml.rels" ContentType="application/vnd.openxmlformats-package.relationships+xml"/>
  <Override PartName="/ppt/slides/_rels/slide121.xml.rels" ContentType="application/vnd.openxmlformats-package.relationships+xml"/>
  <Override PartName="/ppt/slides/_rels/slide15.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264.xml.rels" ContentType="application/vnd.openxmlformats-package.relationships+xml"/>
  <Override PartName="/ppt/slides/_rels/slide66.xml.rels" ContentType="application/vnd.openxmlformats-package.relationships+xml"/>
  <Override PartName="/ppt/slides/_rels/slide246.xml.rels" ContentType="application/vnd.openxmlformats-package.relationships+xml"/>
  <Override PartName="/ppt/slides/_rels/slide122.xml.rels" ContentType="application/vnd.openxmlformats-package.relationships+xml"/>
  <Override PartName="/ppt/slides/_rels/slide234.xml.rels" ContentType="application/vnd.openxmlformats-package.relationships+xml"/>
  <Override PartName="/ppt/slides/_rels/slide229.xml.rels" ContentType="application/vnd.openxmlformats-package.relationships+xml"/>
  <Override PartName="/ppt/slides/_rels/slide54.xml.rels" ContentType="application/vnd.openxmlformats-package.relationships+xml"/>
  <Override PartName="/ppt/slides/_rels/slide49.xml.rels" ContentType="application/vnd.openxmlformats-package.relationships+xml"/>
  <Override PartName="/ppt/slides/_rels/slide160.xml.rels" ContentType="application/vnd.openxmlformats-package.relationships+xml"/>
  <Override PartName="/ppt/slides/_rels/slide141.xml.rels" ContentType="application/vnd.openxmlformats-package.relationships+xml"/>
  <Override PartName="/ppt/slides/_rels/slide226.xml.rels" ContentType="application/vnd.openxmlformats-package.relationships+xml"/>
  <Override PartName="/ppt/slides/_rels/slide231.xml.rels" ContentType="application/vnd.openxmlformats-package.relationships+xml"/>
  <Override PartName="/ppt/slides/_rels/slide166.xml.rels" ContentType="application/vnd.openxmlformats-package.relationships+xml"/>
  <Override PartName="/ppt/slides/_rels/slide64.xml.rels" ContentType="application/vnd.openxmlformats-package.relationships+xml"/>
  <Override PartName="/ppt/slides/_rels/slide256.xml.rels" ContentType="application/vnd.openxmlformats-package.relationships+xml"/>
  <Override PartName="/ppt/slides/_rels/slide170.xml.rels" ContentType="application/vnd.openxmlformats-package.relationships+xml"/>
  <Override PartName="/ppt/slides/_rels/slide171.xml.rels" ContentType="application/vnd.openxmlformats-package.relationships+xml"/>
  <Override PartName="/ppt/slides/_rels/slide296.xml.rels" ContentType="application/vnd.openxmlformats-package.relationships+xml"/>
  <Override PartName="/ppt/slides/_rels/slide278.xml.rels" ContentType="application/vnd.openxmlformats-package.relationships+xml"/>
  <Override PartName="/ppt/slides/_rels/slide283.xml.rels" ContentType="application/vnd.openxmlformats-package.relationships+xml"/>
  <Override PartName="/ppt/slides/_rels/slide304.xml.rels" ContentType="application/vnd.openxmlformats-package.relationships+xml"/>
  <Override PartName="/ppt/slides/_rels/slide253.xml.rels" ContentType="application/vnd.openxmlformats-package.relationships+xml"/>
  <Override PartName="/ppt/slides/_rels/slide149.xml.rels" ContentType="application/vnd.openxmlformats-package.relationships+xml"/>
  <Override PartName="/ppt/slides/_rels/slide287.xml.rels" ContentType="application/vnd.openxmlformats-package.relationships+xml"/>
  <Override PartName="/ppt/slides/_rels/slide144.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97.xml.rels" ContentType="application/vnd.openxmlformats-package.relationships+xml"/>
  <Override PartName="/ppt/slides/_rels/slide105.xml.rels" ContentType="application/vnd.openxmlformats-package.relationships+xml"/>
  <Override PartName="/ppt/slides/_rels/slide110.xml.rels" ContentType="application/vnd.openxmlformats-package.relationships+xml"/>
  <Override PartName="/ppt/slides/_rels/slide33.xml.rels" ContentType="application/vnd.openxmlformats-package.relationships+xml"/>
  <Override PartName="/ppt/slides/_rels/slide213.xml.rels" ContentType="application/vnd.openxmlformats-package.relationships+xml"/>
  <Override PartName="/ppt/slides/_rels/slide192.xml.rels" ContentType="application/vnd.openxmlformats-package.relationships+xml"/>
  <Override PartName="/ppt/slides/_rels/slide20.xml.rels" ContentType="application/vnd.openxmlformats-package.relationships+xml"/>
  <Override PartName="/ppt/slides/_rels/slide153.xml.rels" ContentType="application/vnd.openxmlformats-package.relationships+xml"/>
  <Override PartName="/ppt/slides/_rels/slide148.xml.rels" ContentType="application/vnd.openxmlformats-package.relationships+xml"/>
  <Override PartName="/ppt/slides/_rels/slide200.xml.rels" ContentType="application/vnd.openxmlformats-package.relationships+xml"/>
  <Override PartName="/ppt/slides/_rels/slide301.xml.rels" ContentType="application/vnd.openxmlformats-package.relationships+xml"/>
  <Override PartName="/ppt/slides/_rels/slide275.xml.rels" ContentType="application/vnd.openxmlformats-package.relationships+xml"/>
  <Override PartName="/ppt/slides/_rels/slide95.xml.rels" ContentType="application/vnd.openxmlformats-package.relationships+xml"/>
  <Override PartName="/ppt/slides/_rels/slide128.xml.rels" ContentType="application/vnd.openxmlformats-package.relationships+xml"/>
  <Override PartName="/ppt/slides/_rels/slide150.xml.rels" ContentType="application/vnd.openxmlformats-package.relationships+xml"/>
  <Override PartName="/ppt/slides/_rels/slide145.xml.rels" ContentType="application/vnd.openxmlformats-package.relationships+xml"/>
  <Override PartName="/ppt/slides/_rels/slide102.xml.rels" ContentType="application/vnd.openxmlformats-package.relationships+xml"/>
  <Override PartName="/ppt/slides/_rels/slide298.xml.rels" ContentType="application/vnd.openxmlformats-package.relationships+xml"/>
  <Override PartName="/ppt/slides/_rels/slide306.xml.rels" ContentType="application/vnd.openxmlformats-package.relationships+xml"/>
  <Override PartName="/ppt/slides/_rels/slide285.xml.rels" ContentType="application/vnd.openxmlformats-package.relationships+xml"/>
  <Override PartName="/ppt/slides/_rels/slide242.xml.rels" ContentType="application/vnd.openxmlformats-package.relationships+xml"/>
  <Override PartName="/ppt/slides/_rels/slide138.xml.rels" ContentType="application/vnd.openxmlformats-package.relationships+xml"/>
  <Override PartName="/ppt/slides/_rels/slide106.xml.rels" ContentType="application/vnd.openxmlformats-package.relationships+xml"/>
  <Override PartName="/ppt/slides/_rels/slide111.xml.rels" ContentType="application/vnd.openxmlformats-package.relationships+xml"/>
  <Override PartName="/ppt/slides/_rels/slide34.xml.rels" ContentType="application/vnd.openxmlformats-package.relationships+xml"/>
  <Override PartName="/ppt/slides/_rels/slide214.xml.rels" ContentType="application/vnd.openxmlformats-package.relationships+xml"/>
  <Override PartName="/ppt/slides/_rels/slide193.xml.rels" ContentType="application/vnd.openxmlformats-package.relationships+xml"/>
  <Override PartName="/ppt/slides/_rels/slide21.xml.rels" ContentType="application/vnd.openxmlformats-package.relationships+xml"/>
  <Override PartName="/ppt/slides/_rels/slide302.xml.rels" ContentType="application/vnd.openxmlformats-package.relationships+xml"/>
  <Override PartName="/ppt/slides/_rels/slide281.xml.rels" ContentType="application/vnd.openxmlformats-package.relationships+xml"/>
  <Override PartName="/ppt/slides/_rels/slide276.xml.rels" ContentType="application/vnd.openxmlformats-package.relationships+xml"/>
  <Override PartName="/ppt/slides/_rels/slide96.xml.rels" ContentType="application/vnd.openxmlformats-package.relationships+xml"/>
  <Override PartName="/ppt/slides/_rels/slide129.xml.rels" ContentType="application/vnd.openxmlformats-package.relationships+xml"/>
  <Override PartName="/ppt/slides/_rels/slide202.xml.rels" ContentType="application/vnd.openxmlformats-package.relationships+xml"/>
  <Override PartName="/ppt/slides/_rels/slide181.xml.rels" ContentType="application/vnd.openxmlformats-package.relationships+xml"/>
  <Override PartName="/ppt/slides/_rels/slide279.xml.rels" ContentType="application/vnd.openxmlformats-package.relationships+xml"/>
  <Override PartName="/ppt/slides/_rels/slide305.xml.rels" ContentType="application/vnd.openxmlformats-package.relationships+xml"/>
  <Override PartName="/ppt/slides/_rels/slide284.xml.rels" ContentType="application/vnd.openxmlformats-package.relationships+xml"/>
  <Override PartName="/ppt/slides/_rels/slide241.xml.rels" ContentType="application/vnd.openxmlformats-package.relationships+xml"/>
  <Override PartName="/ppt/slides/_rels/slide137.xml.rels" ContentType="application/vnd.openxmlformats-package.relationships+xml"/>
  <Override PartName="/ppt/slides/_rels/slide299.xml.rels" ContentType="application/vnd.openxmlformats-package.relationships+xml"/>
  <Override PartName="/ppt/slides/_rels/slide307.xml.rels" ContentType="application/vnd.openxmlformats-package.relationships+xml"/>
  <Override PartName="/ppt/slides/_rels/slide16.xml.rels" ContentType="application/vnd.openxmlformats-package.relationships+xml"/>
  <Override PartName="/ppt/slides/_rels/slide107.xml.rels" ContentType="application/vnd.openxmlformats-package.relationships+xml"/>
  <Override PartName="/ppt/slides/_rels/slide112.xml.rels" ContentType="application/vnd.openxmlformats-package.relationships+xml"/>
  <Override PartName="/ppt/slides/_rels/slide303.xml.rels" ContentType="application/vnd.openxmlformats-package.relationships+xml"/>
  <Override PartName="/ppt/slides/_rels/slide282.xml.rels" ContentType="application/vnd.openxmlformats-package.relationships+xml"/>
  <Override PartName="/ppt/slides/_rels/slide277.xml.rels" ContentType="application/vnd.openxmlformats-package.relationships+xml"/>
  <Override PartName="/ppt/slides/_rels/slide97.xml.rels" ContentType="application/vnd.openxmlformats-package.relationships+xml"/>
  <Override PartName="/ppt/slides/_rels/slide274.xml.rels" ContentType="application/vnd.openxmlformats-package.relationships+xml"/>
  <Override PartName="/ppt/slides/_rels/slide127.xml.rels" ContentType="application/vnd.openxmlformats-package.relationships+xml"/>
  <Override PartName="/ppt/slides/_rels/slide89.xml.rels" ContentType="application/vnd.openxmlformats-package.relationships+xml"/>
  <Override PartName="/ppt/slides/_rels/slide94.xml.rels" ContentType="application/vnd.openxmlformats-package.relationships+xml"/>
  <Override PartName="/ppt/slides/_rels/slide273.xml.rels" ContentType="application/vnd.openxmlformats-package.relationships+xml"/>
  <Override PartName="/ppt/slides/_rels/slide268.xml.rels" ContentType="application/vnd.openxmlformats-package.relationships+xml"/>
  <Override PartName="/ppt/slides/_rels/slide93.xml.rels" ContentType="application/vnd.openxmlformats-package.relationships+xml"/>
  <Override PartName="/ppt/slides/_rels/slide88.xml.rels" ContentType="application/vnd.openxmlformats-package.relationships+xml"/>
  <Override PartName="/ppt/slides/_rels/slide126.xml.rels" ContentType="application/vnd.openxmlformats-package.relationships+xml"/>
  <Override PartName="/ppt/slides/_rels/slide230.xml.rels" ContentType="application/vnd.openxmlformats-package.relationships+xml"/>
  <Override PartName="/ppt/slides/_rels/slide29.xml.rels" ContentType="application/vnd.openxmlformats-package.relationships+xml"/>
  <Override PartName="/ppt/slides/_rels/slide292.xml.rels" ContentType="application/vnd.openxmlformats-package.relationships+xml"/>
  <Override PartName="/ppt/slides/_rels/slide188.xml.rels" ContentType="application/vnd.openxmlformats-package.relationships+xml"/>
  <Override PartName="/ppt/slides/_rels/slide209.xml.rels" ContentType="application/vnd.openxmlformats-package.relationships+xml"/>
  <Override PartName="/ppt/slides/_rels/slide28.xml.rels" ContentType="application/vnd.openxmlformats-package.relationships+xml"/>
  <Override PartName="/ppt/slides/_rels/slide187.xml.rels" ContentType="application/vnd.openxmlformats-package.relationships+xml"/>
  <Override PartName="/ppt/slides/_rels/slide291.xml.rels" ContentType="application/vnd.openxmlformats-package.relationships+xml"/>
  <Override PartName="/ppt/slides/_rels/slide208.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288.xml.rels" ContentType="application/vnd.openxmlformats-package.relationships+xml"/>
  <Override PartName="/ppt/slides/_rels/slide309.xml.rels" ContentType="application/vnd.openxmlformats-package.relationships+xml"/>
  <Override PartName="/ppt/slides/_rels/slide206.xml.rels" ContentType="application/vnd.openxmlformats-package.relationships+xml"/>
  <Override PartName="/ppt/slides/_rels/slide310.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203.xml.rels" ContentType="application/vnd.openxmlformats-package.relationships+xml"/>
  <Override PartName="/ppt/slides/_rels/slide182.xml.rels" ContentType="application/vnd.openxmlformats-package.relationships+xml"/>
  <Override PartName="/ppt/slides/_rels/slide239.xml.rels" ContentType="application/vnd.openxmlformats-package.relationships+xml"/>
  <Override PartName="/ppt/slides/_rels/slide244.xml.rels" ContentType="application/vnd.openxmlformats-package.relationships+xml"/>
  <Override PartName="/ppt/slides/_rels/slide155.xml.rels" ContentType="application/vnd.openxmlformats-package.relationships+xml"/>
  <Override PartName="/ppt/slides/_rels/slide4.xml.rels" ContentType="application/vnd.openxmlformats-package.relationships+xml"/>
  <Override PartName="/ppt/slides/_rels/slide134.xml.rels" ContentType="application/vnd.openxmlformats-package.relationships+xml"/>
  <Override PartName="/ppt/slides/_rels/slide13.xml.rels" ContentType="application/vnd.openxmlformats-package.relationships+xml"/>
  <Override PartName="/ppt/slides/_rels/slide16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04.xml.rels" ContentType="application/vnd.openxmlformats-package.relationships+xml"/>
  <Override PartName="/ppt/slides/_rels/slide183.xml.rels" ContentType="application/vnd.openxmlformats-package.relationships+xml"/>
  <Override PartName="/ppt/slides/_rels/slide140.xml.rels" ContentType="application/vnd.openxmlformats-package.relationships+xml"/>
  <Override PartName="/ppt/slides/_rels/slide135.xml.rels" ContentType="application/vnd.openxmlformats-package.relationships+xml"/>
  <Override PartName="/ppt/slides/_rels/slide212.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7.xml.rels" ContentType="application/vnd.openxmlformats-package.relationships+xml"/>
  <Override PartName="/ppt/slides/_rels/slide308.xml.rels" ContentType="application/vnd.openxmlformats-package.relationships+xml"/>
  <Override PartName="/ppt/slides/_rels/slide142.xml.rels" ContentType="application/vnd.openxmlformats-package.relationships+xml"/>
  <Override PartName="/ppt/slides/_rels/slide201.xml.rels" ContentType="application/vnd.openxmlformats-package.relationships+xml"/>
  <Override PartName="/ppt/slides/_rels/slide180.xml.rels" ContentType="application/vnd.openxmlformats-package.relationships+xml"/>
  <Override PartName="/ppt/slides/_rels/slide161.xml.rels" ContentType="application/vnd.openxmlformats-package.relationships+xml"/>
  <Override PartName="/ppt/slides/_rels/slide5.xml.rels" ContentType="application/vnd.openxmlformats-package.relationships+xml"/>
  <Override PartName="/ppt/slides/_rels/slide156.xml.rels" ContentType="application/vnd.openxmlformats-package.relationships+xml"/>
  <Override PartName="/ppt/slides/_rels/slide162.xml.rels" ContentType="application/vnd.openxmlformats-package.relationships+xml"/>
  <Override PartName="/ppt/slides/_rels/slide6.xml.rels" ContentType="application/vnd.openxmlformats-package.relationships+xml"/>
  <Override PartName="/ppt/slides/_rels/slide157.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slide257.xml" ContentType="application/vnd.openxmlformats-officedocument.presentationml.slide+xml"/>
  <Override PartName="/ppt/slides/slide91.xml" ContentType="application/vnd.openxmlformats-officedocument.presentationml.slide+xml"/>
  <Override PartName="/ppt/slides/slide256.xml" ContentType="application/vnd.openxmlformats-officedocument.presentationml.slide+xml"/>
  <Override PartName="/ppt/slides/slide90.xml" ContentType="application/vnd.openxmlformats-officedocument.presentationml.slide+xml"/>
  <Override PartName="/ppt/slides/slide255.xml" ContentType="application/vnd.openxmlformats-officedocument.presentationml.slide+xml"/>
  <Override PartName="/ppt/slides/slide254.xml" ContentType="application/vnd.openxmlformats-officedocument.presentationml.slide+xml"/>
  <Override PartName="/ppt/slides/slide253.xml" ContentType="application/vnd.openxmlformats-officedocument.presentationml.slide+xml"/>
  <Override PartName="/ppt/slides/slide252.xml" ContentType="application/vnd.openxmlformats-officedocument.presentationml.slide+xml"/>
  <Override PartName="/ppt/slides/slide251.xml" ContentType="application/vnd.openxmlformats-officedocument.presentationml.slide+xml"/>
  <Override PartName="/ppt/slides/slide250.xml" ContentType="application/vnd.openxmlformats-officedocument.presentationml.slide+xml"/>
  <Override PartName="/ppt/slides/slide249.xml" ContentType="application/vnd.openxmlformats-officedocument.presentationml.slide+xml"/>
  <Override PartName="/ppt/slides/slide83.xml" ContentType="application/vnd.openxmlformats-officedocument.presentationml.slide+xml"/>
  <Override PartName="/ppt/slides/slide248.xml" ContentType="application/vnd.openxmlformats-officedocument.presentationml.slide+xml"/>
  <Override PartName="/ppt/slides/slide82.xml" ContentType="application/vnd.openxmlformats-officedocument.presentationml.slide+xml"/>
  <Override PartName="/ppt/slides/slide247.xml" ContentType="application/vnd.openxmlformats-officedocument.presentationml.slide+xml"/>
  <Override PartName="/ppt/slides/slide81.xml" ContentType="application/vnd.openxmlformats-officedocument.presentationml.slide+xml"/>
  <Override PartName="/ppt/slides/slide246.xml" ContentType="application/vnd.openxmlformats-officedocument.presentationml.slide+xml"/>
  <Override PartName="/ppt/slides/slide80.xml" ContentType="application/vnd.openxmlformats-officedocument.presentationml.slide+xml"/>
  <Override PartName="/ppt/slides/slide239.xml" ContentType="application/vnd.openxmlformats-officedocument.presentationml.slide+xml"/>
  <Override PartName="/ppt/slides/slide73.xml" ContentType="application/vnd.openxmlformats-officedocument.presentationml.slide+xml"/>
  <Override PartName="/ppt/slides/slide238.xml" ContentType="application/vnd.openxmlformats-officedocument.presentationml.slide+xml"/>
  <Override PartName="/ppt/slides/slide72.xml" ContentType="application/vnd.openxmlformats-officedocument.presentationml.slide+xml"/>
  <Override PartName="/ppt/slides/slide237.xml" ContentType="application/vnd.openxmlformats-officedocument.presentationml.slide+xml"/>
  <Override PartName="/ppt/slides/slide199.xml" ContentType="application/vnd.openxmlformats-officedocument.presentationml.slide+xml"/>
  <Override PartName="/ppt/slides/slide71.xml" ContentType="application/vnd.openxmlformats-officedocument.presentationml.slide+xml"/>
  <Override PartName="/ppt/slides/slide236.xml" ContentType="application/vnd.openxmlformats-officedocument.presentationml.slide+xml"/>
  <Override PartName="/ppt/slides/slide198.xml" ContentType="application/vnd.openxmlformats-officedocument.presentationml.slide+xml"/>
  <Override PartName="/ppt/slides/slide70.xml" ContentType="application/vnd.openxmlformats-officedocument.presentationml.slide+xml"/>
  <Override PartName="/ppt/slides/slide235.xml" ContentType="application/vnd.openxmlformats-officedocument.presentationml.slide+xml"/>
  <Override PartName="/ppt/slides/slide197.xml" ContentType="application/vnd.openxmlformats-officedocument.presentationml.slide+xml"/>
  <Override PartName="/ppt/slides/slide234.xml" ContentType="application/vnd.openxmlformats-officedocument.presentationml.slide+xml"/>
  <Override PartName="/ppt/slides/slide196.xml" ContentType="application/vnd.openxmlformats-officedocument.presentationml.slide+xml"/>
  <Override PartName="/ppt/slides/slide233.xml" ContentType="application/vnd.openxmlformats-officedocument.presentationml.slide+xml"/>
  <Override PartName="/ppt/slides/slide195.xml" ContentType="application/vnd.openxmlformats-officedocument.presentationml.slide+xml"/>
  <Override PartName="/ppt/slides/slide232.xml" ContentType="application/vnd.openxmlformats-officedocument.presentationml.slide+xml"/>
  <Override PartName="/ppt/slides/slide194.xml" ContentType="application/vnd.openxmlformats-officedocument.presentationml.slide+xml"/>
  <Override PartName="/ppt/slides/slide231.xml" ContentType="application/vnd.openxmlformats-officedocument.presentationml.slide+xml"/>
  <Override PartName="/ppt/slides/slide193.xml" ContentType="application/vnd.openxmlformats-officedocument.presentationml.slide+xml"/>
  <Override PartName="/ppt/slides/slide230.xml" ContentType="application/vnd.openxmlformats-officedocument.presentationml.slide+xml"/>
  <Override PartName="/ppt/slides/slide192.xml" ContentType="application/vnd.openxmlformats-officedocument.presentationml.slide+xml"/>
  <Override PartName="/ppt/slides/slide229.xml" ContentType="application/vnd.openxmlformats-officedocument.presentationml.slide+xml"/>
  <Override PartName="/ppt/slides/slide63.xml" ContentType="application/vnd.openxmlformats-officedocument.presentationml.slide+xml"/>
  <Override PartName="/ppt/slides/slide228.xml" ContentType="application/vnd.openxmlformats-officedocument.presentationml.slide+xml"/>
  <Override PartName="/ppt/slides/slide62.xml" ContentType="application/vnd.openxmlformats-officedocument.presentationml.slide+xml"/>
  <Override PartName="/ppt/slides/slide227.xml" ContentType="application/vnd.openxmlformats-officedocument.presentationml.slide+xml"/>
  <Override PartName="/ppt/slides/slide189.xml" ContentType="application/vnd.openxmlformats-officedocument.presentationml.slide+xml"/>
  <Override PartName="/ppt/slides/slide61.xml" ContentType="application/vnd.openxmlformats-officedocument.presentationml.slide+xml"/>
  <Override PartName="/ppt/slides/slide226.xml" ContentType="application/vnd.openxmlformats-officedocument.presentationml.slide+xml"/>
  <Override PartName="/ppt/slides/slide188.xml" ContentType="application/vnd.openxmlformats-officedocument.presentationml.slide+xml"/>
  <Override PartName="/ppt/slides/slide60.xml" ContentType="application/vnd.openxmlformats-officedocument.presentationml.slide+xml"/>
  <Override PartName="/ppt/slides/slide225.xml" ContentType="application/vnd.openxmlformats-officedocument.presentationml.slide+xml"/>
  <Override PartName="/ppt/slides/slide187.xml" ContentType="application/vnd.openxmlformats-officedocument.presentationml.slide+xml"/>
  <Override PartName="/ppt/slides/slide110.xml" ContentType="application/vnd.openxmlformats-officedocument.presentationml.slide+xml"/>
  <Override PartName="/ppt/slides/slide303.xml" ContentType="application/vnd.openxmlformats-officedocument.presentationml.slide+xml"/>
  <Override PartName="/ppt/slides/slide14.xml" ContentType="application/vnd.openxmlformats-officedocument.presentationml.slide+xml"/>
  <Override PartName="/ppt/slides/slide119.xml" ContentType="application/vnd.openxmlformats-officedocument.presentationml.slide+xml"/>
  <Override PartName="/ppt/slides/slide154.xml" ContentType="application/vnd.openxmlformats-officedocument.presentationml.slide+xml"/>
  <Override PartName="/ppt/slides/slide58.xml" ContentType="application/vnd.openxmlformats-officedocument.presentationml.slide+xml"/>
  <Override PartName="/ppt/slides/slide155.xml" ContentType="application/vnd.openxmlformats-officedocument.presentationml.slide+xml"/>
  <Override PartName="/ppt/slides/slide59.xml" ContentType="application/vnd.openxmlformats-officedocument.presentationml.slide+xml"/>
  <Override PartName="/ppt/slides/slide112.xml" ContentType="application/vnd.openxmlformats-officedocument.presentationml.slide+xml"/>
  <Override PartName="/ppt/slides/slide180.xml" ContentType="application/vnd.openxmlformats-officedocument.presentationml.slide+xml"/>
  <Override PartName="/ppt/slides/slide305.xml" ContentType="application/vnd.openxmlformats-officedocument.presentationml.slide+xml"/>
  <Override PartName="/ppt/slides/slide84.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64.xml" ContentType="application/vnd.openxmlformats-officedocument.presentationml.slide+xml"/>
  <Override PartName="/ppt/slides/slide161.xml" ContentType="application/vnd.openxmlformats-officedocument.presentationml.slide+xml"/>
  <Override PartName="/ppt/slides/slide65.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258.xml" ContentType="application/vnd.openxmlformats-officedocument.presentationml.slide+xml"/>
  <Override PartName="/ppt/slides/slide92.xml" ContentType="application/vnd.openxmlformats-officedocument.presentationml.slide+xml"/>
  <Override PartName="/ppt/slides/slide66.xml" ContentType="application/vnd.openxmlformats-officedocument.presentationml.slide+xml"/>
  <Override PartName="/ppt/slides/slide68.xml" ContentType="application/vnd.openxmlformats-officedocument.presentationml.slide+xml"/>
  <Override PartName="/ppt/slides/slide121.xml" ContentType="application/vnd.openxmlformats-officedocument.presentationml.slide+xml"/>
  <Override PartName="/ppt/slides/slide25.xml" ContentType="application/vnd.openxmlformats-officedocument.presentationml.slide+xml"/>
  <Override PartName="/ppt/slides/slide259.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122.xml" ContentType="application/vnd.openxmlformats-officedocument.presentationml.slide+xml"/>
  <Override PartName="/ppt/slides/slide26.xml" ContentType="application/vnd.openxmlformats-officedocument.presentationml.slide+xml"/>
  <Override PartName="/ppt/slides/slide94.xml" ContentType="application/vnd.openxmlformats-officedocument.presentationml.slide+xml"/>
  <Override PartName="/ppt/slides/slide190.xml" ContentType="application/vnd.openxmlformats-officedocument.presentationml.slide+xml"/>
  <Override PartName="/ppt/slides/slide100.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13.xml" ContentType="application/vnd.openxmlformats-officedocument.presentationml.slide+xml"/>
  <Override PartName="/ppt/slides/slide181.xml" ContentType="application/vnd.openxmlformats-officedocument.presentationml.slide+xml"/>
  <Override PartName="/ppt/slides/slide85.xml" ContentType="application/vnd.openxmlformats-officedocument.presentationml.slide+xml"/>
  <Override PartName="/ppt/slides/slide17.xml" ContentType="application/vnd.openxmlformats-officedocument.presentationml.slide+xml"/>
  <Override PartName="/ppt/slides/slide114.xml" ContentType="application/vnd.openxmlformats-officedocument.presentationml.slide+xml"/>
  <Override PartName="/ppt/slides/slide86.xml" ContentType="application/vnd.openxmlformats-officedocument.presentationml.slide+xml"/>
  <Override PartName="/ppt/slides/slide18.xml" ContentType="application/vnd.openxmlformats-officedocument.presentationml.slide+xml"/>
  <Override PartName="/ppt/slides/slide87.xml" ContentType="application/vnd.openxmlformats-officedocument.presentationml.slide+xml"/>
  <Override PartName="/ppt/slides/slide115.xml" ContentType="application/vnd.openxmlformats-officedocument.presentationml.slide+xml"/>
  <Override PartName="/ppt/slides/slide19.xml" ContentType="application/vnd.openxmlformats-officedocument.presentationml.slide+xml"/>
  <Override PartName="/ppt/slides/slide88.xml" ContentType="application/vnd.openxmlformats-officedocument.presentationml.slide+xml"/>
  <Override PartName="/ppt/slides/slide116.xml" ContentType="application/vnd.openxmlformats-officedocument.presentationml.slide+xml"/>
  <Override PartName="/ppt/slides/slide89.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224.xml" ContentType="application/vnd.openxmlformats-officedocument.presentationml.slide+xml"/>
  <Override PartName="/ppt/slides/slide186.xml" ContentType="application/vnd.openxmlformats-officedocument.presentationml.slide+xml"/>
  <Override PartName="/ppt/slides/slide278.xml" ContentType="application/vnd.openxmlformats-officedocument.presentationml.slide+xml"/>
  <Override PartName="/ppt/slides/slide22.xml" ContentType="application/vnd.openxmlformats-officedocument.presentationml.slide+xml"/>
  <Override PartName="/ppt/slides/slide280.xml" ContentType="application/vnd.openxmlformats-officedocument.presentationml.slide+xml"/>
  <Override PartName="/ppt/slides/slide174.xml" ContentType="application/vnd.openxmlformats-officedocument.presentationml.slide+xml"/>
  <Override PartName="/ppt/slides/slide212.xml" ContentType="application/vnd.openxmlformats-officedocument.presentationml.slide+xml"/>
  <Override PartName="/ppt/slides/slide279.xml" ContentType="application/vnd.openxmlformats-officedocument.presentationml.slide+xml"/>
  <Override PartName="/ppt/slides/slide23.xml" ContentType="application/vnd.openxmlformats-officedocument.presentationml.slide+xml"/>
  <Override PartName="/ppt/slides/slide281.xml" ContentType="application/vnd.openxmlformats-officedocument.presentationml.slide+xml"/>
  <Override PartName="/ppt/slides/slide175.xml" ContentType="application/vnd.openxmlformats-officedocument.presentationml.slide+xml"/>
  <Override PartName="/ppt/slides/slide213.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101.xml" ContentType="application/vnd.openxmlformats-officedocument.presentationml.slide+xml"/>
  <Override PartName="/ppt/slides/slide300.xml" ContentType="application/vnd.openxmlformats-officedocument.presentationml.slide+xml"/>
  <Override PartName="/ppt/slides/slide27.xml" ContentType="application/vnd.openxmlformats-officedocument.presentationml.slide+xml"/>
  <Override PartName="/ppt/slides/slide191.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85.xml" ContentType="application/vnd.openxmlformats-officedocument.presentationml.slide+xml"/>
  <Override PartName="/ppt/slides/slide102.xml" ContentType="application/vnd.openxmlformats-officedocument.presentationml.slide+xml"/>
  <Override PartName="/ppt/slides/slide170.xml" ContentType="application/vnd.openxmlformats-officedocument.presentationml.slide+xml"/>
  <Override PartName="/ppt/slides/slide74.xml" ContentType="application/vnd.openxmlformats-officedocument.presentationml.slide+xml"/>
  <Override PartName="/ppt/slides/slide301.xml" ContentType="application/vnd.openxmlformats-officedocument.presentationml.slide+xml"/>
  <Override PartName="/ppt/slides/slide12.xml" ContentType="application/vnd.openxmlformats-officedocument.presentationml.slide+xml"/>
  <Override PartName="/ppt/slides/slide103.xml" ContentType="application/vnd.openxmlformats-officedocument.presentationml.slide+xml"/>
  <Override PartName="/ppt/slides/slide171.xml" ContentType="application/vnd.openxmlformats-officedocument.presentationml.slide+xml"/>
  <Override PartName="/ppt/slides/slide75.xml" ContentType="application/vnd.openxmlformats-officedocument.presentationml.slide+xml"/>
  <Override PartName="/ppt/slides/slide30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87.xml" ContentType="application/vnd.openxmlformats-officedocument.presentationml.slide+xml"/>
  <Override PartName="/ppt/slides/slide104.xml" ContentType="application/vnd.openxmlformats-officedocument.presentationml.slide+xml"/>
  <Override PartName="/ppt/slides/slide76.xml" ContentType="application/vnd.openxmlformats-officedocument.presentationml.slide+xml"/>
  <Override PartName="/ppt/slides/slide304.xml" ContentType="application/vnd.openxmlformats-officedocument.presentationml.slide+xml"/>
  <Override PartName="/ppt/slides/slide111.xml" ContentType="application/vnd.openxmlformats-officedocument.presentationml.slide+xml"/>
  <Override PartName="/ppt/slides/slide15.xml" ContentType="application/vnd.openxmlformats-officedocument.presentationml.slide+xml"/>
  <Override PartName="/ppt/slides/slide290.xml" ContentType="application/vnd.openxmlformats-officedocument.presentationml.slide+xml"/>
  <Override PartName="/ppt/slides/slide184.xml" ContentType="application/vnd.openxmlformats-officedocument.presentationml.slide+xml"/>
  <Override PartName="/ppt/slides/slide222.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296.xml" ContentType="application/vnd.openxmlformats-officedocument.presentationml.slide+xml"/>
  <Override PartName="/ppt/slides/slide293.xml" ContentType="application/vnd.openxmlformats-officedocument.presentationml.slide+xml"/>
  <Override PartName="/ppt/slides/slide292.xml" ContentType="application/vnd.openxmlformats-officedocument.presentationml.slide+xml"/>
  <Override PartName="/ppt/slides/slide310.xml" ContentType="application/vnd.openxmlformats-officedocument.presentationml.slide+xml"/>
  <Override PartName="/ppt/slides/slide294.xml" ContentType="application/vnd.openxmlformats-officedocument.presentationml.slide+xml"/>
  <Override PartName="/ppt/slides/slide299.xml" ContentType="application/vnd.openxmlformats-officedocument.presentationml.slide+xml"/>
  <Override PartName="/ppt/slides/slide262.xml" ContentType="application/vnd.openxmlformats-officedocument.presentationml.slide+xml"/>
  <Override PartName="/ppt/slides/slide291.xml" ContentType="application/vnd.openxmlformats-officedocument.presentationml.slide+xml"/>
  <Override PartName="/ppt/slides/slide185.xml" ContentType="application/vnd.openxmlformats-officedocument.presentationml.slide+xml"/>
  <Override PartName="/ppt/slides/slide223.xml" ContentType="application/vnd.openxmlformats-officedocument.presentationml.slide+xml"/>
  <Override PartName="/ppt/slides/slide127.xml" ContentType="application/vnd.openxmlformats-officedocument.presentationml.slide+xml"/>
  <Override PartName="/ppt/slides/slide99.xml" ContentType="application/vnd.openxmlformats-officedocument.presentationml.slide+xml"/>
  <Override PartName="/ppt/slides/slide298.xml" ContentType="application/vnd.openxmlformats-officedocument.presentationml.slide+xml"/>
  <Override PartName="/ppt/slides/slide261.xml" ContentType="application/vnd.openxmlformats-officedocument.presentationml.slide+xml"/>
  <Override PartName="/ppt/slides/slide297.xml" ContentType="application/vnd.openxmlformats-officedocument.presentationml.slide+xml"/>
  <Override PartName="/ppt/slides/slide260.xml" ContentType="application/vnd.openxmlformats-officedocument.presentationml.slide+xml"/>
  <Override PartName="/ppt/slides/slide295.xml" ContentType="application/vnd.openxmlformats-officedocument.presentationml.slide+xml"/>
  <Override PartName="/ppt/slides/slide277.xml" ContentType="application/vnd.openxmlformats-officedocument.presentationml.slide+xml"/>
  <Override PartName="/ppt/slides/slide276.xml" ContentType="application/vnd.openxmlformats-officedocument.presentationml.slide+xml"/>
  <Override PartName="/ppt/slides/slide275.xml" ContentType="application/vnd.openxmlformats-officedocument.presentationml.slide+xml"/>
  <Override PartName="/ppt/slides/slide274.xml" ContentType="application/vnd.openxmlformats-officedocument.presentationml.slide+xml"/>
  <Override PartName="/ppt/slides/slide273.xml" ContentType="application/vnd.openxmlformats-officedocument.presentationml.slide+xml"/>
  <Override PartName="/ppt/slides/slide272.xml" ContentType="application/vnd.openxmlformats-officedocument.presentationml.slide+xml"/>
  <Override PartName="/ppt/slides/slide271.xml" ContentType="application/vnd.openxmlformats-officedocument.presentationml.slide+xml"/>
  <Override PartName="/ppt/slides/slide165.xml" ContentType="application/vnd.openxmlformats-officedocument.presentationml.slide+xml"/>
  <Override PartName="/ppt/slides/slide203.xml" ContentType="application/vnd.openxmlformats-officedocument.presentationml.slide+xml"/>
  <Override PartName="/ppt/slides/slide270.xml" ContentType="application/vnd.openxmlformats-officedocument.presentationml.slide+xml"/>
  <Override PartName="/ppt/slides/slide164.xml" ContentType="application/vnd.openxmlformats-officedocument.presentationml.slide+xml"/>
  <Override PartName="/ppt/slides/slide202.xml" ContentType="application/vnd.openxmlformats-officedocument.presentationml.slide+xml"/>
  <Override PartName="/ppt/slides/slide269.xml" ContentType="application/vnd.openxmlformats-officedocument.presentationml.slide+xml"/>
  <Override PartName="/ppt/slides/slide268.xml" ContentType="application/vnd.openxmlformats-officedocument.presentationml.slide+xml"/>
  <Override PartName="/ppt/slides/slide267.xml" ContentType="application/vnd.openxmlformats-officedocument.presentationml.slide+xml"/>
  <Override PartName="/ppt/slides/slide266.xml" ContentType="application/vnd.openxmlformats-officedocument.presentationml.slide+xml"/>
  <Override PartName="/ppt/slides/slide265.xml" ContentType="application/vnd.openxmlformats-officedocument.presentationml.slide+xml"/>
  <Override PartName="/ppt/slides/slide264.xml" ContentType="application/vnd.openxmlformats-officedocument.presentationml.slide+xml"/>
  <Override PartName="/ppt/slides/slide263.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289.xml" ContentType="application/vnd.openxmlformats-officedocument.presentationml.slide+xml"/>
  <Override PartName="/ppt/slides/slide286.xml" ContentType="application/vnd.openxmlformats-officedocument.presentationml.slide+xml"/>
  <Override PartName="/ppt/slides/slide288.xml" ContentType="application/vnd.openxmlformats-officedocument.presentationml.slide+xml"/>
  <Override PartName="/ppt/slides/slide57.xml" ContentType="application/vnd.openxmlformats-officedocument.presentationml.slide+xml"/>
  <Override PartName="/ppt/slides/slide153.xml" ContentType="application/vnd.openxmlformats-officedocument.presentationml.slide+xml"/>
  <Override PartName="/ppt/slides/slide1.xml" ContentType="application/vnd.openxmlformats-officedocument.presentationml.slide+xml"/>
  <Override PartName="/ppt/slides/slide205.xml" ContentType="application/vnd.openxmlformats-officedocument.presentationml.slide+xml"/>
  <Override PartName="/ppt/slides/slide167.xml" ContentType="application/vnd.openxmlformats-officedocument.presentationml.slide+xml"/>
  <Override PartName="/ppt/slides/slide108.xml" ContentType="application/vnd.openxmlformats-officedocument.presentationml.slide+xml"/>
  <Override PartName="/ppt/slides/slide214.xml" ContentType="application/vnd.openxmlformats-officedocument.presentationml.slide+xml"/>
  <Override PartName="/ppt/slides/slide17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243.xml" ContentType="application/vnd.openxmlformats-officedocument.presentationml.slide+xml"/>
  <Override PartName="/ppt/slides/slide109.xml" ContentType="application/vnd.openxmlformats-officedocument.presentationml.slide+xml"/>
  <Override PartName="/ppt/slides/slide215.xml" ContentType="application/vnd.openxmlformats-officedocument.presentationml.slide+xml"/>
  <Override PartName="/ppt/slides/slide177.xml" ContentType="application/vnd.openxmlformats-officedocument.presentationml.slide+xml"/>
  <Override PartName="/ppt/slides/slide3.xml" ContentType="application/vnd.openxmlformats-officedocument.presentationml.slide+xml"/>
  <Override PartName="/ppt/slides/slide47.xml" ContentType="application/vnd.openxmlformats-officedocument.presentationml.slide+xml"/>
  <Override PartName="/ppt/slides/slide309.xml" ContentType="application/vnd.openxmlformats-officedocument.presentationml.slide+xml"/>
  <Override PartName="/ppt/slides/slide143.xml" ContentType="application/vnd.openxmlformats-officedocument.presentationml.slide+xml"/>
  <Override PartName="/ppt/slides/slide8.xml" ContentType="application/vnd.openxmlformats-officedocument.presentationml.slide+xml"/>
  <Override PartName="/ppt/slides/slide244.xml" ContentType="application/vnd.openxmlformats-officedocument.presentationml.slide+xml"/>
  <Override PartName="/ppt/slides/slide4.xml" ContentType="application/vnd.openxmlformats-officedocument.presentationml.slide+xml"/>
  <Override PartName="/ppt/slides/slide240.xml" ContentType="application/vnd.openxmlformats-officedocument.presentationml.slide+xml"/>
  <Override PartName="/ppt/slides/slide48.xml" ContentType="application/vnd.openxmlformats-officedocument.presentationml.slide+xml"/>
  <Override PartName="/ppt/slides/slide144.xml" ContentType="application/vnd.openxmlformats-officedocument.presentationml.slide+xml"/>
  <Override PartName="/ppt/slides/slide9.xml" ContentType="application/vnd.openxmlformats-officedocument.presentationml.slide+xml"/>
  <Override PartName="/ppt/slides/slide245.xml" ContentType="application/vnd.openxmlformats-officedocument.presentationml.slide+xml"/>
  <Override PartName="/ppt/slides/slide44.xml" ContentType="application/vnd.openxmlformats-officedocument.presentationml.slide+xml"/>
  <Override PartName="/ppt/slides/slide30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241.xml" ContentType="application/vnd.openxmlformats-officedocument.presentationml.slide+xml"/>
  <Override PartName="/ppt/slides/slide49.xml" ContentType="application/vnd.openxmlformats-officedocument.presentationml.slide+xml"/>
  <Override PartName="/ppt/slides/slide145.xml" ContentType="application/vnd.openxmlformats-officedocument.presentationml.slide+xml"/>
  <Override PartName="/ppt/slides/slide6.xml" ContentType="application/vnd.openxmlformats-officedocument.presentationml.slide+xml"/>
  <Override PartName="/ppt/slides/slide24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35.xml" ContentType="application/vnd.openxmlformats-officedocument.presentationml.slide+xml"/>
  <Override PartName="/ppt/slides/slide131.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45.xml" ContentType="application/vnd.openxmlformats-officedocument.presentationml.slide+xml"/>
  <Override PartName="/ppt/slides/slide307.xml" ContentType="application/vnd.openxmlformats-officedocument.presentationml.slide+xml"/>
  <Override PartName="/ppt/slides/slide141.xml" ContentType="application/vnd.openxmlformats-officedocument.presentationml.slide+xml"/>
  <Override PartName="/ppt/slides/slide46.xml" ContentType="application/vnd.openxmlformats-officedocument.presentationml.slide+xml"/>
  <Override PartName="/ppt/slides/slide308.xml" ContentType="application/vnd.openxmlformats-officedocument.presentationml.slide+xml"/>
  <Override PartName="/ppt/slides/slide142.xml" ContentType="application/vnd.openxmlformats-officedocument.presentationml.slide+xml"/>
  <Override PartName="/ppt/slides/slide54.xml" ContentType="application/vnd.openxmlformats-officedocument.presentationml.slide+xml"/>
  <Override PartName="/ppt/slides/slide150.xml" ContentType="application/vnd.openxmlformats-officedocument.presentationml.slide+xml"/>
  <Override PartName="/ppt/slides/slide55.xml" ContentType="application/vnd.openxmlformats-officedocument.presentationml.slide+xml"/>
  <Override PartName="/ppt/slides/slide151.xml" ContentType="application/vnd.openxmlformats-officedocument.presentationml.slide+xml"/>
  <Override PartName="/ppt/slides/slide56.xml" ContentType="application/vnd.openxmlformats-officedocument.presentationml.slide+xml"/>
  <Override PartName="/ppt/slides/slide152.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0.xml" ContentType="application/vnd.openxmlformats-officedocument.presentationml.slide+xml"/>
  <Override PartName="/ppt/slides/slide138.xml" ContentType="application/vnd.openxmlformats-officedocument.presentationml.slide+xml"/>
  <Override PartName="/ppt/slides/slide11.xml" ContentType="application/vnd.openxmlformats-officedocument.presentationml.slide+xml"/>
  <Override PartName="/ppt/slides/slide139.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20.xml" ContentType="application/vnd.openxmlformats-officedocument.presentationml.slide+xml"/>
  <Override PartName="/ppt/slides/slide148.xml" ContentType="application/vnd.openxmlformats-officedocument.presentationml.slide+xml"/>
  <Override PartName="/ppt/slides/slide21.xml" ContentType="application/vnd.openxmlformats-officedocument.presentationml.slide+xml"/>
  <Override PartName="/ppt/slides/slide149.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30.xml" ContentType="application/vnd.openxmlformats-officedocument.presentationml.slide+xml"/>
  <Override PartName="/ppt/slides/slide158.xml" ContentType="application/vnd.openxmlformats-officedocument.presentationml.slide+xml"/>
  <Override PartName="/ppt/slides/slide31.xml" ContentType="application/vnd.openxmlformats-officedocument.presentationml.slide+xml"/>
  <Override PartName="/ppt/slides/slide159.xml" ContentType="application/vnd.openxmlformats-officedocument.presentationml.slide+xml"/>
  <Override PartName="/ppt/slides/slide162.xml" ContentType="application/vnd.openxmlformats-officedocument.presentationml.slide+xml"/>
  <Override PartName="/ppt/slides/slide200.xml" ContentType="application/vnd.openxmlformats-officedocument.presentationml.slide+xml"/>
  <Override PartName="/ppt/slides/slide163.xml" ContentType="application/vnd.openxmlformats-officedocument.presentationml.slide+xml"/>
  <Override PartName="/ppt/slides/slide201.xml" ContentType="application/vnd.openxmlformats-officedocument.presentationml.slide+xml"/>
  <Override PartName="/ppt/slides/slide204.xml" ContentType="application/vnd.openxmlformats-officedocument.presentationml.slide+xml"/>
  <Override PartName="/ppt/slides/slide166.xml" ContentType="application/vnd.openxmlformats-officedocument.presentationml.slide+xml"/>
  <Override PartName="/ppt/slides/slide206.xml" ContentType="application/vnd.openxmlformats-officedocument.presentationml.slide+xml"/>
  <Override PartName="/ppt/slides/slide168.xml" ContentType="application/vnd.openxmlformats-officedocument.presentationml.slide+xml"/>
  <Override PartName="/ppt/slides/slide40.xml" ContentType="application/vnd.openxmlformats-officedocument.presentationml.slide+xml"/>
  <Override PartName="/ppt/slides/slide207.xml" ContentType="application/vnd.openxmlformats-officedocument.presentationml.slide+xml"/>
  <Override PartName="/ppt/slides/slide169.xml" ContentType="application/vnd.openxmlformats-officedocument.presentationml.slide+xml"/>
  <Override PartName="/ppt/slides/slide41.xml" ContentType="application/vnd.openxmlformats-officedocument.presentationml.slide+xml"/>
  <Override PartName="/ppt/slides/slide208.xml" ContentType="application/vnd.openxmlformats-officedocument.presentationml.slide+xml"/>
  <Override PartName="/ppt/slides/slide42.xml" ContentType="application/vnd.openxmlformats-officedocument.presentationml.slide+xml"/>
  <Override PartName="/ppt/slides/slide209.xml" ContentType="application/vnd.openxmlformats-officedocument.presentationml.slide+xml"/>
  <Override PartName="/ppt/slides/slide43.xml" ContentType="application/vnd.openxmlformats-officedocument.presentationml.slide+xml"/>
  <Override PartName="/ppt/slides/slide172.xml" ContentType="application/vnd.openxmlformats-officedocument.presentationml.slide+xml"/>
  <Override PartName="/ppt/slides/slide210.xml" ContentType="application/vnd.openxmlformats-officedocument.presentationml.slide+xml"/>
  <Override PartName="/ppt/slides/slide173.xml" ContentType="application/vnd.openxmlformats-officedocument.presentationml.slide+xml"/>
  <Override PartName="/ppt/slides/slide211.xml" ContentType="application/vnd.openxmlformats-officedocument.presentationml.slide+xml"/>
  <Override PartName="/ppt/slides/slide216.xml" ContentType="application/vnd.openxmlformats-officedocument.presentationml.slide+xml"/>
  <Override PartName="/ppt/slides/slide50.xml" ContentType="application/vnd.openxmlformats-officedocument.presentationml.slide+xml"/>
  <Override PartName="/ppt/slides/slide178.xml" ContentType="application/vnd.openxmlformats-officedocument.presentationml.slide+xml"/>
  <Override PartName="/ppt/slides/slide217.xml" ContentType="application/vnd.openxmlformats-officedocument.presentationml.slide+xml"/>
  <Override PartName="/ppt/slides/slide51.xml" ContentType="application/vnd.openxmlformats-officedocument.presentationml.slide+xml"/>
  <Override PartName="/ppt/slides/slide179.xml" ContentType="application/vnd.openxmlformats-officedocument.presentationml.slide+xml"/>
  <Override PartName="/ppt/slides/slide218.xml" ContentType="application/vnd.openxmlformats-officedocument.presentationml.slide+xml"/>
  <Override PartName="/ppt/slides/slide52.xml" ContentType="application/vnd.openxmlformats-officedocument.presentationml.slide+xml"/>
  <Override PartName="/ppt/slides/slide219.xml" ContentType="application/vnd.openxmlformats-officedocument.presentationml.slide+xml"/>
  <Override PartName="/ppt/slides/slide53.xml" ContentType="application/vnd.openxmlformats-officedocument.presentationml.slide+xml"/>
  <Override PartName="/ppt/slides/slide182.xml" ContentType="application/vnd.openxmlformats-officedocument.presentationml.slide+xml"/>
  <Override PartName="/ppt/slides/slide220.xml" ContentType="application/vnd.openxmlformats-officedocument.presentationml.slide+xml"/>
  <Override PartName="/ppt/slides/slide183.xml" ContentType="application/vnd.openxmlformats-officedocument.presentationml.slide+xml"/>
  <Override PartName="/ppt/slides/slide2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 id="403" r:id="rId158"/>
    <p:sldId id="404" r:id="rId159"/>
    <p:sldId id="405" r:id="rId160"/>
    <p:sldId id="406" r:id="rId161"/>
    <p:sldId id="407" r:id="rId162"/>
    <p:sldId id="408" r:id="rId163"/>
    <p:sldId id="409" r:id="rId164"/>
    <p:sldId id="410" r:id="rId165"/>
    <p:sldId id="411" r:id="rId166"/>
    <p:sldId id="412" r:id="rId167"/>
    <p:sldId id="413" r:id="rId168"/>
    <p:sldId id="414" r:id="rId169"/>
    <p:sldId id="415" r:id="rId170"/>
    <p:sldId id="416" r:id="rId171"/>
    <p:sldId id="417" r:id="rId172"/>
    <p:sldId id="418" r:id="rId173"/>
    <p:sldId id="419" r:id="rId174"/>
    <p:sldId id="420" r:id="rId175"/>
    <p:sldId id="421" r:id="rId176"/>
    <p:sldId id="422" r:id="rId177"/>
    <p:sldId id="423" r:id="rId178"/>
    <p:sldId id="424" r:id="rId179"/>
    <p:sldId id="425" r:id="rId180"/>
    <p:sldId id="426" r:id="rId181"/>
    <p:sldId id="427" r:id="rId182"/>
    <p:sldId id="428" r:id="rId183"/>
    <p:sldId id="429" r:id="rId184"/>
    <p:sldId id="430" r:id="rId185"/>
    <p:sldId id="431" r:id="rId186"/>
    <p:sldId id="432" r:id="rId187"/>
    <p:sldId id="433" r:id="rId188"/>
    <p:sldId id="434" r:id="rId189"/>
    <p:sldId id="435" r:id="rId190"/>
    <p:sldId id="436" r:id="rId191"/>
    <p:sldId id="437" r:id="rId192"/>
    <p:sldId id="438" r:id="rId193"/>
    <p:sldId id="439" r:id="rId194"/>
    <p:sldId id="440" r:id="rId195"/>
    <p:sldId id="441" r:id="rId196"/>
    <p:sldId id="442" r:id="rId197"/>
    <p:sldId id="443" r:id="rId198"/>
    <p:sldId id="444" r:id="rId199"/>
    <p:sldId id="445" r:id="rId200"/>
    <p:sldId id="446" r:id="rId201"/>
    <p:sldId id="447" r:id="rId202"/>
    <p:sldId id="448" r:id="rId203"/>
    <p:sldId id="449" r:id="rId204"/>
    <p:sldId id="450" r:id="rId205"/>
    <p:sldId id="451" r:id="rId206"/>
    <p:sldId id="452" r:id="rId207"/>
    <p:sldId id="453" r:id="rId208"/>
    <p:sldId id="454" r:id="rId209"/>
    <p:sldId id="455" r:id="rId210"/>
    <p:sldId id="456" r:id="rId211"/>
    <p:sldId id="457"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5" r:id="rId230"/>
    <p:sldId id="476" r:id="rId231"/>
    <p:sldId id="477" r:id="rId232"/>
    <p:sldId id="478" r:id="rId233"/>
    <p:sldId id="479" r:id="rId234"/>
    <p:sldId id="480" r:id="rId235"/>
    <p:sldId id="481" r:id="rId236"/>
    <p:sldId id="482" r:id="rId237"/>
    <p:sldId id="483" r:id="rId238"/>
    <p:sldId id="484" r:id="rId239"/>
    <p:sldId id="485" r:id="rId240"/>
    <p:sldId id="486" r:id="rId241"/>
    <p:sldId id="487" r:id="rId242"/>
    <p:sldId id="488" r:id="rId243"/>
    <p:sldId id="489" r:id="rId244"/>
    <p:sldId id="490" r:id="rId245"/>
    <p:sldId id="491" r:id="rId246"/>
    <p:sldId id="492" r:id="rId247"/>
    <p:sldId id="493" r:id="rId248"/>
    <p:sldId id="494" r:id="rId249"/>
    <p:sldId id="495" r:id="rId250"/>
    <p:sldId id="496" r:id="rId251"/>
    <p:sldId id="497" r:id="rId252"/>
    <p:sldId id="498" r:id="rId253"/>
    <p:sldId id="499" r:id="rId254"/>
    <p:sldId id="500" r:id="rId255"/>
    <p:sldId id="501" r:id="rId256"/>
    <p:sldId id="502" r:id="rId257"/>
    <p:sldId id="503" r:id="rId258"/>
    <p:sldId id="504" r:id="rId259"/>
    <p:sldId id="505" r:id="rId260"/>
    <p:sldId id="506" r:id="rId261"/>
    <p:sldId id="507" r:id="rId262"/>
    <p:sldId id="508" r:id="rId263"/>
    <p:sldId id="509" r:id="rId264"/>
    <p:sldId id="510" r:id="rId265"/>
    <p:sldId id="511" r:id="rId266"/>
    <p:sldId id="512" r:id="rId267"/>
    <p:sldId id="513" r:id="rId268"/>
    <p:sldId id="514" r:id="rId269"/>
    <p:sldId id="515" r:id="rId270"/>
    <p:sldId id="516" r:id="rId271"/>
    <p:sldId id="517" r:id="rId272"/>
    <p:sldId id="518" r:id="rId273"/>
    <p:sldId id="519" r:id="rId274"/>
    <p:sldId id="520" r:id="rId275"/>
    <p:sldId id="521" r:id="rId276"/>
    <p:sldId id="522" r:id="rId277"/>
    <p:sldId id="523" r:id="rId278"/>
    <p:sldId id="524" r:id="rId279"/>
    <p:sldId id="525" r:id="rId280"/>
    <p:sldId id="526" r:id="rId281"/>
    <p:sldId id="527" r:id="rId282"/>
    <p:sldId id="528" r:id="rId283"/>
    <p:sldId id="529" r:id="rId284"/>
    <p:sldId id="530" r:id="rId285"/>
    <p:sldId id="531" r:id="rId286"/>
    <p:sldId id="532" r:id="rId287"/>
    <p:sldId id="533" r:id="rId288"/>
    <p:sldId id="534" r:id="rId289"/>
    <p:sldId id="535" r:id="rId290"/>
    <p:sldId id="536" r:id="rId291"/>
    <p:sldId id="537" r:id="rId292"/>
    <p:sldId id="538" r:id="rId293"/>
    <p:sldId id="539" r:id="rId294"/>
    <p:sldId id="540" r:id="rId295"/>
    <p:sldId id="541" r:id="rId296"/>
    <p:sldId id="542" r:id="rId297"/>
    <p:sldId id="543" r:id="rId298"/>
    <p:sldId id="544" r:id="rId299"/>
    <p:sldId id="545" r:id="rId300"/>
    <p:sldId id="546" r:id="rId301"/>
    <p:sldId id="547" r:id="rId302"/>
    <p:sldId id="548" r:id="rId303"/>
    <p:sldId id="549" r:id="rId304"/>
    <p:sldId id="550" r:id="rId305"/>
    <p:sldId id="551" r:id="rId306"/>
    <p:sldId id="552" r:id="rId307"/>
    <p:sldId id="553" r:id="rId308"/>
    <p:sldId id="554" r:id="rId309"/>
    <p:sldId id="555" r:id="rId310"/>
    <p:sldId id="556" r:id="rId311"/>
    <p:sldId id="557" r:id="rId312"/>
    <p:sldId id="558" r:id="rId313"/>
    <p:sldId id="559" r:id="rId314"/>
    <p:sldId id="560" r:id="rId315"/>
    <p:sldId id="561" r:id="rId316"/>
    <p:sldId id="562" r:id="rId317"/>
    <p:sldId id="563" r:id="rId318"/>
    <p:sldId id="564" r:id="rId319"/>
    <p:sldId id="565" r:id="rId320"/>
  </p:sldIdLst>
  <p:sldSz cx="9144000" cy="5148263"/>
  <p:notesSz cx="6797675" cy="992822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08" Type="http://schemas.openxmlformats.org/officeDocument/2006/relationships/slide" Target="slides/slide98.xml"/><Relationship Id="rId109" Type="http://schemas.openxmlformats.org/officeDocument/2006/relationships/slide" Target="slides/slide99.xml"/><Relationship Id="rId110" Type="http://schemas.openxmlformats.org/officeDocument/2006/relationships/slide" Target="slides/slide100.xml"/><Relationship Id="rId111" Type="http://schemas.openxmlformats.org/officeDocument/2006/relationships/slide" Target="slides/slide101.xml"/><Relationship Id="rId112" Type="http://schemas.openxmlformats.org/officeDocument/2006/relationships/slide" Target="slides/slide102.xml"/><Relationship Id="rId113" Type="http://schemas.openxmlformats.org/officeDocument/2006/relationships/slide" Target="slides/slide103.xml"/><Relationship Id="rId114" Type="http://schemas.openxmlformats.org/officeDocument/2006/relationships/slide" Target="slides/slide104.xml"/><Relationship Id="rId115" Type="http://schemas.openxmlformats.org/officeDocument/2006/relationships/slide" Target="slides/slide105.xml"/><Relationship Id="rId116" Type="http://schemas.openxmlformats.org/officeDocument/2006/relationships/slide" Target="slides/slide106.xml"/><Relationship Id="rId117" Type="http://schemas.openxmlformats.org/officeDocument/2006/relationships/slide" Target="slides/slide107.xml"/><Relationship Id="rId118" Type="http://schemas.openxmlformats.org/officeDocument/2006/relationships/slide" Target="slides/slide108.xml"/><Relationship Id="rId119" Type="http://schemas.openxmlformats.org/officeDocument/2006/relationships/slide" Target="slides/slide109.xml"/><Relationship Id="rId120" Type="http://schemas.openxmlformats.org/officeDocument/2006/relationships/slide" Target="slides/slide110.xml"/><Relationship Id="rId121" Type="http://schemas.openxmlformats.org/officeDocument/2006/relationships/slide" Target="slides/slide111.xml"/><Relationship Id="rId122" Type="http://schemas.openxmlformats.org/officeDocument/2006/relationships/slide" Target="slides/slide112.xml"/><Relationship Id="rId123" Type="http://schemas.openxmlformats.org/officeDocument/2006/relationships/slide" Target="slides/slide113.xml"/><Relationship Id="rId124" Type="http://schemas.openxmlformats.org/officeDocument/2006/relationships/slide" Target="slides/slide114.xml"/><Relationship Id="rId125" Type="http://schemas.openxmlformats.org/officeDocument/2006/relationships/slide" Target="slides/slide115.xml"/><Relationship Id="rId126" Type="http://schemas.openxmlformats.org/officeDocument/2006/relationships/slide" Target="slides/slide116.xml"/><Relationship Id="rId127" Type="http://schemas.openxmlformats.org/officeDocument/2006/relationships/slide" Target="slides/slide117.xml"/><Relationship Id="rId128" Type="http://schemas.openxmlformats.org/officeDocument/2006/relationships/slide" Target="slides/slide118.xml"/><Relationship Id="rId129" Type="http://schemas.openxmlformats.org/officeDocument/2006/relationships/slide" Target="slides/slide119.xml"/><Relationship Id="rId130" Type="http://schemas.openxmlformats.org/officeDocument/2006/relationships/slide" Target="slides/slide120.xml"/><Relationship Id="rId131" Type="http://schemas.openxmlformats.org/officeDocument/2006/relationships/slide" Target="slides/slide121.xml"/><Relationship Id="rId132" Type="http://schemas.openxmlformats.org/officeDocument/2006/relationships/slide" Target="slides/slide122.xml"/><Relationship Id="rId133" Type="http://schemas.openxmlformats.org/officeDocument/2006/relationships/slide" Target="slides/slide123.xml"/><Relationship Id="rId134" Type="http://schemas.openxmlformats.org/officeDocument/2006/relationships/slide" Target="slides/slide124.xml"/><Relationship Id="rId135" Type="http://schemas.openxmlformats.org/officeDocument/2006/relationships/slide" Target="slides/slide125.xml"/><Relationship Id="rId136" Type="http://schemas.openxmlformats.org/officeDocument/2006/relationships/slide" Target="slides/slide126.xml"/><Relationship Id="rId137" Type="http://schemas.openxmlformats.org/officeDocument/2006/relationships/slide" Target="slides/slide127.xml"/><Relationship Id="rId138" Type="http://schemas.openxmlformats.org/officeDocument/2006/relationships/slide" Target="slides/slide128.xml"/><Relationship Id="rId139" Type="http://schemas.openxmlformats.org/officeDocument/2006/relationships/slide" Target="slides/slide129.xml"/><Relationship Id="rId140" Type="http://schemas.openxmlformats.org/officeDocument/2006/relationships/slide" Target="slides/slide130.xml"/><Relationship Id="rId141" Type="http://schemas.openxmlformats.org/officeDocument/2006/relationships/slide" Target="slides/slide131.xml"/><Relationship Id="rId142" Type="http://schemas.openxmlformats.org/officeDocument/2006/relationships/slide" Target="slides/slide132.xml"/><Relationship Id="rId143" Type="http://schemas.openxmlformats.org/officeDocument/2006/relationships/slide" Target="slides/slide133.xml"/><Relationship Id="rId144" Type="http://schemas.openxmlformats.org/officeDocument/2006/relationships/slide" Target="slides/slide134.xml"/><Relationship Id="rId145" Type="http://schemas.openxmlformats.org/officeDocument/2006/relationships/slide" Target="slides/slide135.xml"/><Relationship Id="rId146" Type="http://schemas.openxmlformats.org/officeDocument/2006/relationships/slide" Target="slides/slide136.xml"/><Relationship Id="rId147" Type="http://schemas.openxmlformats.org/officeDocument/2006/relationships/slide" Target="slides/slide137.xml"/><Relationship Id="rId148" Type="http://schemas.openxmlformats.org/officeDocument/2006/relationships/slide" Target="slides/slide138.xml"/><Relationship Id="rId149" Type="http://schemas.openxmlformats.org/officeDocument/2006/relationships/slide" Target="slides/slide139.xml"/><Relationship Id="rId150" Type="http://schemas.openxmlformats.org/officeDocument/2006/relationships/slide" Target="slides/slide140.xml"/><Relationship Id="rId151" Type="http://schemas.openxmlformats.org/officeDocument/2006/relationships/slide" Target="slides/slide141.xml"/><Relationship Id="rId152" Type="http://schemas.openxmlformats.org/officeDocument/2006/relationships/slide" Target="slides/slide142.xml"/><Relationship Id="rId153" Type="http://schemas.openxmlformats.org/officeDocument/2006/relationships/slide" Target="slides/slide143.xml"/><Relationship Id="rId154" Type="http://schemas.openxmlformats.org/officeDocument/2006/relationships/slide" Target="slides/slide144.xml"/><Relationship Id="rId155" Type="http://schemas.openxmlformats.org/officeDocument/2006/relationships/slide" Target="slides/slide145.xml"/><Relationship Id="rId156" Type="http://schemas.openxmlformats.org/officeDocument/2006/relationships/slide" Target="slides/slide146.xml"/><Relationship Id="rId157" Type="http://schemas.openxmlformats.org/officeDocument/2006/relationships/slide" Target="slides/slide147.xml"/><Relationship Id="rId158" Type="http://schemas.openxmlformats.org/officeDocument/2006/relationships/slide" Target="slides/slide148.xml"/><Relationship Id="rId159" Type="http://schemas.openxmlformats.org/officeDocument/2006/relationships/slide" Target="slides/slide149.xml"/><Relationship Id="rId160" Type="http://schemas.openxmlformats.org/officeDocument/2006/relationships/slide" Target="slides/slide150.xml"/><Relationship Id="rId161" Type="http://schemas.openxmlformats.org/officeDocument/2006/relationships/slide" Target="slides/slide151.xml"/><Relationship Id="rId162" Type="http://schemas.openxmlformats.org/officeDocument/2006/relationships/slide" Target="slides/slide152.xml"/><Relationship Id="rId163" Type="http://schemas.openxmlformats.org/officeDocument/2006/relationships/slide" Target="slides/slide153.xml"/><Relationship Id="rId164" Type="http://schemas.openxmlformats.org/officeDocument/2006/relationships/slide" Target="slides/slide154.xml"/><Relationship Id="rId165" Type="http://schemas.openxmlformats.org/officeDocument/2006/relationships/slide" Target="slides/slide155.xml"/><Relationship Id="rId166" Type="http://schemas.openxmlformats.org/officeDocument/2006/relationships/slide" Target="slides/slide156.xml"/><Relationship Id="rId167" Type="http://schemas.openxmlformats.org/officeDocument/2006/relationships/slide" Target="slides/slide157.xml"/><Relationship Id="rId168" Type="http://schemas.openxmlformats.org/officeDocument/2006/relationships/slide" Target="slides/slide158.xml"/><Relationship Id="rId169" Type="http://schemas.openxmlformats.org/officeDocument/2006/relationships/slide" Target="slides/slide159.xml"/><Relationship Id="rId170" Type="http://schemas.openxmlformats.org/officeDocument/2006/relationships/slide" Target="slides/slide160.xml"/><Relationship Id="rId171" Type="http://schemas.openxmlformats.org/officeDocument/2006/relationships/slide" Target="slides/slide161.xml"/><Relationship Id="rId172" Type="http://schemas.openxmlformats.org/officeDocument/2006/relationships/slide" Target="slides/slide162.xml"/><Relationship Id="rId173" Type="http://schemas.openxmlformats.org/officeDocument/2006/relationships/slide" Target="slides/slide163.xml"/><Relationship Id="rId174" Type="http://schemas.openxmlformats.org/officeDocument/2006/relationships/slide" Target="slides/slide164.xml"/><Relationship Id="rId175" Type="http://schemas.openxmlformats.org/officeDocument/2006/relationships/slide" Target="slides/slide165.xml"/><Relationship Id="rId176" Type="http://schemas.openxmlformats.org/officeDocument/2006/relationships/slide" Target="slides/slide166.xml"/><Relationship Id="rId177" Type="http://schemas.openxmlformats.org/officeDocument/2006/relationships/slide" Target="slides/slide167.xml"/><Relationship Id="rId178" Type="http://schemas.openxmlformats.org/officeDocument/2006/relationships/slide" Target="slides/slide168.xml"/><Relationship Id="rId179" Type="http://schemas.openxmlformats.org/officeDocument/2006/relationships/slide" Target="slides/slide169.xml"/><Relationship Id="rId180" Type="http://schemas.openxmlformats.org/officeDocument/2006/relationships/slide" Target="slides/slide170.xml"/><Relationship Id="rId181" Type="http://schemas.openxmlformats.org/officeDocument/2006/relationships/slide" Target="slides/slide171.xml"/><Relationship Id="rId182" Type="http://schemas.openxmlformats.org/officeDocument/2006/relationships/slide" Target="slides/slide172.xml"/><Relationship Id="rId183" Type="http://schemas.openxmlformats.org/officeDocument/2006/relationships/slide" Target="slides/slide173.xml"/><Relationship Id="rId184" Type="http://schemas.openxmlformats.org/officeDocument/2006/relationships/slide" Target="slides/slide174.xml"/><Relationship Id="rId185" Type="http://schemas.openxmlformats.org/officeDocument/2006/relationships/slide" Target="slides/slide175.xml"/><Relationship Id="rId186" Type="http://schemas.openxmlformats.org/officeDocument/2006/relationships/slide" Target="slides/slide176.xml"/><Relationship Id="rId187" Type="http://schemas.openxmlformats.org/officeDocument/2006/relationships/slide" Target="slides/slide177.xml"/><Relationship Id="rId188" Type="http://schemas.openxmlformats.org/officeDocument/2006/relationships/slide" Target="slides/slide178.xml"/><Relationship Id="rId189" Type="http://schemas.openxmlformats.org/officeDocument/2006/relationships/slide" Target="slides/slide179.xml"/><Relationship Id="rId190" Type="http://schemas.openxmlformats.org/officeDocument/2006/relationships/slide" Target="slides/slide180.xml"/><Relationship Id="rId191" Type="http://schemas.openxmlformats.org/officeDocument/2006/relationships/slide" Target="slides/slide181.xml"/><Relationship Id="rId192" Type="http://schemas.openxmlformats.org/officeDocument/2006/relationships/slide" Target="slides/slide182.xml"/><Relationship Id="rId193" Type="http://schemas.openxmlformats.org/officeDocument/2006/relationships/slide" Target="slides/slide183.xml"/><Relationship Id="rId194" Type="http://schemas.openxmlformats.org/officeDocument/2006/relationships/slide" Target="slides/slide184.xml"/><Relationship Id="rId195" Type="http://schemas.openxmlformats.org/officeDocument/2006/relationships/slide" Target="slides/slide185.xml"/><Relationship Id="rId196" Type="http://schemas.openxmlformats.org/officeDocument/2006/relationships/slide" Target="slides/slide186.xml"/><Relationship Id="rId197" Type="http://schemas.openxmlformats.org/officeDocument/2006/relationships/slide" Target="slides/slide187.xml"/><Relationship Id="rId198" Type="http://schemas.openxmlformats.org/officeDocument/2006/relationships/slide" Target="slides/slide188.xml"/><Relationship Id="rId199" Type="http://schemas.openxmlformats.org/officeDocument/2006/relationships/slide" Target="slides/slide189.xml"/><Relationship Id="rId200" Type="http://schemas.openxmlformats.org/officeDocument/2006/relationships/slide" Target="slides/slide190.xml"/><Relationship Id="rId201" Type="http://schemas.openxmlformats.org/officeDocument/2006/relationships/slide" Target="slides/slide191.xml"/><Relationship Id="rId202" Type="http://schemas.openxmlformats.org/officeDocument/2006/relationships/slide" Target="slides/slide192.xml"/><Relationship Id="rId203" Type="http://schemas.openxmlformats.org/officeDocument/2006/relationships/slide" Target="slides/slide193.xml"/><Relationship Id="rId204" Type="http://schemas.openxmlformats.org/officeDocument/2006/relationships/slide" Target="slides/slide194.xml"/><Relationship Id="rId205" Type="http://schemas.openxmlformats.org/officeDocument/2006/relationships/slide" Target="slides/slide195.xml"/><Relationship Id="rId206" Type="http://schemas.openxmlformats.org/officeDocument/2006/relationships/slide" Target="slides/slide196.xml"/><Relationship Id="rId207" Type="http://schemas.openxmlformats.org/officeDocument/2006/relationships/slide" Target="slides/slide197.xml"/><Relationship Id="rId208" Type="http://schemas.openxmlformats.org/officeDocument/2006/relationships/slide" Target="slides/slide198.xml"/><Relationship Id="rId209" Type="http://schemas.openxmlformats.org/officeDocument/2006/relationships/slide" Target="slides/slide199.xml"/><Relationship Id="rId210" Type="http://schemas.openxmlformats.org/officeDocument/2006/relationships/slide" Target="slides/slide200.xml"/><Relationship Id="rId211" Type="http://schemas.openxmlformats.org/officeDocument/2006/relationships/slide" Target="slides/slide201.xml"/><Relationship Id="rId212" Type="http://schemas.openxmlformats.org/officeDocument/2006/relationships/slide" Target="slides/slide202.xml"/><Relationship Id="rId213" Type="http://schemas.openxmlformats.org/officeDocument/2006/relationships/slide" Target="slides/slide203.xml"/><Relationship Id="rId214" Type="http://schemas.openxmlformats.org/officeDocument/2006/relationships/slide" Target="slides/slide204.xml"/><Relationship Id="rId215" Type="http://schemas.openxmlformats.org/officeDocument/2006/relationships/slide" Target="slides/slide205.xml"/><Relationship Id="rId216" Type="http://schemas.openxmlformats.org/officeDocument/2006/relationships/slide" Target="slides/slide206.xml"/><Relationship Id="rId217" Type="http://schemas.openxmlformats.org/officeDocument/2006/relationships/slide" Target="slides/slide207.xml"/><Relationship Id="rId218" Type="http://schemas.openxmlformats.org/officeDocument/2006/relationships/slide" Target="slides/slide208.xml"/><Relationship Id="rId219" Type="http://schemas.openxmlformats.org/officeDocument/2006/relationships/slide" Target="slides/slide209.xml"/><Relationship Id="rId220" Type="http://schemas.openxmlformats.org/officeDocument/2006/relationships/slide" Target="slides/slide210.xml"/><Relationship Id="rId221" Type="http://schemas.openxmlformats.org/officeDocument/2006/relationships/slide" Target="slides/slide211.xml"/><Relationship Id="rId222" Type="http://schemas.openxmlformats.org/officeDocument/2006/relationships/slide" Target="slides/slide212.xml"/><Relationship Id="rId223" Type="http://schemas.openxmlformats.org/officeDocument/2006/relationships/slide" Target="slides/slide213.xml"/><Relationship Id="rId224" Type="http://schemas.openxmlformats.org/officeDocument/2006/relationships/slide" Target="slides/slide214.xml"/><Relationship Id="rId225" Type="http://schemas.openxmlformats.org/officeDocument/2006/relationships/slide" Target="slides/slide215.xml"/><Relationship Id="rId226" Type="http://schemas.openxmlformats.org/officeDocument/2006/relationships/slide" Target="slides/slide216.xml"/><Relationship Id="rId227" Type="http://schemas.openxmlformats.org/officeDocument/2006/relationships/slide" Target="slides/slide217.xml"/><Relationship Id="rId228" Type="http://schemas.openxmlformats.org/officeDocument/2006/relationships/slide" Target="slides/slide218.xml"/><Relationship Id="rId229" Type="http://schemas.openxmlformats.org/officeDocument/2006/relationships/slide" Target="slides/slide219.xml"/><Relationship Id="rId230" Type="http://schemas.openxmlformats.org/officeDocument/2006/relationships/slide" Target="slides/slide220.xml"/><Relationship Id="rId231" Type="http://schemas.openxmlformats.org/officeDocument/2006/relationships/slide" Target="slides/slide221.xml"/><Relationship Id="rId232" Type="http://schemas.openxmlformats.org/officeDocument/2006/relationships/slide" Target="slides/slide222.xml"/><Relationship Id="rId233" Type="http://schemas.openxmlformats.org/officeDocument/2006/relationships/slide" Target="slides/slide223.xml"/><Relationship Id="rId234" Type="http://schemas.openxmlformats.org/officeDocument/2006/relationships/slide" Target="slides/slide224.xml"/><Relationship Id="rId235" Type="http://schemas.openxmlformats.org/officeDocument/2006/relationships/slide" Target="slides/slide225.xml"/><Relationship Id="rId236" Type="http://schemas.openxmlformats.org/officeDocument/2006/relationships/slide" Target="slides/slide226.xml"/><Relationship Id="rId237" Type="http://schemas.openxmlformats.org/officeDocument/2006/relationships/slide" Target="slides/slide227.xml"/><Relationship Id="rId238" Type="http://schemas.openxmlformats.org/officeDocument/2006/relationships/slide" Target="slides/slide228.xml"/><Relationship Id="rId239" Type="http://schemas.openxmlformats.org/officeDocument/2006/relationships/slide" Target="slides/slide229.xml"/><Relationship Id="rId240" Type="http://schemas.openxmlformats.org/officeDocument/2006/relationships/slide" Target="slides/slide230.xml"/><Relationship Id="rId241" Type="http://schemas.openxmlformats.org/officeDocument/2006/relationships/slide" Target="slides/slide231.xml"/><Relationship Id="rId242" Type="http://schemas.openxmlformats.org/officeDocument/2006/relationships/slide" Target="slides/slide232.xml"/><Relationship Id="rId243" Type="http://schemas.openxmlformats.org/officeDocument/2006/relationships/slide" Target="slides/slide233.xml"/><Relationship Id="rId244" Type="http://schemas.openxmlformats.org/officeDocument/2006/relationships/slide" Target="slides/slide234.xml"/><Relationship Id="rId245" Type="http://schemas.openxmlformats.org/officeDocument/2006/relationships/slide" Target="slides/slide235.xml"/><Relationship Id="rId246" Type="http://schemas.openxmlformats.org/officeDocument/2006/relationships/slide" Target="slides/slide236.xml"/><Relationship Id="rId247" Type="http://schemas.openxmlformats.org/officeDocument/2006/relationships/slide" Target="slides/slide237.xml"/><Relationship Id="rId248" Type="http://schemas.openxmlformats.org/officeDocument/2006/relationships/slide" Target="slides/slide238.xml"/><Relationship Id="rId249" Type="http://schemas.openxmlformats.org/officeDocument/2006/relationships/slide" Target="slides/slide239.xml"/><Relationship Id="rId250" Type="http://schemas.openxmlformats.org/officeDocument/2006/relationships/slide" Target="slides/slide240.xml"/><Relationship Id="rId251" Type="http://schemas.openxmlformats.org/officeDocument/2006/relationships/slide" Target="slides/slide241.xml"/><Relationship Id="rId252" Type="http://schemas.openxmlformats.org/officeDocument/2006/relationships/slide" Target="slides/slide242.xml"/><Relationship Id="rId253" Type="http://schemas.openxmlformats.org/officeDocument/2006/relationships/slide" Target="slides/slide243.xml"/><Relationship Id="rId254" Type="http://schemas.openxmlformats.org/officeDocument/2006/relationships/slide" Target="slides/slide244.xml"/><Relationship Id="rId255" Type="http://schemas.openxmlformats.org/officeDocument/2006/relationships/slide" Target="slides/slide245.xml"/><Relationship Id="rId256" Type="http://schemas.openxmlformats.org/officeDocument/2006/relationships/slide" Target="slides/slide246.xml"/><Relationship Id="rId257" Type="http://schemas.openxmlformats.org/officeDocument/2006/relationships/slide" Target="slides/slide247.xml"/><Relationship Id="rId258" Type="http://schemas.openxmlformats.org/officeDocument/2006/relationships/slide" Target="slides/slide248.xml"/><Relationship Id="rId259" Type="http://schemas.openxmlformats.org/officeDocument/2006/relationships/slide" Target="slides/slide249.xml"/><Relationship Id="rId260" Type="http://schemas.openxmlformats.org/officeDocument/2006/relationships/slide" Target="slides/slide250.xml"/><Relationship Id="rId261" Type="http://schemas.openxmlformats.org/officeDocument/2006/relationships/slide" Target="slides/slide251.xml"/><Relationship Id="rId262" Type="http://schemas.openxmlformats.org/officeDocument/2006/relationships/slide" Target="slides/slide252.xml"/><Relationship Id="rId263" Type="http://schemas.openxmlformats.org/officeDocument/2006/relationships/slide" Target="slides/slide253.xml"/><Relationship Id="rId264" Type="http://schemas.openxmlformats.org/officeDocument/2006/relationships/slide" Target="slides/slide254.xml"/><Relationship Id="rId265" Type="http://schemas.openxmlformats.org/officeDocument/2006/relationships/slide" Target="slides/slide255.xml"/><Relationship Id="rId266" Type="http://schemas.openxmlformats.org/officeDocument/2006/relationships/slide" Target="slides/slide256.xml"/><Relationship Id="rId267" Type="http://schemas.openxmlformats.org/officeDocument/2006/relationships/slide" Target="slides/slide257.xml"/><Relationship Id="rId268" Type="http://schemas.openxmlformats.org/officeDocument/2006/relationships/slide" Target="slides/slide258.xml"/><Relationship Id="rId269" Type="http://schemas.openxmlformats.org/officeDocument/2006/relationships/slide" Target="slides/slide259.xml"/><Relationship Id="rId270" Type="http://schemas.openxmlformats.org/officeDocument/2006/relationships/slide" Target="slides/slide260.xml"/><Relationship Id="rId271" Type="http://schemas.openxmlformats.org/officeDocument/2006/relationships/slide" Target="slides/slide261.xml"/><Relationship Id="rId272" Type="http://schemas.openxmlformats.org/officeDocument/2006/relationships/slide" Target="slides/slide262.xml"/><Relationship Id="rId273" Type="http://schemas.openxmlformats.org/officeDocument/2006/relationships/slide" Target="slides/slide263.xml"/><Relationship Id="rId274" Type="http://schemas.openxmlformats.org/officeDocument/2006/relationships/slide" Target="slides/slide264.xml"/><Relationship Id="rId275" Type="http://schemas.openxmlformats.org/officeDocument/2006/relationships/slide" Target="slides/slide265.xml"/><Relationship Id="rId276" Type="http://schemas.openxmlformats.org/officeDocument/2006/relationships/slide" Target="slides/slide266.xml"/><Relationship Id="rId277" Type="http://schemas.openxmlformats.org/officeDocument/2006/relationships/slide" Target="slides/slide267.xml"/><Relationship Id="rId278" Type="http://schemas.openxmlformats.org/officeDocument/2006/relationships/slide" Target="slides/slide268.xml"/><Relationship Id="rId279" Type="http://schemas.openxmlformats.org/officeDocument/2006/relationships/slide" Target="slides/slide269.xml"/><Relationship Id="rId280" Type="http://schemas.openxmlformats.org/officeDocument/2006/relationships/slide" Target="slides/slide270.xml"/><Relationship Id="rId281" Type="http://schemas.openxmlformats.org/officeDocument/2006/relationships/slide" Target="slides/slide271.xml"/><Relationship Id="rId282" Type="http://schemas.openxmlformats.org/officeDocument/2006/relationships/slide" Target="slides/slide272.xml"/><Relationship Id="rId283" Type="http://schemas.openxmlformats.org/officeDocument/2006/relationships/slide" Target="slides/slide273.xml"/><Relationship Id="rId284" Type="http://schemas.openxmlformats.org/officeDocument/2006/relationships/slide" Target="slides/slide274.xml"/><Relationship Id="rId285" Type="http://schemas.openxmlformats.org/officeDocument/2006/relationships/slide" Target="slides/slide275.xml"/><Relationship Id="rId286" Type="http://schemas.openxmlformats.org/officeDocument/2006/relationships/slide" Target="slides/slide276.xml"/><Relationship Id="rId287" Type="http://schemas.openxmlformats.org/officeDocument/2006/relationships/slide" Target="slides/slide277.xml"/><Relationship Id="rId288" Type="http://schemas.openxmlformats.org/officeDocument/2006/relationships/slide" Target="slides/slide278.xml"/><Relationship Id="rId289" Type="http://schemas.openxmlformats.org/officeDocument/2006/relationships/slide" Target="slides/slide279.xml"/><Relationship Id="rId290" Type="http://schemas.openxmlformats.org/officeDocument/2006/relationships/slide" Target="slides/slide280.xml"/><Relationship Id="rId291" Type="http://schemas.openxmlformats.org/officeDocument/2006/relationships/slide" Target="slides/slide281.xml"/><Relationship Id="rId292" Type="http://schemas.openxmlformats.org/officeDocument/2006/relationships/slide" Target="slides/slide282.xml"/><Relationship Id="rId293" Type="http://schemas.openxmlformats.org/officeDocument/2006/relationships/slide" Target="slides/slide283.xml"/><Relationship Id="rId294" Type="http://schemas.openxmlformats.org/officeDocument/2006/relationships/slide" Target="slides/slide284.xml"/><Relationship Id="rId295" Type="http://schemas.openxmlformats.org/officeDocument/2006/relationships/slide" Target="slides/slide285.xml"/><Relationship Id="rId296" Type="http://schemas.openxmlformats.org/officeDocument/2006/relationships/slide" Target="slides/slide286.xml"/><Relationship Id="rId297" Type="http://schemas.openxmlformats.org/officeDocument/2006/relationships/slide" Target="slides/slide287.xml"/><Relationship Id="rId298" Type="http://schemas.openxmlformats.org/officeDocument/2006/relationships/slide" Target="slides/slide288.xml"/><Relationship Id="rId299" Type="http://schemas.openxmlformats.org/officeDocument/2006/relationships/slide" Target="slides/slide289.xml"/><Relationship Id="rId300" Type="http://schemas.openxmlformats.org/officeDocument/2006/relationships/slide" Target="slides/slide290.xml"/><Relationship Id="rId301" Type="http://schemas.openxmlformats.org/officeDocument/2006/relationships/slide" Target="slides/slide291.xml"/><Relationship Id="rId302" Type="http://schemas.openxmlformats.org/officeDocument/2006/relationships/slide" Target="slides/slide292.xml"/><Relationship Id="rId303" Type="http://schemas.openxmlformats.org/officeDocument/2006/relationships/slide" Target="slides/slide293.xml"/><Relationship Id="rId304" Type="http://schemas.openxmlformats.org/officeDocument/2006/relationships/slide" Target="slides/slide294.xml"/><Relationship Id="rId305" Type="http://schemas.openxmlformats.org/officeDocument/2006/relationships/slide" Target="slides/slide295.xml"/><Relationship Id="rId306" Type="http://schemas.openxmlformats.org/officeDocument/2006/relationships/slide" Target="slides/slide296.xml"/><Relationship Id="rId307" Type="http://schemas.openxmlformats.org/officeDocument/2006/relationships/slide" Target="slides/slide297.xml"/><Relationship Id="rId308" Type="http://schemas.openxmlformats.org/officeDocument/2006/relationships/slide" Target="slides/slide298.xml"/><Relationship Id="rId309" Type="http://schemas.openxmlformats.org/officeDocument/2006/relationships/slide" Target="slides/slide299.xml"/><Relationship Id="rId310" Type="http://schemas.openxmlformats.org/officeDocument/2006/relationships/slide" Target="slides/slide300.xml"/><Relationship Id="rId311" Type="http://schemas.openxmlformats.org/officeDocument/2006/relationships/slide" Target="slides/slide301.xml"/><Relationship Id="rId312" Type="http://schemas.openxmlformats.org/officeDocument/2006/relationships/slide" Target="slides/slide302.xml"/><Relationship Id="rId313" Type="http://schemas.openxmlformats.org/officeDocument/2006/relationships/slide" Target="slides/slide303.xml"/><Relationship Id="rId314" Type="http://schemas.openxmlformats.org/officeDocument/2006/relationships/slide" Target="slides/slide304.xml"/><Relationship Id="rId315" Type="http://schemas.openxmlformats.org/officeDocument/2006/relationships/slide" Target="slides/slide305.xml"/><Relationship Id="rId316" Type="http://schemas.openxmlformats.org/officeDocument/2006/relationships/slide" Target="slides/slide306.xml"/><Relationship Id="rId317" Type="http://schemas.openxmlformats.org/officeDocument/2006/relationships/slide" Target="slides/slide307.xml"/><Relationship Id="rId318" Type="http://schemas.openxmlformats.org/officeDocument/2006/relationships/slide" Target="slides/slide308.xml"/><Relationship Id="rId319" Type="http://schemas.openxmlformats.org/officeDocument/2006/relationships/slide" Target="slides/slide309.xml"/><Relationship Id="rId320" Type="http://schemas.openxmlformats.org/officeDocument/2006/relationships/slide" Target="slides/slide310.xml"/><Relationship Id="rId32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E25CC-B07B-4932-B86A-2F0C4D0B4784}"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DA5D1A85-814A-4F8B-8FB3-C274C918CC8A}">
      <dgm:prSet phldrT="[Text]" custT="1"/>
      <dgm:spPr/>
      <dgm:t>
        <a:bodyPr/>
        <a:lstStyle/>
        <a:p>
          <a:r>
            <a:rPr lang="en-GB" sz="1600" dirty="0"/>
            <a:t>Classic C++</a:t>
          </a:r>
          <a:endParaRPr lang="en-NL" sz="1600"/>
        </a:p>
      </dgm:t>
    </dgm:pt>
    <dgm:pt modelId="{3C5080AF-D598-4776-8E03-2411313FE227}" type="parTrans" cxnId="{843BAD93-1221-4C98-A464-5DE5D12BD2F9}">
      <dgm:prSet/>
      <dgm:spPr/>
      <dgm:t>
        <a:bodyPr/>
        <a:lstStyle/>
        <a:p>
          <a:endParaRPr lang="en-NL"/>
        </a:p>
      </dgm:t>
    </dgm:pt>
    <dgm:pt modelId="{2E392E1E-073E-4C46-99F9-9E898F714648}" type="sibTrans" cxnId="{843BAD93-1221-4C98-A464-5DE5D12BD2F9}">
      <dgm:prSet/>
      <dgm:spPr/>
      <dgm:t>
        <a:bodyPr/>
        <a:lstStyle/>
        <a:p>
          <a:endParaRPr lang="en-NL"/>
        </a:p>
      </dgm:t>
    </dgm:pt>
    <dgm:pt modelId="{608D22C1-3121-432B-BCC0-FD9FADFE4F5E}">
      <dgm:prSet phldrT="[Text]" custT="1"/>
      <dgm:spPr/>
      <dgm:t>
        <a:bodyPr/>
        <a:lstStyle/>
        <a:p>
          <a:r>
            <a:rPr lang="en-GB" sz="1600" dirty="0"/>
            <a:t>C++ 11</a:t>
          </a:r>
          <a:endParaRPr lang="en-NL" sz="1600"/>
        </a:p>
      </dgm:t>
    </dgm:pt>
    <dgm:pt modelId="{7A65D7FF-2D73-4B21-889B-D64EDAEAF19A}" type="parTrans" cxnId="{9EB7898D-93CA-422A-96B0-FF01A6BA1532}">
      <dgm:prSet/>
      <dgm:spPr/>
      <dgm:t>
        <a:bodyPr/>
        <a:lstStyle/>
        <a:p>
          <a:endParaRPr lang="en-NL"/>
        </a:p>
      </dgm:t>
    </dgm:pt>
    <dgm:pt modelId="{4E8B5EBF-3F36-49FA-9CBC-C688BF695BD9}" type="sibTrans" cxnId="{9EB7898D-93CA-422A-96B0-FF01A6BA1532}">
      <dgm:prSet/>
      <dgm:spPr/>
      <dgm:t>
        <a:bodyPr/>
        <a:lstStyle/>
        <a:p>
          <a:endParaRPr lang="en-NL"/>
        </a:p>
      </dgm:t>
    </dgm:pt>
    <dgm:pt modelId="{002D2EE0-AEFA-41E1-AA68-59909640DA67}">
      <dgm:prSet phldrT="[Text]" custT="1"/>
      <dgm:spPr/>
      <dgm:t>
        <a:bodyPr/>
        <a:lstStyle/>
        <a:p>
          <a:r>
            <a:rPr lang="en-GB" sz="1600" dirty="0"/>
            <a:t>C++ 14</a:t>
          </a:r>
          <a:endParaRPr lang="en-NL" sz="1600"/>
        </a:p>
      </dgm:t>
    </dgm:pt>
    <dgm:pt modelId="{153A692A-F3C4-4F3D-9E6F-758F28AAF110}" type="parTrans" cxnId="{8F5F96D7-9E32-4325-B22E-AF5EF32AA5DA}">
      <dgm:prSet/>
      <dgm:spPr/>
      <dgm:t>
        <a:bodyPr/>
        <a:lstStyle/>
        <a:p>
          <a:endParaRPr lang="en-NL"/>
        </a:p>
      </dgm:t>
    </dgm:pt>
    <dgm:pt modelId="{93E5AD49-83D1-4C94-8F5F-FA58F3107E84}" type="sibTrans" cxnId="{8F5F96D7-9E32-4325-B22E-AF5EF32AA5DA}">
      <dgm:prSet/>
      <dgm:spPr/>
      <dgm:t>
        <a:bodyPr/>
        <a:lstStyle/>
        <a:p>
          <a:endParaRPr lang="en-NL"/>
        </a:p>
      </dgm:t>
    </dgm:pt>
    <dgm:pt modelId="{0F600E9F-1D5C-48A8-8EFD-EF6256B4E813}">
      <dgm:prSet phldrT="[Text]" custT="1"/>
      <dgm:spPr/>
      <dgm:t>
        <a:bodyPr/>
        <a:lstStyle/>
        <a:p>
          <a:r>
            <a:rPr lang="en-GB" sz="1000" dirty="0"/>
            <a:t>Containers</a:t>
          </a:r>
          <a:endParaRPr lang="en-NL" sz="1000"/>
        </a:p>
      </dgm:t>
    </dgm:pt>
    <dgm:pt modelId="{6E24A435-21F4-4BE6-BDBF-1BB525E16B87}" type="parTrans" cxnId="{18AF8E2F-215F-4255-AA08-E973F686C1D4}">
      <dgm:prSet/>
      <dgm:spPr/>
      <dgm:t>
        <a:bodyPr/>
        <a:lstStyle/>
        <a:p>
          <a:endParaRPr lang="en-NL"/>
        </a:p>
      </dgm:t>
    </dgm:pt>
    <dgm:pt modelId="{77D6C52C-7216-48B2-A510-EF572CD76D9F}" type="sibTrans" cxnId="{18AF8E2F-215F-4255-AA08-E973F686C1D4}">
      <dgm:prSet/>
      <dgm:spPr/>
      <dgm:t>
        <a:bodyPr/>
        <a:lstStyle/>
        <a:p>
          <a:endParaRPr lang="en-NL"/>
        </a:p>
      </dgm:t>
    </dgm:pt>
    <dgm:pt modelId="{4A0114BE-04EF-4C9D-8975-9028C6C0CB32}">
      <dgm:prSet phldrT="[Text]" custT="1"/>
      <dgm:spPr/>
      <dgm:t>
        <a:bodyPr/>
        <a:lstStyle/>
        <a:p>
          <a:r>
            <a:rPr lang="en-GB" sz="1600" dirty="0"/>
            <a:t>C++ 17</a:t>
          </a:r>
          <a:endParaRPr lang="en-NL" sz="1600"/>
        </a:p>
      </dgm:t>
    </dgm:pt>
    <dgm:pt modelId="{FD1AEE9C-347F-484F-A7CC-7B4A8455D396}" type="parTrans" cxnId="{95732265-34DF-475C-AA9F-1E4504E2CF6D}">
      <dgm:prSet/>
      <dgm:spPr/>
      <dgm:t>
        <a:bodyPr/>
        <a:lstStyle/>
        <a:p>
          <a:endParaRPr lang="en-NL"/>
        </a:p>
      </dgm:t>
    </dgm:pt>
    <dgm:pt modelId="{00DD5A93-7E3A-465A-85FF-E0304287E3EA}" type="sibTrans" cxnId="{95732265-34DF-475C-AA9F-1E4504E2CF6D}">
      <dgm:prSet/>
      <dgm:spPr/>
      <dgm:t>
        <a:bodyPr/>
        <a:lstStyle/>
        <a:p>
          <a:endParaRPr lang="en-NL"/>
        </a:p>
      </dgm:t>
    </dgm:pt>
    <dgm:pt modelId="{045E0BA7-B793-4C75-8126-34A7C934C80D}">
      <dgm:prSet phldrT="[Text]" custT="1"/>
      <dgm:spPr/>
      <dgm:t>
        <a:bodyPr/>
        <a:lstStyle/>
        <a:p>
          <a:r>
            <a:rPr lang="en-GB" sz="1600" dirty="0"/>
            <a:t>C++ 20</a:t>
          </a:r>
          <a:endParaRPr lang="en-NL" sz="1600"/>
        </a:p>
      </dgm:t>
    </dgm:pt>
    <dgm:pt modelId="{F822270B-3047-415D-A7EF-E20BC84E18B0}" type="parTrans" cxnId="{372C6091-5415-4B99-B1AD-4F37438E49E2}">
      <dgm:prSet/>
      <dgm:spPr/>
      <dgm:t>
        <a:bodyPr/>
        <a:lstStyle/>
        <a:p>
          <a:endParaRPr lang="en-NL"/>
        </a:p>
      </dgm:t>
    </dgm:pt>
    <dgm:pt modelId="{2A549BEA-3856-4DB5-813B-6FA7A16817EA}" type="sibTrans" cxnId="{372C6091-5415-4B99-B1AD-4F37438E49E2}">
      <dgm:prSet/>
      <dgm:spPr/>
      <dgm:t>
        <a:bodyPr/>
        <a:lstStyle/>
        <a:p>
          <a:endParaRPr lang="en-NL"/>
        </a:p>
      </dgm:t>
    </dgm:pt>
    <dgm:pt modelId="{FFB90F4F-03B7-4B30-B862-27215DA9690B}">
      <dgm:prSet phldrT="[Text]" custT="1"/>
      <dgm:spPr/>
      <dgm:t>
        <a:bodyPr/>
        <a:lstStyle/>
        <a:p>
          <a:r>
            <a:rPr lang="en-GB" sz="1000" b="1" dirty="0"/>
            <a:t>Major Update</a:t>
          </a:r>
          <a:endParaRPr lang="en-NL" sz="1000" b="1"/>
        </a:p>
      </dgm:t>
    </dgm:pt>
    <dgm:pt modelId="{04524B3D-222D-4A1B-A007-500C1DA0E9CA}" type="parTrans" cxnId="{FA07EB22-2A4A-4FD0-810E-F2D5C441B592}">
      <dgm:prSet/>
      <dgm:spPr/>
      <dgm:t>
        <a:bodyPr/>
        <a:lstStyle/>
        <a:p>
          <a:endParaRPr lang="en-NL"/>
        </a:p>
      </dgm:t>
    </dgm:pt>
    <dgm:pt modelId="{DCD50925-41A1-49B5-A2A8-FCF7B1607FEF}" type="sibTrans" cxnId="{FA07EB22-2A4A-4FD0-810E-F2D5C441B592}">
      <dgm:prSet/>
      <dgm:spPr/>
      <dgm:t>
        <a:bodyPr/>
        <a:lstStyle/>
        <a:p>
          <a:endParaRPr lang="en-NL"/>
        </a:p>
      </dgm:t>
    </dgm:pt>
    <dgm:pt modelId="{867EB9E0-E094-471D-8C4A-FA5F6420360D}">
      <dgm:prSet phldrT="[Text]"/>
      <dgm:spPr/>
      <dgm:t>
        <a:bodyPr/>
        <a:lstStyle/>
        <a:p>
          <a:r>
            <a:rPr lang="en-GB" sz="1000" b="1" dirty="0"/>
            <a:t>Major update</a:t>
          </a:r>
          <a:endParaRPr lang="en-NL" sz="1000" b="1"/>
        </a:p>
      </dgm:t>
    </dgm:pt>
    <dgm:pt modelId="{E0F28C0A-36B1-4FBA-8055-88C53C53506D}" type="parTrans" cxnId="{D24090AD-B33B-4278-8637-D6EB2D4BE0B1}">
      <dgm:prSet/>
      <dgm:spPr/>
      <dgm:t>
        <a:bodyPr/>
        <a:lstStyle/>
        <a:p>
          <a:endParaRPr lang="en-NL"/>
        </a:p>
      </dgm:t>
    </dgm:pt>
    <dgm:pt modelId="{CE165ECB-3D6E-4C32-825B-25E8FEBAC42C}" type="sibTrans" cxnId="{D24090AD-B33B-4278-8637-D6EB2D4BE0B1}">
      <dgm:prSet/>
      <dgm:spPr/>
      <dgm:t>
        <a:bodyPr/>
        <a:lstStyle/>
        <a:p>
          <a:endParaRPr lang="en-NL"/>
        </a:p>
      </dgm:t>
    </dgm:pt>
    <dgm:pt modelId="{5B1C41C5-CD94-44F1-B5F4-A507F3A3432B}">
      <dgm:prSet phldrT="[Text]" custT="1"/>
      <dgm:spPr/>
      <dgm:t>
        <a:bodyPr/>
        <a:lstStyle/>
        <a:p>
          <a:r>
            <a:rPr lang="en-GB" sz="1000" b="1" dirty="0"/>
            <a:t>Minor Update</a:t>
          </a:r>
          <a:endParaRPr lang="en-NL" sz="1000" b="1"/>
        </a:p>
      </dgm:t>
    </dgm:pt>
    <dgm:pt modelId="{A96F50EE-BC4B-4565-B70F-8D8B5260C526}" type="parTrans" cxnId="{A84A6EC1-1162-4D02-B42E-AEC3D78FE149}">
      <dgm:prSet/>
      <dgm:spPr/>
      <dgm:t>
        <a:bodyPr/>
        <a:lstStyle/>
        <a:p>
          <a:endParaRPr lang="en-NL"/>
        </a:p>
      </dgm:t>
    </dgm:pt>
    <dgm:pt modelId="{154D83D2-096D-46A4-AC88-14240901E934}" type="sibTrans" cxnId="{A84A6EC1-1162-4D02-B42E-AEC3D78FE149}">
      <dgm:prSet/>
      <dgm:spPr/>
      <dgm:t>
        <a:bodyPr/>
        <a:lstStyle/>
        <a:p>
          <a:endParaRPr lang="en-NL"/>
        </a:p>
      </dgm:t>
    </dgm:pt>
    <dgm:pt modelId="{469D00F5-4F9F-4960-B559-4C24ABD13DA5}">
      <dgm:prSet phldrT="[Text]" custT="1"/>
      <dgm:spPr/>
      <dgm:t>
        <a:bodyPr/>
        <a:lstStyle/>
        <a:p>
          <a:r>
            <a:rPr lang="en-GB" sz="1000" b="1" dirty="0"/>
            <a:t>Minor Update</a:t>
          </a:r>
          <a:endParaRPr lang="en-NL" sz="1000" b="1"/>
        </a:p>
      </dgm:t>
    </dgm:pt>
    <dgm:pt modelId="{DC3172C1-FE54-47B0-9432-9D8AC4B7B54A}" type="parTrans" cxnId="{30AD0DA0-8655-447B-B80B-A5EACAFC784B}">
      <dgm:prSet/>
      <dgm:spPr/>
      <dgm:t>
        <a:bodyPr/>
        <a:lstStyle/>
        <a:p>
          <a:endParaRPr lang="en-NL"/>
        </a:p>
      </dgm:t>
    </dgm:pt>
    <dgm:pt modelId="{A528E6C0-EF47-4EB3-9AD8-E7E386AABDAD}" type="sibTrans" cxnId="{30AD0DA0-8655-447B-B80B-A5EACAFC784B}">
      <dgm:prSet/>
      <dgm:spPr/>
      <dgm:t>
        <a:bodyPr/>
        <a:lstStyle/>
        <a:p>
          <a:endParaRPr lang="en-NL"/>
        </a:p>
      </dgm:t>
    </dgm:pt>
    <dgm:pt modelId="{DA820869-F6E0-43D2-A490-AC6803F1D6A6}">
      <dgm:prSet phldrT="[Text]" custT="1"/>
      <dgm:spPr/>
      <dgm:t>
        <a:bodyPr/>
        <a:lstStyle/>
        <a:p>
          <a:r>
            <a:rPr lang="en-US" sz="1000" dirty="0"/>
            <a:t>Lambdas</a:t>
          </a:r>
          <a:endParaRPr lang="en-NL" sz="1000"/>
        </a:p>
      </dgm:t>
    </dgm:pt>
    <dgm:pt modelId="{FA29F83E-72E7-4D9F-9E2A-1761E5866658}" type="parTrans" cxnId="{07CF80AA-A116-4FB3-9EF8-702E39292E41}">
      <dgm:prSet/>
      <dgm:spPr/>
      <dgm:t>
        <a:bodyPr/>
        <a:lstStyle/>
        <a:p>
          <a:endParaRPr lang="en-NL"/>
        </a:p>
      </dgm:t>
    </dgm:pt>
    <dgm:pt modelId="{FC587FE8-5300-48EB-8311-53401599B165}" type="sibTrans" cxnId="{07CF80AA-A116-4FB3-9EF8-702E39292E41}">
      <dgm:prSet/>
      <dgm:spPr/>
      <dgm:t>
        <a:bodyPr/>
        <a:lstStyle/>
        <a:p>
          <a:endParaRPr lang="en-NL"/>
        </a:p>
      </dgm:t>
    </dgm:pt>
    <dgm:pt modelId="{E84B0830-3D5D-450E-8913-F8F4E54C327C}">
      <dgm:prSet phldrT="[Text]"/>
      <dgm:spPr/>
      <dgm:t>
        <a:bodyPr/>
        <a:lstStyle/>
        <a:p>
          <a:r>
            <a:rPr lang="en-US" sz="1000" dirty="0"/>
            <a:t>3-way comparison</a:t>
          </a:r>
          <a:endParaRPr lang="en-NL" sz="1000"/>
        </a:p>
      </dgm:t>
    </dgm:pt>
    <dgm:pt modelId="{42710E18-5B45-4190-9DAC-2DB93FD350C0}" type="parTrans" cxnId="{4E6F3162-C26D-47A4-BD74-1340627EFD82}">
      <dgm:prSet/>
      <dgm:spPr/>
      <dgm:t>
        <a:bodyPr/>
        <a:lstStyle/>
        <a:p>
          <a:endParaRPr lang="en-NL"/>
        </a:p>
      </dgm:t>
    </dgm:pt>
    <dgm:pt modelId="{866ED73C-D2A7-4D27-8333-2055871D0FB5}" type="sibTrans" cxnId="{4E6F3162-C26D-47A4-BD74-1340627EFD82}">
      <dgm:prSet/>
      <dgm:spPr/>
      <dgm:t>
        <a:bodyPr/>
        <a:lstStyle/>
        <a:p>
          <a:endParaRPr lang="en-NL"/>
        </a:p>
      </dgm:t>
    </dgm:pt>
    <dgm:pt modelId="{2CA2B22C-5003-4DF7-A0B4-6A34E200F4F4}">
      <dgm:prSet phldrT="[Text]" custT="1"/>
      <dgm:spPr/>
      <dgm:t>
        <a:bodyPr/>
        <a:lstStyle/>
        <a:p>
          <a:r>
            <a:rPr lang="en-GB" sz="1000" dirty="0"/>
            <a:t>Threading</a:t>
          </a:r>
          <a:endParaRPr lang="en-NL" sz="1000"/>
        </a:p>
      </dgm:t>
    </dgm:pt>
    <dgm:pt modelId="{30B46499-78AE-4357-A764-5B0D2A501CF1}" type="parTrans" cxnId="{E6C1389E-F28D-4208-880E-F1BB26530814}">
      <dgm:prSet/>
      <dgm:spPr/>
      <dgm:t>
        <a:bodyPr/>
        <a:lstStyle/>
        <a:p>
          <a:endParaRPr lang="en-NL"/>
        </a:p>
      </dgm:t>
    </dgm:pt>
    <dgm:pt modelId="{4776CA3E-A097-44A8-81B8-4E47E47D7D2A}" type="sibTrans" cxnId="{E6C1389E-F28D-4208-880E-F1BB26530814}">
      <dgm:prSet/>
      <dgm:spPr/>
      <dgm:t>
        <a:bodyPr/>
        <a:lstStyle/>
        <a:p>
          <a:endParaRPr lang="en-NL"/>
        </a:p>
      </dgm:t>
    </dgm:pt>
    <dgm:pt modelId="{694FEB15-83EB-4C84-AA21-9B3AAA8013EB}">
      <dgm:prSet phldrT="[Text]" custT="1"/>
      <dgm:spPr/>
      <dgm:t>
        <a:bodyPr/>
        <a:lstStyle/>
        <a:p>
          <a:r>
            <a:rPr lang="en-GB" sz="1000" dirty="0"/>
            <a:t>Smart pointers</a:t>
          </a:r>
          <a:endParaRPr lang="en-NL" sz="1000"/>
        </a:p>
      </dgm:t>
    </dgm:pt>
    <dgm:pt modelId="{EBB39762-DF9C-4D89-807D-F7844BA9F33C}" type="parTrans" cxnId="{E376F77D-C184-4D2F-8545-E1012011CEAE}">
      <dgm:prSet/>
      <dgm:spPr/>
      <dgm:t>
        <a:bodyPr/>
        <a:lstStyle/>
        <a:p>
          <a:endParaRPr lang="en-NL"/>
        </a:p>
      </dgm:t>
    </dgm:pt>
    <dgm:pt modelId="{53DCB3AF-D89E-43C4-B05B-4D59CDDF03A2}" type="sibTrans" cxnId="{E376F77D-C184-4D2F-8545-E1012011CEAE}">
      <dgm:prSet/>
      <dgm:spPr/>
      <dgm:t>
        <a:bodyPr/>
        <a:lstStyle/>
        <a:p>
          <a:endParaRPr lang="en-NL"/>
        </a:p>
      </dgm:t>
    </dgm:pt>
    <dgm:pt modelId="{1987E618-FC29-4061-9666-410738A541A9}">
      <dgm:prSet phldrT="[Text]" custT="1"/>
      <dgm:spPr/>
      <dgm:t>
        <a:bodyPr/>
        <a:lstStyle/>
        <a:p>
          <a:r>
            <a:rPr lang="en-GB" sz="1000" dirty="0"/>
            <a:t>Filesystem</a:t>
          </a:r>
          <a:endParaRPr lang="en-NL" sz="1000"/>
        </a:p>
      </dgm:t>
    </dgm:pt>
    <dgm:pt modelId="{0E751957-7D7F-4DBA-9466-E0243799827A}" type="parTrans" cxnId="{264F8A2F-E545-4437-8EAA-A726A40AD73A}">
      <dgm:prSet/>
      <dgm:spPr/>
      <dgm:t>
        <a:bodyPr/>
        <a:lstStyle/>
        <a:p>
          <a:endParaRPr lang="en-NL"/>
        </a:p>
      </dgm:t>
    </dgm:pt>
    <dgm:pt modelId="{1E161304-AE42-4615-9045-02EC2A9655F5}" type="sibTrans" cxnId="{264F8A2F-E545-4437-8EAA-A726A40AD73A}">
      <dgm:prSet/>
      <dgm:spPr/>
      <dgm:t>
        <a:bodyPr/>
        <a:lstStyle/>
        <a:p>
          <a:endParaRPr lang="en-NL"/>
        </a:p>
      </dgm:t>
    </dgm:pt>
    <dgm:pt modelId="{B242D9A3-DF2E-482B-AB33-2240AC7C7FEC}">
      <dgm:prSet phldrT="[Text]" custT="1"/>
      <dgm:spPr/>
      <dgm:t>
        <a:bodyPr/>
        <a:lstStyle/>
        <a:p>
          <a:r>
            <a:rPr lang="en-US" sz="1000" b="1" dirty="0"/>
            <a:t>Historical</a:t>
          </a:r>
          <a:endParaRPr lang="en-NL" sz="1000" b="1"/>
        </a:p>
      </dgm:t>
    </dgm:pt>
    <dgm:pt modelId="{E236EE9D-CE40-4693-8091-5ED72856DD3F}" type="parTrans" cxnId="{2390FA08-F0D4-4FC2-B91B-F6D44663ABB7}">
      <dgm:prSet/>
      <dgm:spPr/>
      <dgm:t>
        <a:bodyPr/>
        <a:lstStyle/>
        <a:p>
          <a:endParaRPr lang="en-NL"/>
        </a:p>
      </dgm:t>
    </dgm:pt>
    <dgm:pt modelId="{294B808B-F473-48A0-9477-783F75812941}" type="sibTrans" cxnId="{2390FA08-F0D4-4FC2-B91B-F6D44663ABB7}">
      <dgm:prSet/>
      <dgm:spPr/>
      <dgm:t>
        <a:bodyPr/>
        <a:lstStyle/>
        <a:p>
          <a:endParaRPr lang="en-NL"/>
        </a:p>
      </dgm:t>
    </dgm:pt>
    <dgm:pt modelId="{A79E1887-C453-48C5-9BD1-C9D55A6E87A6}">
      <dgm:prSet phldrT="[Text]" custT="1"/>
      <dgm:spPr/>
      <dgm:t>
        <a:bodyPr/>
        <a:lstStyle/>
        <a:p>
          <a:r>
            <a:rPr lang="en-US" sz="1000" dirty="0"/>
            <a:t>Classes</a:t>
          </a:r>
          <a:endParaRPr lang="en-NL" sz="1000"/>
        </a:p>
      </dgm:t>
    </dgm:pt>
    <dgm:pt modelId="{DD15C170-2976-4698-AC8A-DC34031CB252}" type="parTrans" cxnId="{E4BF791E-DA6D-40E1-ADDB-F89966671C26}">
      <dgm:prSet/>
      <dgm:spPr/>
      <dgm:t>
        <a:bodyPr/>
        <a:lstStyle/>
        <a:p>
          <a:endParaRPr lang="en-NL"/>
        </a:p>
      </dgm:t>
    </dgm:pt>
    <dgm:pt modelId="{25DDDA79-0072-45EE-9ACC-690320B67F50}" type="sibTrans" cxnId="{E4BF791E-DA6D-40E1-ADDB-F89966671C26}">
      <dgm:prSet/>
      <dgm:spPr/>
      <dgm:t>
        <a:bodyPr/>
        <a:lstStyle/>
        <a:p>
          <a:endParaRPr lang="en-NL"/>
        </a:p>
      </dgm:t>
    </dgm:pt>
    <dgm:pt modelId="{38907910-BBB9-4314-AFEC-7368B780242A}">
      <dgm:prSet phldrT="[Text]" custT="1"/>
      <dgm:spPr/>
      <dgm:t>
        <a:bodyPr/>
        <a:lstStyle/>
        <a:p>
          <a:r>
            <a:rPr lang="en-US" sz="1000" dirty="0"/>
            <a:t>Inheritance</a:t>
          </a:r>
          <a:endParaRPr lang="en-NL" sz="1000"/>
        </a:p>
      </dgm:t>
    </dgm:pt>
    <dgm:pt modelId="{E84556BA-5DC3-4ADE-8338-D401B9BC07F7}" type="parTrans" cxnId="{7C3801AD-AAE3-4DB7-82B1-80E0551D4D95}">
      <dgm:prSet/>
      <dgm:spPr/>
      <dgm:t>
        <a:bodyPr/>
        <a:lstStyle/>
        <a:p>
          <a:endParaRPr lang="en-US"/>
        </a:p>
      </dgm:t>
    </dgm:pt>
    <dgm:pt modelId="{0A66EF36-F834-4CE7-B78A-638DB8CE38B0}" type="sibTrans" cxnId="{7C3801AD-AAE3-4DB7-82B1-80E0551D4D95}">
      <dgm:prSet/>
      <dgm:spPr/>
      <dgm:t>
        <a:bodyPr/>
        <a:lstStyle/>
        <a:p>
          <a:endParaRPr lang="en-US"/>
        </a:p>
      </dgm:t>
    </dgm:pt>
    <dgm:pt modelId="{A04C3023-603C-45C5-9C03-89520646E5DE}">
      <dgm:prSet phldrT="[Text]" custT="1"/>
      <dgm:spPr/>
      <dgm:t>
        <a:bodyPr/>
        <a:lstStyle/>
        <a:p>
          <a:r>
            <a:rPr lang="en-US" sz="1000" dirty="0"/>
            <a:t>Virtual functions</a:t>
          </a:r>
          <a:endParaRPr lang="en-NL" sz="1000"/>
        </a:p>
      </dgm:t>
    </dgm:pt>
    <dgm:pt modelId="{0F5B7943-27EE-45F6-A0AF-44400776DD53}" type="parTrans" cxnId="{F86332B9-DDA2-496D-B8EE-F65CE9D01406}">
      <dgm:prSet/>
      <dgm:spPr/>
      <dgm:t>
        <a:bodyPr/>
        <a:lstStyle/>
        <a:p>
          <a:endParaRPr lang="en-US"/>
        </a:p>
      </dgm:t>
    </dgm:pt>
    <dgm:pt modelId="{9E62ECFB-E8AE-447F-B404-F5A2B03AD556}" type="sibTrans" cxnId="{F86332B9-DDA2-496D-B8EE-F65CE9D01406}">
      <dgm:prSet/>
      <dgm:spPr/>
      <dgm:t>
        <a:bodyPr/>
        <a:lstStyle/>
        <a:p>
          <a:endParaRPr lang="en-US"/>
        </a:p>
      </dgm:t>
    </dgm:pt>
    <dgm:pt modelId="{B4BDC284-E239-425D-98BD-415B653E3FE1}">
      <dgm:prSet phldrT="[Text]" custT="1"/>
      <dgm:spPr/>
      <dgm:t>
        <a:bodyPr/>
        <a:lstStyle/>
        <a:p>
          <a:r>
            <a:rPr lang="en-US" sz="1000" dirty="0"/>
            <a:t>Overloading</a:t>
          </a:r>
          <a:endParaRPr lang="en-NL" sz="1000"/>
        </a:p>
      </dgm:t>
    </dgm:pt>
    <dgm:pt modelId="{60AA09D4-5EFD-46B7-AC4D-6CDBF48BFAD3}" type="parTrans" cxnId="{0757A2ED-0DDA-4494-9BE9-964949D4BFEE}">
      <dgm:prSet/>
      <dgm:spPr/>
      <dgm:t>
        <a:bodyPr/>
        <a:lstStyle/>
        <a:p>
          <a:endParaRPr lang="en-US"/>
        </a:p>
      </dgm:t>
    </dgm:pt>
    <dgm:pt modelId="{9282ACC2-34BB-43B8-84D6-758BC031DC9C}" type="sibTrans" cxnId="{0757A2ED-0DDA-4494-9BE9-964949D4BFEE}">
      <dgm:prSet/>
      <dgm:spPr/>
      <dgm:t>
        <a:bodyPr/>
        <a:lstStyle/>
        <a:p>
          <a:endParaRPr lang="en-US"/>
        </a:p>
      </dgm:t>
    </dgm:pt>
    <dgm:pt modelId="{68A25057-57DB-4841-93F6-F973D459B6BA}">
      <dgm:prSet phldrT="[Text]" custT="1"/>
      <dgm:spPr/>
      <dgm:t>
        <a:bodyPr/>
        <a:lstStyle/>
        <a:p>
          <a:r>
            <a:rPr lang="en-US" sz="1000" dirty="0"/>
            <a:t>References</a:t>
          </a:r>
          <a:endParaRPr lang="en-NL" sz="1000"/>
        </a:p>
      </dgm:t>
    </dgm:pt>
    <dgm:pt modelId="{B4048BB1-CA32-48B4-BCA4-142218D00DF4}" type="parTrans" cxnId="{87DE71CA-8C72-4A4C-95DF-B1BFBC421A1B}">
      <dgm:prSet/>
      <dgm:spPr/>
      <dgm:t>
        <a:bodyPr/>
        <a:lstStyle/>
        <a:p>
          <a:endParaRPr lang="en-US"/>
        </a:p>
      </dgm:t>
    </dgm:pt>
    <dgm:pt modelId="{7AC2F0AC-642E-454A-99A3-D75EC231ED28}" type="sibTrans" cxnId="{87DE71CA-8C72-4A4C-95DF-B1BFBC421A1B}">
      <dgm:prSet/>
      <dgm:spPr/>
      <dgm:t>
        <a:bodyPr/>
        <a:lstStyle/>
        <a:p>
          <a:endParaRPr lang="en-US"/>
        </a:p>
      </dgm:t>
    </dgm:pt>
    <dgm:pt modelId="{8D78CB4A-A7AD-4359-B9DF-5E3415C362C3}">
      <dgm:prSet phldrT="[Text]" custT="1"/>
      <dgm:spPr/>
      <dgm:t>
        <a:bodyPr/>
        <a:lstStyle/>
        <a:p>
          <a:r>
            <a:rPr lang="en-US" sz="1000" dirty="0"/>
            <a:t>Exceptions</a:t>
          </a:r>
          <a:endParaRPr lang="en-NL" sz="1000" dirty="0"/>
        </a:p>
      </dgm:t>
    </dgm:pt>
    <dgm:pt modelId="{D5186AF8-E327-4AE1-B33C-F112574D56DE}" type="parTrans" cxnId="{69040E2F-3C28-4A0C-B4B8-774A8D4F7114}">
      <dgm:prSet/>
      <dgm:spPr/>
      <dgm:t>
        <a:bodyPr/>
        <a:lstStyle/>
        <a:p>
          <a:endParaRPr lang="en-NL"/>
        </a:p>
      </dgm:t>
    </dgm:pt>
    <dgm:pt modelId="{CE5DF0B8-6EAF-41C2-9AAC-61C3A388EC6A}" type="sibTrans" cxnId="{69040E2F-3C28-4A0C-B4B8-774A8D4F7114}">
      <dgm:prSet/>
      <dgm:spPr/>
      <dgm:t>
        <a:bodyPr/>
        <a:lstStyle/>
        <a:p>
          <a:endParaRPr lang="en-NL"/>
        </a:p>
      </dgm:t>
    </dgm:pt>
    <dgm:pt modelId="{5E66CA6B-CF2B-4290-AE10-E04F3C21CD3F}">
      <dgm:prSet phldrT="[Text]" custT="1"/>
      <dgm:spPr/>
      <dgm:t>
        <a:bodyPr/>
        <a:lstStyle/>
        <a:p>
          <a:r>
            <a:rPr lang="en-US" sz="1000" dirty="0"/>
            <a:t>Type inference</a:t>
          </a:r>
          <a:endParaRPr lang="en-NL" sz="1000"/>
        </a:p>
      </dgm:t>
    </dgm:pt>
    <dgm:pt modelId="{0DE20959-7FD6-4EBC-8A25-14CBA06480BE}" type="parTrans" cxnId="{C379E902-372D-4165-8460-C8507895CC39}">
      <dgm:prSet/>
      <dgm:spPr/>
      <dgm:t>
        <a:bodyPr/>
        <a:lstStyle/>
        <a:p>
          <a:endParaRPr lang="en-NL"/>
        </a:p>
      </dgm:t>
    </dgm:pt>
    <dgm:pt modelId="{E00D6DCE-5513-4E84-90F4-63EBE1ACAE1D}" type="sibTrans" cxnId="{C379E902-372D-4165-8460-C8507895CC39}">
      <dgm:prSet/>
      <dgm:spPr/>
      <dgm:t>
        <a:bodyPr/>
        <a:lstStyle/>
        <a:p>
          <a:endParaRPr lang="en-NL"/>
        </a:p>
      </dgm:t>
    </dgm:pt>
    <dgm:pt modelId="{FFA92659-8B9B-48FE-9685-6B08B8083DBC}">
      <dgm:prSet phldrT="[Text]" custT="1"/>
      <dgm:spPr/>
      <dgm:t>
        <a:bodyPr/>
        <a:lstStyle/>
        <a:p>
          <a:r>
            <a:rPr lang="en-US" sz="1000" dirty="0"/>
            <a:t>Variadic templates</a:t>
          </a:r>
          <a:endParaRPr lang="en-NL" sz="1000"/>
        </a:p>
      </dgm:t>
    </dgm:pt>
    <dgm:pt modelId="{B41EF836-67D6-49B7-89F8-2505B40A2885}" type="parTrans" cxnId="{8250878B-496B-4CB1-AFE3-B0158A1F40BA}">
      <dgm:prSet/>
      <dgm:spPr/>
      <dgm:t>
        <a:bodyPr/>
        <a:lstStyle/>
        <a:p>
          <a:endParaRPr lang="en-NL"/>
        </a:p>
      </dgm:t>
    </dgm:pt>
    <dgm:pt modelId="{D1BC6AE7-DF72-4F25-8274-76922DDFD776}" type="sibTrans" cxnId="{8250878B-496B-4CB1-AFE3-B0158A1F40BA}">
      <dgm:prSet/>
      <dgm:spPr/>
      <dgm:t>
        <a:bodyPr/>
        <a:lstStyle/>
        <a:p>
          <a:endParaRPr lang="en-NL"/>
        </a:p>
      </dgm:t>
    </dgm:pt>
    <dgm:pt modelId="{CF51F429-BFB8-4C36-ABEC-259957D33C58}">
      <dgm:prSet phldrT="[Text]" custT="1"/>
      <dgm:spPr/>
      <dgm:t>
        <a:bodyPr/>
        <a:lstStyle/>
        <a:p>
          <a:r>
            <a:rPr lang="en-US" sz="1000" dirty="0"/>
            <a:t>Range for</a:t>
          </a:r>
          <a:endParaRPr lang="en-NL" sz="1000"/>
        </a:p>
      </dgm:t>
    </dgm:pt>
    <dgm:pt modelId="{4399A671-EBF5-472B-A056-CFD3F622E8CA}" type="parTrans" cxnId="{C002872B-A685-4DBA-B038-246624E0E80D}">
      <dgm:prSet/>
      <dgm:spPr/>
      <dgm:t>
        <a:bodyPr/>
        <a:lstStyle/>
        <a:p>
          <a:endParaRPr lang="en-NL"/>
        </a:p>
      </dgm:t>
    </dgm:pt>
    <dgm:pt modelId="{56AAC931-7C77-445D-BB8E-0102CADF3CEE}" type="sibTrans" cxnId="{C002872B-A685-4DBA-B038-246624E0E80D}">
      <dgm:prSet/>
      <dgm:spPr/>
      <dgm:t>
        <a:bodyPr/>
        <a:lstStyle/>
        <a:p>
          <a:endParaRPr lang="en-NL"/>
        </a:p>
      </dgm:t>
    </dgm:pt>
    <dgm:pt modelId="{4569B142-ED90-4770-8F13-9A8981E1EB89}">
      <dgm:prSet phldrT="[Text]" custT="1"/>
      <dgm:spPr/>
      <dgm:t>
        <a:bodyPr/>
        <a:lstStyle/>
        <a:p>
          <a:r>
            <a:rPr lang="en-US" sz="1000" dirty="0"/>
            <a:t>Scoped enum</a:t>
          </a:r>
          <a:endParaRPr lang="en-NL" sz="1000" dirty="0"/>
        </a:p>
      </dgm:t>
    </dgm:pt>
    <dgm:pt modelId="{B757765A-C151-4F59-A8DC-B517D21D4497}" type="parTrans" cxnId="{512149D3-F321-4E6A-BA51-91AE9C5240D8}">
      <dgm:prSet/>
      <dgm:spPr/>
      <dgm:t>
        <a:bodyPr/>
        <a:lstStyle/>
        <a:p>
          <a:endParaRPr lang="en-NL"/>
        </a:p>
      </dgm:t>
    </dgm:pt>
    <dgm:pt modelId="{8AD568E3-2FC7-403F-BAE5-1AA5C1BA5A21}" type="sibTrans" cxnId="{512149D3-F321-4E6A-BA51-91AE9C5240D8}">
      <dgm:prSet/>
      <dgm:spPr/>
      <dgm:t>
        <a:bodyPr/>
        <a:lstStyle/>
        <a:p>
          <a:endParaRPr lang="en-NL"/>
        </a:p>
      </dgm:t>
    </dgm:pt>
    <dgm:pt modelId="{7D3CDB6E-544B-4BCE-9713-06B871E73F7F}">
      <dgm:prSet phldrT="[Text]" custT="1"/>
      <dgm:spPr/>
      <dgm:t>
        <a:bodyPr/>
        <a:lstStyle/>
        <a:p>
          <a:r>
            <a:rPr lang="en-US" sz="1000" dirty="0"/>
            <a:t>nullptr</a:t>
          </a:r>
          <a:endParaRPr lang="en-NL" sz="1000" dirty="0"/>
        </a:p>
      </dgm:t>
    </dgm:pt>
    <dgm:pt modelId="{67A2F844-F654-4A83-B878-AD4270905D64}" type="parTrans" cxnId="{B8C77D5E-65C6-4594-9BF7-6B68DF0FFF78}">
      <dgm:prSet/>
      <dgm:spPr/>
      <dgm:t>
        <a:bodyPr/>
        <a:lstStyle/>
        <a:p>
          <a:endParaRPr lang="en-NL"/>
        </a:p>
      </dgm:t>
    </dgm:pt>
    <dgm:pt modelId="{4A031592-C8C4-4FB4-A836-7A8BCCDD32B5}" type="sibTrans" cxnId="{B8C77D5E-65C6-4594-9BF7-6B68DF0FFF78}">
      <dgm:prSet/>
      <dgm:spPr/>
      <dgm:t>
        <a:bodyPr/>
        <a:lstStyle/>
        <a:p>
          <a:endParaRPr lang="en-NL"/>
        </a:p>
      </dgm:t>
    </dgm:pt>
    <dgm:pt modelId="{BB096C80-6A8D-48F0-BE0E-5677EA83C02D}">
      <dgm:prSet phldrT="[Text]" custT="1"/>
      <dgm:spPr/>
      <dgm:t>
        <a:bodyPr/>
        <a:lstStyle/>
        <a:p>
          <a:r>
            <a:rPr lang="en-US" sz="1000" dirty="0"/>
            <a:t>Move semantics</a:t>
          </a:r>
          <a:endParaRPr lang="en-NL" sz="1000"/>
        </a:p>
      </dgm:t>
    </dgm:pt>
    <dgm:pt modelId="{71D99CE2-7736-4EAC-8680-D444A5F05C7F}" type="parTrans" cxnId="{2C122260-ECAE-4AB0-B91B-18427115B764}">
      <dgm:prSet/>
      <dgm:spPr/>
      <dgm:t>
        <a:bodyPr/>
        <a:lstStyle/>
        <a:p>
          <a:endParaRPr lang="en-NL"/>
        </a:p>
      </dgm:t>
    </dgm:pt>
    <dgm:pt modelId="{EF593D8F-0152-42A0-8E34-0DD42799ED19}" type="sibTrans" cxnId="{2C122260-ECAE-4AB0-B91B-18427115B764}">
      <dgm:prSet/>
      <dgm:spPr/>
      <dgm:t>
        <a:bodyPr/>
        <a:lstStyle/>
        <a:p>
          <a:endParaRPr lang="en-NL"/>
        </a:p>
      </dgm:t>
    </dgm:pt>
    <dgm:pt modelId="{D0A941C8-E1C7-447F-BC87-E90715C00F16}">
      <dgm:prSet phldrT="[Text]" custT="1"/>
      <dgm:spPr/>
      <dgm:t>
        <a:bodyPr/>
        <a:lstStyle/>
        <a:p>
          <a:r>
            <a:rPr lang="en-US" sz="1000" dirty="0"/>
            <a:t>Variable templates</a:t>
          </a:r>
          <a:endParaRPr lang="en-NL" sz="1000"/>
        </a:p>
      </dgm:t>
    </dgm:pt>
    <dgm:pt modelId="{48933874-6E3F-41FE-BA2D-D6B4DFC0BBF0}" type="parTrans" cxnId="{09E2D869-421A-4044-BA48-F8E4227F1008}">
      <dgm:prSet/>
      <dgm:spPr/>
      <dgm:t>
        <a:bodyPr/>
        <a:lstStyle/>
        <a:p>
          <a:endParaRPr lang="en-NL"/>
        </a:p>
      </dgm:t>
    </dgm:pt>
    <dgm:pt modelId="{3CE94B50-F8FA-45A9-9D70-82EFD385E9DF}" type="sibTrans" cxnId="{09E2D869-421A-4044-BA48-F8E4227F1008}">
      <dgm:prSet/>
      <dgm:spPr/>
      <dgm:t>
        <a:bodyPr/>
        <a:lstStyle/>
        <a:p>
          <a:endParaRPr lang="en-NL"/>
        </a:p>
      </dgm:t>
    </dgm:pt>
    <dgm:pt modelId="{6DF85C78-2435-49E6-9838-551487CF295B}">
      <dgm:prSet phldrT="[Text]" custT="1"/>
      <dgm:spPr/>
      <dgm:t>
        <a:bodyPr/>
        <a:lstStyle/>
        <a:p>
          <a:r>
            <a:rPr lang="en-US" sz="1000" dirty="0"/>
            <a:t>Generic lambdas</a:t>
          </a:r>
          <a:endParaRPr lang="en-NL" sz="1000"/>
        </a:p>
      </dgm:t>
    </dgm:pt>
    <dgm:pt modelId="{8C25DE81-37B0-4A12-9744-E5B706A00AEE}" type="parTrans" cxnId="{9557F778-F05B-4AF9-8ADF-8F304637F6C4}">
      <dgm:prSet/>
      <dgm:spPr/>
      <dgm:t>
        <a:bodyPr/>
        <a:lstStyle/>
        <a:p>
          <a:endParaRPr lang="en-NL"/>
        </a:p>
      </dgm:t>
    </dgm:pt>
    <dgm:pt modelId="{7E94B22F-C597-44DF-B7B7-F11DDD11D028}" type="sibTrans" cxnId="{9557F778-F05B-4AF9-8ADF-8F304637F6C4}">
      <dgm:prSet/>
      <dgm:spPr/>
      <dgm:t>
        <a:bodyPr/>
        <a:lstStyle/>
        <a:p>
          <a:endParaRPr lang="en-NL"/>
        </a:p>
      </dgm:t>
    </dgm:pt>
    <dgm:pt modelId="{4F1C6C69-72B4-452B-A441-049F9B5FFE27}">
      <dgm:prSet phldrT="[Text]" custT="1"/>
      <dgm:spPr/>
      <dgm:t>
        <a:bodyPr/>
        <a:lstStyle/>
        <a:p>
          <a:r>
            <a:rPr lang="en-US" sz="1000" dirty="0"/>
            <a:t>Binary literals</a:t>
          </a:r>
          <a:endParaRPr lang="en-NL" sz="1000"/>
        </a:p>
      </dgm:t>
    </dgm:pt>
    <dgm:pt modelId="{1EBA2A91-0EBE-47AE-A22D-45A6E4C0B90B}" type="parTrans" cxnId="{F8DA0C74-87B8-4D68-A1E8-E39D44F0A803}">
      <dgm:prSet/>
      <dgm:spPr/>
      <dgm:t>
        <a:bodyPr/>
        <a:lstStyle/>
        <a:p>
          <a:endParaRPr lang="en-NL"/>
        </a:p>
      </dgm:t>
    </dgm:pt>
    <dgm:pt modelId="{407B33BE-3063-47E4-99B0-806C1E1125B0}" type="sibTrans" cxnId="{F8DA0C74-87B8-4D68-A1E8-E39D44F0A803}">
      <dgm:prSet/>
      <dgm:spPr/>
      <dgm:t>
        <a:bodyPr/>
        <a:lstStyle/>
        <a:p>
          <a:endParaRPr lang="en-NL"/>
        </a:p>
      </dgm:t>
    </dgm:pt>
    <dgm:pt modelId="{60A09BEC-8776-4B21-9F2A-41E53F4B353E}">
      <dgm:prSet phldrT="[Text]" custT="1"/>
      <dgm:spPr/>
      <dgm:t>
        <a:bodyPr/>
        <a:lstStyle/>
        <a:p>
          <a:r>
            <a:rPr lang="en-US" sz="1000" dirty="0"/>
            <a:t>Digit separators</a:t>
          </a:r>
          <a:endParaRPr lang="en-NL" sz="1000"/>
        </a:p>
      </dgm:t>
    </dgm:pt>
    <dgm:pt modelId="{D0BE39F4-064B-45B9-A48B-B4406ABC44E7}" type="parTrans" cxnId="{DA9CF7C6-6FDE-420F-857D-644AF7353A68}">
      <dgm:prSet/>
      <dgm:spPr/>
      <dgm:t>
        <a:bodyPr/>
        <a:lstStyle/>
        <a:p>
          <a:endParaRPr lang="en-NL"/>
        </a:p>
      </dgm:t>
    </dgm:pt>
    <dgm:pt modelId="{A335FB52-B9BA-401F-B451-C4C16810B0D9}" type="sibTrans" cxnId="{DA9CF7C6-6FDE-420F-857D-644AF7353A68}">
      <dgm:prSet/>
      <dgm:spPr/>
      <dgm:t>
        <a:bodyPr/>
        <a:lstStyle/>
        <a:p>
          <a:endParaRPr lang="en-NL"/>
        </a:p>
      </dgm:t>
    </dgm:pt>
    <dgm:pt modelId="{905932A9-5BEA-460E-8ED3-7692E4D255E1}">
      <dgm:prSet phldrT="[Text]" custT="1"/>
      <dgm:spPr/>
      <dgm:t>
        <a:bodyPr/>
        <a:lstStyle/>
        <a:p>
          <a:r>
            <a:rPr lang="en-US" sz="1000" dirty="0"/>
            <a:t>Return type deduction</a:t>
          </a:r>
          <a:endParaRPr lang="en-NL" sz="1000"/>
        </a:p>
      </dgm:t>
    </dgm:pt>
    <dgm:pt modelId="{81C4425B-2202-4D30-8E92-926B3B52DB1E}" type="parTrans" cxnId="{A52E9B36-5C0E-4734-AE65-D4C66A3F2996}">
      <dgm:prSet/>
      <dgm:spPr/>
      <dgm:t>
        <a:bodyPr/>
        <a:lstStyle/>
        <a:p>
          <a:endParaRPr lang="en-NL"/>
        </a:p>
      </dgm:t>
    </dgm:pt>
    <dgm:pt modelId="{94986168-B240-4798-AB02-7F48FB0AF025}" type="sibTrans" cxnId="{A52E9B36-5C0E-4734-AE65-D4C66A3F2996}">
      <dgm:prSet/>
      <dgm:spPr/>
      <dgm:t>
        <a:bodyPr/>
        <a:lstStyle/>
        <a:p>
          <a:endParaRPr lang="en-NL"/>
        </a:p>
      </dgm:t>
    </dgm:pt>
    <dgm:pt modelId="{3165AD58-A495-4E2E-818F-221C6AEE7E10}">
      <dgm:prSet phldrT="[Text]" custT="1"/>
      <dgm:spPr/>
      <dgm:t>
        <a:bodyPr/>
        <a:lstStyle/>
        <a:p>
          <a:r>
            <a:rPr lang="en-US" sz="1000" dirty="0" err="1"/>
            <a:t>make_unique</a:t>
          </a:r>
          <a:endParaRPr lang="en-NL" sz="1000" dirty="0"/>
        </a:p>
      </dgm:t>
    </dgm:pt>
    <dgm:pt modelId="{9414E5E9-1956-44CE-837D-22326DA958BD}" type="parTrans" cxnId="{CB137959-4F17-490E-8B83-51E71462CB8D}">
      <dgm:prSet/>
      <dgm:spPr/>
      <dgm:t>
        <a:bodyPr/>
        <a:lstStyle/>
        <a:p>
          <a:endParaRPr lang="en-NL"/>
        </a:p>
      </dgm:t>
    </dgm:pt>
    <dgm:pt modelId="{F62FB724-598D-4CC4-A8F8-D788B90867CA}" type="sibTrans" cxnId="{CB137959-4F17-490E-8B83-51E71462CB8D}">
      <dgm:prSet/>
      <dgm:spPr/>
      <dgm:t>
        <a:bodyPr/>
        <a:lstStyle/>
        <a:p>
          <a:endParaRPr lang="en-NL"/>
        </a:p>
      </dgm:t>
    </dgm:pt>
    <dgm:pt modelId="{41EC5DBC-ECED-4C75-9436-6C98134A6951}">
      <dgm:prSet phldrT="[Text]" custT="1"/>
      <dgm:spPr/>
      <dgm:t>
        <a:bodyPr/>
        <a:lstStyle/>
        <a:p>
          <a:r>
            <a:rPr lang="en-US" sz="1000" dirty="0"/>
            <a:t>Execution policies</a:t>
          </a:r>
          <a:endParaRPr lang="en-NL" sz="1000"/>
        </a:p>
      </dgm:t>
    </dgm:pt>
    <dgm:pt modelId="{01D9C32C-E942-48B2-B1F7-D72B5CD0AAE4}" type="parTrans" cxnId="{3E1963EC-0ACB-48A8-929C-4A56BC9BFE09}">
      <dgm:prSet/>
      <dgm:spPr/>
      <dgm:t>
        <a:bodyPr/>
        <a:lstStyle/>
        <a:p>
          <a:endParaRPr lang="en-NL"/>
        </a:p>
      </dgm:t>
    </dgm:pt>
    <dgm:pt modelId="{CF0460C2-6068-4CFB-A27A-D6FA9CF93BA0}" type="sibTrans" cxnId="{3E1963EC-0ACB-48A8-929C-4A56BC9BFE09}">
      <dgm:prSet/>
      <dgm:spPr/>
      <dgm:t>
        <a:bodyPr/>
        <a:lstStyle/>
        <a:p>
          <a:endParaRPr lang="en-NL"/>
        </a:p>
      </dgm:t>
    </dgm:pt>
    <dgm:pt modelId="{B1C9300E-B0DE-4354-B4E7-8839B6BCE96B}">
      <dgm:prSet phldrT="[Text]" custT="1"/>
      <dgm:spPr/>
      <dgm:t>
        <a:bodyPr/>
        <a:lstStyle/>
        <a:p>
          <a:r>
            <a:rPr lang="en-US" sz="1000" dirty="0"/>
            <a:t>Fold expressions</a:t>
          </a:r>
          <a:endParaRPr lang="en-NL" sz="1000"/>
        </a:p>
      </dgm:t>
    </dgm:pt>
    <dgm:pt modelId="{AD25151A-8907-4B21-8844-1CA75B1D2714}" type="parTrans" cxnId="{A72DFD39-0D60-4E7D-B0FB-00874C98095D}">
      <dgm:prSet/>
      <dgm:spPr/>
      <dgm:t>
        <a:bodyPr/>
        <a:lstStyle/>
        <a:p>
          <a:endParaRPr lang="en-NL"/>
        </a:p>
      </dgm:t>
    </dgm:pt>
    <dgm:pt modelId="{FB2D5D36-1294-4934-8FFE-33932ECC914B}" type="sibTrans" cxnId="{A72DFD39-0D60-4E7D-B0FB-00874C98095D}">
      <dgm:prSet/>
      <dgm:spPr/>
      <dgm:t>
        <a:bodyPr/>
        <a:lstStyle/>
        <a:p>
          <a:endParaRPr lang="en-NL"/>
        </a:p>
      </dgm:t>
    </dgm:pt>
    <dgm:pt modelId="{56337262-EBD8-4628-A9BF-2F4138B0B4C1}">
      <dgm:prSet phldrT="[Text]" custT="1"/>
      <dgm:spPr/>
      <dgm:t>
        <a:bodyPr/>
        <a:lstStyle/>
        <a:p>
          <a:r>
            <a:rPr lang="en-US" sz="1000" dirty="0"/>
            <a:t>Class template argument deduction</a:t>
          </a:r>
          <a:endParaRPr lang="en-NL" sz="1000"/>
        </a:p>
      </dgm:t>
    </dgm:pt>
    <dgm:pt modelId="{896D5F8C-105C-40AB-A4A2-BFB38F510BBD}" type="parTrans" cxnId="{85BD37B7-4976-4F4A-8BCC-124897C296F3}">
      <dgm:prSet/>
      <dgm:spPr/>
      <dgm:t>
        <a:bodyPr/>
        <a:lstStyle/>
        <a:p>
          <a:endParaRPr lang="en-NL"/>
        </a:p>
      </dgm:t>
    </dgm:pt>
    <dgm:pt modelId="{290D0655-A986-46B6-9EB7-E58AD365841B}" type="sibTrans" cxnId="{85BD37B7-4976-4F4A-8BCC-124897C296F3}">
      <dgm:prSet/>
      <dgm:spPr/>
      <dgm:t>
        <a:bodyPr/>
        <a:lstStyle/>
        <a:p>
          <a:endParaRPr lang="en-NL"/>
        </a:p>
      </dgm:t>
    </dgm:pt>
    <dgm:pt modelId="{71E22310-CD40-4EB0-BE23-1140FD156CC6}">
      <dgm:prSet phldrT="[Text]"/>
      <dgm:spPr/>
      <dgm:t>
        <a:bodyPr/>
        <a:lstStyle/>
        <a:p>
          <a:r>
            <a:rPr lang="en-US" sz="1000" dirty="0"/>
            <a:t>Coroutines</a:t>
          </a:r>
          <a:endParaRPr lang="en-NL" sz="1000"/>
        </a:p>
      </dgm:t>
    </dgm:pt>
    <dgm:pt modelId="{BB824053-3420-45D1-9E38-AA81E5D9B8C8}" type="parTrans" cxnId="{D683A56B-931E-43ED-B1A4-8D4D0398FDD6}">
      <dgm:prSet/>
      <dgm:spPr/>
      <dgm:t>
        <a:bodyPr/>
        <a:lstStyle/>
        <a:p>
          <a:endParaRPr lang="en-NL"/>
        </a:p>
      </dgm:t>
    </dgm:pt>
    <dgm:pt modelId="{73AC5841-584D-4D51-BBB4-2DEB7B00465A}" type="sibTrans" cxnId="{D683A56B-931E-43ED-B1A4-8D4D0398FDD6}">
      <dgm:prSet/>
      <dgm:spPr/>
      <dgm:t>
        <a:bodyPr/>
        <a:lstStyle/>
        <a:p>
          <a:endParaRPr lang="en-NL"/>
        </a:p>
      </dgm:t>
    </dgm:pt>
    <dgm:pt modelId="{0A8056D1-DB4F-4472-B7ED-61CE7354C8E1}">
      <dgm:prSet phldrT="[Text]"/>
      <dgm:spPr/>
      <dgm:t>
        <a:bodyPr/>
        <a:lstStyle/>
        <a:p>
          <a:r>
            <a:rPr lang="en-US" sz="1000" dirty="0"/>
            <a:t>Modules</a:t>
          </a:r>
          <a:endParaRPr lang="en-NL" sz="1000"/>
        </a:p>
      </dgm:t>
    </dgm:pt>
    <dgm:pt modelId="{24852F60-A5FC-4FD1-9CC9-6F3A93146251}" type="parTrans" cxnId="{E2F70E9B-A2FC-4C76-B963-C8FA230D350B}">
      <dgm:prSet/>
      <dgm:spPr/>
      <dgm:t>
        <a:bodyPr/>
        <a:lstStyle/>
        <a:p>
          <a:endParaRPr lang="en-NL"/>
        </a:p>
      </dgm:t>
    </dgm:pt>
    <dgm:pt modelId="{E5ED501E-71E8-4741-82DD-8AF1F66717C3}" type="sibTrans" cxnId="{E2F70E9B-A2FC-4C76-B963-C8FA230D350B}">
      <dgm:prSet/>
      <dgm:spPr/>
      <dgm:t>
        <a:bodyPr/>
        <a:lstStyle/>
        <a:p>
          <a:endParaRPr lang="en-NL"/>
        </a:p>
      </dgm:t>
    </dgm:pt>
    <dgm:pt modelId="{EAADE151-33EE-4B15-9D05-439C1ACD90E9}">
      <dgm:prSet phldrT="[Text]"/>
      <dgm:spPr/>
      <dgm:t>
        <a:bodyPr/>
        <a:lstStyle/>
        <a:p>
          <a:r>
            <a:rPr lang="en-US" sz="1000" dirty="0"/>
            <a:t>Concepts</a:t>
          </a:r>
          <a:endParaRPr lang="en-NL" sz="1000"/>
        </a:p>
      </dgm:t>
    </dgm:pt>
    <dgm:pt modelId="{39B859A1-0FF9-40AD-B468-CA908EC2D4B3}" type="parTrans" cxnId="{5EBC3BA8-19D8-42C5-9BC8-82EC6052B53A}">
      <dgm:prSet/>
      <dgm:spPr/>
      <dgm:t>
        <a:bodyPr/>
        <a:lstStyle/>
        <a:p>
          <a:endParaRPr lang="en-NL"/>
        </a:p>
      </dgm:t>
    </dgm:pt>
    <dgm:pt modelId="{72AC23BD-D422-4516-95EA-94210A47986D}" type="sibTrans" cxnId="{5EBC3BA8-19D8-42C5-9BC8-82EC6052B53A}">
      <dgm:prSet/>
      <dgm:spPr/>
      <dgm:t>
        <a:bodyPr/>
        <a:lstStyle/>
        <a:p>
          <a:endParaRPr lang="en-NL"/>
        </a:p>
      </dgm:t>
    </dgm:pt>
    <dgm:pt modelId="{6DA26798-4DCE-46CA-B71A-C0160944997A}">
      <dgm:prSet phldrT="[Text]"/>
      <dgm:spPr/>
      <dgm:t>
        <a:bodyPr/>
        <a:lstStyle/>
        <a:p>
          <a:r>
            <a:rPr lang="en-US" sz="1000" dirty="0"/>
            <a:t>Ranges</a:t>
          </a:r>
          <a:endParaRPr lang="en-NL" sz="1000"/>
        </a:p>
      </dgm:t>
    </dgm:pt>
    <dgm:pt modelId="{CBAAC1D8-8565-43DA-8573-F469C4BC8696}" type="parTrans" cxnId="{5CDE4F47-9E35-42C8-9ED7-207959C9FE65}">
      <dgm:prSet/>
      <dgm:spPr/>
      <dgm:t>
        <a:bodyPr/>
        <a:lstStyle/>
        <a:p>
          <a:endParaRPr lang="en-NL"/>
        </a:p>
      </dgm:t>
    </dgm:pt>
    <dgm:pt modelId="{8425B112-6B05-4900-8A67-6BA399D7E48B}" type="sibTrans" cxnId="{5CDE4F47-9E35-42C8-9ED7-207959C9FE65}">
      <dgm:prSet/>
      <dgm:spPr/>
      <dgm:t>
        <a:bodyPr/>
        <a:lstStyle/>
        <a:p>
          <a:endParaRPr lang="en-NL"/>
        </a:p>
      </dgm:t>
    </dgm:pt>
    <dgm:pt modelId="{18960AF9-9752-4A48-A451-0FCB582AB018}" type="pres">
      <dgm:prSet presAssocID="{E48E25CC-B07B-4932-B86A-2F0C4D0B4784}" presName="Name0" presStyleCnt="0">
        <dgm:presLayoutVars>
          <dgm:dir/>
          <dgm:resizeHandles val="exact"/>
        </dgm:presLayoutVars>
      </dgm:prSet>
      <dgm:spPr/>
    </dgm:pt>
    <dgm:pt modelId="{83AD5E22-9AEC-46CA-960A-14EBB983B92C}" type="pres">
      <dgm:prSet presAssocID="{DA5D1A85-814A-4F8B-8FB3-C274C918CC8A}" presName="composite" presStyleCnt="0"/>
      <dgm:spPr/>
    </dgm:pt>
    <dgm:pt modelId="{C214D0F8-18E5-48BD-9A72-FA421E20106E}" type="pres">
      <dgm:prSet presAssocID="{DA5D1A85-814A-4F8B-8FB3-C274C918CC8A}" presName="bgChev" presStyleLbl="node1" presStyleIdx="0" presStyleCnt="5"/>
      <dgm:spPr/>
    </dgm:pt>
    <dgm:pt modelId="{BE8F3AA7-C381-457B-96E5-851C90D5F8DF}" type="pres">
      <dgm:prSet presAssocID="{DA5D1A85-814A-4F8B-8FB3-C274C918CC8A}" presName="txNode" presStyleLbl="fgAcc1" presStyleIdx="0" presStyleCnt="5" custScaleY="466577">
        <dgm:presLayoutVars>
          <dgm:bulletEnabled val="1"/>
        </dgm:presLayoutVars>
      </dgm:prSet>
      <dgm:spPr/>
    </dgm:pt>
    <dgm:pt modelId="{A87F4327-4E1C-4A95-BE1B-40D709494FE3}" type="pres">
      <dgm:prSet presAssocID="{2E392E1E-073E-4C46-99F9-9E898F714648}" presName="compositeSpace" presStyleCnt="0"/>
      <dgm:spPr/>
    </dgm:pt>
    <dgm:pt modelId="{9A25098C-9E2F-497F-85C0-8CE2B9053470}" type="pres">
      <dgm:prSet presAssocID="{608D22C1-3121-432B-BCC0-FD9FADFE4F5E}" presName="composite" presStyleCnt="0"/>
      <dgm:spPr/>
    </dgm:pt>
    <dgm:pt modelId="{303D8382-2FB0-42DE-B393-5321FE733E3A}" type="pres">
      <dgm:prSet presAssocID="{608D22C1-3121-432B-BCC0-FD9FADFE4F5E}" presName="bgChev" presStyleLbl="node1" presStyleIdx="1" presStyleCnt="5"/>
      <dgm:spPr/>
    </dgm:pt>
    <dgm:pt modelId="{AC9BA346-A15C-4555-96A4-C6D5A1F275A7}" type="pres">
      <dgm:prSet presAssocID="{608D22C1-3121-432B-BCC0-FD9FADFE4F5E}" presName="txNode" presStyleLbl="fgAcc1" presStyleIdx="1" presStyleCnt="5" custScaleY="475051">
        <dgm:presLayoutVars>
          <dgm:bulletEnabled val="1"/>
        </dgm:presLayoutVars>
      </dgm:prSet>
      <dgm:spPr/>
    </dgm:pt>
    <dgm:pt modelId="{6EADCFE9-CBB3-4198-AF3B-64C9BDB66836}" type="pres">
      <dgm:prSet presAssocID="{4E8B5EBF-3F36-49FA-9CBC-C688BF695BD9}" presName="compositeSpace" presStyleCnt="0"/>
      <dgm:spPr/>
    </dgm:pt>
    <dgm:pt modelId="{7EAE5D56-C926-461E-92B7-69E1059ECFD0}" type="pres">
      <dgm:prSet presAssocID="{002D2EE0-AEFA-41E1-AA68-59909640DA67}" presName="composite" presStyleCnt="0"/>
      <dgm:spPr/>
    </dgm:pt>
    <dgm:pt modelId="{DFAC6E26-7D82-4C74-A5FF-023A82175B3C}" type="pres">
      <dgm:prSet presAssocID="{002D2EE0-AEFA-41E1-AA68-59909640DA67}" presName="bgChev" presStyleLbl="node1" presStyleIdx="2" presStyleCnt="5"/>
      <dgm:spPr/>
    </dgm:pt>
    <dgm:pt modelId="{CABD8C27-17D2-426C-8FFA-5F7072EAC4CF}" type="pres">
      <dgm:prSet presAssocID="{002D2EE0-AEFA-41E1-AA68-59909640DA67}" presName="txNode" presStyleLbl="fgAcc1" presStyleIdx="2" presStyleCnt="5" custScaleY="459652">
        <dgm:presLayoutVars>
          <dgm:bulletEnabled val="1"/>
        </dgm:presLayoutVars>
      </dgm:prSet>
      <dgm:spPr/>
    </dgm:pt>
    <dgm:pt modelId="{6766A243-674B-430B-A794-DCA1EC2C629A}" type="pres">
      <dgm:prSet presAssocID="{93E5AD49-83D1-4C94-8F5F-FA58F3107E84}" presName="compositeSpace" presStyleCnt="0"/>
      <dgm:spPr/>
    </dgm:pt>
    <dgm:pt modelId="{4239C2C0-C794-4C0F-A99A-15C418D5AC2D}" type="pres">
      <dgm:prSet presAssocID="{4A0114BE-04EF-4C9D-8975-9028C6C0CB32}" presName="composite" presStyleCnt="0"/>
      <dgm:spPr/>
    </dgm:pt>
    <dgm:pt modelId="{E3B9E193-3146-4CEB-95D9-D91B59BD0AD6}" type="pres">
      <dgm:prSet presAssocID="{4A0114BE-04EF-4C9D-8975-9028C6C0CB32}" presName="bgChev" presStyleLbl="node1" presStyleIdx="3" presStyleCnt="5"/>
      <dgm:spPr/>
    </dgm:pt>
    <dgm:pt modelId="{0478E792-1D8B-4FA9-A750-033BA96B1DFB}" type="pres">
      <dgm:prSet presAssocID="{4A0114BE-04EF-4C9D-8975-9028C6C0CB32}" presName="txNode" presStyleLbl="fgAcc1" presStyleIdx="3" presStyleCnt="5" custScaleY="458103">
        <dgm:presLayoutVars>
          <dgm:bulletEnabled val="1"/>
        </dgm:presLayoutVars>
      </dgm:prSet>
      <dgm:spPr/>
    </dgm:pt>
    <dgm:pt modelId="{96FD572F-6D05-4CF0-A013-405233FB47A3}" type="pres">
      <dgm:prSet presAssocID="{00DD5A93-7E3A-465A-85FF-E0304287E3EA}" presName="compositeSpace" presStyleCnt="0"/>
      <dgm:spPr/>
    </dgm:pt>
    <dgm:pt modelId="{379E4AE0-CF5B-4990-A58A-89E7C1421E76}" type="pres">
      <dgm:prSet presAssocID="{045E0BA7-B793-4C75-8126-34A7C934C80D}" presName="composite" presStyleCnt="0"/>
      <dgm:spPr/>
    </dgm:pt>
    <dgm:pt modelId="{33072C2A-20C7-49B1-8339-6E638F187EB7}" type="pres">
      <dgm:prSet presAssocID="{045E0BA7-B793-4C75-8126-34A7C934C80D}" presName="bgChev" presStyleLbl="node1" presStyleIdx="4" presStyleCnt="5"/>
      <dgm:spPr/>
    </dgm:pt>
    <dgm:pt modelId="{6D0EE2BD-B8FC-4CAC-8F8F-A29E07F2BB3B}" type="pres">
      <dgm:prSet presAssocID="{045E0BA7-B793-4C75-8126-34A7C934C80D}" presName="txNode" presStyleLbl="fgAcc1" presStyleIdx="4" presStyleCnt="5" custScaleY="459652">
        <dgm:presLayoutVars>
          <dgm:bulletEnabled val="1"/>
        </dgm:presLayoutVars>
      </dgm:prSet>
      <dgm:spPr/>
    </dgm:pt>
  </dgm:ptLst>
  <dgm:cxnLst>
    <dgm:cxn modelId="{C379E902-372D-4165-8460-C8507895CC39}" srcId="{608D22C1-3121-432B-BCC0-FD9FADFE4F5E}" destId="{5E66CA6B-CF2B-4290-AE10-E04F3C21CD3F}" srcOrd="1" destOrd="0" parTransId="{0DE20959-7FD6-4EBC-8A25-14CBA06480BE}" sibTransId="{E00D6DCE-5513-4E84-90F4-63EBE1ACAE1D}"/>
    <dgm:cxn modelId="{2390FA08-F0D4-4FC2-B91B-F6D44663ABB7}" srcId="{DA5D1A85-814A-4F8B-8FB3-C274C918CC8A}" destId="{B242D9A3-DF2E-482B-AB33-2240AC7C7FEC}" srcOrd="0" destOrd="0" parTransId="{E236EE9D-CE40-4693-8091-5ED72856DD3F}" sibTransId="{294B808B-F473-48A0-9477-783F75812941}"/>
    <dgm:cxn modelId="{8665C80A-A567-4678-A370-FA504AE4AA55}" type="presOf" srcId="{905932A9-5BEA-460E-8ED3-7692E4D255E1}" destId="{CABD8C27-17D2-426C-8FFA-5F7072EAC4CF}" srcOrd="0" destOrd="6" presId="urn:microsoft.com/office/officeart/2005/8/layout/chevronAccent+Icon"/>
    <dgm:cxn modelId="{3A88E01B-7D15-4856-B219-CF06B2295760}" type="presOf" srcId="{FFA92659-8B9B-48FE-9685-6B08B8083DBC}" destId="{AC9BA346-A15C-4555-96A4-C6D5A1F275A7}" srcOrd="0" destOrd="3" presId="urn:microsoft.com/office/officeart/2005/8/layout/chevronAccent+Icon"/>
    <dgm:cxn modelId="{E4BF791E-DA6D-40E1-ADDB-F89966671C26}" srcId="{DA5D1A85-814A-4F8B-8FB3-C274C918CC8A}" destId="{A79E1887-C453-48C5-9BD1-C9D55A6E87A6}" srcOrd="1" destOrd="0" parTransId="{DD15C170-2976-4698-AC8A-DC34031CB252}" sibTransId="{25DDDA79-0072-45EE-9ACC-690320B67F50}"/>
    <dgm:cxn modelId="{FA07EB22-2A4A-4FD0-810E-F2D5C441B592}" srcId="{608D22C1-3121-432B-BCC0-FD9FADFE4F5E}" destId="{FFB90F4F-03B7-4B30-B862-27215DA9690B}" srcOrd="0" destOrd="0" parTransId="{04524B3D-222D-4A1B-A007-500C1DA0E9CA}" sibTransId="{DCD50925-41A1-49B5-A2A8-FCF7B1607FEF}"/>
    <dgm:cxn modelId="{41D0C123-9384-483C-8969-2E41315EC295}" type="presOf" srcId="{71E22310-CD40-4EB0-BE23-1140FD156CC6}" destId="{6D0EE2BD-B8FC-4CAC-8F8F-A29E07F2BB3B}" srcOrd="0" destOrd="3" presId="urn:microsoft.com/office/officeart/2005/8/layout/chevronAccent+Icon"/>
    <dgm:cxn modelId="{230A702B-4157-456E-B8A4-6EE583E714BC}" type="presOf" srcId="{1987E618-FC29-4061-9666-410738A541A9}" destId="{0478E792-1D8B-4FA9-A750-033BA96B1DFB}" srcOrd="0" destOrd="2" presId="urn:microsoft.com/office/officeart/2005/8/layout/chevronAccent+Icon"/>
    <dgm:cxn modelId="{C002872B-A685-4DBA-B038-246624E0E80D}" srcId="{608D22C1-3121-432B-BCC0-FD9FADFE4F5E}" destId="{CF51F429-BFB8-4C36-ABEC-259957D33C58}" srcOrd="3" destOrd="0" parTransId="{4399A671-EBF5-472B-A056-CFD3F622E8CA}" sibTransId="{56AAC931-7C77-445D-BB8E-0102CADF3CEE}"/>
    <dgm:cxn modelId="{69040E2F-3C28-4A0C-B4B8-774A8D4F7114}" srcId="{DA5D1A85-814A-4F8B-8FB3-C274C918CC8A}" destId="{8D78CB4A-A7AD-4359-B9DF-5E3415C362C3}" srcOrd="7" destOrd="0" parTransId="{D5186AF8-E327-4AE1-B33C-F112574D56DE}" sibTransId="{CE5DF0B8-6EAF-41C2-9AAC-61C3A388EC6A}"/>
    <dgm:cxn modelId="{264F8A2F-E545-4437-8EAA-A726A40AD73A}" srcId="{4A0114BE-04EF-4C9D-8975-9028C6C0CB32}" destId="{1987E618-FC29-4061-9666-410738A541A9}" srcOrd="1" destOrd="0" parTransId="{0E751957-7D7F-4DBA-9466-E0243799827A}" sibTransId="{1E161304-AE42-4615-9045-02EC2A9655F5}"/>
    <dgm:cxn modelId="{18AF8E2F-215F-4255-AA08-E973F686C1D4}" srcId="{DA5D1A85-814A-4F8B-8FB3-C274C918CC8A}" destId="{0F600E9F-1D5C-48A8-8EFD-EF6256B4E813}" srcOrd="6" destOrd="0" parTransId="{6E24A435-21F4-4BE6-BDBF-1BB525E16B87}" sibTransId="{77D6C52C-7216-48B2-A510-EF572CD76D9F}"/>
    <dgm:cxn modelId="{46F51333-22A6-4481-8626-9D1CADAEC65C}" type="presOf" srcId="{694FEB15-83EB-4C84-AA21-9B3AAA8013EB}" destId="{AC9BA346-A15C-4555-96A4-C6D5A1F275A7}" srcOrd="0" destOrd="8" presId="urn:microsoft.com/office/officeart/2005/8/layout/chevronAccent+Icon"/>
    <dgm:cxn modelId="{18DBC835-DE1E-41B6-8D23-D94847F959A2}" type="presOf" srcId="{4A0114BE-04EF-4C9D-8975-9028C6C0CB32}" destId="{0478E792-1D8B-4FA9-A750-033BA96B1DFB}" srcOrd="0" destOrd="0" presId="urn:microsoft.com/office/officeart/2005/8/layout/chevronAccent+Icon"/>
    <dgm:cxn modelId="{A52E9B36-5C0E-4734-AE65-D4C66A3F2996}" srcId="{002D2EE0-AEFA-41E1-AA68-59909640DA67}" destId="{905932A9-5BEA-460E-8ED3-7692E4D255E1}" srcOrd="5" destOrd="0" parTransId="{81C4425B-2202-4D30-8E92-926B3B52DB1E}" sibTransId="{94986168-B240-4798-AB02-7F48FB0AF025}"/>
    <dgm:cxn modelId="{A72DFD39-0D60-4E7D-B0FB-00874C98095D}" srcId="{4A0114BE-04EF-4C9D-8975-9028C6C0CB32}" destId="{B1C9300E-B0DE-4354-B4E7-8839B6BCE96B}" srcOrd="3" destOrd="0" parTransId="{AD25151A-8907-4B21-8844-1CA75B1D2714}" sibTransId="{FB2D5D36-1294-4934-8FFE-33932ECC914B}"/>
    <dgm:cxn modelId="{49FA985B-C765-4571-84E4-43ED3D204A6D}" type="presOf" srcId="{6DF85C78-2435-49E6-9838-551487CF295B}" destId="{CABD8C27-17D2-426C-8FFA-5F7072EAC4CF}" srcOrd="0" destOrd="3" presId="urn:microsoft.com/office/officeart/2005/8/layout/chevronAccent+Icon"/>
    <dgm:cxn modelId="{51AFC75C-318C-4E57-A664-82923CA51FC6}" type="presOf" srcId="{60A09BEC-8776-4B21-9F2A-41E53F4B353E}" destId="{CABD8C27-17D2-426C-8FFA-5F7072EAC4CF}" srcOrd="0" destOrd="5" presId="urn:microsoft.com/office/officeart/2005/8/layout/chevronAccent+Icon"/>
    <dgm:cxn modelId="{4D790D5E-CA66-4B7B-8BD9-F1375FB7089E}" type="presOf" srcId="{8D78CB4A-A7AD-4359-B9DF-5E3415C362C3}" destId="{BE8F3AA7-C381-457B-96E5-851C90D5F8DF}" srcOrd="0" destOrd="8" presId="urn:microsoft.com/office/officeart/2005/8/layout/chevronAccent+Icon"/>
    <dgm:cxn modelId="{B8C77D5E-65C6-4594-9BF7-6B68DF0FFF78}" srcId="{608D22C1-3121-432B-BCC0-FD9FADFE4F5E}" destId="{7D3CDB6E-544B-4BCE-9713-06B871E73F7F}" srcOrd="5" destOrd="0" parTransId="{67A2F844-F654-4A83-B878-AD4270905D64}" sibTransId="{4A031592-C8C4-4FB4-A836-7A8BCCDD32B5}"/>
    <dgm:cxn modelId="{E0A06B5F-DA48-40D1-9AC4-56AAC62CFAFC}" type="presOf" srcId="{BB096C80-6A8D-48F0-BE0E-5677EA83C02D}" destId="{AC9BA346-A15C-4555-96A4-C6D5A1F275A7}" srcOrd="0" destOrd="7" presId="urn:microsoft.com/office/officeart/2005/8/layout/chevronAccent+Icon"/>
    <dgm:cxn modelId="{2C122260-ECAE-4AB0-B91B-18427115B764}" srcId="{608D22C1-3121-432B-BCC0-FD9FADFE4F5E}" destId="{BB096C80-6A8D-48F0-BE0E-5677EA83C02D}" srcOrd="6" destOrd="0" parTransId="{71D99CE2-7736-4EAC-8680-D444A5F05C7F}" sibTransId="{EF593D8F-0152-42A0-8E34-0DD42799ED19}"/>
    <dgm:cxn modelId="{1714AE41-B232-4425-A26F-78987761B020}" type="presOf" srcId="{002D2EE0-AEFA-41E1-AA68-59909640DA67}" destId="{CABD8C27-17D2-426C-8FFA-5F7072EAC4CF}" srcOrd="0" destOrd="0" presId="urn:microsoft.com/office/officeart/2005/8/layout/chevronAccent+Icon"/>
    <dgm:cxn modelId="{4E6F3162-C26D-47A4-BD74-1340627EFD82}" srcId="{045E0BA7-B793-4C75-8126-34A7C934C80D}" destId="{E84B0830-3D5D-450E-8913-F8F4E54C327C}" srcOrd="1" destOrd="0" parTransId="{42710E18-5B45-4190-9DAC-2DB93FD350C0}" sibTransId="{866ED73C-D2A7-4D27-8333-2055871D0FB5}"/>
    <dgm:cxn modelId="{184FB862-A051-4223-BD67-6318AEE8EF83}" type="presOf" srcId="{41EC5DBC-ECED-4C75-9436-6C98134A6951}" destId="{0478E792-1D8B-4FA9-A750-033BA96B1DFB}" srcOrd="0" destOrd="3" presId="urn:microsoft.com/office/officeart/2005/8/layout/chevronAccent+Icon"/>
    <dgm:cxn modelId="{95732265-34DF-475C-AA9F-1E4504E2CF6D}" srcId="{E48E25CC-B07B-4932-B86A-2F0C4D0B4784}" destId="{4A0114BE-04EF-4C9D-8975-9028C6C0CB32}" srcOrd="3" destOrd="0" parTransId="{FD1AEE9C-347F-484F-A7CC-7B4A8455D396}" sibTransId="{00DD5A93-7E3A-465A-85FF-E0304287E3EA}"/>
    <dgm:cxn modelId="{5CDE4F47-9E35-42C8-9ED7-207959C9FE65}" srcId="{045E0BA7-B793-4C75-8126-34A7C934C80D}" destId="{6DA26798-4DCE-46CA-B71A-C0160944997A}" srcOrd="5" destOrd="0" parTransId="{CBAAC1D8-8565-43DA-8573-F469C4BC8696}" sibTransId="{8425B112-6B05-4900-8A67-6BA399D7E48B}"/>
    <dgm:cxn modelId="{05935669-3627-4B03-BCED-ACA1CFB0FFA0}" type="presOf" srcId="{B242D9A3-DF2E-482B-AB33-2240AC7C7FEC}" destId="{BE8F3AA7-C381-457B-96E5-851C90D5F8DF}" srcOrd="0" destOrd="1" presId="urn:microsoft.com/office/officeart/2005/8/layout/chevronAccent+Icon"/>
    <dgm:cxn modelId="{09E2D869-421A-4044-BA48-F8E4227F1008}" srcId="{002D2EE0-AEFA-41E1-AA68-59909640DA67}" destId="{D0A941C8-E1C7-447F-BC87-E90715C00F16}" srcOrd="1" destOrd="0" parTransId="{48933874-6E3F-41FE-BA2D-D6B4DFC0BBF0}" sibTransId="{3CE94B50-F8FA-45A9-9D70-82EFD385E9DF}"/>
    <dgm:cxn modelId="{D385664B-7F5E-447A-AE80-CF81E84B5A01}" type="presOf" srcId="{5B1C41C5-CD94-44F1-B5F4-A507F3A3432B}" destId="{CABD8C27-17D2-426C-8FFA-5F7072EAC4CF}" srcOrd="0" destOrd="1" presId="urn:microsoft.com/office/officeart/2005/8/layout/chevronAccent+Icon"/>
    <dgm:cxn modelId="{D683A56B-931E-43ED-B1A4-8D4D0398FDD6}" srcId="{045E0BA7-B793-4C75-8126-34A7C934C80D}" destId="{71E22310-CD40-4EB0-BE23-1140FD156CC6}" srcOrd="2" destOrd="0" parTransId="{BB824053-3420-45D1-9E38-AA81E5D9B8C8}" sibTransId="{73AC5841-584D-4D51-BBB4-2DEB7B00465A}"/>
    <dgm:cxn modelId="{E5B2944E-D127-490F-98E3-D254FBB2E8B5}" type="presOf" srcId="{4F1C6C69-72B4-452B-A441-049F9B5FFE27}" destId="{CABD8C27-17D2-426C-8FFA-5F7072EAC4CF}" srcOrd="0" destOrd="4" presId="urn:microsoft.com/office/officeart/2005/8/layout/chevronAccent+Icon"/>
    <dgm:cxn modelId="{B6E2D06E-A798-47A0-B488-1296C99B3789}" type="presOf" srcId="{38907910-BBB9-4314-AFEC-7368B780242A}" destId="{BE8F3AA7-C381-457B-96E5-851C90D5F8DF}" srcOrd="0" destOrd="3" presId="urn:microsoft.com/office/officeart/2005/8/layout/chevronAccent+Icon"/>
    <dgm:cxn modelId="{E892DC51-E246-4F51-B1C2-7EECA02525C3}" type="presOf" srcId="{045E0BA7-B793-4C75-8126-34A7C934C80D}" destId="{6D0EE2BD-B8FC-4CAC-8F8F-A29E07F2BB3B}" srcOrd="0" destOrd="0" presId="urn:microsoft.com/office/officeart/2005/8/layout/chevronAccent+Icon"/>
    <dgm:cxn modelId="{F8DA0C74-87B8-4D68-A1E8-E39D44F0A803}" srcId="{002D2EE0-AEFA-41E1-AA68-59909640DA67}" destId="{4F1C6C69-72B4-452B-A441-049F9B5FFE27}" srcOrd="3" destOrd="0" parTransId="{1EBA2A91-0EBE-47AE-A22D-45A6E4C0B90B}" sibTransId="{407B33BE-3063-47E4-99B0-806C1E1125B0}"/>
    <dgm:cxn modelId="{E4B25354-9BF8-4CFF-A6D9-17C7CEFB5620}" type="presOf" srcId="{56337262-EBD8-4628-A9BF-2F4138B0B4C1}" destId="{0478E792-1D8B-4FA9-A750-033BA96B1DFB}" srcOrd="0" destOrd="5" presId="urn:microsoft.com/office/officeart/2005/8/layout/chevronAccent+Icon"/>
    <dgm:cxn modelId="{8EDC4F76-52DC-4F24-A8B4-18982CF8C227}" type="presOf" srcId="{DA820869-F6E0-43D2-A490-AC6803F1D6A6}" destId="{AC9BA346-A15C-4555-96A4-C6D5A1F275A7}" srcOrd="0" destOrd="9" presId="urn:microsoft.com/office/officeart/2005/8/layout/chevronAccent+Icon"/>
    <dgm:cxn modelId="{011B9577-6D37-4C61-AAA6-3A56B145BCB0}" type="presOf" srcId="{E48E25CC-B07B-4932-B86A-2F0C4D0B4784}" destId="{18960AF9-9752-4A48-A451-0FCB582AB018}" srcOrd="0" destOrd="0" presId="urn:microsoft.com/office/officeart/2005/8/layout/chevronAccent+Icon"/>
    <dgm:cxn modelId="{D528EA57-E694-4E04-B8BF-6DF0095FA33D}" type="presOf" srcId="{2CA2B22C-5003-4DF7-A0B4-6A34E200F4F4}" destId="{AC9BA346-A15C-4555-96A4-C6D5A1F275A7}" srcOrd="0" destOrd="10" presId="urn:microsoft.com/office/officeart/2005/8/layout/chevronAccent+Icon"/>
    <dgm:cxn modelId="{6432F877-70AD-4BFC-9956-C4F1984C8BE6}" type="presOf" srcId="{68A25057-57DB-4841-93F6-F973D459B6BA}" destId="{BE8F3AA7-C381-457B-96E5-851C90D5F8DF}" srcOrd="0" destOrd="6" presId="urn:microsoft.com/office/officeart/2005/8/layout/chevronAccent+Icon"/>
    <dgm:cxn modelId="{9557F778-F05B-4AF9-8ADF-8F304637F6C4}" srcId="{002D2EE0-AEFA-41E1-AA68-59909640DA67}" destId="{6DF85C78-2435-49E6-9838-551487CF295B}" srcOrd="2" destOrd="0" parTransId="{8C25DE81-37B0-4A12-9744-E5B706A00AEE}" sibTransId="{7E94B22F-C597-44DF-B7B7-F11DDD11D028}"/>
    <dgm:cxn modelId="{3A510A59-9340-401F-A2B1-45976A6ABE56}" type="presOf" srcId="{DA5D1A85-814A-4F8B-8FB3-C274C918CC8A}" destId="{BE8F3AA7-C381-457B-96E5-851C90D5F8DF}" srcOrd="0" destOrd="0" presId="urn:microsoft.com/office/officeart/2005/8/layout/chevronAccent+Icon"/>
    <dgm:cxn modelId="{CB137959-4F17-490E-8B83-51E71462CB8D}" srcId="{002D2EE0-AEFA-41E1-AA68-59909640DA67}" destId="{3165AD58-A495-4E2E-818F-221C6AEE7E10}" srcOrd="6" destOrd="0" parTransId="{9414E5E9-1956-44CE-837D-22326DA958BD}" sibTransId="{F62FB724-598D-4CC4-A8F8-D788B90867CA}"/>
    <dgm:cxn modelId="{CEBF577D-30CC-4AB1-8FAB-6844C1232C48}" type="presOf" srcId="{6DA26798-4DCE-46CA-B71A-C0160944997A}" destId="{6D0EE2BD-B8FC-4CAC-8F8F-A29E07F2BB3B}" srcOrd="0" destOrd="6" presId="urn:microsoft.com/office/officeart/2005/8/layout/chevronAccent+Icon"/>
    <dgm:cxn modelId="{E376F77D-C184-4D2F-8545-E1012011CEAE}" srcId="{608D22C1-3121-432B-BCC0-FD9FADFE4F5E}" destId="{694FEB15-83EB-4C84-AA21-9B3AAA8013EB}" srcOrd="7" destOrd="0" parTransId="{EBB39762-DF9C-4D89-807D-F7844BA9F33C}" sibTransId="{53DCB3AF-D89E-43C4-B05B-4D59CDDF03A2}"/>
    <dgm:cxn modelId="{8941C77F-83A1-4F52-AFB5-91C8B3F17458}" type="presOf" srcId="{A79E1887-C453-48C5-9BD1-C9D55A6E87A6}" destId="{BE8F3AA7-C381-457B-96E5-851C90D5F8DF}" srcOrd="0" destOrd="2" presId="urn:microsoft.com/office/officeart/2005/8/layout/chevronAccent+Icon"/>
    <dgm:cxn modelId="{7FC5188A-7BC0-4EE1-BF6C-0139823D9A94}" type="presOf" srcId="{0F600E9F-1D5C-48A8-8EFD-EF6256B4E813}" destId="{BE8F3AA7-C381-457B-96E5-851C90D5F8DF}" srcOrd="0" destOrd="7" presId="urn:microsoft.com/office/officeart/2005/8/layout/chevronAccent+Icon"/>
    <dgm:cxn modelId="{8250878B-496B-4CB1-AFE3-B0158A1F40BA}" srcId="{608D22C1-3121-432B-BCC0-FD9FADFE4F5E}" destId="{FFA92659-8B9B-48FE-9685-6B08B8083DBC}" srcOrd="2" destOrd="0" parTransId="{B41EF836-67D6-49B7-89F8-2505B40A2885}" sibTransId="{D1BC6AE7-DF72-4F25-8274-76922DDFD776}"/>
    <dgm:cxn modelId="{9EB7898D-93CA-422A-96B0-FF01A6BA1532}" srcId="{E48E25CC-B07B-4932-B86A-2F0C4D0B4784}" destId="{608D22C1-3121-432B-BCC0-FD9FADFE4F5E}" srcOrd="1" destOrd="0" parTransId="{7A65D7FF-2D73-4B21-889B-D64EDAEAF19A}" sibTransId="{4E8B5EBF-3F36-49FA-9CBC-C688BF695BD9}"/>
    <dgm:cxn modelId="{372C6091-5415-4B99-B1AD-4F37438E49E2}" srcId="{E48E25CC-B07B-4932-B86A-2F0C4D0B4784}" destId="{045E0BA7-B793-4C75-8126-34A7C934C80D}" srcOrd="4" destOrd="0" parTransId="{F822270B-3047-415D-A7EF-E20BC84E18B0}" sibTransId="{2A549BEA-3856-4DB5-813B-6FA7A16817EA}"/>
    <dgm:cxn modelId="{D28EC891-D602-4A35-BB3C-3FD509D0F77F}" type="presOf" srcId="{D0A941C8-E1C7-447F-BC87-E90715C00F16}" destId="{CABD8C27-17D2-426C-8FFA-5F7072EAC4CF}" srcOrd="0" destOrd="2" presId="urn:microsoft.com/office/officeart/2005/8/layout/chevronAccent+Icon"/>
    <dgm:cxn modelId="{87F42E92-BEC7-4392-91B8-AF3C82902ED1}" type="presOf" srcId="{5E66CA6B-CF2B-4290-AE10-E04F3C21CD3F}" destId="{AC9BA346-A15C-4555-96A4-C6D5A1F275A7}" srcOrd="0" destOrd="2" presId="urn:microsoft.com/office/officeart/2005/8/layout/chevronAccent+Icon"/>
    <dgm:cxn modelId="{843BAD93-1221-4C98-A464-5DE5D12BD2F9}" srcId="{E48E25CC-B07B-4932-B86A-2F0C4D0B4784}" destId="{DA5D1A85-814A-4F8B-8FB3-C274C918CC8A}" srcOrd="0" destOrd="0" parTransId="{3C5080AF-D598-4776-8E03-2411313FE227}" sibTransId="{2E392E1E-073E-4C46-99F9-9E898F714648}"/>
    <dgm:cxn modelId="{32DEDF97-EB5A-4494-9579-908A19D32FE3}" type="presOf" srcId="{7D3CDB6E-544B-4BCE-9713-06B871E73F7F}" destId="{AC9BA346-A15C-4555-96A4-C6D5A1F275A7}" srcOrd="0" destOrd="6" presId="urn:microsoft.com/office/officeart/2005/8/layout/chevronAccent+Icon"/>
    <dgm:cxn modelId="{E2F70E9B-A2FC-4C76-B963-C8FA230D350B}" srcId="{045E0BA7-B793-4C75-8126-34A7C934C80D}" destId="{0A8056D1-DB4F-4472-B7ED-61CE7354C8E1}" srcOrd="3" destOrd="0" parTransId="{24852F60-A5FC-4FD1-9CC9-6F3A93146251}" sibTransId="{E5ED501E-71E8-4741-82DD-8AF1F66717C3}"/>
    <dgm:cxn modelId="{DBAB069C-25A6-4DA6-8A31-9C2A81259B7E}" type="presOf" srcId="{608D22C1-3121-432B-BCC0-FD9FADFE4F5E}" destId="{AC9BA346-A15C-4555-96A4-C6D5A1F275A7}" srcOrd="0" destOrd="0" presId="urn:microsoft.com/office/officeart/2005/8/layout/chevronAccent+Icon"/>
    <dgm:cxn modelId="{E6C1389E-F28D-4208-880E-F1BB26530814}" srcId="{608D22C1-3121-432B-BCC0-FD9FADFE4F5E}" destId="{2CA2B22C-5003-4DF7-A0B4-6A34E200F4F4}" srcOrd="9" destOrd="0" parTransId="{30B46499-78AE-4357-A764-5B0D2A501CF1}" sibTransId="{4776CA3E-A097-44A8-81B8-4E47E47D7D2A}"/>
    <dgm:cxn modelId="{30AD0DA0-8655-447B-B80B-A5EACAFC784B}" srcId="{4A0114BE-04EF-4C9D-8975-9028C6C0CB32}" destId="{469D00F5-4F9F-4960-B559-4C24ABD13DA5}" srcOrd="0" destOrd="0" parTransId="{DC3172C1-FE54-47B0-9432-9D8AC4B7B54A}" sibTransId="{A528E6C0-EF47-4EB3-9AD8-E7E386AABDAD}"/>
    <dgm:cxn modelId="{5EBC3BA8-19D8-42C5-9BC8-82EC6052B53A}" srcId="{045E0BA7-B793-4C75-8126-34A7C934C80D}" destId="{EAADE151-33EE-4B15-9D05-439C1ACD90E9}" srcOrd="4" destOrd="0" parTransId="{39B859A1-0FF9-40AD-B468-CA908EC2D4B3}" sibTransId="{72AC23BD-D422-4516-95EA-94210A47986D}"/>
    <dgm:cxn modelId="{696251A9-EA31-4C34-87A9-A0C1F6856AC4}" type="presOf" srcId="{3165AD58-A495-4E2E-818F-221C6AEE7E10}" destId="{CABD8C27-17D2-426C-8FFA-5F7072EAC4CF}" srcOrd="0" destOrd="7" presId="urn:microsoft.com/office/officeart/2005/8/layout/chevronAccent+Icon"/>
    <dgm:cxn modelId="{07CF80AA-A116-4FB3-9EF8-702E39292E41}" srcId="{608D22C1-3121-432B-BCC0-FD9FADFE4F5E}" destId="{DA820869-F6E0-43D2-A490-AC6803F1D6A6}" srcOrd="8" destOrd="0" parTransId="{FA29F83E-72E7-4D9F-9E2A-1761E5866658}" sibTransId="{FC587FE8-5300-48EB-8311-53401599B165}"/>
    <dgm:cxn modelId="{C94683AA-1266-4077-B2A5-4F567B1A585A}" type="presOf" srcId="{A04C3023-603C-45C5-9C03-89520646E5DE}" destId="{BE8F3AA7-C381-457B-96E5-851C90D5F8DF}" srcOrd="0" destOrd="4" presId="urn:microsoft.com/office/officeart/2005/8/layout/chevronAccent+Icon"/>
    <dgm:cxn modelId="{7C3801AD-AAE3-4DB7-82B1-80E0551D4D95}" srcId="{DA5D1A85-814A-4F8B-8FB3-C274C918CC8A}" destId="{38907910-BBB9-4314-AFEC-7368B780242A}" srcOrd="2" destOrd="0" parTransId="{E84556BA-5DC3-4ADE-8338-D401B9BC07F7}" sibTransId="{0A66EF36-F834-4CE7-B78A-638DB8CE38B0}"/>
    <dgm:cxn modelId="{D24090AD-B33B-4278-8637-D6EB2D4BE0B1}" srcId="{045E0BA7-B793-4C75-8126-34A7C934C80D}" destId="{867EB9E0-E094-471D-8C4A-FA5F6420360D}" srcOrd="0" destOrd="0" parTransId="{E0F28C0A-36B1-4FBA-8055-88C53C53506D}" sibTransId="{CE165ECB-3D6E-4C32-825B-25E8FEBAC42C}"/>
    <dgm:cxn modelId="{3EA21DAF-76BE-4F81-AF88-47CEE5A10658}" type="presOf" srcId="{867EB9E0-E094-471D-8C4A-FA5F6420360D}" destId="{6D0EE2BD-B8FC-4CAC-8F8F-A29E07F2BB3B}" srcOrd="0" destOrd="1" presId="urn:microsoft.com/office/officeart/2005/8/layout/chevronAccent+Icon"/>
    <dgm:cxn modelId="{85BD37B7-4976-4F4A-8BCC-124897C296F3}" srcId="{4A0114BE-04EF-4C9D-8975-9028C6C0CB32}" destId="{56337262-EBD8-4628-A9BF-2F4138B0B4C1}" srcOrd="4" destOrd="0" parTransId="{896D5F8C-105C-40AB-A4A2-BFB38F510BBD}" sibTransId="{290D0655-A986-46B6-9EB7-E58AD365841B}"/>
    <dgm:cxn modelId="{F86332B9-DDA2-496D-B8EE-F65CE9D01406}" srcId="{DA5D1A85-814A-4F8B-8FB3-C274C918CC8A}" destId="{A04C3023-603C-45C5-9C03-89520646E5DE}" srcOrd="3" destOrd="0" parTransId="{0F5B7943-27EE-45F6-A0AF-44400776DD53}" sibTransId="{9E62ECFB-E8AE-447F-B404-F5A2B03AD556}"/>
    <dgm:cxn modelId="{4DB548BF-899F-42AF-950D-1EAFE7FCBD34}" type="presOf" srcId="{FFB90F4F-03B7-4B30-B862-27215DA9690B}" destId="{AC9BA346-A15C-4555-96A4-C6D5A1F275A7}" srcOrd="0" destOrd="1" presId="urn:microsoft.com/office/officeart/2005/8/layout/chevronAccent+Icon"/>
    <dgm:cxn modelId="{A84A6EC1-1162-4D02-B42E-AEC3D78FE149}" srcId="{002D2EE0-AEFA-41E1-AA68-59909640DA67}" destId="{5B1C41C5-CD94-44F1-B5F4-A507F3A3432B}" srcOrd="0" destOrd="0" parTransId="{A96F50EE-BC4B-4565-B70F-8D8B5260C526}" sibTransId="{154D83D2-096D-46A4-AC88-14240901E934}"/>
    <dgm:cxn modelId="{46C240C2-31E0-421C-AB74-66C2E91B93FD}" type="presOf" srcId="{E84B0830-3D5D-450E-8913-F8F4E54C327C}" destId="{6D0EE2BD-B8FC-4CAC-8F8F-A29E07F2BB3B}" srcOrd="0" destOrd="2" presId="urn:microsoft.com/office/officeart/2005/8/layout/chevronAccent+Icon"/>
    <dgm:cxn modelId="{DA9CF7C6-6FDE-420F-857D-644AF7353A68}" srcId="{002D2EE0-AEFA-41E1-AA68-59909640DA67}" destId="{60A09BEC-8776-4B21-9F2A-41E53F4B353E}" srcOrd="4" destOrd="0" parTransId="{D0BE39F4-064B-45B9-A48B-B4406ABC44E7}" sibTransId="{A335FB52-B9BA-401F-B451-C4C16810B0D9}"/>
    <dgm:cxn modelId="{87DE71CA-8C72-4A4C-95DF-B1BFBC421A1B}" srcId="{DA5D1A85-814A-4F8B-8FB3-C274C918CC8A}" destId="{68A25057-57DB-4841-93F6-F973D459B6BA}" srcOrd="5" destOrd="0" parTransId="{B4048BB1-CA32-48B4-BCA4-142218D00DF4}" sibTransId="{7AC2F0AC-642E-454A-99A3-D75EC231ED28}"/>
    <dgm:cxn modelId="{512149D3-F321-4E6A-BA51-91AE9C5240D8}" srcId="{608D22C1-3121-432B-BCC0-FD9FADFE4F5E}" destId="{4569B142-ED90-4770-8F13-9A8981E1EB89}" srcOrd="4" destOrd="0" parTransId="{B757765A-C151-4F59-A8DC-B517D21D4497}" sibTransId="{8AD568E3-2FC7-403F-BAE5-1AA5C1BA5A21}"/>
    <dgm:cxn modelId="{8F5F96D7-9E32-4325-B22E-AF5EF32AA5DA}" srcId="{E48E25CC-B07B-4932-B86A-2F0C4D0B4784}" destId="{002D2EE0-AEFA-41E1-AA68-59909640DA67}" srcOrd="2" destOrd="0" parTransId="{153A692A-F3C4-4F3D-9E6F-758F28AAF110}" sibTransId="{93E5AD49-83D1-4C94-8F5F-FA58F3107E84}"/>
    <dgm:cxn modelId="{EA68A6D8-618B-4C5A-884C-55EEBB7F30C8}" type="presOf" srcId="{B1C9300E-B0DE-4354-B4E7-8839B6BCE96B}" destId="{0478E792-1D8B-4FA9-A750-033BA96B1DFB}" srcOrd="0" destOrd="4" presId="urn:microsoft.com/office/officeart/2005/8/layout/chevronAccent+Icon"/>
    <dgm:cxn modelId="{14F861DC-2084-4B16-95B5-E60F48B9BAC9}" type="presOf" srcId="{B4BDC284-E239-425D-98BD-415B653E3FE1}" destId="{BE8F3AA7-C381-457B-96E5-851C90D5F8DF}" srcOrd="0" destOrd="5" presId="urn:microsoft.com/office/officeart/2005/8/layout/chevronAccent+Icon"/>
    <dgm:cxn modelId="{1BA040E2-FA2F-4BEF-BC84-AE72A5E88D69}" type="presOf" srcId="{0A8056D1-DB4F-4472-B7ED-61CE7354C8E1}" destId="{6D0EE2BD-B8FC-4CAC-8F8F-A29E07F2BB3B}" srcOrd="0" destOrd="4" presId="urn:microsoft.com/office/officeart/2005/8/layout/chevronAccent+Icon"/>
    <dgm:cxn modelId="{305179EA-6C36-49E9-91AE-32CC667F9F1C}" type="presOf" srcId="{CF51F429-BFB8-4C36-ABEC-259957D33C58}" destId="{AC9BA346-A15C-4555-96A4-C6D5A1F275A7}" srcOrd="0" destOrd="4" presId="urn:microsoft.com/office/officeart/2005/8/layout/chevronAccent+Icon"/>
    <dgm:cxn modelId="{3E1963EC-0ACB-48A8-929C-4A56BC9BFE09}" srcId="{4A0114BE-04EF-4C9D-8975-9028C6C0CB32}" destId="{41EC5DBC-ECED-4C75-9436-6C98134A6951}" srcOrd="2" destOrd="0" parTransId="{01D9C32C-E942-48B2-B1F7-D72B5CD0AAE4}" sibTransId="{CF0460C2-6068-4CFB-A27A-D6FA9CF93BA0}"/>
    <dgm:cxn modelId="{33C98BED-0B7A-47C2-AF79-D52223CF9096}" type="presOf" srcId="{EAADE151-33EE-4B15-9D05-439C1ACD90E9}" destId="{6D0EE2BD-B8FC-4CAC-8F8F-A29E07F2BB3B}" srcOrd="0" destOrd="5" presId="urn:microsoft.com/office/officeart/2005/8/layout/chevronAccent+Icon"/>
    <dgm:cxn modelId="{0757A2ED-0DDA-4494-9BE9-964949D4BFEE}" srcId="{DA5D1A85-814A-4F8B-8FB3-C274C918CC8A}" destId="{B4BDC284-E239-425D-98BD-415B653E3FE1}" srcOrd="4" destOrd="0" parTransId="{60AA09D4-5EFD-46B7-AC4D-6CDBF48BFAD3}" sibTransId="{9282ACC2-34BB-43B8-84D6-758BC031DC9C}"/>
    <dgm:cxn modelId="{1A3F42EE-1292-4B95-84BC-6D29CBFE4A95}" type="presOf" srcId="{469D00F5-4F9F-4960-B559-4C24ABD13DA5}" destId="{0478E792-1D8B-4FA9-A750-033BA96B1DFB}" srcOrd="0" destOrd="1" presId="urn:microsoft.com/office/officeart/2005/8/layout/chevronAccent+Icon"/>
    <dgm:cxn modelId="{835BADF5-B5A5-4B76-9A6B-2380D7752E84}" type="presOf" srcId="{4569B142-ED90-4770-8F13-9A8981E1EB89}" destId="{AC9BA346-A15C-4555-96A4-C6D5A1F275A7}" srcOrd="0" destOrd="5" presId="urn:microsoft.com/office/officeart/2005/8/layout/chevronAccent+Icon"/>
    <dgm:cxn modelId="{E1692D12-A385-46AE-A9EF-100B270CDB8E}" type="presParOf" srcId="{18960AF9-9752-4A48-A451-0FCB582AB018}" destId="{83AD5E22-9AEC-46CA-960A-14EBB983B92C}" srcOrd="0" destOrd="0" presId="urn:microsoft.com/office/officeart/2005/8/layout/chevronAccent+Icon"/>
    <dgm:cxn modelId="{C5B5A89E-BC76-4DF2-B9C9-7346F9524367}" type="presParOf" srcId="{83AD5E22-9AEC-46CA-960A-14EBB983B92C}" destId="{C214D0F8-18E5-48BD-9A72-FA421E20106E}" srcOrd="0" destOrd="0" presId="urn:microsoft.com/office/officeart/2005/8/layout/chevronAccent+Icon"/>
    <dgm:cxn modelId="{E9C32E21-2F7A-49EC-A8BE-83CE1DAF3804}" type="presParOf" srcId="{83AD5E22-9AEC-46CA-960A-14EBB983B92C}" destId="{BE8F3AA7-C381-457B-96E5-851C90D5F8DF}" srcOrd="1" destOrd="0" presId="urn:microsoft.com/office/officeart/2005/8/layout/chevronAccent+Icon"/>
    <dgm:cxn modelId="{5B759AA4-9034-4A43-8CE2-AB3E0AAA361B}" type="presParOf" srcId="{18960AF9-9752-4A48-A451-0FCB582AB018}" destId="{A87F4327-4E1C-4A95-BE1B-40D709494FE3}" srcOrd="1" destOrd="0" presId="urn:microsoft.com/office/officeart/2005/8/layout/chevronAccent+Icon"/>
    <dgm:cxn modelId="{30C07D07-D1C5-402C-B4F4-1B881C1BF0FA}" type="presParOf" srcId="{18960AF9-9752-4A48-A451-0FCB582AB018}" destId="{9A25098C-9E2F-497F-85C0-8CE2B9053470}" srcOrd="2" destOrd="0" presId="urn:microsoft.com/office/officeart/2005/8/layout/chevronAccent+Icon"/>
    <dgm:cxn modelId="{5AA4F69D-DBB5-469B-B63D-7E847AF2B424}" type="presParOf" srcId="{9A25098C-9E2F-497F-85C0-8CE2B9053470}" destId="{303D8382-2FB0-42DE-B393-5321FE733E3A}" srcOrd="0" destOrd="0" presId="urn:microsoft.com/office/officeart/2005/8/layout/chevronAccent+Icon"/>
    <dgm:cxn modelId="{AE39D440-4B48-4D65-9D23-3E87E1635D30}" type="presParOf" srcId="{9A25098C-9E2F-497F-85C0-8CE2B9053470}" destId="{AC9BA346-A15C-4555-96A4-C6D5A1F275A7}" srcOrd="1" destOrd="0" presId="urn:microsoft.com/office/officeart/2005/8/layout/chevronAccent+Icon"/>
    <dgm:cxn modelId="{3CDFA0C1-D243-45F7-B232-FA78B564A7B2}" type="presParOf" srcId="{18960AF9-9752-4A48-A451-0FCB582AB018}" destId="{6EADCFE9-CBB3-4198-AF3B-64C9BDB66836}" srcOrd="3" destOrd="0" presId="urn:microsoft.com/office/officeart/2005/8/layout/chevronAccent+Icon"/>
    <dgm:cxn modelId="{2F5BB089-49E9-4403-A85D-98FE8FFC25A6}" type="presParOf" srcId="{18960AF9-9752-4A48-A451-0FCB582AB018}" destId="{7EAE5D56-C926-461E-92B7-69E1059ECFD0}" srcOrd="4" destOrd="0" presId="urn:microsoft.com/office/officeart/2005/8/layout/chevronAccent+Icon"/>
    <dgm:cxn modelId="{B6A0A78E-F33B-45F5-862C-BCD78CA9BFAC}" type="presParOf" srcId="{7EAE5D56-C926-461E-92B7-69E1059ECFD0}" destId="{DFAC6E26-7D82-4C74-A5FF-023A82175B3C}" srcOrd="0" destOrd="0" presId="urn:microsoft.com/office/officeart/2005/8/layout/chevronAccent+Icon"/>
    <dgm:cxn modelId="{D723C1E8-59E6-4030-8B2D-A28F45F878C6}" type="presParOf" srcId="{7EAE5D56-C926-461E-92B7-69E1059ECFD0}" destId="{CABD8C27-17D2-426C-8FFA-5F7072EAC4CF}" srcOrd="1" destOrd="0" presId="urn:microsoft.com/office/officeart/2005/8/layout/chevronAccent+Icon"/>
    <dgm:cxn modelId="{A5ECCA62-1B6B-4ED6-9D9B-89934220F597}" type="presParOf" srcId="{18960AF9-9752-4A48-A451-0FCB582AB018}" destId="{6766A243-674B-430B-A794-DCA1EC2C629A}" srcOrd="5" destOrd="0" presId="urn:microsoft.com/office/officeart/2005/8/layout/chevronAccent+Icon"/>
    <dgm:cxn modelId="{9474B93E-3D5A-445B-AD9F-D1ECCE0CA4D3}" type="presParOf" srcId="{18960AF9-9752-4A48-A451-0FCB582AB018}" destId="{4239C2C0-C794-4C0F-A99A-15C418D5AC2D}" srcOrd="6" destOrd="0" presId="urn:microsoft.com/office/officeart/2005/8/layout/chevronAccent+Icon"/>
    <dgm:cxn modelId="{3EA2DB33-C12B-4AA0-982D-5B173AEAFABD}" type="presParOf" srcId="{4239C2C0-C794-4C0F-A99A-15C418D5AC2D}" destId="{E3B9E193-3146-4CEB-95D9-D91B59BD0AD6}" srcOrd="0" destOrd="0" presId="urn:microsoft.com/office/officeart/2005/8/layout/chevronAccent+Icon"/>
    <dgm:cxn modelId="{4B75527C-A453-4F10-A8ED-536577958874}" type="presParOf" srcId="{4239C2C0-C794-4C0F-A99A-15C418D5AC2D}" destId="{0478E792-1D8B-4FA9-A750-033BA96B1DFB}" srcOrd="1" destOrd="0" presId="urn:microsoft.com/office/officeart/2005/8/layout/chevronAccent+Icon"/>
    <dgm:cxn modelId="{E3C76CAD-F51C-4B0A-A33A-CB4466C61226}" type="presParOf" srcId="{18960AF9-9752-4A48-A451-0FCB582AB018}" destId="{96FD572F-6D05-4CF0-A013-405233FB47A3}" srcOrd="7" destOrd="0" presId="urn:microsoft.com/office/officeart/2005/8/layout/chevronAccent+Icon"/>
    <dgm:cxn modelId="{D8FF0B5E-3D29-4AC0-91CA-5A6E73938350}" type="presParOf" srcId="{18960AF9-9752-4A48-A451-0FCB582AB018}" destId="{379E4AE0-CF5B-4990-A58A-89E7C1421E76}" srcOrd="8" destOrd="0" presId="urn:microsoft.com/office/officeart/2005/8/layout/chevronAccent+Icon"/>
    <dgm:cxn modelId="{55069D11-1A48-4FE5-BBBC-9ABD5A36D31D}" type="presParOf" srcId="{379E4AE0-CF5B-4990-A58A-89E7C1421E76}" destId="{33072C2A-20C7-49B1-8339-6E638F187EB7}" srcOrd="0" destOrd="0" presId="urn:microsoft.com/office/officeart/2005/8/layout/chevronAccent+Icon"/>
    <dgm:cxn modelId="{66F18773-B1A4-4D13-986D-ED8B2F378751}" type="presParOf" srcId="{379E4AE0-CF5B-4990-A58A-89E7C1421E76}" destId="{6D0EE2BD-B8FC-4CAC-8F8F-A29E07F2BB3B}" srcOrd="1" destOrd="0" presId="urn:microsoft.com/office/officeart/2005/8/layout/chevronAccent+Icon"/>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4D0F8-18E5-48BD-9A72-FA421E20106E}">
      <dsp:nvSpPr>
        <dsp:cNvPr id="0" name=""/>
        <dsp:cNvSpPr/>
      </dsp:nvSpPr>
      <dsp:spPr>
        <a:xfrm>
          <a:off x="1407"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F3AA7-C381-457B-96E5-851C90D5F8DF}">
      <dsp:nvSpPr>
        <dsp:cNvPr id="0" name=""/>
        <dsp:cNvSpPr/>
      </dsp:nvSpPr>
      <dsp:spPr>
        <a:xfrm>
          <a:off x="421479" y="238869"/>
          <a:ext cx="1330230" cy="28370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Classic C++</a:t>
          </a:r>
          <a:endParaRPr lang="en-NL" sz="1600" kern="1200"/>
        </a:p>
        <a:p>
          <a:pPr marL="57150" lvl="1" indent="-57150" algn="l" defTabSz="444500">
            <a:lnSpc>
              <a:spcPct val="90000"/>
            </a:lnSpc>
            <a:spcBef>
              <a:spcPct val="0"/>
            </a:spcBef>
            <a:spcAft>
              <a:spcPct val="15000"/>
            </a:spcAft>
            <a:buChar char="•"/>
          </a:pPr>
          <a:r>
            <a:rPr lang="en-US" sz="1000" b="1" kern="1200" dirty="0"/>
            <a:t>Historical</a:t>
          </a:r>
          <a:endParaRPr lang="en-NL" sz="1000" b="1" kern="1200"/>
        </a:p>
        <a:p>
          <a:pPr marL="57150" lvl="1" indent="-57150" algn="l" defTabSz="444500">
            <a:lnSpc>
              <a:spcPct val="90000"/>
            </a:lnSpc>
            <a:spcBef>
              <a:spcPct val="0"/>
            </a:spcBef>
            <a:spcAft>
              <a:spcPct val="15000"/>
            </a:spcAft>
            <a:buChar char="•"/>
          </a:pPr>
          <a:r>
            <a:rPr lang="en-US" sz="1000" kern="1200" dirty="0"/>
            <a:t>Classes</a:t>
          </a:r>
          <a:endParaRPr lang="en-NL" sz="1000" kern="1200"/>
        </a:p>
        <a:p>
          <a:pPr marL="57150" lvl="1" indent="-57150" algn="l" defTabSz="444500">
            <a:lnSpc>
              <a:spcPct val="90000"/>
            </a:lnSpc>
            <a:spcBef>
              <a:spcPct val="0"/>
            </a:spcBef>
            <a:spcAft>
              <a:spcPct val="15000"/>
            </a:spcAft>
            <a:buChar char="•"/>
          </a:pPr>
          <a:r>
            <a:rPr lang="en-US" sz="1000" kern="1200" dirty="0"/>
            <a:t>Inheritance</a:t>
          </a:r>
          <a:endParaRPr lang="en-NL" sz="1000" kern="1200"/>
        </a:p>
        <a:p>
          <a:pPr marL="57150" lvl="1" indent="-57150" algn="l" defTabSz="444500">
            <a:lnSpc>
              <a:spcPct val="90000"/>
            </a:lnSpc>
            <a:spcBef>
              <a:spcPct val="0"/>
            </a:spcBef>
            <a:spcAft>
              <a:spcPct val="15000"/>
            </a:spcAft>
            <a:buChar char="•"/>
          </a:pPr>
          <a:r>
            <a:rPr lang="en-US" sz="1000" kern="1200" dirty="0"/>
            <a:t>Virtual functions</a:t>
          </a:r>
          <a:endParaRPr lang="en-NL" sz="1000" kern="1200"/>
        </a:p>
        <a:p>
          <a:pPr marL="57150" lvl="1" indent="-57150" algn="l" defTabSz="444500">
            <a:lnSpc>
              <a:spcPct val="90000"/>
            </a:lnSpc>
            <a:spcBef>
              <a:spcPct val="0"/>
            </a:spcBef>
            <a:spcAft>
              <a:spcPct val="15000"/>
            </a:spcAft>
            <a:buChar char="•"/>
          </a:pPr>
          <a:r>
            <a:rPr lang="en-US" sz="1000" kern="1200" dirty="0"/>
            <a:t>Overloading</a:t>
          </a:r>
          <a:endParaRPr lang="en-NL" sz="1000" kern="1200"/>
        </a:p>
        <a:p>
          <a:pPr marL="57150" lvl="1" indent="-57150" algn="l" defTabSz="444500">
            <a:lnSpc>
              <a:spcPct val="90000"/>
            </a:lnSpc>
            <a:spcBef>
              <a:spcPct val="0"/>
            </a:spcBef>
            <a:spcAft>
              <a:spcPct val="15000"/>
            </a:spcAft>
            <a:buChar char="•"/>
          </a:pPr>
          <a:r>
            <a:rPr lang="en-US" sz="1000" kern="1200" dirty="0"/>
            <a:t>References</a:t>
          </a:r>
          <a:endParaRPr lang="en-NL" sz="1000" kern="1200"/>
        </a:p>
        <a:p>
          <a:pPr marL="57150" lvl="1" indent="-57150" algn="l" defTabSz="444500">
            <a:lnSpc>
              <a:spcPct val="90000"/>
            </a:lnSpc>
            <a:spcBef>
              <a:spcPct val="0"/>
            </a:spcBef>
            <a:spcAft>
              <a:spcPct val="15000"/>
            </a:spcAft>
            <a:buChar char="•"/>
          </a:pPr>
          <a:r>
            <a:rPr lang="en-GB" sz="1000" kern="1200" dirty="0"/>
            <a:t>Containers</a:t>
          </a:r>
          <a:endParaRPr lang="en-NL" sz="1000" kern="1200"/>
        </a:p>
        <a:p>
          <a:pPr marL="57150" lvl="1" indent="-57150" algn="l" defTabSz="444500">
            <a:lnSpc>
              <a:spcPct val="90000"/>
            </a:lnSpc>
            <a:spcBef>
              <a:spcPct val="0"/>
            </a:spcBef>
            <a:spcAft>
              <a:spcPct val="15000"/>
            </a:spcAft>
            <a:buChar char="•"/>
          </a:pPr>
          <a:r>
            <a:rPr lang="en-US" sz="1000" kern="1200" dirty="0"/>
            <a:t>Exceptions</a:t>
          </a:r>
          <a:endParaRPr lang="en-NL" sz="1000" kern="1200" dirty="0"/>
        </a:p>
      </dsp:txBody>
      <dsp:txXfrm>
        <a:off x="460440" y="277830"/>
        <a:ext cx="1252308" cy="2759123"/>
      </dsp:txXfrm>
    </dsp:sp>
    <dsp:sp modelId="{303D8382-2FB0-42DE-B393-5321FE733E3A}">
      <dsp:nvSpPr>
        <dsp:cNvPr id="0" name=""/>
        <dsp:cNvSpPr/>
      </dsp:nvSpPr>
      <dsp:spPr>
        <a:xfrm>
          <a:off x="1800718"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BA346-A15C-4555-96A4-C6D5A1F275A7}">
      <dsp:nvSpPr>
        <dsp:cNvPr id="0" name=""/>
        <dsp:cNvSpPr/>
      </dsp:nvSpPr>
      <dsp:spPr>
        <a:xfrm>
          <a:off x="2220791" y="213105"/>
          <a:ext cx="1330230" cy="28885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C++ 11</a:t>
          </a:r>
          <a:endParaRPr lang="en-NL" sz="1600" kern="1200"/>
        </a:p>
        <a:p>
          <a:pPr marL="57150" lvl="1" indent="-57150" algn="l" defTabSz="444500">
            <a:lnSpc>
              <a:spcPct val="90000"/>
            </a:lnSpc>
            <a:spcBef>
              <a:spcPct val="0"/>
            </a:spcBef>
            <a:spcAft>
              <a:spcPct val="15000"/>
            </a:spcAft>
            <a:buChar char="•"/>
          </a:pPr>
          <a:r>
            <a:rPr lang="en-GB" sz="1000" b="1" kern="1200" dirty="0"/>
            <a:t>Major Update</a:t>
          </a:r>
          <a:endParaRPr lang="en-NL" sz="1000" b="1" kern="1200"/>
        </a:p>
        <a:p>
          <a:pPr marL="57150" lvl="1" indent="-57150" algn="l" defTabSz="444500">
            <a:lnSpc>
              <a:spcPct val="90000"/>
            </a:lnSpc>
            <a:spcBef>
              <a:spcPct val="0"/>
            </a:spcBef>
            <a:spcAft>
              <a:spcPct val="15000"/>
            </a:spcAft>
            <a:buChar char="•"/>
          </a:pPr>
          <a:r>
            <a:rPr lang="en-US" sz="1000" kern="1200" dirty="0"/>
            <a:t>Type inference</a:t>
          </a:r>
          <a:endParaRPr lang="en-NL" sz="1000" kern="1200"/>
        </a:p>
        <a:p>
          <a:pPr marL="57150" lvl="1" indent="-57150" algn="l" defTabSz="444500">
            <a:lnSpc>
              <a:spcPct val="90000"/>
            </a:lnSpc>
            <a:spcBef>
              <a:spcPct val="0"/>
            </a:spcBef>
            <a:spcAft>
              <a:spcPct val="15000"/>
            </a:spcAft>
            <a:buChar char="•"/>
          </a:pPr>
          <a:r>
            <a:rPr lang="en-US" sz="1000" kern="1200" dirty="0"/>
            <a:t>Variadic templates</a:t>
          </a:r>
          <a:endParaRPr lang="en-NL" sz="1000" kern="1200"/>
        </a:p>
        <a:p>
          <a:pPr marL="57150" lvl="1" indent="-57150" algn="l" defTabSz="444500">
            <a:lnSpc>
              <a:spcPct val="90000"/>
            </a:lnSpc>
            <a:spcBef>
              <a:spcPct val="0"/>
            </a:spcBef>
            <a:spcAft>
              <a:spcPct val="15000"/>
            </a:spcAft>
            <a:buChar char="•"/>
          </a:pPr>
          <a:r>
            <a:rPr lang="en-US" sz="1000" kern="1200" dirty="0"/>
            <a:t>Range for</a:t>
          </a:r>
          <a:endParaRPr lang="en-NL" sz="1000" kern="1200"/>
        </a:p>
        <a:p>
          <a:pPr marL="57150" lvl="1" indent="-57150" algn="l" defTabSz="444500">
            <a:lnSpc>
              <a:spcPct val="90000"/>
            </a:lnSpc>
            <a:spcBef>
              <a:spcPct val="0"/>
            </a:spcBef>
            <a:spcAft>
              <a:spcPct val="15000"/>
            </a:spcAft>
            <a:buChar char="•"/>
          </a:pPr>
          <a:r>
            <a:rPr lang="en-US" sz="1000" kern="1200" dirty="0"/>
            <a:t>Scoped enum</a:t>
          </a:r>
          <a:endParaRPr lang="en-NL" sz="1000" kern="1200" dirty="0"/>
        </a:p>
        <a:p>
          <a:pPr marL="57150" lvl="1" indent="-57150" algn="l" defTabSz="444500">
            <a:lnSpc>
              <a:spcPct val="90000"/>
            </a:lnSpc>
            <a:spcBef>
              <a:spcPct val="0"/>
            </a:spcBef>
            <a:spcAft>
              <a:spcPct val="15000"/>
            </a:spcAft>
            <a:buChar char="•"/>
          </a:pPr>
          <a:r>
            <a:rPr lang="en-US" sz="1000" kern="1200" dirty="0"/>
            <a:t>nullptr</a:t>
          </a:r>
          <a:endParaRPr lang="en-NL" sz="1000" kern="1200" dirty="0"/>
        </a:p>
        <a:p>
          <a:pPr marL="57150" lvl="1" indent="-57150" algn="l" defTabSz="444500">
            <a:lnSpc>
              <a:spcPct val="90000"/>
            </a:lnSpc>
            <a:spcBef>
              <a:spcPct val="0"/>
            </a:spcBef>
            <a:spcAft>
              <a:spcPct val="15000"/>
            </a:spcAft>
            <a:buChar char="•"/>
          </a:pPr>
          <a:r>
            <a:rPr lang="en-US" sz="1000" kern="1200" dirty="0"/>
            <a:t>Move semantics</a:t>
          </a:r>
          <a:endParaRPr lang="en-NL" sz="1000" kern="1200"/>
        </a:p>
        <a:p>
          <a:pPr marL="57150" lvl="1" indent="-57150" algn="l" defTabSz="444500">
            <a:lnSpc>
              <a:spcPct val="90000"/>
            </a:lnSpc>
            <a:spcBef>
              <a:spcPct val="0"/>
            </a:spcBef>
            <a:spcAft>
              <a:spcPct val="15000"/>
            </a:spcAft>
            <a:buChar char="•"/>
          </a:pPr>
          <a:r>
            <a:rPr lang="en-GB" sz="1000" kern="1200" dirty="0"/>
            <a:t>Smart pointers</a:t>
          </a:r>
          <a:endParaRPr lang="en-NL" sz="1000" kern="1200"/>
        </a:p>
        <a:p>
          <a:pPr marL="57150" lvl="1" indent="-57150" algn="l" defTabSz="444500">
            <a:lnSpc>
              <a:spcPct val="90000"/>
            </a:lnSpc>
            <a:spcBef>
              <a:spcPct val="0"/>
            </a:spcBef>
            <a:spcAft>
              <a:spcPct val="15000"/>
            </a:spcAft>
            <a:buChar char="•"/>
          </a:pPr>
          <a:r>
            <a:rPr lang="en-US" sz="1000" kern="1200" dirty="0"/>
            <a:t>Lambdas</a:t>
          </a:r>
          <a:endParaRPr lang="en-NL" sz="1000" kern="1200"/>
        </a:p>
        <a:p>
          <a:pPr marL="57150" lvl="1" indent="-57150" algn="l" defTabSz="444500">
            <a:lnSpc>
              <a:spcPct val="90000"/>
            </a:lnSpc>
            <a:spcBef>
              <a:spcPct val="0"/>
            </a:spcBef>
            <a:spcAft>
              <a:spcPct val="15000"/>
            </a:spcAft>
            <a:buChar char="•"/>
          </a:pPr>
          <a:r>
            <a:rPr lang="en-GB" sz="1000" kern="1200" dirty="0"/>
            <a:t>Threading</a:t>
          </a:r>
          <a:endParaRPr lang="en-NL" sz="1000" kern="1200"/>
        </a:p>
      </dsp:txBody>
      <dsp:txXfrm>
        <a:off x="2259752" y="252066"/>
        <a:ext cx="1252308" cy="2810650"/>
      </dsp:txXfrm>
    </dsp:sp>
    <dsp:sp modelId="{DFAC6E26-7D82-4C74-A5FF-023A82175B3C}">
      <dsp:nvSpPr>
        <dsp:cNvPr id="0" name=""/>
        <dsp:cNvSpPr/>
      </dsp:nvSpPr>
      <dsp:spPr>
        <a:xfrm>
          <a:off x="3600029"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D8C27-17D2-426C-8FFA-5F7072EAC4CF}">
      <dsp:nvSpPr>
        <dsp:cNvPr id="0" name=""/>
        <dsp:cNvSpPr/>
      </dsp:nvSpPr>
      <dsp:spPr>
        <a:xfrm>
          <a:off x="4020102" y="259923"/>
          <a:ext cx="1330230" cy="27949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C++ 14</a:t>
          </a:r>
          <a:endParaRPr lang="en-NL" sz="1600" kern="1200"/>
        </a:p>
        <a:p>
          <a:pPr marL="57150" lvl="1" indent="-57150" algn="l" defTabSz="444500">
            <a:lnSpc>
              <a:spcPct val="90000"/>
            </a:lnSpc>
            <a:spcBef>
              <a:spcPct val="0"/>
            </a:spcBef>
            <a:spcAft>
              <a:spcPct val="15000"/>
            </a:spcAft>
            <a:buChar char="•"/>
          </a:pPr>
          <a:r>
            <a:rPr lang="en-GB" sz="1000" b="1" kern="1200" dirty="0"/>
            <a:t>Minor Update</a:t>
          </a:r>
          <a:endParaRPr lang="en-NL" sz="1000" b="1" kern="1200"/>
        </a:p>
        <a:p>
          <a:pPr marL="57150" lvl="1" indent="-57150" algn="l" defTabSz="444500">
            <a:lnSpc>
              <a:spcPct val="90000"/>
            </a:lnSpc>
            <a:spcBef>
              <a:spcPct val="0"/>
            </a:spcBef>
            <a:spcAft>
              <a:spcPct val="15000"/>
            </a:spcAft>
            <a:buChar char="•"/>
          </a:pPr>
          <a:r>
            <a:rPr lang="en-US" sz="1000" kern="1200" dirty="0"/>
            <a:t>Variable templates</a:t>
          </a:r>
          <a:endParaRPr lang="en-NL" sz="1000" kern="1200"/>
        </a:p>
        <a:p>
          <a:pPr marL="57150" lvl="1" indent="-57150" algn="l" defTabSz="444500">
            <a:lnSpc>
              <a:spcPct val="90000"/>
            </a:lnSpc>
            <a:spcBef>
              <a:spcPct val="0"/>
            </a:spcBef>
            <a:spcAft>
              <a:spcPct val="15000"/>
            </a:spcAft>
            <a:buChar char="•"/>
          </a:pPr>
          <a:r>
            <a:rPr lang="en-US" sz="1000" kern="1200" dirty="0"/>
            <a:t>Generic lambdas</a:t>
          </a:r>
          <a:endParaRPr lang="en-NL" sz="1000" kern="1200"/>
        </a:p>
        <a:p>
          <a:pPr marL="57150" lvl="1" indent="-57150" algn="l" defTabSz="444500">
            <a:lnSpc>
              <a:spcPct val="90000"/>
            </a:lnSpc>
            <a:spcBef>
              <a:spcPct val="0"/>
            </a:spcBef>
            <a:spcAft>
              <a:spcPct val="15000"/>
            </a:spcAft>
            <a:buChar char="•"/>
          </a:pPr>
          <a:r>
            <a:rPr lang="en-US" sz="1000" kern="1200" dirty="0"/>
            <a:t>Binary literals</a:t>
          </a:r>
          <a:endParaRPr lang="en-NL" sz="1000" kern="1200"/>
        </a:p>
        <a:p>
          <a:pPr marL="57150" lvl="1" indent="-57150" algn="l" defTabSz="444500">
            <a:lnSpc>
              <a:spcPct val="90000"/>
            </a:lnSpc>
            <a:spcBef>
              <a:spcPct val="0"/>
            </a:spcBef>
            <a:spcAft>
              <a:spcPct val="15000"/>
            </a:spcAft>
            <a:buChar char="•"/>
          </a:pPr>
          <a:r>
            <a:rPr lang="en-US" sz="1000" kern="1200" dirty="0"/>
            <a:t>Digit separators</a:t>
          </a:r>
          <a:endParaRPr lang="en-NL" sz="1000" kern="1200"/>
        </a:p>
        <a:p>
          <a:pPr marL="57150" lvl="1" indent="-57150" algn="l" defTabSz="444500">
            <a:lnSpc>
              <a:spcPct val="90000"/>
            </a:lnSpc>
            <a:spcBef>
              <a:spcPct val="0"/>
            </a:spcBef>
            <a:spcAft>
              <a:spcPct val="15000"/>
            </a:spcAft>
            <a:buChar char="•"/>
          </a:pPr>
          <a:r>
            <a:rPr lang="en-US" sz="1000" kern="1200" dirty="0"/>
            <a:t>Return type deduction</a:t>
          </a:r>
          <a:endParaRPr lang="en-NL" sz="1000" kern="1200"/>
        </a:p>
        <a:p>
          <a:pPr marL="57150" lvl="1" indent="-57150" algn="l" defTabSz="444500">
            <a:lnSpc>
              <a:spcPct val="90000"/>
            </a:lnSpc>
            <a:spcBef>
              <a:spcPct val="0"/>
            </a:spcBef>
            <a:spcAft>
              <a:spcPct val="15000"/>
            </a:spcAft>
            <a:buChar char="•"/>
          </a:pPr>
          <a:r>
            <a:rPr lang="en-US" sz="1000" kern="1200" dirty="0" err="1"/>
            <a:t>make_unique</a:t>
          </a:r>
          <a:endParaRPr lang="en-NL" sz="1000" kern="1200" dirty="0"/>
        </a:p>
      </dsp:txBody>
      <dsp:txXfrm>
        <a:off x="4059063" y="298884"/>
        <a:ext cx="1252308" cy="2717015"/>
      </dsp:txXfrm>
    </dsp:sp>
    <dsp:sp modelId="{E3B9E193-3146-4CEB-95D9-D91B59BD0AD6}">
      <dsp:nvSpPr>
        <dsp:cNvPr id="0" name=""/>
        <dsp:cNvSpPr/>
      </dsp:nvSpPr>
      <dsp:spPr>
        <a:xfrm>
          <a:off x="5399340"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8E792-1D8B-4FA9-A750-033BA96B1DFB}">
      <dsp:nvSpPr>
        <dsp:cNvPr id="0" name=""/>
        <dsp:cNvSpPr/>
      </dsp:nvSpPr>
      <dsp:spPr>
        <a:xfrm>
          <a:off x="5819413" y="264632"/>
          <a:ext cx="1330230" cy="27855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C++ 17</a:t>
          </a:r>
          <a:endParaRPr lang="en-NL" sz="1600" kern="1200"/>
        </a:p>
        <a:p>
          <a:pPr marL="57150" lvl="1" indent="-57150" algn="l" defTabSz="444500">
            <a:lnSpc>
              <a:spcPct val="90000"/>
            </a:lnSpc>
            <a:spcBef>
              <a:spcPct val="0"/>
            </a:spcBef>
            <a:spcAft>
              <a:spcPct val="15000"/>
            </a:spcAft>
            <a:buChar char="•"/>
          </a:pPr>
          <a:r>
            <a:rPr lang="en-GB" sz="1000" b="1" kern="1200" dirty="0"/>
            <a:t>Minor Update</a:t>
          </a:r>
          <a:endParaRPr lang="en-NL" sz="1000" b="1" kern="1200"/>
        </a:p>
        <a:p>
          <a:pPr marL="57150" lvl="1" indent="-57150" algn="l" defTabSz="444500">
            <a:lnSpc>
              <a:spcPct val="90000"/>
            </a:lnSpc>
            <a:spcBef>
              <a:spcPct val="0"/>
            </a:spcBef>
            <a:spcAft>
              <a:spcPct val="15000"/>
            </a:spcAft>
            <a:buChar char="•"/>
          </a:pPr>
          <a:r>
            <a:rPr lang="en-GB" sz="1000" kern="1200" dirty="0"/>
            <a:t>Filesystem</a:t>
          </a:r>
          <a:endParaRPr lang="en-NL" sz="1000" kern="1200"/>
        </a:p>
        <a:p>
          <a:pPr marL="57150" lvl="1" indent="-57150" algn="l" defTabSz="444500">
            <a:lnSpc>
              <a:spcPct val="90000"/>
            </a:lnSpc>
            <a:spcBef>
              <a:spcPct val="0"/>
            </a:spcBef>
            <a:spcAft>
              <a:spcPct val="15000"/>
            </a:spcAft>
            <a:buChar char="•"/>
          </a:pPr>
          <a:r>
            <a:rPr lang="en-US" sz="1000" kern="1200" dirty="0"/>
            <a:t>Execution policies</a:t>
          </a:r>
          <a:endParaRPr lang="en-NL" sz="1000" kern="1200"/>
        </a:p>
        <a:p>
          <a:pPr marL="57150" lvl="1" indent="-57150" algn="l" defTabSz="444500">
            <a:lnSpc>
              <a:spcPct val="90000"/>
            </a:lnSpc>
            <a:spcBef>
              <a:spcPct val="0"/>
            </a:spcBef>
            <a:spcAft>
              <a:spcPct val="15000"/>
            </a:spcAft>
            <a:buChar char="•"/>
          </a:pPr>
          <a:r>
            <a:rPr lang="en-US" sz="1000" kern="1200" dirty="0"/>
            <a:t>Fold expressions</a:t>
          </a:r>
          <a:endParaRPr lang="en-NL" sz="1000" kern="1200"/>
        </a:p>
        <a:p>
          <a:pPr marL="57150" lvl="1" indent="-57150" algn="l" defTabSz="444500">
            <a:lnSpc>
              <a:spcPct val="90000"/>
            </a:lnSpc>
            <a:spcBef>
              <a:spcPct val="0"/>
            </a:spcBef>
            <a:spcAft>
              <a:spcPct val="15000"/>
            </a:spcAft>
            <a:buChar char="•"/>
          </a:pPr>
          <a:r>
            <a:rPr lang="en-US" sz="1000" kern="1200" dirty="0"/>
            <a:t>Class template argument deduction</a:t>
          </a:r>
          <a:endParaRPr lang="en-NL" sz="1000" kern="1200"/>
        </a:p>
      </dsp:txBody>
      <dsp:txXfrm>
        <a:off x="5858374" y="303593"/>
        <a:ext cx="1252308" cy="2707596"/>
      </dsp:txXfrm>
    </dsp:sp>
    <dsp:sp modelId="{33072C2A-20C7-49B1-8339-6E638F187EB7}">
      <dsp:nvSpPr>
        <dsp:cNvPr id="0" name=""/>
        <dsp:cNvSpPr/>
      </dsp:nvSpPr>
      <dsp:spPr>
        <a:xfrm>
          <a:off x="7198652"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EE2BD-B8FC-4CAC-8F8F-A29E07F2BB3B}">
      <dsp:nvSpPr>
        <dsp:cNvPr id="0" name=""/>
        <dsp:cNvSpPr/>
      </dsp:nvSpPr>
      <dsp:spPr>
        <a:xfrm>
          <a:off x="7618724" y="259923"/>
          <a:ext cx="1330230" cy="27949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C++ 20</a:t>
          </a:r>
          <a:endParaRPr lang="en-NL" sz="1600" kern="1200"/>
        </a:p>
        <a:p>
          <a:pPr marL="57150" lvl="1" indent="-57150" algn="l" defTabSz="444500">
            <a:lnSpc>
              <a:spcPct val="90000"/>
            </a:lnSpc>
            <a:spcBef>
              <a:spcPct val="0"/>
            </a:spcBef>
            <a:spcAft>
              <a:spcPct val="15000"/>
            </a:spcAft>
            <a:buChar char="•"/>
          </a:pPr>
          <a:r>
            <a:rPr lang="en-GB" sz="1000" b="1" kern="1200" dirty="0"/>
            <a:t>Major update</a:t>
          </a:r>
          <a:endParaRPr lang="en-NL" sz="1000" b="1" kern="1200"/>
        </a:p>
        <a:p>
          <a:pPr marL="57150" lvl="1" indent="-57150" algn="l" defTabSz="444500">
            <a:lnSpc>
              <a:spcPct val="90000"/>
            </a:lnSpc>
            <a:spcBef>
              <a:spcPct val="0"/>
            </a:spcBef>
            <a:spcAft>
              <a:spcPct val="15000"/>
            </a:spcAft>
            <a:buChar char="•"/>
          </a:pPr>
          <a:r>
            <a:rPr lang="en-US" sz="1000" kern="1200" dirty="0"/>
            <a:t>3-way comparison</a:t>
          </a:r>
          <a:endParaRPr lang="en-NL" sz="1000" kern="1200"/>
        </a:p>
        <a:p>
          <a:pPr marL="57150" lvl="1" indent="-57150" algn="l" defTabSz="444500">
            <a:lnSpc>
              <a:spcPct val="90000"/>
            </a:lnSpc>
            <a:spcBef>
              <a:spcPct val="0"/>
            </a:spcBef>
            <a:spcAft>
              <a:spcPct val="15000"/>
            </a:spcAft>
            <a:buChar char="•"/>
          </a:pPr>
          <a:r>
            <a:rPr lang="en-US" sz="1000" kern="1200" dirty="0"/>
            <a:t>Coroutines</a:t>
          </a:r>
          <a:endParaRPr lang="en-NL" sz="1000" kern="1200"/>
        </a:p>
        <a:p>
          <a:pPr marL="57150" lvl="1" indent="-57150" algn="l" defTabSz="444500">
            <a:lnSpc>
              <a:spcPct val="90000"/>
            </a:lnSpc>
            <a:spcBef>
              <a:spcPct val="0"/>
            </a:spcBef>
            <a:spcAft>
              <a:spcPct val="15000"/>
            </a:spcAft>
            <a:buChar char="•"/>
          </a:pPr>
          <a:r>
            <a:rPr lang="en-US" sz="1000" kern="1200" dirty="0"/>
            <a:t>Modules</a:t>
          </a:r>
          <a:endParaRPr lang="en-NL" sz="1000" kern="1200"/>
        </a:p>
        <a:p>
          <a:pPr marL="57150" lvl="1" indent="-57150" algn="l" defTabSz="444500">
            <a:lnSpc>
              <a:spcPct val="90000"/>
            </a:lnSpc>
            <a:spcBef>
              <a:spcPct val="0"/>
            </a:spcBef>
            <a:spcAft>
              <a:spcPct val="15000"/>
            </a:spcAft>
            <a:buChar char="•"/>
          </a:pPr>
          <a:r>
            <a:rPr lang="en-US" sz="1000" kern="1200" dirty="0"/>
            <a:t>Concepts</a:t>
          </a:r>
          <a:endParaRPr lang="en-NL" sz="1000" kern="1200"/>
        </a:p>
        <a:p>
          <a:pPr marL="57150" lvl="1" indent="-57150" algn="l" defTabSz="444500">
            <a:lnSpc>
              <a:spcPct val="90000"/>
            </a:lnSpc>
            <a:spcBef>
              <a:spcPct val="0"/>
            </a:spcBef>
            <a:spcAft>
              <a:spcPct val="15000"/>
            </a:spcAft>
            <a:buChar char="•"/>
          </a:pPr>
          <a:r>
            <a:rPr lang="en-US" sz="1000" kern="1200" dirty="0"/>
            <a:t>Ranges</a:t>
          </a:r>
          <a:endParaRPr lang="en-NL" sz="1000" kern="1200"/>
        </a:p>
      </dsp:txBody>
      <dsp:txXfrm>
        <a:off x="7657685" y="298884"/>
        <a:ext cx="1252308" cy="27170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32"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33"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34"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AFFFFCB-CE2C-4EEC-B2ED-DC84ED2B5D0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6.xml.rels><?xml version="1.0" encoding="UTF-8"?>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205.xml.rels><?xml version="1.0" encoding="UTF-8"?>
<Relationships xmlns="http://schemas.openxmlformats.org/package/2006/relationships"><Relationship Id="rId1" Type="http://schemas.openxmlformats.org/officeDocument/2006/relationships/slide" Target="../slides/slide205.xml"/><Relationship Id="rId2" Type="http://schemas.openxmlformats.org/officeDocument/2006/relationships/notesMaster" Target="../notesMasters/notesMaster1.xml"/>
</Relationships>
</file>

<file path=ppt/notesSlides/_rels/notesSlide206.xml.rels><?xml version="1.0" encoding="UTF-8"?>
<Relationships xmlns="http://schemas.openxmlformats.org/package/2006/relationships"><Relationship Id="rId1" Type="http://schemas.openxmlformats.org/officeDocument/2006/relationships/slide" Target="../slides/slide206.xml"/><Relationship Id="rId2" Type="http://schemas.openxmlformats.org/officeDocument/2006/relationships/notesMaster" Target="../notesMasters/notesMaster1.xml"/>
</Relationships>
</file>

<file path=ppt/notesSlides/_rels/notesSlide207.xml.rels><?xml version="1.0" encoding="UTF-8"?>
<Relationships xmlns="http://schemas.openxmlformats.org/package/2006/relationships"><Relationship Id="rId1" Type="http://schemas.openxmlformats.org/officeDocument/2006/relationships/slide" Target="../slides/slide207.xml"/><Relationship Id="rId2" Type="http://schemas.openxmlformats.org/officeDocument/2006/relationships/notesMaster" Target="../notesMasters/notesMaster1.xml"/>
</Relationships>
</file>

<file path=ppt/notesSlides/_rels/notesSlide213.xml.rels><?xml version="1.0" encoding="UTF-8"?>
<Relationships xmlns="http://schemas.openxmlformats.org/package/2006/relationships"><Relationship Id="rId1" Type="http://schemas.openxmlformats.org/officeDocument/2006/relationships/slide" Target="../slides/slide213.xml"/><Relationship Id="rId2" Type="http://schemas.openxmlformats.org/officeDocument/2006/relationships/notesMaster" Target="../notesMasters/notesMaster1.xml"/>
</Relationships>
</file>

<file path=ppt/notesSlides/_rels/notesSlide215.xml.rels><?xml version="1.0" encoding="UTF-8"?>
<Relationships xmlns="http://schemas.openxmlformats.org/package/2006/relationships"><Relationship Id="rId1" Type="http://schemas.openxmlformats.org/officeDocument/2006/relationships/slide" Target="../slides/slide215.xml"/><Relationship Id="rId2" Type="http://schemas.openxmlformats.org/officeDocument/2006/relationships/notesMaster" Target="../notesMasters/notesMaster1.xml"/>
</Relationships>
</file>

<file path=ppt/notesSlides/_rels/notesSlide282.xml.rels><?xml version="1.0" encoding="UTF-8"?>
<Relationships xmlns="http://schemas.openxmlformats.org/package/2006/relationships"><Relationship Id="rId1" Type="http://schemas.openxmlformats.org/officeDocument/2006/relationships/slide" Target="../slides/slide28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PlaceHolder 1"/>
          <p:cNvSpPr>
            <a:spLocks noGrp="1"/>
          </p:cNvSpPr>
          <p:nvPr>
            <p:ph type="sldImg"/>
          </p:nvPr>
        </p:nvSpPr>
        <p:spPr>
          <a:xfrm>
            <a:off x="92160" y="1135080"/>
            <a:ext cx="6614280" cy="3722040"/>
          </a:xfrm>
          <a:prstGeom prst="rect">
            <a:avLst/>
          </a:prstGeom>
          <a:ln w="0">
            <a:noFill/>
          </a:ln>
        </p:spPr>
      </p:sp>
      <p:sp>
        <p:nvSpPr>
          <p:cNvPr id="138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86" name="PlaceHolder 3"/>
          <p:cNvSpPr>
            <a:spLocks noGrp="1"/>
          </p:cNvSpPr>
          <p:nvPr>
            <p:ph type="sldNum" idx="31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E6C8632-1019-4227-9C4D-A9FAD14A782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PlaceHolder 1"/>
          <p:cNvSpPr>
            <a:spLocks noGrp="1"/>
          </p:cNvSpPr>
          <p:nvPr>
            <p:ph type="sldImg"/>
          </p:nvPr>
        </p:nvSpPr>
        <p:spPr>
          <a:xfrm>
            <a:off x="92160" y="1135080"/>
            <a:ext cx="6614280" cy="3722040"/>
          </a:xfrm>
          <a:prstGeom prst="rect">
            <a:avLst/>
          </a:prstGeom>
          <a:ln w="0">
            <a:noFill/>
          </a:ln>
        </p:spPr>
      </p:sp>
      <p:sp>
        <p:nvSpPr>
          <p:cNvPr id="138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89" name="PlaceHolder 3"/>
          <p:cNvSpPr>
            <a:spLocks noGrp="1"/>
          </p:cNvSpPr>
          <p:nvPr>
            <p:ph type="sldNum" idx="31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163000B-5266-4DE5-8A0B-87B84E83A63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0" name="PlaceHolder 1"/>
          <p:cNvSpPr>
            <a:spLocks noGrp="1"/>
          </p:cNvSpPr>
          <p:nvPr>
            <p:ph type="sldImg"/>
          </p:nvPr>
        </p:nvSpPr>
        <p:spPr>
          <a:xfrm>
            <a:off x="92160" y="1135080"/>
            <a:ext cx="6614280" cy="3722040"/>
          </a:xfrm>
          <a:prstGeom prst="rect">
            <a:avLst/>
          </a:prstGeom>
          <a:ln w="0">
            <a:noFill/>
          </a:ln>
        </p:spPr>
      </p:sp>
      <p:sp>
        <p:nvSpPr>
          <p:cNvPr id="1391"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92" name="PlaceHolder 3"/>
          <p:cNvSpPr>
            <a:spLocks noGrp="1"/>
          </p:cNvSpPr>
          <p:nvPr>
            <p:ph type="sldNum" idx="31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1970081-B610-49F0-954D-D5004A6DFCA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3" name="PlaceHolder 1"/>
          <p:cNvSpPr>
            <a:spLocks noGrp="1"/>
          </p:cNvSpPr>
          <p:nvPr>
            <p:ph type="sldImg"/>
          </p:nvPr>
        </p:nvSpPr>
        <p:spPr>
          <a:xfrm>
            <a:off x="92160" y="1135080"/>
            <a:ext cx="6614280" cy="3722040"/>
          </a:xfrm>
          <a:prstGeom prst="rect">
            <a:avLst/>
          </a:prstGeom>
          <a:ln w="0">
            <a:noFill/>
          </a:ln>
        </p:spPr>
      </p:sp>
      <p:sp>
        <p:nvSpPr>
          <p:cNvPr id="139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95" name="PlaceHolder 3"/>
          <p:cNvSpPr>
            <a:spLocks noGrp="1"/>
          </p:cNvSpPr>
          <p:nvPr>
            <p:ph type="sldNum" idx="31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96B1F3E-C41A-4921-B8D2-0599F230199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6" name="PlaceHolder 1"/>
          <p:cNvSpPr>
            <a:spLocks noGrp="1"/>
          </p:cNvSpPr>
          <p:nvPr>
            <p:ph type="sldImg"/>
          </p:nvPr>
        </p:nvSpPr>
        <p:spPr>
          <a:xfrm>
            <a:off x="92160" y="1135080"/>
            <a:ext cx="6614280" cy="3722040"/>
          </a:xfrm>
          <a:prstGeom prst="rect">
            <a:avLst/>
          </a:prstGeom>
          <a:ln w="0">
            <a:noFill/>
          </a:ln>
        </p:spPr>
      </p:sp>
      <p:sp>
        <p:nvSpPr>
          <p:cNvPr id="139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98" name="PlaceHolder 3"/>
          <p:cNvSpPr>
            <a:spLocks noGrp="1"/>
          </p:cNvSpPr>
          <p:nvPr>
            <p:ph type="sldNum" idx="31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967835B-D82F-47CA-91D2-33BDE989899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9" name="PlaceHolder 1"/>
          <p:cNvSpPr>
            <a:spLocks noGrp="1"/>
          </p:cNvSpPr>
          <p:nvPr>
            <p:ph type="sldImg"/>
          </p:nvPr>
        </p:nvSpPr>
        <p:spPr>
          <a:xfrm>
            <a:off x="92160" y="1135080"/>
            <a:ext cx="6614280" cy="3722040"/>
          </a:xfrm>
          <a:prstGeom prst="rect">
            <a:avLst/>
          </a:prstGeom>
          <a:ln w="0">
            <a:noFill/>
          </a:ln>
        </p:spPr>
      </p:sp>
      <p:sp>
        <p:nvSpPr>
          <p:cNvPr id="140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01" name="PlaceHolder 3"/>
          <p:cNvSpPr>
            <a:spLocks noGrp="1"/>
          </p:cNvSpPr>
          <p:nvPr>
            <p:ph type="sldNum" idx="31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25C93D9-AA51-4CCC-8A02-D56ED8F26CC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2" name="PlaceHolder 1"/>
          <p:cNvSpPr>
            <a:spLocks noGrp="1"/>
          </p:cNvSpPr>
          <p:nvPr>
            <p:ph type="sldImg"/>
          </p:nvPr>
        </p:nvSpPr>
        <p:spPr>
          <a:xfrm>
            <a:off x="92160" y="1135080"/>
            <a:ext cx="6614280" cy="3722040"/>
          </a:xfrm>
          <a:prstGeom prst="rect">
            <a:avLst/>
          </a:prstGeom>
          <a:ln w="0">
            <a:noFill/>
          </a:ln>
        </p:spPr>
      </p:sp>
      <p:sp>
        <p:nvSpPr>
          <p:cNvPr id="140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04" name="PlaceHolder 3"/>
          <p:cNvSpPr>
            <a:spLocks noGrp="1"/>
          </p:cNvSpPr>
          <p:nvPr>
            <p:ph type="sldNum" idx="31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EC475D9-AC99-4690-9357-D816E587A988}"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5" name="PlaceHolder 1"/>
          <p:cNvSpPr>
            <a:spLocks noGrp="1"/>
          </p:cNvSpPr>
          <p:nvPr>
            <p:ph type="sldImg"/>
          </p:nvPr>
        </p:nvSpPr>
        <p:spPr>
          <a:xfrm>
            <a:off x="92160" y="1135080"/>
            <a:ext cx="6614280" cy="3722040"/>
          </a:xfrm>
          <a:prstGeom prst="rect">
            <a:avLst/>
          </a:prstGeom>
          <a:ln w="0">
            <a:noFill/>
          </a:ln>
        </p:spPr>
      </p:sp>
      <p:sp>
        <p:nvSpPr>
          <p:cNvPr id="140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07" name="PlaceHolder 3"/>
          <p:cNvSpPr>
            <a:spLocks noGrp="1"/>
          </p:cNvSpPr>
          <p:nvPr>
            <p:ph type="sldNum" idx="31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15FF76B-252C-4ED5-95C6-ADFD20626990}"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8" name="PlaceHolder 1"/>
          <p:cNvSpPr>
            <a:spLocks noGrp="1"/>
          </p:cNvSpPr>
          <p:nvPr>
            <p:ph type="sldImg"/>
          </p:nvPr>
        </p:nvSpPr>
        <p:spPr>
          <a:xfrm>
            <a:off x="92160" y="1135080"/>
            <a:ext cx="6614280" cy="3722040"/>
          </a:xfrm>
          <a:prstGeom prst="rect">
            <a:avLst/>
          </a:prstGeom>
          <a:ln w="0">
            <a:noFill/>
          </a:ln>
        </p:spPr>
      </p:sp>
      <p:sp>
        <p:nvSpPr>
          <p:cNvPr id="140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10" name="PlaceHolder 3"/>
          <p:cNvSpPr>
            <a:spLocks noGrp="1"/>
          </p:cNvSpPr>
          <p:nvPr>
            <p:ph type="sldNum" idx="31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38AFC7C-F579-40EC-8154-2C48D9DFEED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1" name="PlaceHolder 1"/>
          <p:cNvSpPr>
            <a:spLocks noGrp="1"/>
          </p:cNvSpPr>
          <p:nvPr>
            <p:ph type="sldImg"/>
          </p:nvPr>
        </p:nvSpPr>
        <p:spPr>
          <a:xfrm>
            <a:off x="92160" y="1135080"/>
            <a:ext cx="6614280" cy="3722040"/>
          </a:xfrm>
          <a:prstGeom prst="rect">
            <a:avLst/>
          </a:prstGeom>
          <a:ln w="0">
            <a:noFill/>
          </a:ln>
        </p:spPr>
      </p:sp>
      <p:sp>
        <p:nvSpPr>
          <p:cNvPr id="141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13" name="PlaceHolder 3"/>
          <p:cNvSpPr>
            <a:spLocks noGrp="1"/>
          </p:cNvSpPr>
          <p:nvPr>
            <p:ph type="sldNum" idx="32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04786A5-352E-4F51-B636-B7435C54640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4" name="PlaceHolder 1"/>
          <p:cNvSpPr>
            <a:spLocks noGrp="1"/>
          </p:cNvSpPr>
          <p:nvPr>
            <p:ph type="sldImg"/>
          </p:nvPr>
        </p:nvSpPr>
        <p:spPr>
          <a:xfrm>
            <a:off x="92160" y="1135080"/>
            <a:ext cx="6614280" cy="3722040"/>
          </a:xfrm>
          <a:prstGeom prst="rect">
            <a:avLst/>
          </a:prstGeom>
          <a:ln w="0">
            <a:noFill/>
          </a:ln>
        </p:spPr>
      </p:sp>
      <p:sp>
        <p:nvSpPr>
          <p:cNvPr id="141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16" name="PlaceHolder 3"/>
          <p:cNvSpPr>
            <a:spLocks noGrp="1"/>
          </p:cNvSpPr>
          <p:nvPr>
            <p:ph type="sldNum" idx="32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DEEDB2C-DCB9-4488-B277-437A3715676C}"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7" name="PlaceHolder 1"/>
          <p:cNvSpPr>
            <a:spLocks noGrp="1"/>
          </p:cNvSpPr>
          <p:nvPr>
            <p:ph type="sldImg"/>
          </p:nvPr>
        </p:nvSpPr>
        <p:spPr>
          <a:xfrm>
            <a:off x="92160" y="1135080"/>
            <a:ext cx="6614280" cy="3722040"/>
          </a:xfrm>
          <a:prstGeom prst="rect">
            <a:avLst/>
          </a:prstGeom>
          <a:ln w="0">
            <a:noFill/>
          </a:ln>
        </p:spPr>
      </p:sp>
      <p:sp>
        <p:nvSpPr>
          <p:cNvPr id="141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19" name="PlaceHolder 3"/>
          <p:cNvSpPr>
            <a:spLocks noGrp="1"/>
          </p:cNvSpPr>
          <p:nvPr>
            <p:ph type="sldNum" idx="32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F441D33-4415-4FD6-938E-0A284EAF9D68}"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0" name="PlaceHolder 1"/>
          <p:cNvSpPr>
            <a:spLocks noGrp="1"/>
          </p:cNvSpPr>
          <p:nvPr>
            <p:ph type="sldImg"/>
          </p:nvPr>
        </p:nvSpPr>
        <p:spPr>
          <a:xfrm>
            <a:off x="92160" y="1135080"/>
            <a:ext cx="6614280" cy="3722040"/>
          </a:xfrm>
          <a:prstGeom prst="rect">
            <a:avLst/>
          </a:prstGeom>
          <a:ln w="0">
            <a:noFill/>
          </a:ln>
        </p:spPr>
      </p:sp>
      <p:sp>
        <p:nvSpPr>
          <p:cNvPr id="1421"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22" name="PlaceHolder 3"/>
          <p:cNvSpPr>
            <a:spLocks noGrp="1"/>
          </p:cNvSpPr>
          <p:nvPr>
            <p:ph type="sldNum" idx="32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8DFBB3F-DCB9-4906-AC7F-FEDB1F210CB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3" name="PlaceHolder 1"/>
          <p:cNvSpPr>
            <a:spLocks noGrp="1"/>
          </p:cNvSpPr>
          <p:nvPr>
            <p:ph type="sldImg"/>
          </p:nvPr>
        </p:nvSpPr>
        <p:spPr>
          <a:xfrm>
            <a:off x="92160" y="1135080"/>
            <a:ext cx="6614280" cy="3722040"/>
          </a:xfrm>
          <a:prstGeom prst="rect">
            <a:avLst/>
          </a:prstGeom>
          <a:ln w="0">
            <a:noFill/>
          </a:ln>
        </p:spPr>
      </p:sp>
      <p:sp>
        <p:nvSpPr>
          <p:cNvPr id="142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25" name="PlaceHolder 3"/>
          <p:cNvSpPr>
            <a:spLocks noGrp="1"/>
          </p:cNvSpPr>
          <p:nvPr>
            <p:ph type="sldNum" idx="32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8B0330F-6CB5-45E9-8797-032E7B4C642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6" name="PlaceHolder 1"/>
          <p:cNvSpPr>
            <a:spLocks noGrp="1"/>
          </p:cNvSpPr>
          <p:nvPr>
            <p:ph type="sldImg"/>
          </p:nvPr>
        </p:nvSpPr>
        <p:spPr>
          <a:xfrm>
            <a:off x="92160" y="1135080"/>
            <a:ext cx="6614280" cy="3722040"/>
          </a:xfrm>
          <a:prstGeom prst="rect">
            <a:avLst/>
          </a:prstGeom>
          <a:ln w="0">
            <a:noFill/>
          </a:ln>
        </p:spPr>
      </p:sp>
      <p:sp>
        <p:nvSpPr>
          <p:cNvPr id="142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28" name="PlaceHolder 3"/>
          <p:cNvSpPr>
            <a:spLocks noGrp="1"/>
          </p:cNvSpPr>
          <p:nvPr>
            <p:ph type="sldNum" idx="32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658F42D-189D-4E5E-A80E-8B2832B1B2A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9" name="PlaceHolder 1"/>
          <p:cNvSpPr>
            <a:spLocks noGrp="1"/>
          </p:cNvSpPr>
          <p:nvPr>
            <p:ph type="sldImg"/>
          </p:nvPr>
        </p:nvSpPr>
        <p:spPr>
          <a:xfrm>
            <a:off x="92160" y="1135080"/>
            <a:ext cx="6614280" cy="3722040"/>
          </a:xfrm>
          <a:prstGeom prst="rect">
            <a:avLst/>
          </a:prstGeom>
          <a:ln w="0">
            <a:noFill/>
          </a:ln>
        </p:spPr>
      </p:sp>
      <p:sp>
        <p:nvSpPr>
          <p:cNvPr id="143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31" name="PlaceHolder 3"/>
          <p:cNvSpPr>
            <a:spLocks noGrp="1"/>
          </p:cNvSpPr>
          <p:nvPr>
            <p:ph type="sldNum" idx="32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1EC3312-822C-452A-980D-6C9235696FE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2" name="PlaceHolder 1"/>
          <p:cNvSpPr>
            <a:spLocks noGrp="1"/>
          </p:cNvSpPr>
          <p:nvPr>
            <p:ph type="sldImg"/>
          </p:nvPr>
        </p:nvSpPr>
        <p:spPr>
          <a:xfrm>
            <a:off x="92160" y="1135080"/>
            <a:ext cx="6614280" cy="3722040"/>
          </a:xfrm>
          <a:prstGeom prst="rect">
            <a:avLst/>
          </a:prstGeom>
          <a:ln w="0">
            <a:noFill/>
          </a:ln>
        </p:spPr>
      </p:sp>
      <p:sp>
        <p:nvSpPr>
          <p:cNvPr id="143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34" name="PlaceHolder 3"/>
          <p:cNvSpPr>
            <a:spLocks noGrp="1"/>
          </p:cNvSpPr>
          <p:nvPr>
            <p:ph type="sldNum" idx="32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6D664FA-2574-432E-A31B-F63D9C4D713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5" name="PlaceHolder 1"/>
          <p:cNvSpPr>
            <a:spLocks noGrp="1"/>
          </p:cNvSpPr>
          <p:nvPr>
            <p:ph type="sldImg"/>
          </p:nvPr>
        </p:nvSpPr>
        <p:spPr>
          <a:xfrm>
            <a:off x="92160" y="1135080"/>
            <a:ext cx="6614280" cy="3722040"/>
          </a:xfrm>
          <a:prstGeom prst="rect">
            <a:avLst/>
          </a:prstGeom>
          <a:ln w="0">
            <a:noFill/>
          </a:ln>
        </p:spPr>
      </p:sp>
      <p:sp>
        <p:nvSpPr>
          <p:cNvPr id="143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37" name="PlaceHolder 3"/>
          <p:cNvSpPr>
            <a:spLocks noGrp="1"/>
          </p:cNvSpPr>
          <p:nvPr>
            <p:ph type="sldNum" idx="32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1063EC9-D97B-41E3-AA1B-4773289C089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8" name="PlaceHolder 1"/>
          <p:cNvSpPr>
            <a:spLocks noGrp="1"/>
          </p:cNvSpPr>
          <p:nvPr>
            <p:ph type="sldImg"/>
          </p:nvPr>
        </p:nvSpPr>
        <p:spPr>
          <a:xfrm>
            <a:off x="92160" y="1135080"/>
            <a:ext cx="6614280" cy="3722040"/>
          </a:xfrm>
          <a:prstGeom prst="rect">
            <a:avLst/>
          </a:prstGeom>
          <a:ln w="0">
            <a:noFill/>
          </a:ln>
        </p:spPr>
      </p:sp>
      <p:sp>
        <p:nvSpPr>
          <p:cNvPr id="143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0" name="PlaceHolder 3"/>
          <p:cNvSpPr>
            <a:spLocks noGrp="1"/>
          </p:cNvSpPr>
          <p:nvPr>
            <p:ph type="sldNum" idx="32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81BA4FF-4F85-4511-9214-FC5F5A8AF76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1" name="PlaceHolder 1"/>
          <p:cNvSpPr>
            <a:spLocks noGrp="1"/>
          </p:cNvSpPr>
          <p:nvPr>
            <p:ph type="sldImg"/>
          </p:nvPr>
        </p:nvSpPr>
        <p:spPr>
          <a:xfrm>
            <a:off x="92160" y="1135080"/>
            <a:ext cx="6614280" cy="3722040"/>
          </a:xfrm>
          <a:prstGeom prst="rect">
            <a:avLst/>
          </a:prstGeom>
          <a:ln w="0">
            <a:noFill/>
          </a:ln>
        </p:spPr>
      </p:sp>
      <p:sp>
        <p:nvSpPr>
          <p:cNvPr id="144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3" name="PlaceHolder 3"/>
          <p:cNvSpPr>
            <a:spLocks noGrp="1"/>
          </p:cNvSpPr>
          <p:nvPr>
            <p:ph type="sldNum" idx="33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40D0FB2-4E59-4EF7-B7C3-02BF0C62150F}"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sldImg"/>
          </p:nvPr>
        </p:nvSpPr>
        <p:spPr>
          <a:xfrm>
            <a:off x="92160" y="1135080"/>
            <a:ext cx="6614280" cy="3722040"/>
          </a:xfrm>
          <a:prstGeom prst="rect">
            <a:avLst/>
          </a:prstGeom>
          <a:ln w="0">
            <a:noFill/>
          </a:ln>
        </p:spPr>
      </p:sp>
      <p:sp>
        <p:nvSpPr>
          <p:cNvPr id="144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6" name="PlaceHolder 3"/>
          <p:cNvSpPr>
            <a:spLocks noGrp="1"/>
          </p:cNvSpPr>
          <p:nvPr>
            <p:ph type="sldNum" idx="33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8EADE28-7B34-458A-90BC-661D2EA5887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7" name="PlaceHolder 1"/>
          <p:cNvSpPr>
            <a:spLocks noGrp="1"/>
          </p:cNvSpPr>
          <p:nvPr>
            <p:ph type="sldImg"/>
          </p:nvPr>
        </p:nvSpPr>
        <p:spPr>
          <a:xfrm>
            <a:off x="92160" y="1135080"/>
            <a:ext cx="6614280" cy="3722040"/>
          </a:xfrm>
          <a:prstGeom prst="rect">
            <a:avLst/>
          </a:prstGeom>
          <a:ln w="0">
            <a:noFill/>
          </a:ln>
        </p:spPr>
      </p:sp>
      <p:sp>
        <p:nvSpPr>
          <p:cNvPr id="144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9" name="PlaceHolder 3"/>
          <p:cNvSpPr>
            <a:spLocks noGrp="1"/>
          </p:cNvSpPr>
          <p:nvPr>
            <p:ph type="sldNum" idx="33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77A0B2D-BC3C-4006-B7B8-5DE5C6F6D97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PlaceHolder 1"/>
          <p:cNvSpPr>
            <a:spLocks noGrp="1"/>
          </p:cNvSpPr>
          <p:nvPr>
            <p:ph type="sldImg"/>
          </p:nvPr>
        </p:nvSpPr>
        <p:spPr>
          <a:xfrm>
            <a:off x="92160" y="1135080"/>
            <a:ext cx="6614280" cy="3722040"/>
          </a:xfrm>
          <a:prstGeom prst="rect">
            <a:avLst/>
          </a:prstGeom>
          <a:ln w="0">
            <a:noFill/>
          </a:ln>
        </p:spPr>
      </p:sp>
      <p:sp>
        <p:nvSpPr>
          <p:cNvPr id="1451"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2" name="PlaceHolder 3"/>
          <p:cNvSpPr>
            <a:spLocks noGrp="1"/>
          </p:cNvSpPr>
          <p:nvPr>
            <p:ph type="sldNum" idx="33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FB25810E-7AD8-42A7-82BC-89482B0689EC}"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3" name="PlaceHolder 1"/>
          <p:cNvSpPr>
            <a:spLocks noGrp="1"/>
          </p:cNvSpPr>
          <p:nvPr>
            <p:ph type="sldImg"/>
          </p:nvPr>
        </p:nvSpPr>
        <p:spPr>
          <a:xfrm>
            <a:off x="92160" y="1135080"/>
            <a:ext cx="6614280" cy="3722040"/>
          </a:xfrm>
          <a:prstGeom prst="rect">
            <a:avLst/>
          </a:prstGeom>
          <a:ln w="0">
            <a:noFill/>
          </a:ln>
        </p:spPr>
      </p:sp>
      <p:sp>
        <p:nvSpPr>
          <p:cNvPr id="145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5" name="PlaceHolder 3"/>
          <p:cNvSpPr>
            <a:spLocks noGrp="1"/>
          </p:cNvSpPr>
          <p:nvPr>
            <p:ph type="sldNum" idx="33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B673C75-73E0-40F8-BDF7-33D539DA6A8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6" name="PlaceHolder 1"/>
          <p:cNvSpPr>
            <a:spLocks noGrp="1"/>
          </p:cNvSpPr>
          <p:nvPr>
            <p:ph type="sldImg"/>
          </p:nvPr>
        </p:nvSpPr>
        <p:spPr>
          <a:xfrm>
            <a:off x="92160" y="1135080"/>
            <a:ext cx="6614280" cy="3722040"/>
          </a:xfrm>
          <a:prstGeom prst="rect">
            <a:avLst/>
          </a:prstGeom>
          <a:ln w="0">
            <a:noFill/>
          </a:ln>
        </p:spPr>
      </p:sp>
      <p:sp>
        <p:nvSpPr>
          <p:cNvPr id="145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8" name="PlaceHolder 3"/>
          <p:cNvSpPr>
            <a:spLocks noGrp="1"/>
          </p:cNvSpPr>
          <p:nvPr>
            <p:ph type="sldNum" idx="33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F49C50F-8322-49B8-ADAD-F496AA21AAE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9" name="PlaceHolder 1"/>
          <p:cNvSpPr>
            <a:spLocks noGrp="1"/>
          </p:cNvSpPr>
          <p:nvPr>
            <p:ph type="sldImg"/>
          </p:nvPr>
        </p:nvSpPr>
        <p:spPr>
          <a:xfrm>
            <a:off x="92160" y="1135080"/>
            <a:ext cx="6614280" cy="3722040"/>
          </a:xfrm>
          <a:prstGeom prst="rect">
            <a:avLst/>
          </a:prstGeom>
          <a:ln w="0">
            <a:noFill/>
          </a:ln>
        </p:spPr>
      </p:sp>
      <p:sp>
        <p:nvSpPr>
          <p:cNvPr id="146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1" name="PlaceHolder 3"/>
          <p:cNvSpPr>
            <a:spLocks noGrp="1"/>
          </p:cNvSpPr>
          <p:nvPr>
            <p:ph type="sldNum" idx="33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03ABF57-4C12-435E-ADDE-1FBC6504619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PlaceHolder 1"/>
          <p:cNvSpPr>
            <a:spLocks noGrp="1"/>
          </p:cNvSpPr>
          <p:nvPr>
            <p:ph type="sldImg"/>
          </p:nvPr>
        </p:nvSpPr>
        <p:spPr>
          <a:xfrm>
            <a:off x="92160" y="1135080"/>
            <a:ext cx="6614280" cy="3722040"/>
          </a:xfrm>
          <a:prstGeom prst="rect">
            <a:avLst/>
          </a:prstGeom>
          <a:ln w="0">
            <a:noFill/>
          </a:ln>
        </p:spPr>
      </p:sp>
      <p:sp>
        <p:nvSpPr>
          <p:cNvPr id="146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4" name="PlaceHolder 3"/>
          <p:cNvSpPr>
            <a:spLocks noGrp="1"/>
          </p:cNvSpPr>
          <p:nvPr>
            <p:ph type="sldNum" idx="33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9259FD6-0ED3-4609-8629-F5DBFF82319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5" name="PlaceHolder 1"/>
          <p:cNvSpPr>
            <a:spLocks noGrp="1"/>
          </p:cNvSpPr>
          <p:nvPr>
            <p:ph type="sldImg"/>
          </p:nvPr>
        </p:nvSpPr>
        <p:spPr>
          <a:xfrm>
            <a:off x="92160" y="1135080"/>
            <a:ext cx="6614280" cy="3722040"/>
          </a:xfrm>
          <a:prstGeom prst="rect">
            <a:avLst/>
          </a:prstGeom>
          <a:ln w="0">
            <a:noFill/>
          </a:ln>
        </p:spPr>
      </p:sp>
      <p:sp>
        <p:nvSpPr>
          <p:cNvPr id="146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7" name="PlaceHolder 3"/>
          <p:cNvSpPr>
            <a:spLocks noGrp="1"/>
          </p:cNvSpPr>
          <p:nvPr>
            <p:ph type="sldNum" idx="33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48376DA-6214-4298-9CAD-926C544F840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PlaceHolder 1"/>
          <p:cNvSpPr>
            <a:spLocks noGrp="1"/>
          </p:cNvSpPr>
          <p:nvPr>
            <p:ph type="sldImg"/>
          </p:nvPr>
        </p:nvSpPr>
        <p:spPr>
          <a:xfrm>
            <a:off x="92160" y="1135080"/>
            <a:ext cx="6614280" cy="3722040"/>
          </a:xfrm>
          <a:prstGeom prst="rect">
            <a:avLst/>
          </a:prstGeom>
          <a:ln w="0">
            <a:noFill/>
          </a:ln>
        </p:spPr>
      </p:sp>
      <p:sp>
        <p:nvSpPr>
          <p:cNvPr id="146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0" name="PlaceHolder 3"/>
          <p:cNvSpPr>
            <a:spLocks noGrp="1"/>
          </p:cNvSpPr>
          <p:nvPr>
            <p:ph type="sldNum" idx="33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CCB7A65-7257-4844-8324-AA5B2EDB267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1" name="PlaceHolder 1"/>
          <p:cNvSpPr>
            <a:spLocks noGrp="1"/>
          </p:cNvSpPr>
          <p:nvPr>
            <p:ph type="sldImg"/>
          </p:nvPr>
        </p:nvSpPr>
        <p:spPr>
          <a:xfrm>
            <a:off x="92160" y="1135080"/>
            <a:ext cx="6614280" cy="3722040"/>
          </a:xfrm>
          <a:prstGeom prst="rect">
            <a:avLst/>
          </a:prstGeom>
          <a:ln w="0">
            <a:noFill/>
          </a:ln>
        </p:spPr>
      </p:sp>
      <p:sp>
        <p:nvSpPr>
          <p:cNvPr id="147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3" name="PlaceHolder 3"/>
          <p:cNvSpPr>
            <a:spLocks noGrp="1"/>
          </p:cNvSpPr>
          <p:nvPr>
            <p:ph type="sldNum" idx="34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7B6F176-314E-4BBD-B2BA-7442B29C13E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PlaceHolder 1"/>
          <p:cNvSpPr>
            <a:spLocks noGrp="1"/>
          </p:cNvSpPr>
          <p:nvPr>
            <p:ph type="sldImg"/>
          </p:nvPr>
        </p:nvSpPr>
        <p:spPr>
          <a:xfrm>
            <a:off x="92160" y="1135080"/>
            <a:ext cx="6614280" cy="3722040"/>
          </a:xfrm>
          <a:prstGeom prst="rect">
            <a:avLst/>
          </a:prstGeom>
          <a:ln w="0">
            <a:noFill/>
          </a:ln>
        </p:spPr>
      </p:sp>
      <p:sp>
        <p:nvSpPr>
          <p:cNvPr id="147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6" name="PlaceHolder 3"/>
          <p:cNvSpPr>
            <a:spLocks noGrp="1"/>
          </p:cNvSpPr>
          <p:nvPr>
            <p:ph type="sldNum" idx="34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9D60043-F3D2-4E57-A61A-F405B2AAF115}"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PlaceHolder 1"/>
          <p:cNvSpPr>
            <a:spLocks noGrp="1"/>
          </p:cNvSpPr>
          <p:nvPr>
            <p:ph type="sldImg"/>
          </p:nvPr>
        </p:nvSpPr>
        <p:spPr>
          <a:xfrm>
            <a:off x="92160" y="1135080"/>
            <a:ext cx="6614280" cy="3722040"/>
          </a:xfrm>
          <a:prstGeom prst="rect">
            <a:avLst/>
          </a:prstGeom>
          <a:ln w="0">
            <a:noFill/>
          </a:ln>
        </p:spPr>
      </p:sp>
      <p:sp>
        <p:nvSpPr>
          <p:cNvPr id="147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9" name="PlaceHolder 3"/>
          <p:cNvSpPr>
            <a:spLocks noGrp="1"/>
          </p:cNvSpPr>
          <p:nvPr>
            <p:ph type="sldNum" idx="34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B5011DD-1890-4E0B-AFFF-4A732F8F3F2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PlaceHolder 1"/>
          <p:cNvSpPr>
            <a:spLocks noGrp="1"/>
          </p:cNvSpPr>
          <p:nvPr>
            <p:ph type="sldImg"/>
          </p:nvPr>
        </p:nvSpPr>
        <p:spPr>
          <a:xfrm>
            <a:off x="92160" y="1135080"/>
            <a:ext cx="6614280" cy="3722040"/>
          </a:xfrm>
          <a:prstGeom prst="rect">
            <a:avLst/>
          </a:prstGeom>
          <a:ln w="0">
            <a:noFill/>
          </a:ln>
        </p:spPr>
      </p:sp>
      <p:sp>
        <p:nvSpPr>
          <p:cNvPr id="1481"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2" name="PlaceHolder 3"/>
          <p:cNvSpPr>
            <a:spLocks noGrp="1"/>
          </p:cNvSpPr>
          <p:nvPr>
            <p:ph type="sldNum" idx="34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AC39486-F96E-4216-B3AC-EA2D3C01B3F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3" name="PlaceHolder 1"/>
          <p:cNvSpPr>
            <a:spLocks noGrp="1"/>
          </p:cNvSpPr>
          <p:nvPr>
            <p:ph type="sldImg"/>
          </p:nvPr>
        </p:nvSpPr>
        <p:spPr>
          <a:xfrm>
            <a:off x="92160" y="1135080"/>
            <a:ext cx="6614280" cy="3722040"/>
          </a:xfrm>
          <a:prstGeom prst="rect">
            <a:avLst/>
          </a:prstGeom>
          <a:ln w="0">
            <a:noFill/>
          </a:ln>
        </p:spPr>
      </p:sp>
      <p:sp>
        <p:nvSpPr>
          <p:cNvPr id="148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5" name="PlaceHolder 3"/>
          <p:cNvSpPr>
            <a:spLocks noGrp="1"/>
          </p:cNvSpPr>
          <p:nvPr>
            <p:ph type="sldNum" idx="34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F3AD178-074A-4A63-A04D-2F78929F1E99}"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6" name="PlaceHolder 1"/>
          <p:cNvSpPr>
            <a:spLocks noGrp="1"/>
          </p:cNvSpPr>
          <p:nvPr>
            <p:ph type="sldImg"/>
          </p:nvPr>
        </p:nvSpPr>
        <p:spPr>
          <a:xfrm>
            <a:off x="92160" y="1135080"/>
            <a:ext cx="6614280" cy="3722040"/>
          </a:xfrm>
          <a:prstGeom prst="rect">
            <a:avLst/>
          </a:prstGeom>
          <a:ln w="0">
            <a:noFill/>
          </a:ln>
        </p:spPr>
      </p:sp>
      <p:sp>
        <p:nvSpPr>
          <p:cNvPr id="148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8" name="PlaceHolder 3"/>
          <p:cNvSpPr>
            <a:spLocks noGrp="1"/>
          </p:cNvSpPr>
          <p:nvPr>
            <p:ph type="sldNum" idx="34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A248911-2470-4756-BD18-AA39D7B0A8A9}"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9" name="PlaceHolder 1"/>
          <p:cNvSpPr>
            <a:spLocks noGrp="1"/>
          </p:cNvSpPr>
          <p:nvPr>
            <p:ph type="sldImg"/>
          </p:nvPr>
        </p:nvSpPr>
        <p:spPr>
          <a:xfrm>
            <a:off x="92160" y="1135080"/>
            <a:ext cx="6614280" cy="3722040"/>
          </a:xfrm>
          <a:prstGeom prst="rect">
            <a:avLst/>
          </a:prstGeom>
          <a:ln w="0">
            <a:noFill/>
          </a:ln>
        </p:spPr>
      </p:sp>
      <p:sp>
        <p:nvSpPr>
          <p:cNvPr id="149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1" name="PlaceHolder 3"/>
          <p:cNvSpPr>
            <a:spLocks noGrp="1"/>
          </p:cNvSpPr>
          <p:nvPr>
            <p:ph type="sldNum" idx="34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9765A82-E22F-43BA-AACD-218DF6F2E59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2" name="PlaceHolder 1"/>
          <p:cNvSpPr>
            <a:spLocks noGrp="1"/>
          </p:cNvSpPr>
          <p:nvPr>
            <p:ph type="sldImg"/>
          </p:nvPr>
        </p:nvSpPr>
        <p:spPr>
          <a:xfrm>
            <a:off x="92160" y="1135080"/>
            <a:ext cx="6614280" cy="3722040"/>
          </a:xfrm>
          <a:prstGeom prst="rect">
            <a:avLst/>
          </a:prstGeom>
          <a:ln w="0">
            <a:noFill/>
          </a:ln>
        </p:spPr>
      </p:sp>
      <p:sp>
        <p:nvSpPr>
          <p:cNvPr id="149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4" name="PlaceHolder 3"/>
          <p:cNvSpPr>
            <a:spLocks noGrp="1"/>
          </p:cNvSpPr>
          <p:nvPr>
            <p:ph type="sldNum" idx="34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1FBBE83-5472-4491-97B9-018221216ED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5" name="PlaceHolder 1"/>
          <p:cNvSpPr>
            <a:spLocks noGrp="1"/>
          </p:cNvSpPr>
          <p:nvPr>
            <p:ph type="sldImg"/>
          </p:nvPr>
        </p:nvSpPr>
        <p:spPr>
          <a:xfrm>
            <a:off x="92160" y="1135080"/>
            <a:ext cx="6614280" cy="3722040"/>
          </a:xfrm>
          <a:prstGeom prst="rect">
            <a:avLst/>
          </a:prstGeom>
          <a:ln w="0">
            <a:noFill/>
          </a:ln>
        </p:spPr>
      </p:sp>
      <p:sp>
        <p:nvSpPr>
          <p:cNvPr id="149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7" name="PlaceHolder 3"/>
          <p:cNvSpPr>
            <a:spLocks noGrp="1"/>
          </p:cNvSpPr>
          <p:nvPr>
            <p:ph type="sldNum" idx="34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78363DF-D05D-4326-A612-40093C4613A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8" name="PlaceHolder 1"/>
          <p:cNvSpPr>
            <a:spLocks noGrp="1"/>
          </p:cNvSpPr>
          <p:nvPr>
            <p:ph type="sldImg"/>
          </p:nvPr>
        </p:nvSpPr>
        <p:spPr>
          <a:xfrm>
            <a:off x="92160" y="1135080"/>
            <a:ext cx="6614280" cy="3722040"/>
          </a:xfrm>
          <a:prstGeom prst="rect">
            <a:avLst/>
          </a:prstGeom>
          <a:ln w="0">
            <a:noFill/>
          </a:ln>
        </p:spPr>
      </p:sp>
      <p:sp>
        <p:nvSpPr>
          <p:cNvPr id="149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0" name="PlaceHolder 3"/>
          <p:cNvSpPr>
            <a:spLocks noGrp="1"/>
          </p:cNvSpPr>
          <p:nvPr>
            <p:ph type="sldNum" idx="34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BEB2752-2DB9-4974-8132-226BCB930EB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1" name="PlaceHolder 1"/>
          <p:cNvSpPr>
            <a:spLocks noGrp="1"/>
          </p:cNvSpPr>
          <p:nvPr>
            <p:ph type="sldImg"/>
          </p:nvPr>
        </p:nvSpPr>
        <p:spPr>
          <a:xfrm>
            <a:off x="92160" y="1135080"/>
            <a:ext cx="6614280" cy="3722040"/>
          </a:xfrm>
          <a:prstGeom prst="rect">
            <a:avLst/>
          </a:prstGeom>
          <a:ln w="0">
            <a:noFill/>
          </a:ln>
        </p:spPr>
      </p:sp>
      <p:sp>
        <p:nvSpPr>
          <p:cNvPr id="150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3" name="PlaceHolder 3"/>
          <p:cNvSpPr>
            <a:spLocks noGrp="1"/>
          </p:cNvSpPr>
          <p:nvPr>
            <p:ph type="sldNum" idx="35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32FE048-A019-44C7-B56C-6E3A62AD34F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4" name="PlaceHolder 1"/>
          <p:cNvSpPr>
            <a:spLocks noGrp="1"/>
          </p:cNvSpPr>
          <p:nvPr>
            <p:ph type="sldImg"/>
          </p:nvPr>
        </p:nvSpPr>
        <p:spPr>
          <a:xfrm>
            <a:off x="92160" y="1135080"/>
            <a:ext cx="6614280" cy="3722040"/>
          </a:xfrm>
          <a:prstGeom prst="rect">
            <a:avLst/>
          </a:prstGeom>
          <a:ln w="0">
            <a:noFill/>
          </a:ln>
        </p:spPr>
      </p:sp>
      <p:sp>
        <p:nvSpPr>
          <p:cNvPr id="150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6" name="PlaceHolder 3"/>
          <p:cNvSpPr>
            <a:spLocks noGrp="1"/>
          </p:cNvSpPr>
          <p:nvPr>
            <p:ph type="sldNum" idx="35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E872643-537C-4025-B9D3-9731604A3D8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7" name="PlaceHolder 1"/>
          <p:cNvSpPr>
            <a:spLocks noGrp="1"/>
          </p:cNvSpPr>
          <p:nvPr>
            <p:ph type="sldImg"/>
          </p:nvPr>
        </p:nvSpPr>
        <p:spPr>
          <a:xfrm>
            <a:off x="92160" y="1135080"/>
            <a:ext cx="6614280" cy="3722040"/>
          </a:xfrm>
          <a:prstGeom prst="rect">
            <a:avLst/>
          </a:prstGeom>
          <a:ln w="0">
            <a:noFill/>
          </a:ln>
        </p:spPr>
      </p:sp>
      <p:sp>
        <p:nvSpPr>
          <p:cNvPr id="150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9" name="PlaceHolder 3"/>
          <p:cNvSpPr>
            <a:spLocks noGrp="1"/>
          </p:cNvSpPr>
          <p:nvPr>
            <p:ph type="sldNum" idx="35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60F05DE-CD14-49FB-894A-59C5DBED96AC}"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0" name="PlaceHolder 1"/>
          <p:cNvSpPr>
            <a:spLocks noGrp="1"/>
          </p:cNvSpPr>
          <p:nvPr>
            <p:ph type="sldImg"/>
          </p:nvPr>
        </p:nvSpPr>
        <p:spPr>
          <a:xfrm>
            <a:off x="92160" y="1135080"/>
            <a:ext cx="6614280" cy="3722040"/>
          </a:xfrm>
          <a:prstGeom prst="rect">
            <a:avLst/>
          </a:prstGeom>
          <a:ln w="0">
            <a:noFill/>
          </a:ln>
        </p:spPr>
      </p:sp>
      <p:sp>
        <p:nvSpPr>
          <p:cNvPr id="1511" name="PlaceHolder 2"/>
          <p:cNvSpPr>
            <a:spLocks noGrp="1"/>
          </p:cNvSpPr>
          <p:nvPr>
            <p:ph type="body"/>
          </p:nvPr>
        </p:nvSpPr>
        <p:spPr>
          <a:xfrm>
            <a:off x="709920" y="4925880"/>
            <a:ext cx="5683320" cy="4028400"/>
          </a:xfrm>
          <a:prstGeom prst="rect">
            <a:avLst/>
          </a:prstGeom>
          <a:noFill/>
          <a:ln w="0">
            <a:noFill/>
          </a:ln>
        </p:spPr>
        <p:txBody>
          <a:bodyPr lIns="94680" rIns="94680" tIns="47520" bIns="47520" anchor="t">
            <a:noAutofit/>
          </a:bodyPr>
          <a:p>
            <a:pPr marL="216000" indent="-216000">
              <a:lnSpc>
                <a:spcPct val="100000"/>
              </a:lnSpc>
              <a:buNone/>
              <a:tabLst>
                <a:tab algn="l" pos="0"/>
              </a:tabLst>
            </a:pPr>
            <a:r>
              <a:rPr b="0" lang="en-GB" sz="2000" spc="-1" strike="noStrike">
                <a:latin typeface="Arial"/>
              </a:rPr>
              <a:t>In other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Classes should “just work” without any special member functions</a:t>
            </a:r>
            <a:endParaRPr b="0" lang="en-US" sz="2000" spc="-1" strike="noStrike">
              <a:latin typeface="Arial"/>
            </a:endParaRPr>
          </a:p>
        </p:txBody>
      </p:sp>
      <p:sp>
        <p:nvSpPr>
          <p:cNvPr id="1512" name="PlaceHolder 3"/>
          <p:cNvSpPr>
            <a:spLocks noGrp="1"/>
          </p:cNvSpPr>
          <p:nvPr>
            <p:ph type="sldNum" idx="35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37EC8AB-7FD5-45B4-B058-BD4951CE38E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PlaceHolder 1"/>
          <p:cNvSpPr>
            <a:spLocks noGrp="1"/>
          </p:cNvSpPr>
          <p:nvPr>
            <p:ph type="sldImg"/>
          </p:nvPr>
        </p:nvSpPr>
        <p:spPr>
          <a:xfrm>
            <a:off x="92160" y="1135080"/>
            <a:ext cx="6614280" cy="3722040"/>
          </a:xfrm>
          <a:prstGeom prst="rect">
            <a:avLst/>
          </a:prstGeom>
          <a:ln w="0">
            <a:noFill/>
          </a:ln>
        </p:spPr>
      </p:sp>
      <p:sp>
        <p:nvSpPr>
          <p:cNvPr id="151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15" name="PlaceHolder 3"/>
          <p:cNvSpPr>
            <a:spLocks noGrp="1"/>
          </p:cNvSpPr>
          <p:nvPr>
            <p:ph type="sldNum" idx="35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ECB499B-9F27-4728-9383-E0BF1A6A03F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6" name="PlaceHolder 1"/>
          <p:cNvSpPr>
            <a:spLocks noGrp="1"/>
          </p:cNvSpPr>
          <p:nvPr>
            <p:ph type="sldImg"/>
          </p:nvPr>
        </p:nvSpPr>
        <p:spPr>
          <a:xfrm>
            <a:off x="92160" y="1135080"/>
            <a:ext cx="6614280" cy="3722040"/>
          </a:xfrm>
          <a:prstGeom prst="rect">
            <a:avLst/>
          </a:prstGeom>
          <a:ln w="0">
            <a:noFill/>
          </a:ln>
        </p:spPr>
      </p:sp>
      <p:sp>
        <p:nvSpPr>
          <p:cNvPr id="151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18" name="PlaceHolder 3"/>
          <p:cNvSpPr>
            <a:spLocks noGrp="1"/>
          </p:cNvSpPr>
          <p:nvPr>
            <p:ph type="sldNum" idx="35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E9370EE-ED37-4527-A229-3067A8946BE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9" name="PlaceHolder 1"/>
          <p:cNvSpPr>
            <a:spLocks noGrp="1"/>
          </p:cNvSpPr>
          <p:nvPr>
            <p:ph type="sldImg"/>
          </p:nvPr>
        </p:nvSpPr>
        <p:spPr>
          <a:xfrm>
            <a:off x="92160" y="1135080"/>
            <a:ext cx="6614280" cy="3722040"/>
          </a:xfrm>
          <a:prstGeom prst="rect">
            <a:avLst/>
          </a:prstGeom>
          <a:ln w="0">
            <a:noFill/>
          </a:ln>
        </p:spPr>
      </p:sp>
      <p:sp>
        <p:nvSpPr>
          <p:cNvPr id="152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1" name="PlaceHolder 3"/>
          <p:cNvSpPr>
            <a:spLocks noGrp="1"/>
          </p:cNvSpPr>
          <p:nvPr>
            <p:ph type="sldNum" idx="35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443BDD5-F5B5-422E-AD57-649B8743A81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2" name="PlaceHolder 1"/>
          <p:cNvSpPr>
            <a:spLocks noGrp="1"/>
          </p:cNvSpPr>
          <p:nvPr>
            <p:ph type="sldImg"/>
          </p:nvPr>
        </p:nvSpPr>
        <p:spPr>
          <a:xfrm>
            <a:off x="92160" y="1135080"/>
            <a:ext cx="6614280" cy="3722040"/>
          </a:xfrm>
          <a:prstGeom prst="rect">
            <a:avLst/>
          </a:prstGeom>
          <a:ln w="0">
            <a:noFill/>
          </a:ln>
        </p:spPr>
      </p:sp>
      <p:sp>
        <p:nvSpPr>
          <p:cNvPr id="152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4" name="PlaceHolder 3"/>
          <p:cNvSpPr>
            <a:spLocks noGrp="1"/>
          </p:cNvSpPr>
          <p:nvPr>
            <p:ph type="sldNum" idx="35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092AB0C-E7E5-4D66-902F-CF140050025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5" name="PlaceHolder 1"/>
          <p:cNvSpPr>
            <a:spLocks noGrp="1"/>
          </p:cNvSpPr>
          <p:nvPr>
            <p:ph type="sldImg"/>
          </p:nvPr>
        </p:nvSpPr>
        <p:spPr>
          <a:xfrm>
            <a:off x="92160" y="1135080"/>
            <a:ext cx="6614280" cy="3722040"/>
          </a:xfrm>
          <a:prstGeom prst="rect">
            <a:avLst/>
          </a:prstGeom>
          <a:ln w="0">
            <a:noFill/>
          </a:ln>
        </p:spPr>
      </p:sp>
      <p:sp>
        <p:nvSpPr>
          <p:cNvPr id="152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7" name="PlaceHolder 3"/>
          <p:cNvSpPr>
            <a:spLocks noGrp="1"/>
          </p:cNvSpPr>
          <p:nvPr>
            <p:ph type="sldNum" idx="35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6CC7B56-F229-4AC5-BF62-A0BA6D6261B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8" name="PlaceHolder 1"/>
          <p:cNvSpPr>
            <a:spLocks noGrp="1"/>
          </p:cNvSpPr>
          <p:nvPr>
            <p:ph type="sldImg"/>
          </p:nvPr>
        </p:nvSpPr>
        <p:spPr>
          <a:xfrm>
            <a:off x="92160" y="1135080"/>
            <a:ext cx="6614280" cy="3722040"/>
          </a:xfrm>
          <a:prstGeom prst="rect">
            <a:avLst/>
          </a:prstGeom>
          <a:ln w="0">
            <a:noFill/>
          </a:ln>
        </p:spPr>
      </p:sp>
      <p:sp>
        <p:nvSpPr>
          <p:cNvPr id="152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30" name="PlaceHolder 3"/>
          <p:cNvSpPr>
            <a:spLocks noGrp="1"/>
          </p:cNvSpPr>
          <p:nvPr>
            <p:ph type="sldNum" idx="35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0A16E9C-B790-4AB0-A67E-F3BB601201D5}"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PlaceHolder 1"/>
          <p:cNvSpPr>
            <a:spLocks noGrp="1"/>
          </p:cNvSpPr>
          <p:nvPr>
            <p:ph type="sldImg"/>
          </p:nvPr>
        </p:nvSpPr>
        <p:spPr>
          <a:xfrm>
            <a:off x="92160" y="1135080"/>
            <a:ext cx="6614280" cy="3722040"/>
          </a:xfrm>
          <a:prstGeom prst="rect">
            <a:avLst/>
          </a:prstGeom>
          <a:ln w="0">
            <a:noFill/>
          </a:ln>
        </p:spPr>
      </p:sp>
      <p:sp>
        <p:nvSpPr>
          <p:cNvPr id="135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53" name="PlaceHolder 3"/>
          <p:cNvSpPr>
            <a:spLocks noGrp="1"/>
          </p:cNvSpPr>
          <p:nvPr>
            <p:ph type="sldNum" idx="30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defRPr b="0" lang="de-DE" sz="1000" spc="-1" strike="noStrike">
                <a:latin typeface="Calibri"/>
              </a:defRPr>
            </a:lvl1pPr>
          </a:lstStyle>
          <a:p>
            <a:pPr algn="r">
              <a:lnSpc>
                <a:spcPct val="100000"/>
              </a:lnSpc>
              <a:buNone/>
            </a:pPr>
            <a:fld id="{E9C70EE3-26B3-4141-B31E-992D3C9564C9}" type="slidenum">
              <a:rPr b="0" lang="de-DE" sz="1000" spc="-1" strike="noStrike">
                <a:latin typeface="Calibri"/>
              </a:rPr>
              <a:t>&lt;number&gt;</a:t>
            </a:fld>
            <a:endParaRPr b="0" lang="en-US" sz="1000" spc="-1" strike="noStrike">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4" name="PlaceHolder 1"/>
          <p:cNvSpPr>
            <a:spLocks noGrp="1"/>
          </p:cNvSpPr>
          <p:nvPr>
            <p:ph type="sldImg"/>
          </p:nvPr>
        </p:nvSpPr>
        <p:spPr>
          <a:xfrm>
            <a:off x="92160" y="1135080"/>
            <a:ext cx="6614280" cy="3722040"/>
          </a:xfrm>
          <a:prstGeom prst="rect">
            <a:avLst/>
          </a:prstGeom>
          <a:ln w="0">
            <a:noFill/>
          </a:ln>
        </p:spPr>
      </p:sp>
      <p:sp>
        <p:nvSpPr>
          <p:cNvPr id="1355"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56" name="PlaceHolder 3"/>
          <p:cNvSpPr>
            <a:spLocks noGrp="1"/>
          </p:cNvSpPr>
          <p:nvPr>
            <p:ph type="sldNum" idx="301"/>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9D107C9-292A-47F2-AAEA-A54959B5171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PlaceHolder 1"/>
          <p:cNvSpPr>
            <a:spLocks noGrp="1"/>
          </p:cNvSpPr>
          <p:nvPr>
            <p:ph type="sldImg"/>
          </p:nvPr>
        </p:nvSpPr>
        <p:spPr>
          <a:xfrm>
            <a:off x="92160" y="1135080"/>
            <a:ext cx="6614280" cy="3722040"/>
          </a:xfrm>
          <a:prstGeom prst="rect">
            <a:avLst/>
          </a:prstGeom>
          <a:ln w="0">
            <a:noFill/>
          </a:ln>
        </p:spPr>
      </p:sp>
      <p:sp>
        <p:nvSpPr>
          <p:cNvPr id="1358"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59" name="PlaceHolder 3"/>
          <p:cNvSpPr>
            <a:spLocks noGrp="1"/>
          </p:cNvSpPr>
          <p:nvPr>
            <p:ph type="sldNum" idx="302"/>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8D5F3303-04B8-4722-ACED-35E59D309335}"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0" name="PlaceHolder 1"/>
          <p:cNvSpPr>
            <a:spLocks noGrp="1"/>
          </p:cNvSpPr>
          <p:nvPr>
            <p:ph type="sldImg"/>
          </p:nvPr>
        </p:nvSpPr>
        <p:spPr>
          <a:xfrm>
            <a:off x="92160" y="1135080"/>
            <a:ext cx="6614280" cy="3722040"/>
          </a:xfrm>
          <a:prstGeom prst="rect">
            <a:avLst/>
          </a:prstGeom>
          <a:ln w="0">
            <a:noFill/>
          </a:ln>
        </p:spPr>
      </p:sp>
      <p:sp>
        <p:nvSpPr>
          <p:cNvPr id="1361"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62" name="PlaceHolder 3"/>
          <p:cNvSpPr>
            <a:spLocks noGrp="1"/>
          </p:cNvSpPr>
          <p:nvPr>
            <p:ph type="sldNum" idx="303"/>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F5D60D3B-CC4B-47C7-8F17-9359CB5E34B9}"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3" name="PlaceHolder 1"/>
          <p:cNvSpPr>
            <a:spLocks noGrp="1"/>
          </p:cNvSpPr>
          <p:nvPr>
            <p:ph type="sldImg"/>
          </p:nvPr>
        </p:nvSpPr>
        <p:spPr>
          <a:xfrm>
            <a:off x="92160" y="1135080"/>
            <a:ext cx="6614280" cy="3722040"/>
          </a:xfrm>
          <a:prstGeom prst="rect">
            <a:avLst/>
          </a:prstGeom>
          <a:ln w="0">
            <a:noFill/>
          </a:ln>
        </p:spPr>
      </p:sp>
      <p:sp>
        <p:nvSpPr>
          <p:cNvPr id="1364"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65" name="PlaceHolder 3"/>
          <p:cNvSpPr>
            <a:spLocks noGrp="1"/>
          </p:cNvSpPr>
          <p:nvPr>
            <p:ph type="sldNum" idx="304"/>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FC13DA4-637C-485B-95A4-1AC45FDCC11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6" name="PlaceHolder 1"/>
          <p:cNvSpPr>
            <a:spLocks noGrp="1"/>
          </p:cNvSpPr>
          <p:nvPr>
            <p:ph type="sldImg"/>
          </p:nvPr>
        </p:nvSpPr>
        <p:spPr>
          <a:xfrm>
            <a:off x="92160" y="1135080"/>
            <a:ext cx="6614280" cy="3722040"/>
          </a:xfrm>
          <a:prstGeom prst="rect">
            <a:avLst/>
          </a:prstGeom>
          <a:ln w="0">
            <a:noFill/>
          </a:ln>
        </p:spPr>
      </p:sp>
      <p:sp>
        <p:nvSpPr>
          <p:cNvPr id="1367"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68" name="PlaceHolder 3"/>
          <p:cNvSpPr>
            <a:spLocks noGrp="1"/>
          </p:cNvSpPr>
          <p:nvPr>
            <p:ph type="sldNum" idx="305"/>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8B479343-7C88-4A89-B610-FC1F2AA3E90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9" name="PlaceHolder 1"/>
          <p:cNvSpPr>
            <a:spLocks noGrp="1"/>
          </p:cNvSpPr>
          <p:nvPr>
            <p:ph type="sldImg"/>
          </p:nvPr>
        </p:nvSpPr>
        <p:spPr>
          <a:xfrm>
            <a:off x="92160" y="1135080"/>
            <a:ext cx="6614280" cy="3722040"/>
          </a:xfrm>
          <a:prstGeom prst="rect">
            <a:avLst/>
          </a:prstGeom>
          <a:ln w="0">
            <a:noFill/>
          </a:ln>
        </p:spPr>
      </p:sp>
      <p:sp>
        <p:nvSpPr>
          <p:cNvPr id="1370"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71" name="PlaceHolder 3"/>
          <p:cNvSpPr>
            <a:spLocks noGrp="1"/>
          </p:cNvSpPr>
          <p:nvPr>
            <p:ph type="sldNum" idx="306"/>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17DEADA-1ECF-40FD-9237-16EC7FB5B64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2" name="PlaceHolder 1"/>
          <p:cNvSpPr>
            <a:spLocks noGrp="1"/>
          </p:cNvSpPr>
          <p:nvPr>
            <p:ph type="sldImg"/>
          </p:nvPr>
        </p:nvSpPr>
        <p:spPr>
          <a:xfrm>
            <a:off x="92160" y="1135080"/>
            <a:ext cx="6614280" cy="3722040"/>
          </a:xfrm>
          <a:prstGeom prst="rect">
            <a:avLst/>
          </a:prstGeom>
          <a:ln w="0">
            <a:noFill/>
          </a:ln>
        </p:spPr>
      </p:sp>
      <p:sp>
        <p:nvSpPr>
          <p:cNvPr id="1373"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74" name="PlaceHolder 3"/>
          <p:cNvSpPr>
            <a:spLocks noGrp="1"/>
          </p:cNvSpPr>
          <p:nvPr>
            <p:ph type="sldNum" idx="307"/>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0C0DD81-9404-4FC3-BC0E-3F6DF91562F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5" name="PlaceHolder 1"/>
          <p:cNvSpPr>
            <a:spLocks noGrp="1"/>
          </p:cNvSpPr>
          <p:nvPr>
            <p:ph type="sldImg"/>
          </p:nvPr>
        </p:nvSpPr>
        <p:spPr>
          <a:xfrm>
            <a:off x="92160" y="1135080"/>
            <a:ext cx="6614280" cy="3722040"/>
          </a:xfrm>
          <a:prstGeom prst="rect">
            <a:avLst/>
          </a:prstGeom>
          <a:ln w="0">
            <a:noFill/>
          </a:ln>
        </p:spPr>
      </p:sp>
      <p:sp>
        <p:nvSpPr>
          <p:cNvPr id="1376"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77" name="PlaceHolder 3"/>
          <p:cNvSpPr>
            <a:spLocks noGrp="1"/>
          </p:cNvSpPr>
          <p:nvPr>
            <p:ph type="sldNum" idx="308"/>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6180D21-32F7-452F-9305-9F557F41368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8" name="PlaceHolder 1"/>
          <p:cNvSpPr>
            <a:spLocks noGrp="1"/>
          </p:cNvSpPr>
          <p:nvPr>
            <p:ph type="sldImg"/>
          </p:nvPr>
        </p:nvSpPr>
        <p:spPr>
          <a:xfrm>
            <a:off x="92160" y="1135080"/>
            <a:ext cx="6614280" cy="3722040"/>
          </a:xfrm>
          <a:prstGeom prst="rect">
            <a:avLst/>
          </a:prstGeom>
          <a:ln w="0">
            <a:noFill/>
          </a:ln>
        </p:spPr>
      </p:sp>
      <p:sp>
        <p:nvSpPr>
          <p:cNvPr id="1379"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80" name="PlaceHolder 3"/>
          <p:cNvSpPr>
            <a:spLocks noGrp="1"/>
          </p:cNvSpPr>
          <p:nvPr>
            <p:ph type="sldNum" idx="309"/>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570BF097-B633-490B-A098-FB9E55DD6B9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1" name="PlaceHolder 1"/>
          <p:cNvSpPr>
            <a:spLocks noGrp="1"/>
          </p:cNvSpPr>
          <p:nvPr>
            <p:ph type="sldImg"/>
          </p:nvPr>
        </p:nvSpPr>
        <p:spPr>
          <a:xfrm>
            <a:off x="92160" y="1135080"/>
            <a:ext cx="6614280" cy="3722040"/>
          </a:xfrm>
          <a:prstGeom prst="rect">
            <a:avLst/>
          </a:prstGeom>
          <a:ln w="0">
            <a:noFill/>
          </a:ln>
        </p:spPr>
      </p:sp>
      <p:sp>
        <p:nvSpPr>
          <p:cNvPr id="1382" name="PlaceHolder 2"/>
          <p:cNvSpPr>
            <a:spLocks noGrp="1"/>
          </p:cNvSpPr>
          <p:nvPr>
            <p:ph type="body"/>
          </p:nvPr>
        </p:nvSpPr>
        <p:spPr>
          <a:xfrm>
            <a:off x="679320" y="4778280"/>
            <a:ext cx="5438160" cy="390780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383" name="PlaceHolder 3"/>
          <p:cNvSpPr>
            <a:spLocks noGrp="1"/>
          </p:cNvSpPr>
          <p:nvPr>
            <p:ph type="sldNum" idx="310"/>
          </p:nvPr>
        </p:nvSpPr>
        <p:spPr>
          <a:xfrm>
            <a:off x="3849480" y="9255240"/>
            <a:ext cx="2713320" cy="49464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CC8024B-0391-4992-8C62-6761864CEC1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BB2C46F-06B9-4B42-99F8-9CE0C509245D}"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C03F5657-CFE9-4EAF-BB17-5E985C6BD76B}"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685B5432-48F9-4790-8F9D-DCEC4073DB1A}"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DD0257BF-8018-4AB1-91CA-4A83B097A1D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F80124CC-ED10-4CC6-B4FA-C3B122B8996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744E752-6A92-4F6D-82CA-B26ADC4FEF9D}"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1BAEE733-16EA-4392-9BEC-660C548993CA}"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6666649-58BD-4CFC-AFCE-D90B6A7FA168}"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105CA02-A8F6-4719-9C80-149E2B4822BC}"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4B2FF958-1AD8-4EAB-8277-54A1655518E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E0922E6C-DFEF-47FB-A118-317D809CC1D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FB434939-D1EE-4682-93F5-913E014DFAB5}"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8A0DCCE-3A0C-4320-B59E-59094E70FE7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2498FFC2-CE37-451F-AD44-BD259D797656}"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8D751DEE-A8D5-4121-A6AA-84DFCF8F91C3}"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D25A4CE7-782D-4F49-9FDA-DA03E121E67D}"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842767E1-1B35-4703-B173-2D1F1640FA9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D083991C-4F9F-471D-9299-D4D37644028F}"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08225A65-0576-4437-B187-F0B4345DCE5D}"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8FE3EBCF-8C44-492A-97B8-1E944BDF00F6}"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3D93531D-F33D-4B88-9BC2-A9286461459E}"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A40F296C-20C4-4BC4-BD95-070C6B712722}"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1FB3944E-6DD2-4334-AB0B-DEDB812E255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DA3BEA57-32CB-47D7-93DA-3A9D2B9C05B5}"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71D9043B-08AE-45A7-AA72-51ABF56D5C63}"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0"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A52EA50D-0436-435D-ADEC-B653F42A801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2"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B0CFF919-FD4E-4293-A392-4B46C8AA2B1F}"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4"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11E91584-28F6-43E3-A3E2-B4399867F00A}"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3"/>
          </p:nvPr>
        </p:nvSpPr>
        <p:spPr/>
        <p:txBody>
          <a:bodyPr/>
          <a:p>
            <a:fld id="{29A5457E-8187-4BA8-9A26-C0308B05899C}"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4F3264CA-AA66-4606-8AEE-8185C17C76BF}"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DC61F277-803A-4E1C-8133-D12E4ED11B33}"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CCE2B0C1-6324-478E-A33F-D4EA4DE135ED}"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4D3488B3-90C1-4449-8101-FFA67BF2134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648FBA46-3E96-427E-A63B-027D91DE1B88}"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1728CD8D-D53A-4DCE-9867-DA803E94F1AB}"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58574636-EDC5-438A-A411-B063520F6B26}"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5"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9"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6"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7"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8"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5"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6"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F7E2167-04EC-4035-A8E4-94C78E0531EA}"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4"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4"/>
          </p:nvPr>
        </p:nvSpPr>
        <p:spPr/>
        <p:txBody>
          <a:bodyPr/>
          <a:p>
            <a:fld id="{A8B3329D-0328-4323-9528-B81D55E8F298}"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94C19998-4A29-44FE-8F07-5A62A36D9CA1}"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79E133D3-B5AE-465F-9C2A-3E1EFF68E607}"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4"/>
          </p:nvPr>
        </p:nvSpPr>
        <p:spPr/>
        <p:txBody>
          <a:bodyPr/>
          <a:p>
            <a:fld id="{DE405263-DEC3-4690-BC0D-55AFDE1663D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4"/>
          </p:nvPr>
        </p:nvSpPr>
        <p:spPr/>
        <p:txBody>
          <a:bodyPr/>
          <a:p>
            <a:fld id="{6D174E5D-14CC-4BB2-8182-60A0D0B99C6E}"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D968DF9C-5B17-4DC6-BA58-7BD038D24822}"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063C35E2-BAC6-465F-BA20-4FE417229CA1}"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1"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FB9AC63D-194F-484F-B636-129F10CFFE27}"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5"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728E5C77-B8BB-4530-ADCB-C562C4E58DDC}"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8"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5F72C45F-2D61-40A8-A68A-8D847332BA18}"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3"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E4AFA053-6AC1-406B-A019-C82ED32C56F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4 Imagen" descr="Banda ancha.png"/>
          <p:cNvPicPr/>
          <p:nvPr/>
        </p:nvPicPr>
        <p:blipFill>
          <a:blip r:embed="rId2"/>
          <a:stretch/>
        </p:blipFill>
        <p:spPr>
          <a:xfrm>
            <a:off x="0" y="4884120"/>
            <a:ext cx="9143280" cy="111960"/>
          </a:xfrm>
          <a:prstGeom prst="rect">
            <a:avLst/>
          </a:prstGeom>
          <a:ln w="0">
            <a:noFill/>
          </a:ln>
        </p:spPr>
      </p:pic>
      <p:pic>
        <p:nvPicPr>
          <p:cNvPr id="1" name="Image 11" descr="logo_q_RVB_big.jpg"/>
          <p:cNvPicPr/>
          <p:nvPr/>
        </p:nvPicPr>
        <p:blipFill>
          <a:blip r:embed="rId3"/>
          <a:stretch/>
        </p:blipFill>
        <p:spPr>
          <a:xfrm>
            <a:off x="445320" y="280800"/>
            <a:ext cx="859680" cy="1440360"/>
          </a:xfrm>
          <a:prstGeom prst="rect">
            <a:avLst/>
          </a:prstGeom>
          <a:ln w="0">
            <a:noFill/>
          </a:ln>
        </p:spPr>
      </p:pic>
      <p:sp>
        <p:nvSpPr>
          <p:cNvPr id="2" name="Connecteur droit 7"/>
          <p:cNvSpPr/>
          <p:nvPr/>
        </p:nvSpPr>
        <p:spPr>
          <a:xfrm flipH="1">
            <a:off x="0" y="3660480"/>
            <a:ext cx="512316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4 Imagen" descr="Banda ancha.png"/>
          <p:cNvPicPr/>
          <p:nvPr/>
        </p:nvPicPr>
        <p:blipFill>
          <a:blip r:embed="rId2"/>
          <a:stretch/>
        </p:blipFill>
        <p:spPr>
          <a:xfrm>
            <a:off x="0" y="4884120"/>
            <a:ext cx="9143280" cy="111960"/>
          </a:xfrm>
          <a:prstGeom prst="rect">
            <a:avLst/>
          </a:prstGeom>
          <a:ln w="0">
            <a:noFill/>
          </a:ln>
        </p:spPr>
      </p:pic>
      <p:pic>
        <p:nvPicPr>
          <p:cNvPr id="42" name="Image 11" descr="logo_q_RVB_big.jpg"/>
          <p:cNvPicPr/>
          <p:nvPr/>
        </p:nvPicPr>
        <p:blipFill>
          <a:blip r:embed="rId3"/>
          <a:stretch/>
        </p:blipFill>
        <p:spPr>
          <a:xfrm>
            <a:off x="445320" y="280800"/>
            <a:ext cx="859680" cy="1440360"/>
          </a:xfrm>
          <a:prstGeom prst="rect">
            <a:avLst/>
          </a:prstGeom>
          <a:ln w="0">
            <a:noFill/>
          </a:ln>
        </p:spPr>
      </p:pic>
      <p:sp>
        <p:nvSpPr>
          <p:cNvPr id="4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4"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4 Imagen" descr="Banda ancha.png"/>
          <p:cNvPicPr/>
          <p:nvPr/>
        </p:nvPicPr>
        <p:blipFill>
          <a:blip r:embed="rId2"/>
          <a:stretch/>
        </p:blipFill>
        <p:spPr>
          <a:xfrm>
            <a:off x="0" y="4884120"/>
            <a:ext cx="9143280" cy="111960"/>
          </a:xfrm>
          <a:prstGeom prst="rect">
            <a:avLst/>
          </a:prstGeom>
          <a:ln w="0">
            <a:noFill/>
          </a:ln>
        </p:spPr>
      </p:pic>
      <p:sp>
        <p:nvSpPr>
          <p:cNvPr id="82" name="PlaceHolder 1"/>
          <p:cNvSpPr>
            <a:spLocks noGrp="1"/>
          </p:cNvSpPr>
          <p:nvPr>
            <p:ph type="sldNum" idx="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777DABD8-2CAA-4FA8-8DEC-44D52E1A2650}"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83" name="PlaceHolder 2"/>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4 Imagen" descr="Banda ancha.png"/>
          <p:cNvPicPr/>
          <p:nvPr/>
        </p:nvPicPr>
        <p:blipFill>
          <a:blip r:embed="rId2"/>
          <a:stretch/>
        </p:blipFill>
        <p:spPr>
          <a:xfrm>
            <a:off x="0" y="4884120"/>
            <a:ext cx="9143280" cy="111960"/>
          </a:xfrm>
          <a:prstGeom prst="rect">
            <a:avLst/>
          </a:prstGeom>
          <a:ln w="0">
            <a:noFill/>
          </a:ln>
        </p:spPr>
      </p:pic>
      <p:pic>
        <p:nvPicPr>
          <p:cNvPr id="122" name="Image 11" descr="logo_q_RVB_big.jpg"/>
          <p:cNvPicPr/>
          <p:nvPr/>
        </p:nvPicPr>
        <p:blipFill>
          <a:blip r:embed="rId3"/>
          <a:stretch/>
        </p:blipFill>
        <p:spPr>
          <a:xfrm>
            <a:off x="445320" y="280800"/>
            <a:ext cx="859680" cy="1440360"/>
          </a:xfrm>
          <a:prstGeom prst="rect">
            <a:avLst/>
          </a:prstGeom>
          <a:ln w="0">
            <a:noFill/>
          </a:ln>
        </p:spPr>
      </p:pic>
      <p:sp>
        <p:nvSpPr>
          <p:cNvPr id="12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4"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1" name="Image 7" descr="logo_q_RVB_big.jpg"/>
          <p:cNvPicPr/>
          <p:nvPr/>
        </p:nvPicPr>
        <p:blipFill>
          <a:blip r:embed="rId2"/>
          <a:stretch/>
        </p:blipFill>
        <p:spPr>
          <a:xfrm>
            <a:off x="8208720" y="234720"/>
            <a:ext cx="447480" cy="752040"/>
          </a:xfrm>
          <a:prstGeom prst="rect">
            <a:avLst/>
          </a:prstGeom>
          <a:ln w="0">
            <a:noFill/>
          </a:ln>
        </p:spPr>
      </p:pic>
      <p:sp>
        <p:nvSpPr>
          <p:cNvPr id="162" name="Rectangle 13"/>
          <p:cNvSpPr/>
          <p:nvPr/>
        </p:nvSpPr>
        <p:spPr>
          <a:xfrm>
            <a:off x="361440" y="158760"/>
            <a:ext cx="7461000" cy="488520"/>
          </a:xfrm>
          <a:prstGeom prst="rect">
            <a:avLst/>
          </a:prstGeom>
          <a:noFill/>
          <a:ln w="9525">
            <a:noFill/>
          </a:ln>
        </p:spPr>
        <p:style>
          <a:lnRef idx="0"/>
          <a:fillRef idx="0"/>
          <a:effectRef idx="0"/>
          <a:fontRef idx="minor"/>
        </p:style>
      </p:sp>
      <p:pic>
        <p:nvPicPr>
          <p:cNvPr id="163" name="Image 16" descr="3filets.png"/>
          <p:cNvPicPr/>
          <p:nvPr/>
        </p:nvPicPr>
        <p:blipFill>
          <a:blip r:embed="rId3"/>
          <a:stretch/>
        </p:blipFill>
        <p:spPr>
          <a:xfrm>
            <a:off x="0" y="775800"/>
            <a:ext cx="7947720" cy="102600"/>
          </a:xfrm>
          <a:prstGeom prst="rect">
            <a:avLst/>
          </a:prstGeom>
          <a:ln w="0">
            <a:noFill/>
          </a:ln>
        </p:spPr>
      </p:pic>
      <p:sp>
        <p:nvSpPr>
          <p:cNvPr id="164" name="PlaceHolder 1"/>
          <p:cNvSpPr>
            <a:spLocks noGrp="1"/>
          </p:cNvSpPr>
          <p:nvPr>
            <p:ph type="sldNum" idx="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AEEA9A2D-FD20-4D6A-B8E2-2525A0AEEC9E}"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65" name="PlaceHolder 2"/>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6" name="PlaceHolder 3"/>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pic>
        <p:nvPicPr>
          <p:cNvPr id="203" name="Image 7" descr="logo_q_RVB_big.jpg"/>
          <p:cNvPicPr/>
          <p:nvPr/>
        </p:nvPicPr>
        <p:blipFill>
          <a:blip r:embed="rId2"/>
          <a:stretch/>
        </p:blipFill>
        <p:spPr>
          <a:xfrm>
            <a:off x="8208720" y="234720"/>
            <a:ext cx="447480" cy="752040"/>
          </a:xfrm>
          <a:prstGeom prst="rect">
            <a:avLst/>
          </a:prstGeom>
          <a:ln w="0">
            <a:noFill/>
          </a:ln>
        </p:spPr>
      </p:pic>
      <p:sp>
        <p:nvSpPr>
          <p:cNvPr id="204" name="Rectangle 13"/>
          <p:cNvSpPr/>
          <p:nvPr/>
        </p:nvSpPr>
        <p:spPr>
          <a:xfrm>
            <a:off x="361440" y="158760"/>
            <a:ext cx="7461000" cy="488520"/>
          </a:xfrm>
          <a:prstGeom prst="rect">
            <a:avLst/>
          </a:prstGeom>
          <a:noFill/>
          <a:ln w="9525">
            <a:noFill/>
          </a:ln>
        </p:spPr>
        <p:style>
          <a:lnRef idx="0"/>
          <a:fillRef idx="0"/>
          <a:effectRef idx="0"/>
          <a:fontRef idx="minor"/>
        </p:style>
      </p:sp>
      <p:pic>
        <p:nvPicPr>
          <p:cNvPr id="205" name="Image 16" descr="3filets.png"/>
          <p:cNvPicPr/>
          <p:nvPr/>
        </p:nvPicPr>
        <p:blipFill>
          <a:blip r:embed="rId3"/>
          <a:stretch/>
        </p:blipFill>
        <p:spPr>
          <a:xfrm>
            <a:off x="0" y="775800"/>
            <a:ext cx="7947720" cy="102600"/>
          </a:xfrm>
          <a:prstGeom prst="rect">
            <a:avLst/>
          </a:prstGeom>
          <a:ln w="0">
            <a:noFill/>
          </a:ln>
        </p:spPr>
      </p:pic>
      <p:sp>
        <p:nvSpPr>
          <p:cNvPr id="206" name="PlaceHolder 1"/>
          <p:cNvSpPr>
            <a:spLocks noGrp="1"/>
          </p:cNvSpPr>
          <p:nvPr>
            <p:ph type="sldNum" idx="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E9B109A6-8FB9-4926-A444-1A5BDA674FE4}"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207" name="PlaceHolder 2"/>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8" name="PlaceHolder 3"/>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5" name="Image 7" descr="logo_q_RVB_big.jpg"/>
          <p:cNvPicPr/>
          <p:nvPr/>
        </p:nvPicPr>
        <p:blipFill>
          <a:blip r:embed="rId2"/>
          <a:stretch/>
        </p:blipFill>
        <p:spPr>
          <a:xfrm>
            <a:off x="8208720" y="234720"/>
            <a:ext cx="447480" cy="752040"/>
          </a:xfrm>
          <a:prstGeom prst="rect">
            <a:avLst/>
          </a:prstGeom>
          <a:ln w="0">
            <a:noFill/>
          </a:ln>
        </p:spPr>
      </p:pic>
      <p:sp>
        <p:nvSpPr>
          <p:cNvPr id="246" name="Rectangle 13"/>
          <p:cNvSpPr/>
          <p:nvPr/>
        </p:nvSpPr>
        <p:spPr>
          <a:xfrm>
            <a:off x="361440" y="158760"/>
            <a:ext cx="7461000" cy="488520"/>
          </a:xfrm>
          <a:prstGeom prst="rect">
            <a:avLst/>
          </a:prstGeom>
          <a:noFill/>
          <a:ln w="9525">
            <a:noFill/>
          </a:ln>
        </p:spPr>
        <p:style>
          <a:lnRef idx="0"/>
          <a:fillRef idx="0"/>
          <a:effectRef idx="0"/>
          <a:fontRef idx="minor"/>
        </p:style>
      </p:sp>
      <p:pic>
        <p:nvPicPr>
          <p:cNvPr id="247" name="Image 16" descr="3filets.png"/>
          <p:cNvPicPr/>
          <p:nvPr/>
        </p:nvPicPr>
        <p:blipFill>
          <a:blip r:embed="rId3"/>
          <a:stretch/>
        </p:blipFill>
        <p:spPr>
          <a:xfrm>
            <a:off x="0" y="775800"/>
            <a:ext cx="7947720" cy="102600"/>
          </a:xfrm>
          <a:prstGeom prst="rect">
            <a:avLst/>
          </a:prstGeom>
          <a:ln w="0">
            <a:noFill/>
          </a:ln>
        </p:spPr>
      </p:pic>
      <p:pic>
        <p:nvPicPr>
          <p:cNvPr id="248" name="Image 11" descr="logo_q_RVB_big.jpg"/>
          <p:cNvPicPr/>
          <p:nvPr/>
        </p:nvPicPr>
        <p:blipFill>
          <a:blip r:embed="rId4"/>
          <a:stretch/>
        </p:blipFill>
        <p:spPr>
          <a:xfrm>
            <a:off x="445320" y="280800"/>
            <a:ext cx="859680" cy="1440360"/>
          </a:xfrm>
          <a:prstGeom prst="rect">
            <a:avLst/>
          </a:prstGeom>
          <a:ln w="0">
            <a:noFill/>
          </a:ln>
        </p:spPr>
      </p:pic>
      <p:sp>
        <p:nvSpPr>
          <p:cNvPr id="24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50"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7" name="Image 7" descr="logo_q_RVB_big.jpg"/>
          <p:cNvPicPr/>
          <p:nvPr/>
        </p:nvPicPr>
        <p:blipFill>
          <a:blip r:embed="rId2"/>
          <a:stretch/>
        </p:blipFill>
        <p:spPr>
          <a:xfrm>
            <a:off x="8208720" y="234720"/>
            <a:ext cx="447480" cy="752040"/>
          </a:xfrm>
          <a:prstGeom prst="rect">
            <a:avLst/>
          </a:prstGeom>
          <a:ln w="0">
            <a:noFill/>
          </a:ln>
        </p:spPr>
      </p:pic>
      <p:sp>
        <p:nvSpPr>
          <p:cNvPr id="288" name="Rectangle 13"/>
          <p:cNvSpPr/>
          <p:nvPr/>
        </p:nvSpPr>
        <p:spPr>
          <a:xfrm>
            <a:off x="361440" y="158760"/>
            <a:ext cx="7461000" cy="488520"/>
          </a:xfrm>
          <a:prstGeom prst="rect">
            <a:avLst/>
          </a:prstGeom>
          <a:noFill/>
          <a:ln w="9525">
            <a:noFill/>
          </a:ln>
        </p:spPr>
        <p:style>
          <a:lnRef idx="0"/>
          <a:fillRef idx="0"/>
          <a:effectRef idx="0"/>
          <a:fontRef idx="minor"/>
        </p:style>
      </p:sp>
      <p:pic>
        <p:nvPicPr>
          <p:cNvPr id="289" name="Image 16" descr="3filets.png"/>
          <p:cNvPicPr/>
          <p:nvPr/>
        </p:nvPicPr>
        <p:blipFill>
          <a:blip r:embed="rId3"/>
          <a:stretch/>
        </p:blipFill>
        <p:spPr>
          <a:xfrm>
            <a:off x="0" y="775800"/>
            <a:ext cx="7947720" cy="102600"/>
          </a:xfrm>
          <a:prstGeom prst="rect">
            <a:avLst/>
          </a:prstGeom>
          <a:ln w="0">
            <a:noFill/>
          </a:ln>
        </p:spPr>
      </p:pic>
      <p:sp>
        <p:nvSpPr>
          <p:cNvPr id="290" name="PlaceHolder 1"/>
          <p:cNvSpPr>
            <a:spLocks noGrp="1"/>
          </p:cNvSpPr>
          <p:nvPr>
            <p:ph type="sldNum" idx="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1096F118-339F-4FAE-BF66-F2C95EAD478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291" name="PlaceHolder 2"/>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92" name="PlaceHolder 3"/>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6.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61.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slideLayout" Target="../slideLayouts/slideLayout85.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18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
</Relationships>
</file>

<file path=ppt/slides/_rels/slide18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61.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1.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05.xml"/>
</Relationships>
</file>

<file path=ppt/slides/_rels/slide20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06.xml"/>
</Relationships>
</file>

<file path=ppt/slides/_rels/slide20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07.xml"/>
</Relationships>
</file>

<file path=ppt/slides/_rels/slide20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13.xml"/>
</Relationships>
</file>

<file path=ppt/slides/_rels/slide2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15.xml"/>
</Relationships>
</file>

<file path=ppt/slides/_rels/slide2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61.xml"/>
</Relationships>
</file>

<file path=ppt/slides/_rels/slide22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61.xml"/>
</Relationships>
</file>

<file path=ppt/slides/_rels/slide2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2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2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61.xml"/>
</Relationships>
</file>

<file path=ppt/slides/_rels/slide26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61.xml"/>
</Relationships>
</file>

<file path=ppt/slides/_rels/slide26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61.xml"/>
</Relationships>
</file>

<file path=ppt/slides/_rels/slide2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82.xml"/>
</Relationships>
</file>

<file path=ppt/slides/_rels/slide28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8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49.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ubTitle"/>
          </p:nvPr>
        </p:nvSpPr>
        <p:spPr>
          <a:xfrm>
            <a:off x="669600" y="2811600"/>
            <a:ext cx="4393440" cy="351000"/>
          </a:xfrm>
          <a:prstGeom prst="rect">
            <a:avLst/>
          </a:prstGeom>
          <a:noFill/>
          <a:ln w="0">
            <a:noFill/>
          </a:ln>
        </p:spPr>
        <p:txBody>
          <a:bodyPr lIns="0" rIns="0" tIns="0" bIns="0" anchor="t">
            <a:noAutofit/>
          </a:bodyPr>
          <a:p>
            <a:pPr>
              <a:lnSpc>
                <a:spcPct val="100000"/>
              </a:lnSpc>
              <a:buNone/>
              <a:tabLst>
                <a:tab algn="l" pos="0"/>
              </a:tabLst>
            </a:pPr>
            <a:fld id="{8DA030D7-730C-4783-9F62-AEC62478CC1C}" type="datetime2">
              <a:rPr b="0" lang="en-GB" sz="1800" spc="-1" strike="noStrike">
                <a:solidFill>
                  <a:srgbClr val="808080"/>
                </a:solidFill>
                <a:latin typeface="Arial"/>
              </a:rPr>
              <a:t>Thursday 17 July 2025</a:t>
            </a:fld>
            <a:endParaRPr b="0" lang="en-US" sz="1800" spc="-1" strike="noStrike">
              <a:latin typeface="Arial"/>
            </a:endParaRPr>
          </a:p>
        </p:txBody>
      </p:sp>
      <p:sp>
        <p:nvSpPr>
          <p:cNvPr id="336" name="PlaceHolder 2"/>
          <p:cNvSpPr>
            <a:spLocks noGrp="1"/>
          </p:cNvSpPr>
          <p:nvPr>
            <p:ph type="title"/>
          </p:nvPr>
        </p:nvSpPr>
        <p:spPr>
          <a:xfrm>
            <a:off x="2240280" y="177120"/>
            <a:ext cx="6036480" cy="1637640"/>
          </a:xfrm>
          <a:prstGeom prst="rect">
            <a:avLst/>
          </a:prstGeom>
          <a:noFill/>
          <a:ln w="0">
            <a:noFill/>
          </a:ln>
        </p:spPr>
        <p:txBody>
          <a:bodyPr lIns="0" rIns="0" tIns="0" bIns="0" anchor="ctr">
            <a:noAutofit/>
          </a:bodyPr>
          <a:p>
            <a:pPr>
              <a:lnSpc>
                <a:spcPct val="100000"/>
              </a:lnSpc>
              <a:buNone/>
            </a:pPr>
            <a:r>
              <a:rPr b="1" lang="fr-FR" sz="3600" spc="-1" strike="noStrike">
                <a:solidFill>
                  <a:srgbClr val="0085b2"/>
                </a:solidFill>
                <a:latin typeface="Calibri"/>
                <a:ea typeface="ＭＳ Ｐゴシック"/>
              </a:rPr>
              <a:t>C++ </a:t>
            </a:r>
            <a:r>
              <a:rPr b="1" lang="en-US" sz="3600" spc="-1" strike="noStrike">
                <a:solidFill>
                  <a:srgbClr val="0085b2"/>
                </a:solidFill>
                <a:latin typeface="Calibri"/>
                <a:ea typeface="ＭＳ Ｐゴシック"/>
              </a:rPr>
              <a:t>Foundation</a:t>
            </a:r>
            <a:endParaRPr b="0" lang="en-US" sz="3600" spc="-1" strike="noStrike">
              <a:latin typeface="Arial"/>
            </a:endParaRPr>
          </a:p>
        </p:txBody>
      </p:sp>
      <p:pic>
        <p:nvPicPr>
          <p:cNvPr id="337" name="Espace réservé pour une image  5" descr=""/>
          <p:cNvPicPr/>
          <p:nvPr/>
        </p:nvPicPr>
        <p:blipFill>
          <a:blip r:embed="rId1"/>
          <a:srcRect l="-184700" t="-129995" r="-184700" b="-129995"/>
          <a:stretch/>
        </p:blipFill>
        <p:spPr>
          <a:xfrm>
            <a:off x="4995720" y="2203200"/>
            <a:ext cx="3977640" cy="2435040"/>
          </a:xfrm>
          <a:prstGeom prst="rect">
            <a:avLst/>
          </a:prstGeom>
          <a:ln w="0">
            <a:noFill/>
          </a:ln>
        </p:spPr>
      </p:pic>
      <p:sp>
        <p:nvSpPr>
          <p:cNvPr id="338" name="PlaceHolder 3"/>
          <p:cNvSpPr>
            <a:spLocks noGrp="1"/>
          </p:cNvSpPr>
          <p:nvPr>
            <p:ph/>
          </p:nvPr>
        </p:nvSpPr>
        <p:spPr>
          <a:xfrm>
            <a:off x="663480" y="3696120"/>
            <a:ext cx="3999960" cy="264240"/>
          </a:xfrm>
          <a:prstGeom prst="rect">
            <a:avLst/>
          </a:prstGeom>
          <a:noFill/>
          <a:ln w="0">
            <a:noFill/>
          </a:ln>
        </p:spPr>
        <p:txBody>
          <a:bodyPr lIns="0" rIns="0" tIns="0" bIns="0" anchor="t">
            <a:noAutofit/>
          </a:bodyPr>
          <a:p>
            <a:endParaRPr b="0" lang="en-US" sz="3200" spc="-1" strike="noStrike">
              <a:latin typeface="Arial"/>
            </a:endParaRPr>
          </a:p>
        </p:txBody>
      </p:sp>
      <p:sp>
        <p:nvSpPr>
          <p:cNvPr id="339" name="PlaceHolder 4"/>
          <p:cNvSpPr>
            <a:spLocks noGrp="1"/>
          </p:cNvSpPr>
          <p:nvPr>
            <p:ph/>
          </p:nvPr>
        </p:nvSpPr>
        <p:spPr>
          <a:xfrm>
            <a:off x="663480" y="3926520"/>
            <a:ext cx="3330000" cy="272520"/>
          </a:xfrm>
          <a:prstGeom prst="rect">
            <a:avLst/>
          </a:prstGeom>
          <a:noFill/>
          <a:ln w="0">
            <a:noFill/>
          </a:ln>
        </p:spPr>
        <p:txBody>
          <a:bodyPr lIns="0" rIns="0" tIns="0" bIns="0" anchor="t">
            <a:noAutofit/>
          </a:bodyPr>
          <a:p>
            <a:endParaRPr b="0" lang="en-US" sz="3200" spc="-1" strike="noStrike">
              <a:latin typeface="Arial"/>
            </a:endParaRPr>
          </a:p>
        </p:txBody>
      </p:sp>
      <p:sp>
        <p:nvSpPr>
          <p:cNvPr id="340" name="PlaceHolder 5"/>
          <p:cNvSpPr>
            <a:spLocks noGrp="1"/>
          </p:cNvSpPr>
          <p:nvPr>
            <p:ph/>
          </p:nvPr>
        </p:nvSpPr>
        <p:spPr>
          <a:xfrm>
            <a:off x="667080" y="3105360"/>
            <a:ext cx="5375520" cy="455760"/>
          </a:xfrm>
          <a:prstGeom prst="rect">
            <a:avLst/>
          </a:prstGeom>
          <a:noFill/>
          <a:ln w="0">
            <a:noFill/>
          </a:ln>
        </p:spPr>
        <p:txBody>
          <a:bodyPr lIns="0" rIns="0" tIns="0" bIns="0" anchor="t">
            <a:noAutofit/>
          </a:bodyPr>
          <a:p>
            <a:endParaRPr b="0" lang="en-US" sz="3200" spc="-1" strike="noStrike">
              <a:latin typeface="Arial"/>
            </a:endParaRPr>
          </a:p>
        </p:txBody>
      </p:sp>
      <p:pic>
        <p:nvPicPr>
          <p:cNvPr id="341" name="Picture Placeholder 2" descr=""/>
          <p:cNvPicPr/>
          <p:nvPr/>
        </p:nvPicPr>
        <p:blipFill>
          <a:blip r:embed="rId2"/>
          <a:srcRect l="0" t="-5944" r="0" b="-29545"/>
          <a:stretch/>
        </p:blipFill>
        <p:spPr>
          <a:xfrm>
            <a:off x="5727600" y="1465920"/>
            <a:ext cx="2746440" cy="4190760"/>
          </a:xfrm>
          <a:prstGeom prst="rect">
            <a:avLst/>
          </a:prstGeom>
          <a:ln w="0">
            <a:noFill/>
          </a:ln>
        </p:spPr>
      </p:pic>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81" name="PlaceHolder 2"/>
          <p:cNvSpPr>
            <a:spLocks noGrp="1"/>
          </p:cNvSpPr>
          <p:nvPr>
            <p:ph/>
          </p:nvPr>
        </p:nvSpPr>
        <p:spPr>
          <a:xfrm>
            <a:off x="385200" y="1200960"/>
            <a:ext cx="7555320" cy="1719000"/>
          </a:xfrm>
          <a:prstGeom prst="rect">
            <a:avLst/>
          </a:prstGeom>
          <a:noFill/>
          <a:ln w="9360">
            <a:noFill/>
          </a:ln>
        </p:spPr>
        <p:txBody>
          <a:bodyPr numCol="1" spcCol="0" lIns="0" rIns="0" tIns="0" bIns="0" anchor="t">
            <a:noAutofit/>
          </a:bodyPr>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const-correctness </a:t>
            </a:r>
            <a:r>
              <a:rPr b="1" lang="en-US" sz="2000" spc="-1" strike="noStrike">
                <a:solidFill>
                  <a:srgbClr val="9a0000"/>
                </a:solidFill>
                <a:latin typeface="Calibri"/>
                <a:ea typeface="ＭＳ Ｐゴシック"/>
              </a:rPr>
              <a:t>(not: Java, C#)</a:t>
            </a:r>
            <a:endParaRPr b="0" lang="en-US" sz="2000" spc="-1" strike="noStrike">
              <a:latin typeface="Arial"/>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has advanced features that may lead to confusion if used incorrectly (operator overloading, multiple inheritance) </a:t>
            </a:r>
            <a:r>
              <a:rPr b="1" lang="en-US" sz="2000" spc="-1" strike="noStrike">
                <a:solidFill>
                  <a:srgbClr val="9a0000"/>
                </a:solidFill>
                <a:latin typeface="Calibri"/>
                <a:ea typeface="ＭＳ Ｐゴシック"/>
              </a:rPr>
              <a:t>(not: Java)</a:t>
            </a:r>
            <a:endParaRPr b="0" lang="en-US" sz="2000" spc="-1" strike="noStrike">
              <a:latin typeface="Arial"/>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code is notoriously difficult to parse (do not try to write a C++ compiler)</a:t>
            </a:r>
            <a:endParaRPr b="0" lang="en-US" sz="2000" spc="-1" strike="noStrike">
              <a:latin typeface="Arial"/>
            </a:endParaRPr>
          </a:p>
        </p:txBody>
      </p:sp>
      <p:sp>
        <p:nvSpPr>
          <p:cNvPr id="382" name="PlaceHolder 3"/>
          <p:cNvSpPr>
            <a:spLocks noGrp="1"/>
          </p:cNvSpPr>
          <p:nvPr>
            <p:ph type="sldNum" idx="1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6ADE053-3843-4A1F-8310-856A2790225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2" presetSubtype="4">
                                  <p:stCondLst>
                                    <p:cond delay="0"/>
                                  </p:stCondLst>
                                  <p:childTnLst>
                                    <p:set>
                                      <p:cBhvr>
                                        <p:cTn id="112" dur="1" fill="hold">
                                          <p:stCondLst>
                                            <p:cond delay="0"/>
                                          </p:stCondLst>
                                        </p:cTn>
                                        <p:tgtEl>
                                          <p:spTgt spid="381">
                                            <p:txEl>
                                              <p:pRg st="1" end="1"/>
                                            </p:txEl>
                                          </p:spTgt>
                                        </p:tgtEl>
                                        <p:attrNameLst>
                                          <p:attrName>style.visibility</p:attrName>
                                        </p:attrNameLst>
                                      </p:cBhvr>
                                      <p:to>
                                        <p:strVal val="visible"/>
                                      </p:to>
                                    </p:set>
                                    <p:anim calcmode="lin" valueType="num">
                                      <p:cBhvr additive="repl">
                                        <p:cTn id="1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repl">
                                        <p:cTn id="1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2" presetSubtype="4">
                                  <p:stCondLst>
                                    <p:cond delay="0"/>
                                  </p:stCondLst>
                                  <p:childTnLst>
                                    <p:set>
                                      <p:cBhvr>
                                        <p:cTn id="118" dur="1" fill="hold">
                                          <p:stCondLst>
                                            <p:cond delay="0"/>
                                          </p:stCondLst>
                                        </p:cTn>
                                        <p:tgtEl>
                                          <p:spTgt spid="381">
                                            <p:txEl>
                                              <p:pRg st="2" end="2"/>
                                            </p:txEl>
                                          </p:spTgt>
                                        </p:tgtEl>
                                        <p:attrNameLst>
                                          <p:attrName>style.visibility</p:attrName>
                                        </p:attrNameLst>
                                      </p:cBhvr>
                                      <p:to>
                                        <p:strVal val="visible"/>
                                      </p:to>
                                    </p:set>
                                    <p:anim calcmode="lin" valueType="num">
                                      <p:cBhvr additive="repl">
                                        <p:cTn id="1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repl">
                                        <p:cTn id="1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65"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Separate declaration from definition</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first declare all functions and data,</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66" name="PlaceHolder 3"/>
          <p:cNvSpPr>
            <a:spLocks noGrp="1"/>
          </p:cNvSpPr>
          <p:nvPr>
            <p:ph type="sldNum" idx="9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A3C0E6F-2B14-4F23-92AE-D1B45E51FD7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29" dur="indefinite" restart="never" nodeType="tmRoot">
          <p:childTnLst>
            <p:seq>
              <p:cTn id="1630" dur="indefinite" nodeType="mainSeq">
                <p:childTnLst>
                  <p:par>
                    <p:cTn id="1631" fill="hold">
                      <p:stCondLst>
                        <p:cond delay="indefinite"/>
                      </p:stCondLst>
                      <p:childTnLst>
                        <p:par>
                          <p:cTn id="1632" fill="hold">
                            <p:stCondLst>
                              <p:cond delay="0"/>
                            </p:stCondLst>
                            <p:childTnLst>
                              <p:par>
                                <p:cTn id="1633" nodeType="clickEffect" fill="hold" presetClass="entr" presetID="2" presetSubtype="4">
                                  <p:stCondLst>
                                    <p:cond delay="0"/>
                                  </p:stCondLst>
                                  <p:childTnLst>
                                    <p:set>
                                      <p:cBhvr>
                                        <p:cTn id="1634" dur="1" fill="hold">
                                          <p:stCondLst>
                                            <p:cond delay="0"/>
                                          </p:stCondLst>
                                        </p:cTn>
                                        <p:tgtEl>
                                          <p:spTgt spid="665">
                                            <p:txEl>
                                              <p:pRg st="1" end="1"/>
                                            </p:txEl>
                                          </p:spTgt>
                                        </p:tgtEl>
                                        <p:attrNameLst>
                                          <p:attrName>style.visibility</p:attrName>
                                        </p:attrNameLst>
                                      </p:cBhvr>
                                      <p:to>
                                        <p:strVal val="visible"/>
                                      </p:to>
                                    </p:set>
                                    <p:anim calcmode="lin" valueType="num">
                                      <p:cBhvr additive="repl">
                                        <p:cTn id="1635" dur="500" fill="hold"/>
                                        <p:tgtEl>
                                          <p:spTgt spid="665">
                                            <p:txEl>
                                              <p:pRg st="1" end="1"/>
                                            </p:txEl>
                                          </p:spTgt>
                                        </p:tgtEl>
                                        <p:attrNameLst>
                                          <p:attrName>ppt_x</p:attrName>
                                        </p:attrNameLst>
                                      </p:cBhvr>
                                      <p:tavLst>
                                        <p:tav tm="0">
                                          <p:val>
                                            <p:strVal val="#ppt_x"/>
                                          </p:val>
                                        </p:tav>
                                        <p:tav tm="100000">
                                          <p:val>
                                            <p:strVal val="#ppt_x"/>
                                          </p:val>
                                        </p:tav>
                                      </p:tavLst>
                                    </p:anim>
                                    <p:anim calcmode="lin" valueType="num">
                                      <p:cBhvr additive="repl">
                                        <p:cTn id="1636" dur="500" fill="hold"/>
                                        <p:tgtEl>
                                          <p:spTgt spid="665">
                                            <p:txEl>
                                              <p:pRg st="1" end="1"/>
                                            </p:txEl>
                                          </p:spTgt>
                                        </p:tgtEl>
                                        <p:attrNameLst>
                                          <p:attrName>ppt_y</p:attrName>
                                        </p:attrNameLst>
                                      </p:cBhvr>
                                      <p:tavLst>
                                        <p:tav tm="0">
                                          <p:val>
                                            <p:strVal val="1+#ppt_h/2"/>
                                          </p:val>
                                        </p:tav>
                                        <p:tav tm="100000">
                                          <p:val>
                                            <p:strVal val="#ppt_y"/>
                                          </p:val>
                                        </p:tav>
                                      </p:tavLst>
                                    </p:anim>
                                  </p:childTnLst>
                                </p:cTn>
                              </p:par>
                              <p:par>
                                <p:cTn id="1637" nodeType="withEffect" fill="hold" presetClass="entr" presetID="2" presetSubtype="4">
                                  <p:stCondLst>
                                    <p:cond delay="0"/>
                                  </p:stCondLst>
                                  <p:childTnLst>
                                    <p:set>
                                      <p:cBhvr>
                                        <p:cTn id="1638" dur="1" fill="hold">
                                          <p:stCondLst>
                                            <p:cond delay="0"/>
                                          </p:stCondLst>
                                        </p:cTn>
                                        <p:tgtEl>
                                          <p:spTgt spid="665">
                                            <p:txEl>
                                              <p:pRg st="2" end="2"/>
                                            </p:txEl>
                                          </p:spTgt>
                                        </p:tgtEl>
                                        <p:attrNameLst>
                                          <p:attrName>style.visibility</p:attrName>
                                        </p:attrNameLst>
                                      </p:cBhvr>
                                      <p:to>
                                        <p:strVal val="visible"/>
                                      </p:to>
                                    </p:set>
                                    <p:anim calcmode="lin" valueType="num">
                                      <p:cBhvr additive="repl">
                                        <p:cTn id="1639" dur="500" fill="hold"/>
                                        <p:tgtEl>
                                          <p:spTgt spid="665">
                                            <p:txEl>
                                              <p:pRg st="2" end="2"/>
                                            </p:txEl>
                                          </p:spTgt>
                                        </p:tgtEl>
                                        <p:attrNameLst>
                                          <p:attrName>ppt_x</p:attrName>
                                        </p:attrNameLst>
                                      </p:cBhvr>
                                      <p:tavLst>
                                        <p:tav tm="0">
                                          <p:val>
                                            <p:strVal val="#ppt_x"/>
                                          </p:val>
                                        </p:tav>
                                        <p:tav tm="100000">
                                          <p:val>
                                            <p:strVal val="#ppt_x"/>
                                          </p:val>
                                        </p:tav>
                                      </p:tavLst>
                                    </p:anim>
                                    <p:anim calcmode="lin" valueType="num">
                                      <p:cBhvr additive="repl">
                                        <p:cTn id="1640" dur="500" fill="hold"/>
                                        <p:tgtEl>
                                          <p:spTgt spid="665">
                                            <p:txEl>
                                              <p:pRg st="2" end="2"/>
                                            </p:txEl>
                                          </p:spTgt>
                                        </p:tgtEl>
                                        <p:attrNameLst>
                                          <p:attrName>ppt_y</p:attrName>
                                        </p:attrNameLst>
                                      </p:cBhvr>
                                      <p:tavLst>
                                        <p:tav tm="0">
                                          <p:val>
                                            <p:strVal val="1+#ppt_h/2"/>
                                          </p:val>
                                        </p:tav>
                                        <p:tav tm="100000">
                                          <p:val>
                                            <p:strVal val="#ppt_y"/>
                                          </p:val>
                                        </p:tav>
                                      </p:tavLst>
                                    </p:anim>
                                  </p:childTnLst>
                                </p:cTn>
                              </p:par>
                              <p:par>
                                <p:cTn id="1641" nodeType="withEffect" fill="hold" presetClass="entr" presetID="2" presetSubtype="4">
                                  <p:stCondLst>
                                    <p:cond delay="0"/>
                                  </p:stCondLst>
                                  <p:childTnLst>
                                    <p:set>
                                      <p:cBhvr>
                                        <p:cTn id="1642" dur="1" fill="hold">
                                          <p:stCondLst>
                                            <p:cond delay="0"/>
                                          </p:stCondLst>
                                        </p:cTn>
                                        <p:tgtEl>
                                          <p:spTgt spid="665">
                                            <p:txEl>
                                              <p:pRg st="3" end="3"/>
                                            </p:txEl>
                                          </p:spTgt>
                                        </p:tgtEl>
                                        <p:attrNameLst>
                                          <p:attrName>style.visibility</p:attrName>
                                        </p:attrNameLst>
                                      </p:cBhvr>
                                      <p:to>
                                        <p:strVal val="visible"/>
                                      </p:to>
                                    </p:set>
                                    <p:anim calcmode="lin" valueType="num">
                                      <p:cBhvr additive="repl">
                                        <p:cTn id="1643" dur="500" fill="hold"/>
                                        <p:tgtEl>
                                          <p:spTgt spid="665">
                                            <p:txEl>
                                              <p:pRg st="3" end="3"/>
                                            </p:txEl>
                                          </p:spTgt>
                                        </p:tgtEl>
                                        <p:attrNameLst>
                                          <p:attrName>ppt_x</p:attrName>
                                        </p:attrNameLst>
                                      </p:cBhvr>
                                      <p:tavLst>
                                        <p:tav tm="0">
                                          <p:val>
                                            <p:strVal val="#ppt_x"/>
                                          </p:val>
                                        </p:tav>
                                        <p:tav tm="100000">
                                          <p:val>
                                            <p:strVal val="#ppt_x"/>
                                          </p:val>
                                        </p:tav>
                                      </p:tavLst>
                                    </p:anim>
                                    <p:anim calcmode="lin" valueType="num">
                                      <p:cBhvr additive="repl">
                                        <p:cTn id="1644" dur="500" fill="hold"/>
                                        <p:tgtEl>
                                          <p:spTgt spid="665">
                                            <p:txEl>
                                              <p:pRg st="3" end="3"/>
                                            </p:txEl>
                                          </p:spTgt>
                                        </p:tgtEl>
                                        <p:attrNameLst>
                                          <p:attrName>ppt_y</p:attrName>
                                        </p:attrNameLst>
                                      </p:cBhvr>
                                      <p:tavLst>
                                        <p:tav tm="0">
                                          <p:val>
                                            <p:strVal val="1+#ppt_h/2"/>
                                          </p:val>
                                        </p:tav>
                                        <p:tav tm="100000">
                                          <p:val>
                                            <p:strVal val="#ppt_y"/>
                                          </p:val>
                                        </p:tav>
                                      </p:tavLst>
                                    </p:anim>
                                  </p:childTnLst>
                                </p:cTn>
                              </p:par>
                              <p:par>
                                <p:cTn id="1645" nodeType="withEffect" fill="hold" presetClass="entr" presetID="2" presetSubtype="4">
                                  <p:stCondLst>
                                    <p:cond delay="0"/>
                                  </p:stCondLst>
                                  <p:childTnLst>
                                    <p:set>
                                      <p:cBhvr>
                                        <p:cTn id="1646" dur="1" fill="hold">
                                          <p:stCondLst>
                                            <p:cond delay="0"/>
                                          </p:stCondLst>
                                        </p:cTn>
                                        <p:tgtEl>
                                          <p:spTgt spid="665">
                                            <p:txEl>
                                              <p:pRg st="4" end="4"/>
                                            </p:txEl>
                                          </p:spTgt>
                                        </p:tgtEl>
                                        <p:attrNameLst>
                                          <p:attrName>style.visibility</p:attrName>
                                        </p:attrNameLst>
                                      </p:cBhvr>
                                      <p:to>
                                        <p:strVal val="visible"/>
                                      </p:to>
                                    </p:set>
                                    <p:anim calcmode="lin" valueType="num">
                                      <p:cBhvr additive="repl">
                                        <p:cTn id="1647" dur="500" fill="hold"/>
                                        <p:tgtEl>
                                          <p:spTgt spid="665">
                                            <p:txEl>
                                              <p:pRg st="4" end="4"/>
                                            </p:txEl>
                                          </p:spTgt>
                                        </p:tgtEl>
                                        <p:attrNameLst>
                                          <p:attrName>ppt_x</p:attrName>
                                        </p:attrNameLst>
                                      </p:cBhvr>
                                      <p:tavLst>
                                        <p:tav tm="0">
                                          <p:val>
                                            <p:strVal val="#ppt_x"/>
                                          </p:val>
                                        </p:tav>
                                        <p:tav tm="100000">
                                          <p:val>
                                            <p:strVal val="#ppt_x"/>
                                          </p:val>
                                        </p:tav>
                                      </p:tavLst>
                                    </p:anim>
                                    <p:anim calcmode="lin" valueType="num">
                                      <p:cBhvr additive="repl">
                                        <p:cTn id="1648" dur="500" fill="hold"/>
                                        <p:tgtEl>
                                          <p:spTgt spid="665">
                                            <p:txEl>
                                              <p:pRg st="4" end="4"/>
                                            </p:txEl>
                                          </p:spTgt>
                                        </p:tgtEl>
                                        <p:attrNameLst>
                                          <p:attrName>ppt_y</p:attrName>
                                        </p:attrNameLst>
                                      </p:cBhvr>
                                      <p:tavLst>
                                        <p:tav tm="0">
                                          <p:val>
                                            <p:strVal val="1+#ppt_h/2"/>
                                          </p:val>
                                        </p:tav>
                                        <p:tav tm="100000">
                                          <p:val>
                                            <p:strVal val="#ppt_y"/>
                                          </p:val>
                                        </p:tav>
                                      </p:tavLst>
                                    </p:anim>
                                  </p:childTnLst>
                                </p:cTn>
                              </p:par>
                              <p:par>
                                <p:cTn id="1649" nodeType="withEffect" fill="hold" presetClass="entr" presetID="2" presetSubtype="4">
                                  <p:stCondLst>
                                    <p:cond delay="0"/>
                                  </p:stCondLst>
                                  <p:childTnLst>
                                    <p:set>
                                      <p:cBhvr>
                                        <p:cTn id="1650" dur="1" fill="hold">
                                          <p:stCondLst>
                                            <p:cond delay="0"/>
                                          </p:stCondLst>
                                        </p:cTn>
                                        <p:tgtEl>
                                          <p:spTgt spid="665">
                                            <p:txEl>
                                              <p:pRg st="5" end="5"/>
                                            </p:txEl>
                                          </p:spTgt>
                                        </p:tgtEl>
                                        <p:attrNameLst>
                                          <p:attrName>style.visibility</p:attrName>
                                        </p:attrNameLst>
                                      </p:cBhvr>
                                      <p:to>
                                        <p:strVal val="visible"/>
                                      </p:to>
                                    </p:set>
                                    <p:anim calcmode="lin" valueType="num">
                                      <p:cBhvr additive="repl">
                                        <p:cTn id="1651" dur="500" fill="hold"/>
                                        <p:tgtEl>
                                          <p:spTgt spid="665">
                                            <p:txEl>
                                              <p:pRg st="5" end="5"/>
                                            </p:txEl>
                                          </p:spTgt>
                                        </p:tgtEl>
                                        <p:attrNameLst>
                                          <p:attrName>ppt_x</p:attrName>
                                        </p:attrNameLst>
                                      </p:cBhvr>
                                      <p:tavLst>
                                        <p:tav tm="0">
                                          <p:val>
                                            <p:strVal val="#ppt_x"/>
                                          </p:val>
                                        </p:tav>
                                        <p:tav tm="100000">
                                          <p:val>
                                            <p:strVal val="#ppt_x"/>
                                          </p:val>
                                        </p:tav>
                                      </p:tavLst>
                                    </p:anim>
                                    <p:anim calcmode="lin" valueType="num">
                                      <p:cBhvr additive="repl">
                                        <p:cTn id="1652" dur="500" fill="hold"/>
                                        <p:tgtEl>
                                          <p:spTgt spid="665">
                                            <p:txEl>
                                              <p:pRg st="5" end="5"/>
                                            </p:txEl>
                                          </p:spTgt>
                                        </p:tgtEl>
                                        <p:attrNameLst>
                                          <p:attrName>ppt_y</p:attrName>
                                        </p:attrNameLst>
                                      </p:cBhvr>
                                      <p:tavLst>
                                        <p:tav tm="0">
                                          <p:val>
                                            <p:strVal val="1+#ppt_h/2"/>
                                          </p:val>
                                        </p:tav>
                                        <p:tav tm="100000">
                                          <p:val>
                                            <p:strVal val="#ppt_y"/>
                                          </p:val>
                                        </p:tav>
                                      </p:tavLst>
                                    </p:anim>
                                  </p:childTnLst>
                                </p:cTn>
                              </p:par>
                              <p:par>
                                <p:cTn id="1653" nodeType="withEffect" fill="hold" presetClass="entr" presetID="2" presetSubtype="4">
                                  <p:stCondLst>
                                    <p:cond delay="0"/>
                                  </p:stCondLst>
                                  <p:childTnLst>
                                    <p:set>
                                      <p:cBhvr>
                                        <p:cTn id="1654" dur="1" fill="hold">
                                          <p:stCondLst>
                                            <p:cond delay="0"/>
                                          </p:stCondLst>
                                        </p:cTn>
                                        <p:tgtEl>
                                          <p:spTgt spid="665">
                                            <p:txEl>
                                              <p:pRg st="6" end="6"/>
                                            </p:txEl>
                                          </p:spTgt>
                                        </p:tgtEl>
                                        <p:attrNameLst>
                                          <p:attrName>style.visibility</p:attrName>
                                        </p:attrNameLst>
                                      </p:cBhvr>
                                      <p:to>
                                        <p:strVal val="visible"/>
                                      </p:to>
                                    </p:set>
                                    <p:anim calcmode="lin" valueType="num">
                                      <p:cBhvr additive="repl">
                                        <p:cTn id="1655" dur="500" fill="hold"/>
                                        <p:tgtEl>
                                          <p:spTgt spid="665">
                                            <p:txEl>
                                              <p:pRg st="6" end="6"/>
                                            </p:txEl>
                                          </p:spTgt>
                                        </p:tgtEl>
                                        <p:attrNameLst>
                                          <p:attrName>ppt_x</p:attrName>
                                        </p:attrNameLst>
                                      </p:cBhvr>
                                      <p:tavLst>
                                        <p:tav tm="0">
                                          <p:val>
                                            <p:strVal val="#ppt_x"/>
                                          </p:val>
                                        </p:tav>
                                        <p:tav tm="100000">
                                          <p:val>
                                            <p:strVal val="#ppt_x"/>
                                          </p:val>
                                        </p:tav>
                                      </p:tavLst>
                                    </p:anim>
                                    <p:anim calcmode="lin" valueType="num">
                                      <p:cBhvr additive="repl">
                                        <p:cTn id="1656" dur="500" fill="hold"/>
                                        <p:tgtEl>
                                          <p:spTgt spid="665">
                                            <p:txEl>
                                              <p:pRg st="6" end="6"/>
                                            </p:txEl>
                                          </p:spTgt>
                                        </p:tgtEl>
                                        <p:attrNameLst>
                                          <p:attrName>ppt_y</p:attrName>
                                        </p:attrNameLst>
                                      </p:cBhvr>
                                      <p:tavLst>
                                        <p:tav tm="0">
                                          <p:val>
                                            <p:strVal val="1+#ppt_h/2"/>
                                          </p:val>
                                        </p:tav>
                                        <p:tav tm="100000">
                                          <p:val>
                                            <p:strVal val="#ppt_y"/>
                                          </p:val>
                                        </p:tav>
                                      </p:tavLst>
                                    </p:anim>
                                  </p:childTnLst>
                                </p:cTn>
                              </p:par>
                              <p:par>
                                <p:cTn id="1657" nodeType="withEffect" fill="hold" presetClass="entr" presetID="2" presetSubtype="4">
                                  <p:stCondLst>
                                    <p:cond delay="0"/>
                                  </p:stCondLst>
                                  <p:childTnLst>
                                    <p:set>
                                      <p:cBhvr>
                                        <p:cTn id="1658" dur="1" fill="hold">
                                          <p:stCondLst>
                                            <p:cond delay="0"/>
                                          </p:stCondLst>
                                        </p:cTn>
                                        <p:tgtEl>
                                          <p:spTgt spid="665">
                                            <p:txEl>
                                              <p:pRg st="7" end="7"/>
                                            </p:txEl>
                                          </p:spTgt>
                                        </p:tgtEl>
                                        <p:attrNameLst>
                                          <p:attrName>style.visibility</p:attrName>
                                        </p:attrNameLst>
                                      </p:cBhvr>
                                      <p:to>
                                        <p:strVal val="visible"/>
                                      </p:to>
                                    </p:set>
                                    <p:anim calcmode="lin" valueType="num">
                                      <p:cBhvr additive="repl">
                                        <p:cTn id="1659" dur="500" fill="hold"/>
                                        <p:tgtEl>
                                          <p:spTgt spid="665">
                                            <p:txEl>
                                              <p:pRg st="7" end="7"/>
                                            </p:txEl>
                                          </p:spTgt>
                                        </p:tgtEl>
                                        <p:attrNameLst>
                                          <p:attrName>ppt_x</p:attrName>
                                        </p:attrNameLst>
                                      </p:cBhvr>
                                      <p:tavLst>
                                        <p:tav tm="0">
                                          <p:val>
                                            <p:strVal val="#ppt_x"/>
                                          </p:val>
                                        </p:tav>
                                        <p:tav tm="100000">
                                          <p:val>
                                            <p:strVal val="#ppt_x"/>
                                          </p:val>
                                        </p:tav>
                                      </p:tavLst>
                                    </p:anim>
                                    <p:anim calcmode="lin" valueType="num">
                                      <p:cBhvr additive="repl">
                                        <p:cTn id="1660" dur="500" fill="hold"/>
                                        <p:tgtEl>
                                          <p:spTgt spid="665">
                                            <p:txEl>
                                              <p:pRg st="7" end="7"/>
                                            </p:txEl>
                                          </p:spTgt>
                                        </p:tgtEl>
                                        <p:attrNameLst>
                                          <p:attrName>ppt_y</p:attrName>
                                        </p:attrNameLst>
                                      </p:cBhvr>
                                      <p:tavLst>
                                        <p:tav tm="0">
                                          <p:val>
                                            <p:strVal val="1+#ppt_h/2"/>
                                          </p:val>
                                        </p:tav>
                                        <p:tav tm="100000">
                                          <p:val>
                                            <p:strVal val="#ppt_y"/>
                                          </p:val>
                                        </p:tav>
                                      </p:tavLst>
                                    </p:anim>
                                  </p:childTnLst>
                                </p:cTn>
                              </p:par>
                              <p:par>
                                <p:cTn id="1661" nodeType="withEffect" fill="hold" presetClass="entr" presetID="2" presetSubtype="4">
                                  <p:stCondLst>
                                    <p:cond delay="0"/>
                                  </p:stCondLst>
                                  <p:childTnLst>
                                    <p:set>
                                      <p:cBhvr>
                                        <p:cTn id="1662" dur="1" fill="hold">
                                          <p:stCondLst>
                                            <p:cond delay="0"/>
                                          </p:stCondLst>
                                        </p:cTn>
                                        <p:tgtEl>
                                          <p:spTgt spid="665">
                                            <p:txEl>
                                              <p:pRg st="8" end="8"/>
                                            </p:txEl>
                                          </p:spTgt>
                                        </p:tgtEl>
                                        <p:attrNameLst>
                                          <p:attrName>style.visibility</p:attrName>
                                        </p:attrNameLst>
                                      </p:cBhvr>
                                      <p:to>
                                        <p:strVal val="visible"/>
                                      </p:to>
                                    </p:set>
                                    <p:anim calcmode="lin" valueType="num">
                                      <p:cBhvr additive="repl">
                                        <p:cTn id="1663" dur="500" fill="hold"/>
                                        <p:tgtEl>
                                          <p:spTgt spid="665">
                                            <p:txEl>
                                              <p:pRg st="8" end="8"/>
                                            </p:txEl>
                                          </p:spTgt>
                                        </p:tgtEl>
                                        <p:attrNameLst>
                                          <p:attrName>ppt_x</p:attrName>
                                        </p:attrNameLst>
                                      </p:cBhvr>
                                      <p:tavLst>
                                        <p:tav tm="0">
                                          <p:val>
                                            <p:strVal val="#ppt_x"/>
                                          </p:val>
                                        </p:tav>
                                        <p:tav tm="100000">
                                          <p:val>
                                            <p:strVal val="#ppt_x"/>
                                          </p:val>
                                        </p:tav>
                                      </p:tavLst>
                                    </p:anim>
                                    <p:anim calcmode="lin" valueType="num">
                                      <p:cBhvr additive="repl">
                                        <p:cTn id="1664" dur="500" fill="hold"/>
                                        <p:tgtEl>
                                          <p:spTgt spid="665">
                                            <p:txEl>
                                              <p:pRg st="8" end="8"/>
                                            </p:txEl>
                                          </p:spTgt>
                                        </p:tgtEl>
                                        <p:attrNameLst>
                                          <p:attrName>ppt_y</p:attrName>
                                        </p:attrNameLst>
                                      </p:cBhvr>
                                      <p:tavLst>
                                        <p:tav tm="0">
                                          <p:val>
                                            <p:strVal val="1+#ppt_h/2"/>
                                          </p:val>
                                        </p:tav>
                                        <p:tav tm="100000">
                                          <p:val>
                                            <p:strVal val="#ppt_y"/>
                                          </p:val>
                                        </p:tav>
                                      </p:tavLst>
                                    </p:anim>
                                  </p:childTnLst>
                                </p:cTn>
                              </p:par>
                              <p:par>
                                <p:cTn id="1665" nodeType="withEffect" fill="hold" presetClass="entr" presetID="2" presetSubtype="4">
                                  <p:stCondLst>
                                    <p:cond delay="0"/>
                                  </p:stCondLst>
                                  <p:childTnLst>
                                    <p:set>
                                      <p:cBhvr>
                                        <p:cTn id="1666" dur="1" fill="hold">
                                          <p:stCondLst>
                                            <p:cond delay="0"/>
                                          </p:stCondLst>
                                        </p:cTn>
                                        <p:tgtEl>
                                          <p:spTgt spid="665">
                                            <p:txEl>
                                              <p:pRg st="9" end="9"/>
                                            </p:txEl>
                                          </p:spTgt>
                                        </p:tgtEl>
                                        <p:attrNameLst>
                                          <p:attrName>style.visibility</p:attrName>
                                        </p:attrNameLst>
                                      </p:cBhvr>
                                      <p:to>
                                        <p:strVal val="visible"/>
                                      </p:to>
                                    </p:set>
                                    <p:anim calcmode="lin" valueType="num">
                                      <p:cBhvr additive="repl">
                                        <p:cTn id="1667" dur="500" fill="hold"/>
                                        <p:tgtEl>
                                          <p:spTgt spid="665">
                                            <p:txEl>
                                              <p:pRg st="9" end="9"/>
                                            </p:txEl>
                                          </p:spTgt>
                                        </p:tgtEl>
                                        <p:attrNameLst>
                                          <p:attrName>ppt_x</p:attrName>
                                        </p:attrNameLst>
                                      </p:cBhvr>
                                      <p:tavLst>
                                        <p:tav tm="0">
                                          <p:val>
                                            <p:strVal val="#ppt_x"/>
                                          </p:val>
                                        </p:tav>
                                        <p:tav tm="100000">
                                          <p:val>
                                            <p:strVal val="#ppt_x"/>
                                          </p:val>
                                        </p:tav>
                                      </p:tavLst>
                                    </p:anim>
                                    <p:anim calcmode="lin" valueType="num">
                                      <p:cBhvr additive="repl">
                                        <p:cTn id="1668" dur="500" fill="hold"/>
                                        <p:tgtEl>
                                          <p:spTgt spid="66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68" name="PlaceHolder 2"/>
          <p:cNvSpPr>
            <a:spLocks noGrp="1"/>
          </p:cNvSpPr>
          <p:nvPr>
            <p:ph/>
          </p:nvPr>
        </p:nvSpPr>
        <p:spPr>
          <a:xfrm>
            <a:off x="385200" y="1200960"/>
            <a:ext cx="7555320" cy="2635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Then we define the functions,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69" name="PlaceHolder 3"/>
          <p:cNvSpPr>
            <a:spLocks noGrp="1"/>
          </p:cNvSpPr>
          <p:nvPr>
            <p:ph type="sldNum" idx="10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CB620F0-70B9-445C-A515-07E9EBC5884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71" name="PlaceHolder 2"/>
          <p:cNvSpPr>
            <a:spLocks noGrp="1"/>
          </p:cNvSpPr>
          <p:nvPr>
            <p:ph/>
          </p:nvPr>
        </p:nvSpPr>
        <p:spPr>
          <a:xfrm>
            <a:off x="385200" y="1200960"/>
            <a:ext cx="7555320" cy="2648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Declaration and definition are usually separated into two files: declaration in the header (.h) file, definition in a .cpp file.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is extremely common to give each class its own .h and .cpp file.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header file contains all the information needed by the compiler to compile code where the class is used (notably the memory layout of the class)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header file also serves as an interface, that gives an overview of how the class can be used.</a:t>
            </a:r>
            <a:endParaRPr b="0" lang="en-US" sz="2000" spc="-1" strike="noStrike">
              <a:latin typeface="Arial"/>
            </a:endParaRPr>
          </a:p>
        </p:txBody>
      </p:sp>
      <p:sp>
        <p:nvSpPr>
          <p:cNvPr id="672" name="PlaceHolder 3"/>
          <p:cNvSpPr>
            <a:spLocks noGrp="1"/>
          </p:cNvSpPr>
          <p:nvPr>
            <p:ph type="sldNum" idx="10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541CFBE-32D7-4EEC-A428-E71E60D37B9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69" dur="indefinite" restart="never" nodeType="tmRoot">
          <p:childTnLst>
            <p:seq>
              <p:cTn id="1670" dur="indefinite" nodeType="mainSeq">
                <p:childTnLst>
                  <p:par>
                    <p:cTn id="1671" fill="hold">
                      <p:stCondLst>
                        <p:cond delay="indefinite"/>
                      </p:stCondLst>
                      <p:childTnLst>
                        <p:par>
                          <p:cTn id="1672" fill="hold">
                            <p:stCondLst>
                              <p:cond delay="0"/>
                            </p:stCondLst>
                            <p:childTnLst>
                              <p:par>
                                <p:cTn id="1673" nodeType="clickEffect" fill="hold" presetClass="entr" presetID="2" presetSubtype="4">
                                  <p:stCondLst>
                                    <p:cond delay="0"/>
                                  </p:stCondLst>
                                  <p:childTnLst>
                                    <p:set>
                                      <p:cBhvr>
                                        <p:cTn id="1674" dur="1" fill="hold">
                                          <p:stCondLst>
                                            <p:cond delay="0"/>
                                          </p:stCondLst>
                                        </p:cTn>
                                        <p:tgtEl>
                                          <p:spTgt spid="671">
                                            <p:txEl>
                                              <p:pRg st="1" end="1"/>
                                            </p:txEl>
                                          </p:spTgt>
                                        </p:tgtEl>
                                        <p:attrNameLst>
                                          <p:attrName>style.visibility</p:attrName>
                                        </p:attrNameLst>
                                      </p:cBhvr>
                                      <p:to>
                                        <p:strVal val="visible"/>
                                      </p:to>
                                    </p:set>
                                    <p:anim calcmode="lin" valueType="num">
                                      <p:cBhvr additive="repl">
                                        <p:cTn id="1675" dur="500" fill="hold"/>
                                        <p:tgtEl>
                                          <p:spTgt spid="671">
                                            <p:txEl>
                                              <p:pRg st="1" end="1"/>
                                            </p:txEl>
                                          </p:spTgt>
                                        </p:tgtEl>
                                        <p:attrNameLst>
                                          <p:attrName>ppt_x</p:attrName>
                                        </p:attrNameLst>
                                      </p:cBhvr>
                                      <p:tavLst>
                                        <p:tav tm="0">
                                          <p:val>
                                            <p:strVal val="#ppt_x"/>
                                          </p:val>
                                        </p:tav>
                                        <p:tav tm="100000">
                                          <p:val>
                                            <p:strVal val="#ppt_x"/>
                                          </p:val>
                                        </p:tav>
                                      </p:tavLst>
                                    </p:anim>
                                    <p:anim calcmode="lin" valueType="num">
                                      <p:cBhvr additive="repl">
                                        <p:cTn id="1676" dur="500" fill="hold"/>
                                        <p:tgtEl>
                                          <p:spTgt spid="6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77" fill="hold">
                      <p:stCondLst>
                        <p:cond delay="indefinite"/>
                      </p:stCondLst>
                      <p:childTnLst>
                        <p:par>
                          <p:cTn id="1678" fill="hold">
                            <p:stCondLst>
                              <p:cond delay="0"/>
                            </p:stCondLst>
                            <p:childTnLst>
                              <p:par>
                                <p:cTn id="1679" nodeType="clickEffect" fill="hold" presetClass="entr" presetID="2" presetSubtype="4">
                                  <p:stCondLst>
                                    <p:cond delay="0"/>
                                  </p:stCondLst>
                                  <p:childTnLst>
                                    <p:set>
                                      <p:cBhvr>
                                        <p:cTn id="1680" dur="1" fill="hold">
                                          <p:stCondLst>
                                            <p:cond delay="0"/>
                                          </p:stCondLst>
                                        </p:cTn>
                                        <p:tgtEl>
                                          <p:spTgt spid="671">
                                            <p:txEl>
                                              <p:pRg st="2" end="2"/>
                                            </p:txEl>
                                          </p:spTgt>
                                        </p:tgtEl>
                                        <p:attrNameLst>
                                          <p:attrName>style.visibility</p:attrName>
                                        </p:attrNameLst>
                                      </p:cBhvr>
                                      <p:to>
                                        <p:strVal val="visible"/>
                                      </p:to>
                                    </p:set>
                                    <p:anim calcmode="lin" valueType="num">
                                      <p:cBhvr additive="repl">
                                        <p:cTn id="1681" dur="500" fill="hold"/>
                                        <p:tgtEl>
                                          <p:spTgt spid="671">
                                            <p:txEl>
                                              <p:pRg st="2" end="2"/>
                                            </p:txEl>
                                          </p:spTgt>
                                        </p:tgtEl>
                                        <p:attrNameLst>
                                          <p:attrName>ppt_x</p:attrName>
                                        </p:attrNameLst>
                                      </p:cBhvr>
                                      <p:tavLst>
                                        <p:tav tm="0">
                                          <p:val>
                                            <p:strVal val="#ppt_x"/>
                                          </p:val>
                                        </p:tav>
                                        <p:tav tm="100000">
                                          <p:val>
                                            <p:strVal val="#ppt_x"/>
                                          </p:val>
                                        </p:tav>
                                      </p:tavLst>
                                    </p:anim>
                                    <p:anim calcmode="lin" valueType="num">
                                      <p:cBhvr additive="repl">
                                        <p:cTn id="1682" dur="500" fill="hold"/>
                                        <p:tgtEl>
                                          <p:spTgt spid="6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83" fill="hold">
                      <p:stCondLst>
                        <p:cond delay="indefinite"/>
                      </p:stCondLst>
                      <p:childTnLst>
                        <p:par>
                          <p:cTn id="1684" fill="hold">
                            <p:stCondLst>
                              <p:cond delay="0"/>
                            </p:stCondLst>
                            <p:childTnLst>
                              <p:par>
                                <p:cTn id="1685" nodeType="clickEffect" fill="hold" presetClass="entr" presetID="2" presetSubtype="4">
                                  <p:stCondLst>
                                    <p:cond delay="0"/>
                                  </p:stCondLst>
                                  <p:childTnLst>
                                    <p:set>
                                      <p:cBhvr>
                                        <p:cTn id="1686" dur="1" fill="hold">
                                          <p:stCondLst>
                                            <p:cond delay="0"/>
                                          </p:stCondLst>
                                        </p:cTn>
                                        <p:tgtEl>
                                          <p:spTgt spid="671">
                                            <p:txEl>
                                              <p:pRg st="3" end="3"/>
                                            </p:txEl>
                                          </p:spTgt>
                                        </p:tgtEl>
                                        <p:attrNameLst>
                                          <p:attrName>style.visibility</p:attrName>
                                        </p:attrNameLst>
                                      </p:cBhvr>
                                      <p:to>
                                        <p:strVal val="visible"/>
                                      </p:to>
                                    </p:set>
                                    <p:anim calcmode="lin" valueType="num">
                                      <p:cBhvr additive="repl">
                                        <p:cTn id="1687" dur="500" fill="hold"/>
                                        <p:tgtEl>
                                          <p:spTgt spid="671">
                                            <p:txEl>
                                              <p:pRg st="3" end="3"/>
                                            </p:txEl>
                                          </p:spTgt>
                                        </p:tgtEl>
                                        <p:attrNameLst>
                                          <p:attrName>ppt_x</p:attrName>
                                        </p:attrNameLst>
                                      </p:cBhvr>
                                      <p:tavLst>
                                        <p:tav tm="0">
                                          <p:val>
                                            <p:strVal val="#ppt_x"/>
                                          </p:val>
                                        </p:tav>
                                        <p:tav tm="100000">
                                          <p:val>
                                            <p:strVal val="#ppt_x"/>
                                          </p:val>
                                        </p:tav>
                                      </p:tavLst>
                                    </p:anim>
                                    <p:anim calcmode="lin" valueType="num">
                                      <p:cBhvr additive="repl">
                                        <p:cTn id="1688" dur="500" fill="hold"/>
                                        <p:tgtEl>
                                          <p:spTgt spid="6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74" name="PlaceHolder 2"/>
          <p:cNvSpPr>
            <a:spLocks noGrp="1"/>
          </p:cNvSpPr>
          <p:nvPr>
            <p:ph/>
          </p:nvPr>
        </p:nvSpPr>
        <p:spPr>
          <a:xfrm>
            <a:off x="385200" y="1200960"/>
            <a:ext cx="7555320" cy="2635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(1/3)</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square.h</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75" name="PlaceHolder 3"/>
          <p:cNvSpPr>
            <a:spLocks noGrp="1"/>
          </p:cNvSpPr>
          <p:nvPr>
            <p:ph type="sldNum" idx="10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F43DD5F-5A5F-4BDE-ABA4-4DC96D30E89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77" name="PlaceHolder 2"/>
          <p:cNvSpPr>
            <a:spLocks noGrp="1"/>
          </p:cNvSpPr>
          <p:nvPr>
            <p:ph/>
          </p:nvPr>
        </p:nvSpPr>
        <p:spPr>
          <a:xfrm>
            <a:off x="385200" y="1200960"/>
            <a:ext cx="7555320" cy="3153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(2/3)</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square.cpp</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“square.h”</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78" name="PlaceHolder 3"/>
          <p:cNvSpPr>
            <a:spLocks noGrp="1"/>
          </p:cNvSpPr>
          <p:nvPr>
            <p:ph type="sldNum" idx="10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9EECBF-D2EC-4058-A7FB-8CA43341D97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80" name="PlaceHolder 2"/>
          <p:cNvSpPr>
            <a:spLocks noGrp="1"/>
          </p:cNvSpPr>
          <p:nvPr>
            <p:ph/>
          </p:nvPr>
        </p:nvSpPr>
        <p:spPr>
          <a:xfrm>
            <a:off x="385200" y="1200960"/>
            <a:ext cx="7555320" cy="2635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(3/3)</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main.cpp</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&lt;iostream&gt;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“square.h”</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81" name="PlaceHolder 3"/>
          <p:cNvSpPr>
            <a:spLocks noGrp="1"/>
          </p:cNvSpPr>
          <p:nvPr>
            <p:ph type="sldNum" idx="10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F64D900-4F1D-4248-B9E5-4D57F656DEE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83"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 create a Student class that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Contains the name of the student.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return the name.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Contains the grades of the student.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add a grade.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return the average grade.</a:t>
            </a:r>
            <a:endParaRPr b="0" lang="en-US" sz="2000" spc="-1" strike="noStrike">
              <a:latin typeface="Arial"/>
            </a:endParaRPr>
          </a:p>
        </p:txBody>
      </p:sp>
      <p:sp>
        <p:nvSpPr>
          <p:cNvPr id="684" name="PlaceHolder 3"/>
          <p:cNvSpPr>
            <a:spLocks noGrp="1"/>
          </p:cNvSpPr>
          <p:nvPr>
            <p:ph type="sldNum" idx="10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86BC53-9647-4576-9084-AE014C9225C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86" name="PlaceHolder 2"/>
          <p:cNvSpPr>
            <a:spLocks noGrp="1"/>
          </p:cNvSpPr>
          <p:nvPr>
            <p:ph/>
          </p:nvPr>
        </p:nvSpPr>
        <p:spPr>
          <a:xfrm>
            <a:off x="385200" y="1200960"/>
            <a:ext cx="7555320" cy="27223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have seen constructors, we can also create a destructor:</a:t>
            </a:r>
            <a:endParaRPr b="0" lang="en-US" sz="2000" spc="-1" strike="noStrike">
              <a:latin typeface="Arial"/>
            </a:endParaRPr>
          </a:p>
          <a:p>
            <a:pPr marL="399960">
              <a:lnSpc>
                <a:spcPct val="100000"/>
              </a:lnSpc>
              <a:spcBef>
                <a:spcPts val="360"/>
              </a:spcBef>
              <a:buNone/>
              <a:tabLst>
                <a:tab algn="l" pos="0"/>
              </a:tabLst>
            </a:pPr>
            <a:r>
              <a:rPr b="0" lang="en-US" sz="18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destructor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of size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&lt;&lt;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destroyed."</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destructor is automatically called when the object is destroyed.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typical C++-fashion, this can be used to delete other objects, send notifications, release resources, etc.</a:t>
            </a:r>
            <a:endParaRPr b="0" lang="en-US" sz="2000" spc="-1" strike="noStrike">
              <a:latin typeface="Arial"/>
            </a:endParaRPr>
          </a:p>
        </p:txBody>
      </p:sp>
      <p:sp>
        <p:nvSpPr>
          <p:cNvPr id="687" name="PlaceHolder 3"/>
          <p:cNvSpPr>
            <a:spLocks noGrp="1"/>
          </p:cNvSpPr>
          <p:nvPr>
            <p:ph type="sldNum" idx="10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27618C-4002-481E-944C-B2DF0B504E7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89" dur="indefinite" restart="never" nodeType="tmRoot">
          <p:childTnLst>
            <p:seq>
              <p:cTn id="1690" dur="indefinite" nodeType="mainSeq">
                <p:childTnLst>
                  <p:par>
                    <p:cTn id="1691" fill="hold">
                      <p:stCondLst>
                        <p:cond delay="indefinite"/>
                      </p:stCondLst>
                      <p:childTnLst>
                        <p:par>
                          <p:cTn id="1692" fill="hold">
                            <p:stCondLst>
                              <p:cond delay="0"/>
                            </p:stCondLst>
                            <p:childTnLst>
                              <p:par>
                                <p:cTn id="1693" nodeType="clickEffect" fill="hold" presetClass="entr" presetID="2" presetSubtype="4">
                                  <p:stCondLst>
                                    <p:cond delay="0"/>
                                  </p:stCondLst>
                                  <p:childTnLst>
                                    <p:set>
                                      <p:cBhvr>
                                        <p:cTn id="1694" dur="1" fill="hold">
                                          <p:stCondLst>
                                            <p:cond delay="0"/>
                                          </p:stCondLst>
                                        </p:cTn>
                                        <p:tgtEl>
                                          <p:spTgt spid="686">
                                            <p:txEl>
                                              <p:pRg st="6" end="6"/>
                                            </p:txEl>
                                          </p:spTgt>
                                        </p:tgtEl>
                                        <p:attrNameLst>
                                          <p:attrName>style.visibility</p:attrName>
                                        </p:attrNameLst>
                                      </p:cBhvr>
                                      <p:to>
                                        <p:strVal val="visible"/>
                                      </p:to>
                                    </p:set>
                                    <p:anim calcmode="lin" valueType="num">
                                      <p:cBhvr additive="repl">
                                        <p:cTn id="1695" dur="500" fill="hold"/>
                                        <p:tgtEl>
                                          <p:spTgt spid="686">
                                            <p:txEl>
                                              <p:pRg st="6" end="6"/>
                                            </p:txEl>
                                          </p:spTgt>
                                        </p:tgtEl>
                                        <p:attrNameLst>
                                          <p:attrName>ppt_x</p:attrName>
                                        </p:attrNameLst>
                                      </p:cBhvr>
                                      <p:tavLst>
                                        <p:tav tm="0">
                                          <p:val>
                                            <p:strVal val="#ppt_x"/>
                                          </p:val>
                                        </p:tav>
                                        <p:tav tm="100000">
                                          <p:val>
                                            <p:strVal val="#ppt_x"/>
                                          </p:val>
                                        </p:tav>
                                      </p:tavLst>
                                    </p:anim>
                                    <p:anim calcmode="lin" valueType="num">
                                      <p:cBhvr additive="repl">
                                        <p:cTn id="1696" dur="500" fill="hold"/>
                                        <p:tgtEl>
                                          <p:spTgt spid="6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97" fill="hold">
                      <p:stCondLst>
                        <p:cond delay="indefinite"/>
                      </p:stCondLst>
                      <p:childTnLst>
                        <p:par>
                          <p:cTn id="1698" fill="hold">
                            <p:stCondLst>
                              <p:cond delay="0"/>
                            </p:stCondLst>
                            <p:childTnLst>
                              <p:par>
                                <p:cTn id="1699" nodeType="clickEffect" fill="hold" presetClass="entr" presetID="2" presetSubtype="4">
                                  <p:stCondLst>
                                    <p:cond delay="0"/>
                                  </p:stCondLst>
                                  <p:childTnLst>
                                    <p:set>
                                      <p:cBhvr>
                                        <p:cTn id="1700" dur="1" fill="hold">
                                          <p:stCondLst>
                                            <p:cond delay="0"/>
                                          </p:stCondLst>
                                        </p:cTn>
                                        <p:tgtEl>
                                          <p:spTgt spid="686">
                                            <p:txEl>
                                              <p:pRg st="7" end="7"/>
                                            </p:txEl>
                                          </p:spTgt>
                                        </p:tgtEl>
                                        <p:attrNameLst>
                                          <p:attrName>style.visibility</p:attrName>
                                        </p:attrNameLst>
                                      </p:cBhvr>
                                      <p:to>
                                        <p:strVal val="visible"/>
                                      </p:to>
                                    </p:set>
                                    <p:anim calcmode="lin" valueType="num">
                                      <p:cBhvr additive="repl">
                                        <p:cTn id="1701" dur="500" fill="hold"/>
                                        <p:tgtEl>
                                          <p:spTgt spid="686">
                                            <p:txEl>
                                              <p:pRg st="7" end="7"/>
                                            </p:txEl>
                                          </p:spTgt>
                                        </p:tgtEl>
                                        <p:attrNameLst>
                                          <p:attrName>ppt_x</p:attrName>
                                        </p:attrNameLst>
                                      </p:cBhvr>
                                      <p:tavLst>
                                        <p:tav tm="0">
                                          <p:val>
                                            <p:strVal val="#ppt_x"/>
                                          </p:val>
                                        </p:tav>
                                        <p:tav tm="100000">
                                          <p:val>
                                            <p:strVal val="#ppt_x"/>
                                          </p:val>
                                        </p:tav>
                                      </p:tavLst>
                                    </p:anim>
                                    <p:anim calcmode="lin" valueType="num">
                                      <p:cBhvr additive="repl">
                                        <p:cTn id="1702" dur="500" fill="hold"/>
                                        <p:tgtEl>
                                          <p:spTgt spid="6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89"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 program:</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orig</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3</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bool</a:t>
            </a:r>
            <a:r>
              <a:rPr b="0" lang="en-US" sz="1400" spc="-1" strike="noStrike">
                <a:solidFill>
                  <a:srgbClr val="000000"/>
                </a:solidFill>
                <a:highlight>
                  <a:srgbClr val="ffffff"/>
                </a:highlight>
                <a:latin typeface="Consolas"/>
                <a:ea typeface="ＭＳ Ｐゴシック"/>
              </a:rPr>
              <a:t> isSmaller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orig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notText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isSmaller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"not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notText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"smaller"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690" name="PlaceHolder 3"/>
          <p:cNvSpPr>
            <a:spLocks noGrp="1"/>
          </p:cNvSpPr>
          <p:nvPr>
            <p:ph type="sldNum" idx="10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95D544C-B9DC-46A0-BA1C-64F6139B32A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92" name="PlaceHolder 2"/>
          <p:cNvSpPr>
            <a:spLocks noGrp="1"/>
          </p:cNvSpPr>
          <p:nvPr>
            <p:ph/>
          </p:nvPr>
        </p:nvSpPr>
        <p:spPr>
          <a:xfrm>
            <a:off x="385200" y="1200960"/>
            <a:ext cx="7555320" cy="2241720"/>
          </a:xfrm>
          <a:prstGeom prst="rect">
            <a:avLst/>
          </a:prstGeom>
          <a:noFill/>
          <a:ln w="9360">
            <a:noFill/>
          </a:ln>
        </p:spPr>
        <p:txBody>
          <a:bodyPr numCol="1" spcCol="0" lIns="0" rIns="0" tIns="0" bIns="0" anchor="t">
            <a:noAutofit/>
          </a:bodyPr>
          <a:p>
            <a:pPr marL="270000" indent="-270000">
              <a:lnSpc>
                <a:spcPct val="100000"/>
              </a:lnSpc>
              <a:spcBef>
                <a:spcPts val="561"/>
              </a:spcBef>
              <a:buClr>
                <a:srgbClr val="95b3d7"/>
              </a:buClr>
              <a:buFont typeface="Arial"/>
              <a:buChar char="•"/>
            </a:pPr>
            <a:r>
              <a:rPr b="1" lang="en-US" sz="2800" spc="-1" strike="noStrike">
                <a:solidFill>
                  <a:srgbClr val="000000"/>
                </a:solidFill>
                <a:latin typeface="Calibri"/>
                <a:ea typeface="Times New Roman"/>
              </a:rPr>
              <a:t>Output</a:t>
            </a:r>
            <a:endParaRPr b="0" lang="en-US" sz="28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0 is smaller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0 is destroyed.</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1 is smaller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1 is destroyed.</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2 is not smaller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2 is destroyed.</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1.5 is destroyed.</a:t>
            </a:r>
            <a:endParaRPr b="0" lang="en-US" sz="1400" spc="-1" strike="noStrike">
              <a:latin typeface="Arial"/>
            </a:endParaRPr>
          </a:p>
        </p:txBody>
      </p:sp>
      <p:sp>
        <p:nvSpPr>
          <p:cNvPr id="693" name="PlaceHolder 3"/>
          <p:cNvSpPr>
            <a:spLocks noGrp="1"/>
          </p:cNvSpPr>
          <p:nvPr>
            <p:ph type="sldNum" idx="10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856F13-D832-440A-ABCD-79523C20E54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84" name="PlaceHolder 2"/>
          <p:cNvSpPr>
            <a:spLocks noGrp="1"/>
          </p:cNvSpPr>
          <p:nvPr>
            <p:ph/>
          </p:nvPr>
        </p:nvSpPr>
        <p:spPr>
          <a:xfrm>
            <a:off x="385200" y="1200960"/>
            <a:ext cx="7555320" cy="2076120"/>
          </a:xfrm>
          <a:prstGeom prst="rect">
            <a:avLst/>
          </a:prstGeom>
          <a:noFill/>
          <a:ln w="9360">
            <a:noFill/>
          </a:ln>
        </p:spPr>
        <p:txBody>
          <a:bodyPr numCol="1" spcCol="0" lIns="0" rIns="0" tIns="0" bIns="0" anchor="t">
            <a:noAutofit/>
          </a:bodyPr>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does generally not provide features that will force your code to be less than optimal (what you don’t use, you don’t pay for)</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Therefore, C++ does not provide:</a:t>
            </a:r>
            <a:endParaRPr b="0" lang="en-US" sz="2000" spc="-1" strike="noStrike">
              <a:latin typeface="Arial"/>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Garbage collection </a:t>
            </a:r>
            <a:r>
              <a:rPr b="0" lang="en-US" sz="1800" spc="-1" strike="noStrike">
                <a:solidFill>
                  <a:srgbClr val="9a0000"/>
                </a:solidFill>
                <a:latin typeface="Calibri"/>
                <a:ea typeface="ＭＳ Ｐゴシック"/>
              </a:rPr>
              <a:t>(Java, C#, Python…)</a:t>
            </a:r>
            <a:endParaRPr b="0" lang="en-US" sz="1800" spc="-1" strike="noStrike">
              <a:latin typeface="Arial"/>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Reflection </a:t>
            </a:r>
            <a:r>
              <a:rPr b="0" lang="en-US" sz="1800" spc="-1" strike="noStrike">
                <a:solidFill>
                  <a:srgbClr val="9a0000"/>
                </a:solidFill>
                <a:latin typeface="Calibri"/>
                <a:ea typeface="ＭＳ Ｐゴシック"/>
              </a:rPr>
              <a:t>(Java, C#, Python...)</a:t>
            </a:r>
            <a:endParaRPr b="0" lang="en-US" sz="1800" spc="-1" strike="noStrike">
              <a:latin typeface="Arial"/>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(more examples will follow during the course)</a:t>
            </a:r>
            <a:endParaRPr b="0" lang="en-US" sz="1800" spc="-1" strike="noStrike">
              <a:latin typeface="Arial"/>
            </a:endParaRPr>
          </a:p>
        </p:txBody>
      </p:sp>
      <p:sp>
        <p:nvSpPr>
          <p:cNvPr id="385" name="PlaceHolder 3"/>
          <p:cNvSpPr>
            <a:spLocks noGrp="1"/>
          </p:cNvSpPr>
          <p:nvPr>
            <p:ph type="sldNum" idx="1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D1FE3C6-96CF-4BA7-9E3E-582B4BBCEB1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2" presetSubtype="4">
                                  <p:stCondLst>
                                    <p:cond delay="0"/>
                                  </p:stCondLst>
                                  <p:childTnLst>
                                    <p:set>
                                      <p:cBhvr>
                                        <p:cTn id="126" dur="1" fill="hold">
                                          <p:stCondLst>
                                            <p:cond delay="0"/>
                                          </p:stCondLst>
                                        </p:cTn>
                                        <p:tgtEl>
                                          <p:spTgt spid="384">
                                            <p:txEl>
                                              <p:pRg st="1" end="1"/>
                                            </p:txEl>
                                          </p:spTgt>
                                        </p:tgtEl>
                                        <p:attrNameLst>
                                          <p:attrName>style.visibility</p:attrName>
                                        </p:attrNameLst>
                                      </p:cBhvr>
                                      <p:to>
                                        <p:strVal val="visible"/>
                                      </p:to>
                                    </p:set>
                                    <p:anim calcmode="lin" valueType="num">
                                      <p:cBhvr additive="repl">
                                        <p:cTn id="127" dur="500" fill="hold"/>
                                        <p:tgtEl>
                                          <p:spTgt spid="384">
                                            <p:txEl>
                                              <p:pRg st="1" end="1"/>
                                            </p:txEl>
                                          </p:spTgt>
                                        </p:tgtEl>
                                        <p:attrNameLst>
                                          <p:attrName>ppt_x</p:attrName>
                                        </p:attrNameLst>
                                      </p:cBhvr>
                                      <p:tavLst>
                                        <p:tav tm="0">
                                          <p:val>
                                            <p:strVal val="#ppt_x"/>
                                          </p:val>
                                        </p:tav>
                                        <p:tav tm="100000">
                                          <p:val>
                                            <p:strVal val="#ppt_x"/>
                                          </p:val>
                                        </p:tav>
                                      </p:tavLst>
                                    </p:anim>
                                    <p:anim calcmode="lin" valueType="num">
                                      <p:cBhvr additive="repl">
                                        <p:cTn id="128" dur="500" fill="hold"/>
                                        <p:tgtEl>
                                          <p:spTgt spid="384">
                                            <p:txEl>
                                              <p:pRg st="1" end="1"/>
                                            </p:txEl>
                                          </p:spTgt>
                                        </p:tgtEl>
                                        <p:attrNameLst>
                                          <p:attrName>ppt_y</p:attrName>
                                        </p:attrNameLst>
                                      </p:cBhvr>
                                      <p:tavLst>
                                        <p:tav tm="0">
                                          <p:val>
                                            <p:strVal val="1+#ppt_h/2"/>
                                          </p:val>
                                        </p:tav>
                                        <p:tav tm="100000">
                                          <p:val>
                                            <p:strVal val="#ppt_y"/>
                                          </p:val>
                                        </p:tav>
                                      </p:tavLst>
                                    </p:anim>
                                  </p:childTnLst>
                                </p:cTn>
                              </p:par>
                              <p:par>
                                <p:cTn id="129" nodeType="withEffect" fill="hold" presetClass="entr" presetID="2" presetSubtype="4">
                                  <p:stCondLst>
                                    <p:cond delay="0"/>
                                  </p:stCondLst>
                                  <p:childTnLst>
                                    <p:set>
                                      <p:cBhvr>
                                        <p:cTn id="130" dur="1" fill="hold">
                                          <p:stCondLst>
                                            <p:cond delay="0"/>
                                          </p:stCondLst>
                                        </p:cTn>
                                        <p:tgtEl>
                                          <p:spTgt spid="384">
                                            <p:txEl>
                                              <p:pRg st="2" end="2"/>
                                            </p:txEl>
                                          </p:spTgt>
                                        </p:tgtEl>
                                        <p:attrNameLst>
                                          <p:attrName>style.visibility</p:attrName>
                                        </p:attrNameLst>
                                      </p:cBhvr>
                                      <p:to>
                                        <p:strVal val="visible"/>
                                      </p:to>
                                    </p:set>
                                    <p:anim calcmode="lin" valueType="num">
                                      <p:cBhvr additive="repl">
                                        <p:cTn id="131" dur="500" fill="hold"/>
                                        <p:tgtEl>
                                          <p:spTgt spid="384">
                                            <p:txEl>
                                              <p:pRg st="2" end="2"/>
                                            </p:txEl>
                                          </p:spTgt>
                                        </p:tgtEl>
                                        <p:attrNameLst>
                                          <p:attrName>ppt_x</p:attrName>
                                        </p:attrNameLst>
                                      </p:cBhvr>
                                      <p:tavLst>
                                        <p:tav tm="0">
                                          <p:val>
                                            <p:strVal val="#ppt_x"/>
                                          </p:val>
                                        </p:tav>
                                        <p:tav tm="100000">
                                          <p:val>
                                            <p:strVal val="#ppt_x"/>
                                          </p:val>
                                        </p:tav>
                                      </p:tavLst>
                                    </p:anim>
                                    <p:anim calcmode="lin" valueType="num">
                                      <p:cBhvr additive="repl">
                                        <p:cTn id="132" dur="500" fill="hold"/>
                                        <p:tgtEl>
                                          <p:spTgt spid="384">
                                            <p:txEl>
                                              <p:pRg st="2" end="2"/>
                                            </p:txEl>
                                          </p:spTgt>
                                        </p:tgtEl>
                                        <p:attrNameLst>
                                          <p:attrName>ppt_y</p:attrName>
                                        </p:attrNameLst>
                                      </p:cBhvr>
                                      <p:tavLst>
                                        <p:tav tm="0">
                                          <p:val>
                                            <p:strVal val="1+#ppt_h/2"/>
                                          </p:val>
                                        </p:tav>
                                        <p:tav tm="100000">
                                          <p:val>
                                            <p:strVal val="#ppt_y"/>
                                          </p:val>
                                        </p:tav>
                                      </p:tavLst>
                                    </p:anim>
                                  </p:childTnLst>
                                </p:cTn>
                              </p:par>
                              <p:par>
                                <p:cTn id="133" nodeType="withEffect" fill="hold" presetClass="entr" presetID="2" presetSubtype="4">
                                  <p:stCondLst>
                                    <p:cond delay="0"/>
                                  </p:stCondLst>
                                  <p:childTnLst>
                                    <p:set>
                                      <p:cBhvr>
                                        <p:cTn id="134" dur="1" fill="hold">
                                          <p:stCondLst>
                                            <p:cond delay="0"/>
                                          </p:stCondLst>
                                        </p:cTn>
                                        <p:tgtEl>
                                          <p:spTgt spid="384">
                                            <p:txEl>
                                              <p:pRg st="3" end="3"/>
                                            </p:txEl>
                                          </p:spTgt>
                                        </p:tgtEl>
                                        <p:attrNameLst>
                                          <p:attrName>style.visibility</p:attrName>
                                        </p:attrNameLst>
                                      </p:cBhvr>
                                      <p:to>
                                        <p:strVal val="visible"/>
                                      </p:to>
                                    </p:set>
                                    <p:anim calcmode="lin" valueType="num">
                                      <p:cBhvr additive="repl">
                                        <p:cTn id="135" dur="500" fill="hold"/>
                                        <p:tgtEl>
                                          <p:spTgt spid="384">
                                            <p:txEl>
                                              <p:pRg st="3" end="3"/>
                                            </p:txEl>
                                          </p:spTgt>
                                        </p:tgtEl>
                                        <p:attrNameLst>
                                          <p:attrName>ppt_x</p:attrName>
                                        </p:attrNameLst>
                                      </p:cBhvr>
                                      <p:tavLst>
                                        <p:tav tm="0">
                                          <p:val>
                                            <p:strVal val="#ppt_x"/>
                                          </p:val>
                                        </p:tav>
                                        <p:tav tm="100000">
                                          <p:val>
                                            <p:strVal val="#ppt_x"/>
                                          </p:val>
                                        </p:tav>
                                      </p:tavLst>
                                    </p:anim>
                                    <p:anim calcmode="lin" valueType="num">
                                      <p:cBhvr additive="repl">
                                        <p:cTn id="136" dur="500" fill="hold"/>
                                        <p:tgtEl>
                                          <p:spTgt spid="384">
                                            <p:txEl>
                                              <p:pRg st="3" end="3"/>
                                            </p:txEl>
                                          </p:spTgt>
                                        </p:tgtEl>
                                        <p:attrNameLst>
                                          <p:attrName>ppt_y</p:attrName>
                                        </p:attrNameLst>
                                      </p:cBhvr>
                                      <p:tavLst>
                                        <p:tav tm="0">
                                          <p:val>
                                            <p:strVal val="1+#ppt_h/2"/>
                                          </p:val>
                                        </p:tav>
                                        <p:tav tm="100000">
                                          <p:val>
                                            <p:strVal val="#ppt_y"/>
                                          </p:val>
                                        </p:tav>
                                      </p:tavLst>
                                    </p:anim>
                                  </p:childTnLst>
                                </p:cTn>
                              </p:par>
                              <p:par>
                                <p:cTn id="137" nodeType="withEffect" fill="hold" presetClass="entr" presetID="2" presetSubtype="4">
                                  <p:stCondLst>
                                    <p:cond delay="0"/>
                                  </p:stCondLst>
                                  <p:childTnLst>
                                    <p:set>
                                      <p:cBhvr>
                                        <p:cTn id="138" dur="1" fill="hold">
                                          <p:stCondLst>
                                            <p:cond delay="0"/>
                                          </p:stCondLst>
                                        </p:cTn>
                                        <p:tgtEl>
                                          <p:spTgt spid="384">
                                            <p:txEl>
                                              <p:pRg st="4" end="4"/>
                                            </p:txEl>
                                          </p:spTgt>
                                        </p:tgtEl>
                                        <p:attrNameLst>
                                          <p:attrName>style.visibility</p:attrName>
                                        </p:attrNameLst>
                                      </p:cBhvr>
                                      <p:to>
                                        <p:strVal val="visible"/>
                                      </p:to>
                                    </p:set>
                                    <p:anim calcmode="lin" valueType="num">
                                      <p:cBhvr additive="repl">
                                        <p:cTn id="139" dur="500" fill="hold"/>
                                        <p:tgtEl>
                                          <p:spTgt spid="384">
                                            <p:txEl>
                                              <p:pRg st="4" end="4"/>
                                            </p:txEl>
                                          </p:spTgt>
                                        </p:tgtEl>
                                        <p:attrNameLst>
                                          <p:attrName>ppt_x</p:attrName>
                                        </p:attrNameLst>
                                      </p:cBhvr>
                                      <p:tavLst>
                                        <p:tav tm="0">
                                          <p:val>
                                            <p:strVal val="#ppt_x"/>
                                          </p:val>
                                        </p:tav>
                                        <p:tav tm="100000">
                                          <p:val>
                                            <p:strVal val="#ppt_x"/>
                                          </p:val>
                                        </p:tav>
                                      </p:tavLst>
                                    </p:anim>
                                    <p:anim calcmode="lin" valueType="num">
                                      <p:cBhvr additive="repl">
                                        <p:cTn id="140" dur="500" fill="hold"/>
                                        <p:tgtEl>
                                          <p:spTgt spid="38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95" name="PlaceHolder 2"/>
          <p:cNvSpPr>
            <a:spLocks noGrp="1"/>
          </p:cNvSpPr>
          <p:nvPr>
            <p:ph/>
          </p:nvPr>
        </p:nvSpPr>
        <p:spPr>
          <a:xfrm>
            <a:off x="385200" y="1200960"/>
            <a:ext cx="7555320" cy="3720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destructor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of size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&lt;&lt;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destroyed."</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function with the same name as the class name, prefixed by a tilde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return value.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arguments.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default destructor is automatically generated.</a:t>
            </a:r>
            <a:endParaRPr b="0" lang="en-US" sz="2000" spc="-1" strike="noStrike">
              <a:latin typeface="Arial"/>
            </a:endParaRPr>
          </a:p>
        </p:txBody>
      </p:sp>
      <p:sp>
        <p:nvSpPr>
          <p:cNvPr id="696" name="PlaceHolder 3"/>
          <p:cNvSpPr>
            <a:spLocks noGrp="1"/>
          </p:cNvSpPr>
          <p:nvPr>
            <p:ph type="sldNum" idx="10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FFA3431-4FB2-43A7-B971-4C76293CC22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03" dur="indefinite" restart="never" nodeType="tmRoot">
          <p:childTnLst>
            <p:seq>
              <p:cTn id="1704" dur="indefinite" nodeType="mainSeq">
                <p:childTnLst>
                  <p:par>
                    <p:cTn id="1705" fill="hold">
                      <p:stCondLst>
                        <p:cond delay="indefinite"/>
                      </p:stCondLst>
                      <p:childTnLst>
                        <p:par>
                          <p:cTn id="1706" fill="hold">
                            <p:stCondLst>
                              <p:cond delay="0"/>
                            </p:stCondLst>
                            <p:childTnLst>
                              <p:par>
                                <p:cTn id="1707" nodeType="clickEffect" fill="hold" presetClass="entr" presetID="2" presetSubtype="4">
                                  <p:stCondLst>
                                    <p:cond delay="0"/>
                                  </p:stCondLst>
                                  <p:childTnLst>
                                    <p:set>
                                      <p:cBhvr>
                                        <p:cTn id="1708" dur="1" fill="hold">
                                          <p:stCondLst>
                                            <p:cond delay="0"/>
                                          </p:stCondLst>
                                        </p:cTn>
                                        <p:tgtEl>
                                          <p:spTgt spid="695">
                                            <p:txEl>
                                              <p:pRg st="6" end="6"/>
                                            </p:txEl>
                                          </p:spTgt>
                                        </p:tgtEl>
                                        <p:attrNameLst>
                                          <p:attrName>style.visibility</p:attrName>
                                        </p:attrNameLst>
                                      </p:cBhvr>
                                      <p:to>
                                        <p:strVal val="visible"/>
                                      </p:to>
                                    </p:set>
                                    <p:anim calcmode="lin" valueType="num">
                                      <p:cBhvr additive="repl">
                                        <p:cTn id="1709" dur="500" fill="hold"/>
                                        <p:tgtEl>
                                          <p:spTgt spid="695">
                                            <p:txEl>
                                              <p:pRg st="6" end="6"/>
                                            </p:txEl>
                                          </p:spTgt>
                                        </p:tgtEl>
                                        <p:attrNameLst>
                                          <p:attrName>ppt_x</p:attrName>
                                        </p:attrNameLst>
                                      </p:cBhvr>
                                      <p:tavLst>
                                        <p:tav tm="0">
                                          <p:val>
                                            <p:strVal val="#ppt_x"/>
                                          </p:val>
                                        </p:tav>
                                        <p:tav tm="100000">
                                          <p:val>
                                            <p:strVal val="#ppt_x"/>
                                          </p:val>
                                        </p:tav>
                                      </p:tavLst>
                                    </p:anim>
                                    <p:anim calcmode="lin" valueType="num">
                                      <p:cBhvr additive="repl">
                                        <p:cTn id="1710" dur="500" fill="hold"/>
                                        <p:tgtEl>
                                          <p:spTgt spid="6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11" fill="hold">
                      <p:stCondLst>
                        <p:cond delay="indefinite"/>
                      </p:stCondLst>
                      <p:childTnLst>
                        <p:par>
                          <p:cTn id="1712" fill="hold">
                            <p:stCondLst>
                              <p:cond delay="0"/>
                            </p:stCondLst>
                            <p:childTnLst>
                              <p:par>
                                <p:cTn id="1713" nodeType="clickEffect" fill="hold" presetClass="entr" presetID="2" presetSubtype="4">
                                  <p:stCondLst>
                                    <p:cond delay="0"/>
                                  </p:stCondLst>
                                  <p:childTnLst>
                                    <p:set>
                                      <p:cBhvr>
                                        <p:cTn id="1714" dur="1" fill="hold">
                                          <p:stCondLst>
                                            <p:cond delay="0"/>
                                          </p:stCondLst>
                                        </p:cTn>
                                        <p:tgtEl>
                                          <p:spTgt spid="695">
                                            <p:txEl>
                                              <p:pRg st="7" end="7"/>
                                            </p:txEl>
                                          </p:spTgt>
                                        </p:tgtEl>
                                        <p:attrNameLst>
                                          <p:attrName>style.visibility</p:attrName>
                                        </p:attrNameLst>
                                      </p:cBhvr>
                                      <p:to>
                                        <p:strVal val="visible"/>
                                      </p:to>
                                    </p:set>
                                    <p:anim calcmode="lin" valueType="num">
                                      <p:cBhvr additive="repl">
                                        <p:cTn id="1715" dur="500" fill="hold"/>
                                        <p:tgtEl>
                                          <p:spTgt spid="695">
                                            <p:txEl>
                                              <p:pRg st="7" end="7"/>
                                            </p:txEl>
                                          </p:spTgt>
                                        </p:tgtEl>
                                        <p:attrNameLst>
                                          <p:attrName>ppt_x</p:attrName>
                                        </p:attrNameLst>
                                      </p:cBhvr>
                                      <p:tavLst>
                                        <p:tav tm="0">
                                          <p:val>
                                            <p:strVal val="#ppt_x"/>
                                          </p:val>
                                        </p:tav>
                                        <p:tav tm="100000">
                                          <p:val>
                                            <p:strVal val="#ppt_x"/>
                                          </p:val>
                                        </p:tav>
                                      </p:tavLst>
                                    </p:anim>
                                    <p:anim calcmode="lin" valueType="num">
                                      <p:cBhvr additive="repl">
                                        <p:cTn id="1716" dur="500" fill="hold"/>
                                        <p:tgtEl>
                                          <p:spTgt spid="6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17" fill="hold">
                      <p:stCondLst>
                        <p:cond delay="indefinite"/>
                      </p:stCondLst>
                      <p:childTnLst>
                        <p:par>
                          <p:cTn id="1718" fill="hold">
                            <p:stCondLst>
                              <p:cond delay="0"/>
                            </p:stCondLst>
                            <p:childTnLst>
                              <p:par>
                                <p:cTn id="1719" nodeType="clickEffect" fill="hold" presetClass="entr" presetID="2" presetSubtype="4">
                                  <p:stCondLst>
                                    <p:cond delay="0"/>
                                  </p:stCondLst>
                                  <p:childTnLst>
                                    <p:set>
                                      <p:cBhvr>
                                        <p:cTn id="1720" dur="1" fill="hold">
                                          <p:stCondLst>
                                            <p:cond delay="0"/>
                                          </p:stCondLst>
                                        </p:cTn>
                                        <p:tgtEl>
                                          <p:spTgt spid="695">
                                            <p:txEl>
                                              <p:pRg st="8" end="8"/>
                                            </p:txEl>
                                          </p:spTgt>
                                        </p:tgtEl>
                                        <p:attrNameLst>
                                          <p:attrName>style.visibility</p:attrName>
                                        </p:attrNameLst>
                                      </p:cBhvr>
                                      <p:to>
                                        <p:strVal val="visible"/>
                                      </p:to>
                                    </p:set>
                                    <p:anim calcmode="lin" valueType="num">
                                      <p:cBhvr additive="repl">
                                        <p:cTn id="1721" dur="500" fill="hold"/>
                                        <p:tgtEl>
                                          <p:spTgt spid="695">
                                            <p:txEl>
                                              <p:pRg st="8" end="8"/>
                                            </p:txEl>
                                          </p:spTgt>
                                        </p:tgtEl>
                                        <p:attrNameLst>
                                          <p:attrName>ppt_x</p:attrName>
                                        </p:attrNameLst>
                                      </p:cBhvr>
                                      <p:tavLst>
                                        <p:tav tm="0">
                                          <p:val>
                                            <p:strVal val="#ppt_x"/>
                                          </p:val>
                                        </p:tav>
                                        <p:tav tm="100000">
                                          <p:val>
                                            <p:strVal val="#ppt_x"/>
                                          </p:val>
                                        </p:tav>
                                      </p:tavLst>
                                    </p:anim>
                                    <p:anim calcmode="lin" valueType="num">
                                      <p:cBhvr additive="repl">
                                        <p:cTn id="1722" dur="500" fill="hold"/>
                                        <p:tgtEl>
                                          <p:spTgt spid="6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23" fill="hold">
                      <p:stCondLst>
                        <p:cond delay="indefinite"/>
                      </p:stCondLst>
                      <p:childTnLst>
                        <p:par>
                          <p:cTn id="1724" fill="hold">
                            <p:stCondLst>
                              <p:cond delay="0"/>
                            </p:stCondLst>
                            <p:childTnLst>
                              <p:par>
                                <p:cTn id="1725" nodeType="clickEffect" fill="hold" presetClass="entr" presetID="2" presetSubtype="4">
                                  <p:stCondLst>
                                    <p:cond delay="0"/>
                                  </p:stCondLst>
                                  <p:childTnLst>
                                    <p:set>
                                      <p:cBhvr>
                                        <p:cTn id="1726" dur="1" fill="hold">
                                          <p:stCondLst>
                                            <p:cond delay="0"/>
                                          </p:stCondLst>
                                        </p:cTn>
                                        <p:tgtEl>
                                          <p:spTgt spid="695">
                                            <p:txEl>
                                              <p:pRg st="9" end="9"/>
                                            </p:txEl>
                                          </p:spTgt>
                                        </p:tgtEl>
                                        <p:attrNameLst>
                                          <p:attrName>style.visibility</p:attrName>
                                        </p:attrNameLst>
                                      </p:cBhvr>
                                      <p:to>
                                        <p:strVal val="visible"/>
                                      </p:to>
                                    </p:set>
                                    <p:anim calcmode="lin" valueType="num">
                                      <p:cBhvr additive="repl">
                                        <p:cTn id="1727" dur="500" fill="hold"/>
                                        <p:tgtEl>
                                          <p:spTgt spid="695">
                                            <p:txEl>
                                              <p:pRg st="9" end="9"/>
                                            </p:txEl>
                                          </p:spTgt>
                                        </p:tgtEl>
                                        <p:attrNameLst>
                                          <p:attrName>ppt_x</p:attrName>
                                        </p:attrNameLst>
                                      </p:cBhvr>
                                      <p:tavLst>
                                        <p:tav tm="0">
                                          <p:val>
                                            <p:strVal val="#ppt_x"/>
                                          </p:val>
                                        </p:tav>
                                        <p:tav tm="100000">
                                          <p:val>
                                            <p:strVal val="#ppt_x"/>
                                          </p:val>
                                        </p:tav>
                                      </p:tavLst>
                                    </p:anim>
                                    <p:anim calcmode="lin" valueType="num">
                                      <p:cBhvr additive="repl">
                                        <p:cTn id="1728" dur="500" fill="hold"/>
                                        <p:tgtEl>
                                          <p:spTgt spid="6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98" name="PlaceHolder 2"/>
          <p:cNvSpPr>
            <a:spLocks noGrp="1"/>
          </p:cNvSpPr>
          <p:nvPr>
            <p:ph/>
          </p:nvPr>
        </p:nvSpPr>
        <p:spPr>
          <a:xfrm>
            <a:off x="385200" y="1200960"/>
            <a:ext cx="7555320" cy="3277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a:t>
            </a:r>
            <a:r>
              <a:rPr b="1" lang="en-US" sz="2000" spc="-1" strike="noStrike">
                <a:solidFill>
                  <a:srgbClr val="0000ff"/>
                </a:solidFill>
                <a:highlight>
                  <a:srgbClr val="ffffff"/>
                </a:highlight>
                <a:latin typeface="Consolas"/>
                <a:ea typeface="ＭＳ Ｐゴシック"/>
              </a:rPr>
              <a:t>this</a:t>
            </a:r>
            <a:r>
              <a:rPr b="1" lang="en-US" sz="2000" spc="-1" strike="noStrike">
                <a:solidFill>
                  <a:srgbClr val="262626"/>
                </a:solidFill>
                <a:latin typeface="Calibri"/>
                <a:ea typeface="ＭＳ Ｐゴシック"/>
              </a:rPr>
              <a:t> pointer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"I am a square at memory location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Output:</a:t>
            </a:r>
            <a:endParaRPr b="0" lang="en-US" sz="1800" spc="-1" strike="noStrike">
              <a:latin typeface="Arial"/>
            </a:endParaRPr>
          </a:p>
          <a:p>
            <a:pPr marL="399960">
              <a:lnSpc>
                <a:spcPct val="100000"/>
              </a:lnSpc>
              <a:spcBef>
                <a:spcPts val="281"/>
              </a:spcBef>
              <a:buNone/>
              <a:tabLst>
                <a:tab algn="l" pos="0"/>
              </a:tabLst>
            </a:pPr>
            <a:r>
              <a:rPr b="0" lang="en-US" sz="1400" spc="-1" strike="noStrike">
                <a:solidFill>
                  <a:srgbClr val="000000"/>
                </a:solidFill>
                <a:latin typeface="Consolas"/>
                <a:ea typeface="Times New Roman"/>
              </a:rPr>
              <a:t>I am a square at memory location 0x22ff48</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you need it, in particular to test in assignment if the object is being assigned to itself.</a:t>
            </a:r>
            <a:endParaRPr b="0" lang="en-US" sz="2000" spc="-1" strike="noStrike">
              <a:latin typeface="Arial"/>
            </a:endParaRPr>
          </a:p>
        </p:txBody>
      </p:sp>
      <p:sp>
        <p:nvSpPr>
          <p:cNvPr id="699" name="PlaceHolder 3"/>
          <p:cNvSpPr>
            <a:spLocks noGrp="1"/>
          </p:cNvSpPr>
          <p:nvPr>
            <p:ph type="sldNum" idx="11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41516E6-7840-435C-AE12-1113A1CA9A4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29" dur="indefinite" restart="never" nodeType="tmRoot">
          <p:childTnLst>
            <p:seq>
              <p:cTn id="1730" dur="indefinite" nodeType="mainSeq">
                <p:childTnLst>
                  <p:par>
                    <p:cTn id="1731" fill="hold">
                      <p:stCondLst>
                        <p:cond delay="indefinite"/>
                      </p:stCondLst>
                      <p:childTnLst>
                        <p:par>
                          <p:cTn id="1732" fill="hold">
                            <p:stCondLst>
                              <p:cond delay="0"/>
                            </p:stCondLst>
                            <p:childTnLst>
                              <p:par>
                                <p:cTn id="1733" nodeType="clickEffect" fill="hold" presetClass="entr" presetID="2" presetSubtype="4">
                                  <p:stCondLst>
                                    <p:cond delay="0"/>
                                  </p:stCondLst>
                                  <p:childTnLst>
                                    <p:set>
                                      <p:cBhvr>
                                        <p:cTn id="1734" dur="1" fill="hold">
                                          <p:stCondLst>
                                            <p:cond delay="0"/>
                                          </p:stCondLst>
                                        </p:cTn>
                                        <p:tgtEl>
                                          <p:spTgt spid="698">
                                            <p:txEl>
                                              <p:pRg st="8" end="8"/>
                                            </p:txEl>
                                          </p:spTgt>
                                        </p:tgtEl>
                                        <p:attrNameLst>
                                          <p:attrName>style.visibility</p:attrName>
                                        </p:attrNameLst>
                                      </p:cBhvr>
                                      <p:to>
                                        <p:strVal val="visible"/>
                                      </p:to>
                                    </p:set>
                                    <p:anim calcmode="lin" valueType="num">
                                      <p:cBhvr additive="repl">
                                        <p:cTn id="1735" dur="500" fill="hold"/>
                                        <p:tgtEl>
                                          <p:spTgt spid="698">
                                            <p:txEl>
                                              <p:pRg st="8" end="8"/>
                                            </p:txEl>
                                          </p:spTgt>
                                        </p:tgtEl>
                                        <p:attrNameLst>
                                          <p:attrName>ppt_x</p:attrName>
                                        </p:attrNameLst>
                                      </p:cBhvr>
                                      <p:tavLst>
                                        <p:tav tm="0">
                                          <p:val>
                                            <p:strVal val="#ppt_x"/>
                                          </p:val>
                                        </p:tav>
                                        <p:tav tm="100000">
                                          <p:val>
                                            <p:strVal val="#ppt_x"/>
                                          </p:val>
                                        </p:tav>
                                      </p:tavLst>
                                    </p:anim>
                                    <p:anim calcmode="lin" valueType="num">
                                      <p:cBhvr additive="repl">
                                        <p:cTn id="1736" dur="500" fill="hold"/>
                                        <p:tgtEl>
                                          <p:spTgt spid="6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01"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1800" spc="-1" strike="noStrike">
                <a:solidFill>
                  <a:srgbClr val="000000"/>
                </a:solidFill>
                <a:latin typeface="Consolas"/>
                <a:ea typeface="Times New Roman"/>
              </a:rPr>
              <a:t>static</a:t>
            </a:r>
            <a:r>
              <a:rPr b="1" lang="en-US" sz="2000" spc="-1" strike="noStrike">
                <a:solidFill>
                  <a:srgbClr val="000000"/>
                </a:solidFill>
                <a:latin typeface="Calibri"/>
                <a:ea typeface="Times New Roman"/>
              </a:rPr>
              <a:t> member variables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Each instance of a class (object) has instances for all its member variables.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Each function in the class needs an instance of the class (object) to run.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To define members that do not depend on having an object, use the static keyword.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This means that each class will have only one copy of the static member variable.</a:t>
            </a:r>
            <a:endParaRPr b="0" lang="en-US" sz="2000" spc="-1" strike="noStrike">
              <a:latin typeface="Arial"/>
            </a:endParaRPr>
          </a:p>
        </p:txBody>
      </p:sp>
      <p:sp>
        <p:nvSpPr>
          <p:cNvPr id="702" name="PlaceHolder 3"/>
          <p:cNvSpPr>
            <a:spLocks noGrp="1"/>
          </p:cNvSpPr>
          <p:nvPr>
            <p:ph type="sldNum" idx="11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B25034F-FD26-4096-930B-6CC9B3DD7B1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37" dur="indefinite" restart="never" nodeType="tmRoot">
          <p:childTnLst>
            <p:seq>
              <p:cTn id="1738" dur="indefinite" nodeType="mainSeq">
                <p:childTnLst>
                  <p:par>
                    <p:cTn id="1739" fill="hold">
                      <p:stCondLst>
                        <p:cond delay="indefinite"/>
                      </p:stCondLst>
                      <p:childTnLst>
                        <p:par>
                          <p:cTn id="1740" fill="hold">
                            <p:stCondLst>
                              <p:cond delay="0"/>
                            </p:stCondLst>
                            <p:childTnLst>
                              <p:par>
                                <p:cTn id="1741" nodeType="clickEffect" fill="hold" presetClass="entr" presetID="2" presetSubtype="4">
                                  <p:stCondLst>
                                    <p:cond delay="0"/>
                                  </p:stCondLst>
                                  <p:childTnLst>
                                    <p:set>
                                      <p:cBhvr>
                                        <p:cTn id="1742" dur="1" fill="hold">
                                          <p:stCondLst>
                                            <p:cond delay="0"/>
                                          </p:stCondLst>
                                        </p:cTn>
                                        <p:tgtEl>
                                          <p:spTgt spid="701">
                                            <p:txEl>
                                              <p:pRg st="1" end="1"/>
                                            </p:txEl>
                                          </p:spTgt>
                                        </p:tgtEl>
                                        <p:attrNameLst>
                                          <p:attrName>style.visibility</p:attrName>
                                        </p:attrNameLst>
                                      </p:cBhvr>
                                      <p:to>
                                        <p:strVal val="visible"/>
                                      </p:to>
                                    </p:set>
                                    <p:anim calcmode="lin" valueType="num">
                                      <p:cBhvr additive="repl">
                                        <p:cTn id="1743" dur="500" fill="hold"/>
                                        <p:tgtEl>
                                          <p:spTgt spid="701">
                                            <p:txEl>
                                              <p:pRg st="1" end="1"/>
                                            </p:txEl>
                                          </p:spTgt>
                                        </p:tgtEl>
                                        <p:attrNameLst>
                                          <p:attrName>ppt_x</p:attrName>
                                        </p:attrNameLst>
                                      </p:cBhvr>
                                      <p:tavLst>
                                        <p:tav tm="0">
                                          <p:val>
                                            <p:strVal val="#ppt_x"/>
                                          </p:val>
                                        </p:tav>
                                        <p:tav tm="100000">
                                          <p:val>
                                            <p:strVal val="#ppt_x"/>
                                          </p:val>
                                        </p:tav>
                                      </p:tavLst>
                                    </p:anim>
                                    <p:anim calcmode="lin" valueType="num">
                                      <p:cBhvr additive="repl">
                                        <p:cTn id="1744" dur="500" fill="hold"/>
                                        <p:tgtEl>
                                          <p:spTgt spid="7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45" fill="hold">
                      <p:stCondLst>
                        <p:cond delay="indefinite"/>
                      </p:stCondLst>
                      <p:childTnLst>
                        <p:par>
                          <p:cTn id="1746" fill="hold">
                            <p:stCondLst>
                              <p:cond delay="0"/>
                            </p:stCondLst>
                            <p:childTnLst>
                              <p:par>
                                <p:cTn id="1747" nodeType="clickEffect" fill="hold" presetClass="entr" presetID="2" presetSubtype="4">
                                  <p:stCondLst>
                                    <p:cond delay="0"/>
                                  </p:stCondLst>
                                  <p:childTnLst>
                                    <p:set>
                                      <p:cBhvr>
                                        <p:cTn id="1748" dur="1" fill="hold">
                                          <p:stCondLst>
                                            <p:cond delay="0"/>
                                          </p:stCondLst>
                                        </p:cTn>
                                        <p:tgtEl>
                                          <p:spTgt spid="701">
                                            <p:txEl>
                                              <p:pRg st="2" end="2"/>
                                            </p:txEl>
                                          </p:spTgt>
                                        </p:tgtEl>
                                        <p:attrNameLst>
                                          <p:attrName>style.visibility</p:attrName>
                                        </p:attrNameLst>
                                      </p:cBhvr>
                                      <p:to>
                                        <p:strVal val="visible"/>
                                      </p:to>
                                    </p:set>
                                    <p:anim calcmode="lin" valueType="num">
                                      <p:cBhvr additive="repl">
                                        <p:cTn id="1749" dur="500" fill="hold"/>
                                        <p:tgtEl>
                                          <p:spTgt spid="701">
                                            <p:txEl>
                                              <p:pRg st="2" end="2"/>
                                            </p:txEl>
                                          </p:spTgt>
                                        </p:tgtEl>
                                        <p:attrNameLst>
                                          <p:attrName>ppt_x</p:attrName>
                                        </p:attrNameLst>
                                      </p:cBhvr>
                                      <p:tavLst>
                                        <p:tav tm="0">
                                          <p:val>
                                            <p:strVal val="#ppt_x"/>
                                          </p:val>
                                        </p:tav>
                                        <p:tav tm="100000">
                                          <p:val>
                                            <p:strVal val="#ppt_x"/>
                                          </p:val>
                                        </p:tav>
                                      </p:tavLst>
                                    </p:anim>
                                    <p:anim calcmode="lin" valueType="num">
                                      <p:cBhvr additive="repl">
                                        <p:cTn id="1750" dur="500" fill="hold"/>
                                        <p:tgtEl>
                                          <p:spTgt spid="7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51" fill="hold">
                      <p:stCondLst>
                        <p:cond delay="indefinite"/>
                      </p:stCondLst>
                      <p:childTnLst>
                        <p:par>
                          <p:cTn id="1752" fill="hold">
                            <p:stCondLst>
                              <p:cond delay="0"/>
                            </p:stCondLst>
                            <p:childTnLst>
                              <p:par>
                                <p:cTn id="1753" nodeType="clickEffect" fill="hold" presetClass="entr" presetID="2" presetSubtype="4">
                                  <p:stCondLst>
                                    <p:cond delay="0"/>
                                  </p:stCondLst>
                                  <p:childTnLst>
                                    <p:set>
                                      <p:cBhvr>
                                        <p:cTn id="1754" dur="1" fill="hold">
                                          <p:stCondLst>
                                            <p:cond delay="0"/>
                                          </p:stCondLst>
                                        </p:cTn>
                                        <p:tgtEl>
                                          <p:spTgt spid="701">
                                            <p:txEl>
                                              <p:pRg st="3" end="3"/>
                                            </p:txEl>
                                          </p:spTgt>
                                        </p:tgtEl>
                                        <p:attrNameLst>
                                          <p:attrName>style.visibility</p:attrName>
                                        </p:attrNameLst>
                                      </p:cBhvr>
                                      <p:to>
                                        <p:strVal val="visible"/>
                                      </p:to>
                                    </p:set>
                                    <p:anim calcmode="lin" valueType="num">
                                      <p:cBhvr additive="repl">
                                        <p:cTn id="1755" dur="500" fill="hold"/>
                                        <p:tgtEl>
                                          <p:spTgt spid="701">
                                            <p:txEl>
                                              <p:pRg st="3" end="3"/>
                                            </p:txEl>
                                          </p:spTgt>
                                        </p:tgtEl>
                                        <p:attrNameLst>
                                          <p:attrName>ppt_x</p:attrName>
                                        </p:attrNameLst>
                                      </p:cBhvr>
                                      <p:tavLst>
                                        <p:tav tm="0">
                                          <p:val>
                                            <p:strVal val="#ppt_x"/>
                                          </p:val>
                                        </p:tav>
                                        <p:tav tm="100000">
                                          <p:val>
                                            <p:strVal val="#ppt_x"/>
                                          </p:val>
                                        </p:tav>
                                      </p:tavLst>
                                    </p:anim>
                                    <p:anim calcmode="lin" valueType="num">
                                      <p:cBhvr additive="repl">
                                        <p:cTn id="1756" dur="500" fill="hold"/>
                                        <p:tgtEl>
                                          <p:spTgt spid="7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57" fill="hold">
                      <p:stCondLst>
                        <p:cond delay="indefinite"/>
                      </p:stCondLst>
                      <p:childTnLst>
                        <p:par>
                          <p:cTn id="1758" fill="hold">
                            <p:stCondLst>
                              <p:cond delay="0"/>
                            </p:stCondLst>
                            <p:childTnLst>
                              <p:par>
                                <p:cTn id="1759" nodeType="clickEffect" fill="hold" presetClass="entr" presetID="2" presetSubtype="4">
                                  <p:stCondLst>
                                    <p:cond delay="0"/>
                                  </p:stCondLst>
                                  <p:childTnLst>
                                    <p:set>
                                      <p:cBhvr>
                                        <p:cTn id="1760" dur="1" fill="hold">
                                          <p:stCondLst>
                                            <p:cond delay="0"/>
                                          </p:stCondLst>
                                        </p:cTn>
                                        <p:tgtEl>
                                          <p:spTgt spid="701">
                                            <p:txEl>
                                              <p:pRg st="4" end="4"/>
                                            </p:txEl>
                                          </p:spTgt>
                                        </p:tgtEl>
                                        <p:attrNameLst>
                                          <p:attrName>style.visibility</p:attrName>
                                        </p:attrNameLst>
                                      </p:cBhvr>
                                      <p:to>
                                        <p:strVal val="visible"/>
                                      </p:to>
                                    </p:set>
                                    <p:anim calcmode="lin" valueType="num">
                                      <p:cBhvr additive="repl">
                                        <p:cTn id="1761" dur="500" fill="hold"/>
                                        <p:tgtEl>
                                          <p:spTgt spid="701">
                                            <p:txEl>
                                              <p:pRg st="4" end="4"/>
                                            </p:txEl>
                                          </p:spTgt>
                                        </p:tgtEl>
                                        <p:attrNameLst>
                                          <p:attrName>ppt_x</p:attrName>
                                        </p:attrNameLst>
                                      </p:cBhvr>
                                      <p:tavLst>
                                        <p:tav tm="0">
                                          <p:val>
                                            <p:strVal val="#ppt_x"/>
                                          </p:val>
                                        </p:tav>
                                        <p:tav tm="100000">
                                          <p:val>
                                            <p:strVal val="#ppt_x"/>
                                          </p:val>
                                        </p:tav>
                                      </p:tavLst>
                                    </p:anim>
                                    <p:anim calcmode="lin" valueType="num">
                                      <p:cBhvr additive="repl">
                                        <p:cTn id="1762" dur="500" fill="hold"/>
                                        <p:tgtEl>
                                          <p:spTgt spid="7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04" name="PlaceHolder 2"/>
          <p:cNvSpPr>
            <a:spLocks noGrp="1"/>
          </p:cNvSpPr>
          <p:nvPr>
            <p:ph/>
          </p:nvPr>
        </p:nvSpPr>
        <p:spPr>
          <a:xfrm>
            <a:off x="385200" y="943560"/>
            <a:ext cx="7555320" cy="4077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0" lang="en-US" sz="20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class</a:t>
            </a:r>
            <a:r>
              <a:rPr b="0" lang="en-US" sz="1200" spc="-1" strike="noStrike">
                <a:solidFill>
                  <a:srgbClr val="000000"/>
                </a:solidFill>
                <a:highlight>
                  <a:srgbClr val="ffffff"/>
                </a:highlight>
                <a:latin typeface="Consolas"/>
                <a:ea typeface="ＭＳ Ｐゴシック"/>
              </a:rPr>
              <a:t> Square</a:t>
            </a:r>
            <a:endParaRPr b="0" lang="en-US" sz="1200" spc="-1" strike="noStrike">
              <a:latin typeface="Arial"/>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public</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explicit</a:t>
            </a:r>
            <a:r>
              <a:rPr b="0" lang="en-US" sz="1200" spc="-1" strike="noStrike">
                <a:solidFill>
                  <a:srgbClr val="000000"/>
                </a:solidFill>
                <a:highlight>
                  <a:srgbClr val="ffffff"/>
                </a:highlight>
                <a:latin typeface="Consolas"/>
                <a:ea typeface="ＭＳ Ｐゴシック"/>
              </a:rPr>
              <a:t> Square</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double</a:t>
            </a:r>
            <a:r>
              <a:rPr b="0" lang="en-US" sz="1200" spc="-1" strike="noStrike">
                <a:solidFill>
                  <a:srgbClr val="000000"/>
                </a:solidFill>
                <a:highlight>
                  <a:srgbClr val="ffffff"/>
                </a:highlight>
                <a:latin typeface="Consolas"/>
                <a:ea typeface="ＭＳ Ｐゴシック"/>
              </a:rPr>
              <a:t> size </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008000"/>
                </a:solidFill>
                <a:highlight>
                  <a:srgbClr val="ffffff"/>
                </a:highlight>
                <a:latin typeface="Consolas"/>
                <a:ea typeface="ＭＳ Ｐゴシック"/>
              </a:rPr>
              <a:t>// constructor</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static</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const</a:t>
            </a:r>
            <a:r>
              <a:rPr b="0" lang="en-US" sz="1200" spc="-1" strike="noStrike">
                <a:solidFill>
                  <a:srgbClr val="000000"/>
                </a:solidFill>
                <a:highlight>
                  <a:srgbClr val="ffffff"/>
                </a:highlight>
                <a:latin typeface="Consolas"/>
                <a:ea typeface="ＭＳ Ｐゴシック"/>
              </a:rPr>
              <a:t> 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string m_type</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private</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double</a:t>
            </a:r>
            <a:r>
              <a:rPr b="0" lang="en-US" sz="1200" spc="-1" strike="noStrike">
                <a:solidFill>
                  <a:srgbClr val="000000"/>
                </a:solidFill>
                <a:highlight>
                  <a:srgbClr val="ffffff"/>
                </a:highlight>
                <a:latin typeface="Consolas"/>
                <a:ea typeface="ＭＳ Ｐゴシック"/>
              </a:rPr>
              <a:t> m_size</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const</a:t>
            </a:r>
            <a:r>
              <a:rPr b="0" lang="en-US" sz="1200" spc="-1" strike="noStrike">
                <a:solidFill>
                  <a:srgbClr val="000000"/>
                </a:solidFill>
                <a:highlight>
                  <a:srgbClr val="ffffff"/>
                </a:highlight>
                <a:latin typeface="Consolas"/>
                <a:ea typeface="ＭＳ Ｐゴシック"/>
              </a:rPr>
              <a:t> 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string Square</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m_type </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8080"/>
                </a:solidFill>
                <a:highlight>
                  <a:srgbClr val="ffffff"/>
                </a:highlight>
                <a:latin typeface="Consolas"/>
                <a:ea typeface="ＭＳ Ｐゴシック"/>
              </a:rPr>
              <a:t>"A square"</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int</a:t>
            </a:r>
            <a:r>
              <a:rPr b="0" lang="en-US" sz="1200" spc="-1" strike="noStrike">
                <a:solidFill>
                  <a:srgbClr val="000000"/>
                </a:solidFill>
                <a:highlight>
                  <a:srgbClr val="ffffff"/>
                </a:highlight>
                <a:latin typeface="Consolas"/>
                <a:ea typeface="ＭＳ Ｐゴシック"/>
              </a:rPr>
              <a:t> main</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000000"/>
                </a:solidFill>
                <a:highlight>
                  <a:srgbClr val="ffffff"/>
                </a:highlight>
                <a:latin typeface="Consolas"/>
                <a:ea typeface="ＭＳ Ｐゴシック"/>
              </a:rPr>
              <a:t>Square s</a:t>
            </a:r>
            <a:r>
              <a:rPr b="1" lang="en-US" sz="1200" spc="-1" strike="noStrike">
                <a:solidFill>
                  <a:srgbClr val="000080"/>
                </a:solidFill>
                <a:highlight>
                  <a:srgbClr val="ffffff"/>
                </a:highlight>
                <a:latin typeface="Consolas"/>
                <a:ea typeface="ＭＳ Ｐゴシック"/>
              </a:rPr>
              <a:t>(</a:t>
            </a:r>
            <a:r>
              <a:rPr b="0" lang="en-US" sz="1200" spc="-1" strike="noStrike">
                <a:solidFill>
                  <a:srgbClr val="ff8000"/>
                </a:solidFill>
                <a:highlight>
                  <a:srgbClr val="ffffff"/>
                </a:highlight>
                <a:latin typeface="Consolas"/>
                <a:ea typeface="ＭＳ Ｐゴシック"/>
              </a:rPr>
              <a:t>3</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000000"/>
                </a:solidFill>
                <a:highlight>
                  <a:srgbClr val="ffffff"/>
                </a:highlight>
                <a:latin typeface="Consolas"/>
                <a:ea typeface="ＭＳ Ｐゴシック"/>
              </a:rPr>
              <a:t>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cout </a:t>
            </a:r>
            <a:r>
              <a:rPr b="1" lang="en-US" sz="1200" spc="-1" strike="noStrike">
                <a:solidFill>
                  <a:srgbClr val="000080"/>
                </a:solidFill>
                <a:highlight>
                  <a:srgbClr val="ffffff"/>
                </a:highlight>
                <a:latin typeface="Consolas"/>
                <a:ea typeface="ＭＳ Ｐゴシック"/>
              </a:rPr>
              <a:t>&lt;&lt;</a:t>
            </a:r>
            <a:r>
              <a:rPr b="0" lang="en-US" sz="1200" spc="-1" strike="noStrike">
                <a:solidFill>
                  <a:srgbClr val="000000"/>
                </a:solidFill>
                <a:highlight>
                  <a:srgbClr val="ffffff"/>
                </a:highlight>
                <a:latin typeface="Consolas"/>
                <a:ea typeface="ＭＳ Ｐゴシック"/>
              </a:rPr>
              <a:t> s</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m_type </a:t>
            </a:r>
            <a:r>
              <a:rPr b="1" lang="en-US" sz="1200" spc="-1" strike="noStrike">
                <a:solidFill>
                  <a:srgbClr val="000080"/>
                </a:solidFill>
                <a:highlight>
                  <a:srgbClr val="ffffff"/>
                </a:highlight>
                <a:latin typeface="Consolas"/>
                <a:ea typeface="ＭＳ Ｐゴシック"/>
              </a:rPr>
              <a:t>&lt;&lt;</a:t>
            </a:r>
            <a:r>
              <a:rPr b="0" lang="en-US" sz="1200" spc="-1" strike="noStrike">
                <a:solidFill>
                  <a:srgbClr val="000000"/>
                </a:solidFill>
                <a:highlight>
                  <a:srgbClr val="ffffff"/>
                </a:highlight>
                <a:latin typeface="Consolas"/>
                <a:ea typeface="ＭＳ Ｐゴシック"/>
              </a:rPr>
              <a:t> std::endl</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1" lang="en-US" sz="1200" spc="-1" strike="noStrike">
                <a:solidFill>
                  <a:srgbClr val="0000ff"/>
                </a:solidFill>
                <a:highlight>
                  <a:srgbClr val="ffffff"/>
                </a:highlight>
                <a:latin typeface="Consolas"/>
                <a:ea typeface="ＭＳ Ｐゴシック"/>
              </a:rPr>
              <a:t>return</a:t>
            </a:r>
            <a:r>
              <a:rPr b="0" lang="en-US" sz="1200" spc="-1" strike="noStrike">
                <a:solidFill>
                  <a:srgbClr val="000000"/>
                </a:solidFill>
                <a:highlight>
                  <a:srgbClr val="ffffff"/>
                </a:highlight>
                <a:latin typeface="Consolas"/>
                <a:ea typeface="ＭＳ Ｐゴシック"/>
              </a:rPr>
              <a:t> </a:t>
            </a:r>
            <a:r>
              <a:rPr b="0" lang="en-US" sz="1200" spc="-1" strike="noStrike">
                <a:solidFill>
                  <a:srgbClr val="ff8000"/>
                </a:solidFill>
                <a:highlight>
                  <a:srgbClr val="ffffff"/>
                </a:highlight>
                <a:latin typeface="Consolas"/>
                <a:ea typeface="ＭＳ Ｐゴシック"/>
              </a:rPr>
              <a:t>0</a:t>
            </a: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0" lang="en-US" sz="1200" spc="-1" strike="noStrike">
              <a:latin typeface="Arial"/>
            </a:endParaRPr>
          </a:p>
        </p:txBody>
      </p:sp>
      <p:sp>
        <p:nvSpPr>
          <p:cNvPr id="705" name="PlaceHolder 3"/>
          <p:cNvSpPr>
            <a:spLocks noGrp="1"/>
          </p:cNvSpPr>
          <p:nvPr>
            <p:ph type="sldNum" idx="11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3D6FAFF-4AB9-45DD-BE2E-E85BE48A335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07" name="PlaceHolder 2"/>
          <p:cNvSpPr>
            <a:spLocks noGrp="1"/>
          </p:cNvSpPr>
          <p:nvPr>
            <p:ph/>
          </p:nvPr>
        </p:nvSpPr>
        <p:spPr>
          <a:xfrm>
            <a:off x="385200" y="1200960"/>
            <a:ext cx="7555320" cy="3005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 will always be only one copy of the string m_type, no matter how many Squares we make.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should take care to define the string:</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 square"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exactly once.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should be present in only one compilation unit, so there will be no clashes when we link our program.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it should not be in the header file, but in the .cpp file. We will practice this.</a:t>
            </a:r>
            <a:endParaRPr b="0" lang="en-US" sz="2000" spc="-1" strike="noStrike">
              <a:latin typeface="Arial"/>
            </a:endParaRPr>
          </a:p>
        </p:txBody>
      </p:sp>
      <p:sp>
        <p:nvSpPr>
          <p:cNvPr id="708" name="PlaceHolder 3"/>
          <p:cNvSpPr>
            <a:spLocks noGrp="1"/>
          </p:cNvSpPr>
          <p:nvPr>
            <p:ph type="sldNum" idx="11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F0F62F9-4555-4CA2-8121-C72B5DDDB77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63" dur="indefinite" restart="never" nodeType="tmRoot">
          <p:childTnLst>
            <p:seq>
              <p:cTn id="1764" dur="indefinite" nodeType="mainSeq">
                <p:childTnLst>
                  <p:par>
                    <p:cTn id="1765" fill="hold">
                      <p:stCondLst>
                        <p:cond delay="indefinite"/>
                      </p:stCondLst>
                      <p:childTnLst>
                        <p:par>
                          <p:cTn id="1766" fill="hold">
                            <p:stCondLst>
                              <p:cond delay="0"/>
                            </p:stCondLst>
                            <p:childTnLst>
                              <p:par>
                                <p:cTn id="1767" nodeType="clickEffect" fill="hold" presetClass="entr" presetID="2" presetSubtype="4">
                                  <p:stCondLst>
                                    <p:cond delay="0"/>
                                  </p:stCondLst>
                                  <p:childTnLst>
                                    <p:set>
                                      <p:cBhvr>
                                        <p:cTn id="1768" dur="1" fill="hold">
                                          <p:stCondLst>
                                            <p:cond delay="0"/>
                                          </p:stCondLst>
                                        </p:cTn>
                                        <p:tgtEl>
                                          <p:spTgt spid="707">
                                            <p:txEl>
                                              <p:pRg st="1" end="1"/>
                                            </p:txEl>
                                          </p:spTgt>
                                        </p:tgtEl>
                                        <p:attrNameLst>
                                          <p:attrName>style.visibility</p:attrName>
                                        </p:attrNameLst>
                                      </p:cBhvr>
                                      <p:to>
                                        <p:strVal val="visible"/>
                                      </p:to>
                                    </p:set>
                                    <p:anim calcmode="lin" valueType="num">
                                      <p:cBhvr additive="repl">
                                        <p:cTn id="1769" dur="500" fill="hold"/>
                                        <p:tgtEl>
                                          <p:spTgt spid="707">
                                            <p:txEl>
                                              <p:pRg st="1" end="1"/>
                                            </p:txEl>
                                          </p:spTgt>
                                        </p:tgtEl>
                                        <p:attrNameLst>
                                          <p:attrName>ppt_x</p:attrName>
                                        </p:attrNameLst>
                                      </p:cBhvr>
                                      <p:tavLst>
                                        <p:tav tm="0">
                                          <p:val>
                                            <p:strVal val="#ppt_x"/>
                                          </p:val>
                                        </p:tav>
                                        <p:tav tm="100000">
                                          <p:val>
                                            <p:strVal val="#ppt_x"/>
                                          </p:val>
                                        </p:tav>
                                      </p:tavLst>
                                    </p:anim>
                                    <p:anim calcmode="lin" valueType="num">
                                      <p:cBhvr additive="repl">
                                        <p:cTn id="1770" dur="500" fill="hold"/>
                                        <p:tgtEl>
                                          <p:spTgt spid="707">
                                            <p:txEl>
                                              <p:pRg st="1" end="1"/>
                                            </p:txEl>
                                          </p:spTgt>
                                        </p:tgtEl>
                                        <p:attrNameLst>
                                          <p:attrName>ppt_y</p:attrName>
                                        </p:attrNameLst>
                                      </p:cBhvr>
                                      <p:tavLst>
                                        <p:tav tm="0">
                                          <p:val>
                                            <p:strVal val="1+#ppt_h/2"/>
                                          </p:val>
                                        </p:tav>
                                        <p:tav tm="100000">
                                          <p:val>
                                            <p:strVal val="#ppt_y"/>
                                          </p:val>
                                        </p:tav>
                                      </p:tavLst>
                                    </p:anim>
                                  </p:childTnLst>
                                </p:cTn>
                              </p:par>
                              <p:par>
                                <p:cTn id="1771" nodeType="withEffect" fill="hold" presetClass="entr" presetID="2" presetSubtype="4">
                                  <p:stCondLst>
                                    <p:cond delay="0"/>
                                  </p:stCondLst>
                                  <p:childTnLst>
                                    <p:set>
                                      <p:cBhvr>
                                        <p:cTn id="1772" dur="1" fill="hold">
                                          <p:stCondLst>
                                            <p:cond delay="0"/>
                                          </p:stCondLst>
                                        </p:cTn>
                                        <p:tgtEl>
                                          <p:spTgt spid="707">
                                            <p:txEl>
                                              <p:pRg st="2" end="2"/>
                                            </p:txEl>
                                          </p:spTgt>
                                        </p:tgtEl>
                                        <p:attrNameLst>
                                          <p:attrName>style.visibility</p:attrName>
                                        </p:attrNameLst>
                                      </p:cBhvr>
                                      <p:to>
                                        <p:strVal val="visible"/>
                                      </p:to>
                                    </p:set>
                                    <p:anim calcmode="lin" valueType="num">
                                      <p:cBhvr additive="repl">
                                        <p:cTn id="1773" dur="500" fill="hold"/>
                                        <p:tgtEl>
                                          <p:spTgt spid="707">
                                            <p:txEl>
                                              <p:pRg st="2" end="2"/>
                                            </p:txEl>
                                          </p:spTgt>
                                        </p:tgtEl>
                                        <p:attrNameLst>
                                          <p:attrName>ppt_x</p:attrName>
                                        </p:attrNameLst>
                                      </p:cBhvr>
                                      <p:tavLst>
                                        <p:tav tm="0">
                                          <p:val>
                                            <p:strVal val="#ppt_x"/>
                                          </p:val>
                                        </p:tav>
                                        <p:tav tm="100000">
                                          <p:val>
                                            <p:strVal val="#ppt_x"/>
                                          </p:val>
                                        </p:tav>
                                      </p:tavLst>
                                    </p:anim>
                                    <p:anim calcmode="lin" valueType="num">
                                      <p:cBhvr additive="repl">
                                        <p:cTn id="1774" dur="500" fill="hold"/>
                                        <p:tgtEl>
                                          <p:spTgt spid="707">
                                            <p:txEl>
                                              <p:pRg st="2" end="2"/>
                                            </p:txEl>
                                          </p:spTgt>
                                        </p:tgtEl>
                                        <p:attrNameLst>
                                          <p:attrName>ppt_y</p:attrName>
                                        </p:attrNameLst>
                                      </p:cBhvr>
                                      <p:tavLst>
                                        <p:tav tm="0">
                                          <p:val>
                                            <p:strVal val="1+#ppt_h/2"/>
                                          </p:val>
                                        </p:tav>
                                        <p:tav tm="100000">
                                          <p:val>
                                            <p:strVal val="#ppt_y"/>
                                          </p:val>
                                        </p:tav>
                                      </p:tavLst>
                                    </p:anim>
                                  </p:childTnLst>
                                </p:cTn>
                              </p:par>
                              <p:par>
                                <p:cTn id="1775" nodeType="withEffect" fill="hold" presetClass="entr" presetID="2" presetSubtype="4">
                                  <p:stCondLst>
                                    <p:cond delay="0"/>
                                  </p:stCondLst>
                                  <p:childTnLst>
                                    <p:set>
                                      <p:cBhvr>
                                        <p:cTn id="1776" dur="1" fill="hold">
                                          <p:stCondLst>
                                            <p:cond delay="0"/>
                                          </p:stCondLst>
                                        </p:cTn>
                                        <p:tgtEl>
                                          <p:spTgt spid="707">
                                            <p:txEl>
                                              <p:pRg st="3" end="3"/>
                                            </p:txEl>
                                          </p:spTgt>
                                        </p:tgtEl>
                                        <p:attrNameLst>
                                          <p:attrName>style.visibility</p:attrName>
                                        </p:attrNameLst>
                                      </p:cBhvr>
                                      <p:to>
                                        <p:strVal val="visible"/>
                                      </p:to>
                                    </p:set>
                                    <p:anim calcmode="lin" valueType="num">
                                      <p:cBhvr additive="repl">
                                        <p:cTn id="1777" dur="500" fill="hold"/>
                                        <p:tgtEl>
                                          <p:spTgt spid="707">
                                            <p:txEl>
                                              <p:pRg st="3" end="3"/>
                                            </p:txEl>
                                          </p:spTgt>
                                        </p:tgtEl>
                                        <p:attrNameLst>
                                          <p:attrName>ppt_x</p:attrName>
                                        </p:attrNameLst>
                                      </p:cBhvr>
                                      <p:tavLst>
                                        <p:tav tm="0">
                                          <p:val>
                                            <p:strVal val="#ppt_x"/>
                                          </p:val>
                                        </p:tav>
                                        <p:tav tm="100000">
                                          <p:val>
                                            <p:strVal val="#ppt_x"/>
                                          </p:val>
                                        </p:tav>
                                      </p:tavLst>
                                    </p:anim>
                                    <p:anim calcmode="lin" valueType="num">
                                      <p:cBhvr additive="repl">
                                        <p:cTn id="1778" dur="500" fill="hold"/>
                                        <p:tgtEl>
                                          <p:spTgt spid="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79" fill="hold">
                      <p:stCondLst>
                        <p:cond delay="indefinite"/>
                      </p:stCondLst>
                      <p:childTnLst>
                        <p:par>
                          <p:cTn id="1780" fill="hold">
                            <p:stCondLst>
                              <p:cond delay="0"/>
                            </p:stCondLst>
                            <p:childTnLst>
                              <p:par>
                                <p:cTn id="1781" nodeType="clickEffect" fill="hold" presetClass="entr" presetID="2" presetSubtype="4">
                                  <p:stCondLst>
                                    <p:cond delay="0"/>
                                  </p:stCondLst>
                                  <p:childTnLst>
                                    <p:set>
                                      <p:cBhvr>
                                        <p:cTn id="1782" dur="1" fill="hold">
                                          <p:stCondLst>
                                            <p:cond delay="0"/>
                                          </p:stCondLst>
                                        </p:cTn>
                                        <p:tgtEl>
                                          <p:spTgt spid="707">
                                            <p:txEl>
                                              <p:pRg st="4" end="4"/>
                                            </p:txEl>
                                          </p:spTgt>
                                        </p:tgtEl>
                                        <p:attrNameLst>
                                          <p:attrName>style.visibility</p:attrName>
                                        </p:attrNameLst>
                                      </p:cBhvr>
                                      <p:to>
                                        <p:strVal val="visible"/>
                                      </p:to>
                                    </p:set>
                                    <p:anim calcmode="lin" valueType="num">
                                      <p:cBhvr additive="repl">
                                        <p:cTn id="1783" dur="500" fill="hold"/>
                                        <p:tgtEl>
                                          <p:spTgt spid="707">
                                            <p:txEl>
                                              <p:pRg st="4" end="4"/>
                                            </p:txEl>
                                          </p:spTgt>
                                        </p:tgtEl>
                                        <p:attrNameLst>
                                          <p:attrName>ppt_x</p:attrName>
                                        </p:attrNameLst>
                                      </p:cBhvr>
                                      <p:tavLst>
                                        <p:tav tm="0">
                                          <p:val>
                                            <p:strVal val="#ppt_x"/>
                                          </p:val>
                                        </p:tav>
                                        <p:tav tm="100000">
                                          <p:val>
                                            <p:strVal val="#ppt_x"/>
                                          </p:val>
                                        </p:tav>
                                      </p:tavLst>
                                    </p:anim>
                                    <p:anim calcmode="lin" valueType="num">
                                      <p:cBhvr additive="repl">
                                        <p:cTn id="1784" dur="500" fill="hold"/>
                                        <p:tgtEl>
                                          <p:spTgt spid="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85" fill="hold">
                      <p:stCondLst>
                        <p:cond delay="indefinite"/>
                      </p:stCondLst>
                      <p:childTnLst>
                        <p:par>
                          <p:cTn id="1786" fill="hold">
                            <p:stCondLst>
                              <p:cond delay="0"/>
                            </p:stCondLst>
                            <p:childTnLst>
                              <p:par>
                                <p:cTn id="1787" nodeType="clickEffect" fill="hold" presetClass="entr" presetID="2" presetSubtype="4">
                                  <p:stCondLst>
                                    <p:cond delay="0"/>
                                  </p:stCondLst>
                                  <p:childTnLst>
                                    <p:set>
                                      <p:cBhvr>
                                        <p:cTn id="1788" dur="1" fill="hold">
                                          <p:stCondLst>
                                            <p:cond delay="0"/>
                                          </p:stCondLst>
                                        </p:cTn>
                                        <p:tgtEl>
                                          <p:spTgt spid="707">
                                            <p:txEl>
                                              <p:pRg st="5" end="5"/>
                                            </p:txEl>
                                          </p:spTgt>
                                        </p:tgtEl>
                                        <p:attrNameLst>
                                          <p:attrName>style.visibility</p:attrName>
                                        </p:attrNameLst>
                                      </p:cBhvr>
                                      <p:to>
                                        <p:strVal val="visible"/>
                                      </p:to>
                                    </p:set>
                                    <p:anim calcmode="lin" valueType="num">
                                      <p:cBhvr additive="repl">
                                        <p:cTn id="1789" dur="500" fill="hold"/>
                                        <p:tgtEl>
                                          <p:spTgt spid="707">
                                            <p:txEl>
                                              <p:pRg st="5" end="5"/>
                                            </p:txEl>
                                          </p:spTgt>
                                        </p:tgtEl>
                                        <p:attrNameLst>
                                          <p:attrName>ppt_x</p:attrName>
                                        </p:attrNameLst>
                                      </p:cBhvr>
                                      <p:tavLst>
                                        <p:tav tm="0">
                                          <p:val>
                                            <p:strVal val="#ppt_x"/>
                                          </p:val>
                                        </p:tav>
                                        <p:tav tm="100000">
                                          <p:val>
                                            <p:strVal val="#ppt_x"/>
                                          </p:val>
                                        </p:tav>
                                      </p:tavLst>
                                    </p:anim>
                                    <p:anim calcmode="lin" valueType="num">
                                      <p:cBhvr additive="repl">
                                        <p:cTn id="1790" dur="500" fill="hold"/>
                                        <p:tgtEl>
                                          <p:spTgt spid="7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10" name="PlaceHolder 2"/>
          <p:cNvSpPr>
            <a:spLocks noGrp="1"/>
          </p:cNvSpPr>
          <p:nvPr>
            <p:ph/>
          </p:nvPr>
        </p:nvSpPr>
        <p:spPr>
          <a:xfrm>
            <a:off x="385200" y="1200960"/>
            <a:ext cx="7555320" cy="3905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we should make the string const, to prevent us from making this kind of error: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const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a</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it-IT" sz="1400" spc="-1" strike="noStrike">
                <a:solidFill>
                  <a:srgbClr val="000000"/>
                </a:solidFill>
                <a:highlight>
                  <a:srgbClr val="ffffff"/>
                </a:highlight>
                <a:latin typeface="Consolas"/>
                <a:ea typeface="ＭＳ Ｐゴシック"/>
              </a:rPr>
              <a:t>  </a:t>
            </a:r>
            <a:r>
              <a:rPr b="0" lang="it-IT" sz="1400" spc="-1" strike="noStrike">
                <a:solidFill>
                  <a:srgbClr val="000000"/>
                </a:solidFill>
                <a:highlight>
                  <a:srgbClr val="ffffff"/>
                </a:highlight>
                <a:latin typeface="Consolas"/>
                <a:ea typeface="ＭＳ Ｐゴシック"/>
              </a:rPr>
              <a:t>b</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m_type </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 </a:t>
            </a:r>
            <a:r>
              <a:rPr b="0" lang="it-IT" sz="1400" spc="-1" strike="noStrike">
                <a:solidFill>
                  <a:srgbClr val="808080"/>
                </a:solidFill>
                <a:highlight>
                  <a:srgbClr val="ffffff"/>
                </a:highlight>
                <a:latin typeface="Consolas"/>
                <a:ea typeface="ＭＳ Ｐゴシック"/>
              </a:rPr>
              <a:t>"Square b"</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 </a:t>
            </a:r>
            <a:r>
              <a:rPr b="0" lang="it-IT" sz="1400" spc="-1" strike="noStrike">
                <a:solidFill>
                  <a:srgbClr val="008000"/>
                </a:solidFill>
                <a:highlight>
                  <a:srgbClr val="ffffff"/>
                </a:highlight>
                <a:latin typeface="Consolas"/>
                <a:ea typeface="ＭＳ Ｐゴシック"/>
              </a:rPr>
              <a:t>// no error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"Squares types are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Output (oops…):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latin typeface="Consolas"/>
                <a:ea typeface="Times New Roman"/>
              </a:rPr>
              <a:t>Squares types are Square b, Square b</a:t>
            </a:r>
            <a:endParaRPr b="0" lang="en-US" sz="1400" spc="-1" strike="noStrike">
              <a:latin typeface="Arial"/>
            </a:endParaRPr>
          </a:p>
        </p:txBody>
      </p:sp>
      <p:sp>
        <p:nvSpPr>
          <p:cNvPr id="711" name="PlaceHolder 3"/>
          <p:cNvSpPr>
            <a:spLocks noGrp="1"/>
          </p:cNvSpPr>
          <p:nvPr>
            <p:ph type="sldNum" idx="11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72DC0DA-0B9C-43AE-A704-DCA716BACE6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91" dur="indefinite" restart="never" nodeType="tmRoot">
          <p:childTnLst>
            <p:seq>
              <p:cTn id="1792" dur="indefinite" nodeType="mainSeq">
                <p:childTnLst>
                  <p:par>
                    <p:cTn id="1793" fill="hold">
                      <p:stCondLst>
                        <p:cond delay="indefinite"/>
                      </p:stCondLst>
                      <p:childTnLst>
                        <p:par>
                          <p:cTn id="1794" fill="hold">
                            <p:stCondLst>
                              <p:cond delay="0"/>
                            </p:stCondLst>
                            <p:childTnLst>
                              <p:par>
                                <p:cTn id="1795" nodeType="clickEffect" fill="hold" presetClass="entr" presetID="2" presetSubtype="4">
                                  <p:stCondLst>
                                    <p:cond delay="0"/>
                                  </p:stCondLst>
                                  <p:childTnLst>
                                    <p:set>
                                      <p:cBhvr>
                                        <p:cTn id="1796" dur="1" fill="hold">
                                          <p:stCondLst>
                                            <p:cond delay="0"/>
                                          </p:stCondLst>
                                        </p:cTn>
                                        <p:tgtEl>
                                          <p:spTgt spid="710">
                                            <p:txEl>
                                              <p:pRg st="11" end="11"/>
                                            </p:txEl>
                                          </p:spTgt>
                                        </p:tgtEl>
                                        <p:attrNameLst>
                                          <p:attrName>style.visibility</p:attrName>
                                        </p:attrNameLst>
                                      </p:cBhvr>
                                      <p:to>
                                        <p:strVal val="visible"/>
                                      </p:to>
                                    </p:set>
                                    <p:anim calcmode="lin" valueType="num">
                                      <p:cBhvr additive="repl">
                                        <p:cTn id="1797" dur="500" fill="hold"/>
                                        <p:tgtEl>
                                          <p:spTgt spid="710">
                                            <p:txEl>
                                              <p:pRg st="11" end="11"/>
                                            </p:txEl>
                                          </p:spTgt>
                                        </p:tgtEl>
                                        <p:attrNameLst>
                                          <p:attrName>ppt_x</p:attrName>
                                        </p:attrNameLst>
                                      </p:cBhvr>
                                      <p:tavLst>
                                        <p:tav tm="0">
                                          <p:val>
                                            <p:strVal val="#ppt_x"/>
                                          </p:val>
                                        </p:tav>
                                        <p:tav tm="100000">
                                          <p:val>
                                            <p:strVal val="#ppt_x"/>
                                          </p:val>
                                        </p:tav>
                                      </p:tavLst>
                                    </p:anim>
                                    <p:anim calcmode="lin" valueType="num">
                                      <p:cBhvr additive="repl">
                                        <p:cTn id="1798" dur="500" fill="hold"/>
                                        <p:tgtEl>
                                          <p:spTgt spid="710">
                                            <p:txEl>
                                              <p:pRg st="11" end="11"/>
                                            </p:txEl>
                                          </p:spTgt>
                                        </p:tgtEl>
                                        <p:attrNameLst>
                                          <p:attrName>ppt_y</p:attrName>
                                        </p:attrNameLst>
                                      </p:cBhvr>
                                      <p:tavLst>
                                        <p:tav tm="0">
                                          <p:val>
                                            <p:strVal val="1+#ppt_h/2"/>
                                          </p:val>
                                        </p:tav>
                                        <p:tav tm="100000">
                                          <p:val>
                                            <p:strVal val="#ppt_y"/>
                                          </p:val>
                                        </p:tav>
                                      </p:tavLst>
                                    </p:anim>
                                  </p:childTnLst>
                                </p:cTn>
                              </p:par>
                              <p:par>
                                <p:cTn id="1799" nodeType="withEffect" fill="hold" presetClass="entr" presetID="2" presetSubtype="4">
                                  <p:stCondLst>
                                    <p:cond delay="0"/>
                                  </p:stCondLst>
                                  <p:childTnLst>
                                    <p:set>
                                      <p:cBhvr>
                                        <p:cTn id="1800" dur="1" fill="hold">
                                          <p:stCondLst>
                                            <p:cond delay="0"/>
                                          </p:stCondLst>
                                        </p:cTn>
                                        <p:tgtEl>
                                          <p:spTgt spid="710">
                                            <p:txEl>
                                              <p:pRg st="12" end="12"/>
                                            </p:txEl>
                                          </p:spTgt>
                                        </p:tgtEl>
                                        <p:attrNameLst>
                                          <p:attrName>style.visibility</p:attrName>
                                        </p:attrNameLst>
                                      </p:cBhvr>
                                      <p:to>
                                        <p:strVal val="visible"/>
                                      </p:to>
                                    </p:set>
                                    <p:anim calcmode="lin" valueType="num">
                                      <p:cBhvr additive="repl">
                                        <p:cTn id="1801" dur="500" fill="hold"/>
                                        <p:tgtEl>
                                          <p:spTgt spid="710">
                                            <p:txEl>
                                              <p:pRg st="12" end="12"/>
                                            </p:txEl>
                                          </p:spTgt>
                                        </p:tgtEl>
                                        <p:attrNameLst>
                                          <p:attrName>ppt_x</p:attrName>
                                        </p:attrNameLst>
                                      </p:cBhvr>
                                      <p:tavLst>
                                        <p:tav tm="0">
                                          <p:val>
                                            <p:strVal val="#ppt_x"/>
                                          </p:val>
                                        </p:tav>
                                        <p:tav tm="100000">
                                          <p:val>
                                            <p:strVal val="#ppt_x"/>
                                          </p:val>
                                        </p:tav>
                                      </p:tavLst>
                                    </p:anim>
                                    <p:anim calcmode="lin" valueType="num">
                                      <p:cBhvr additive="repl">
                                        <p:cTn id="1802" dur="500" fill="hold"/>
                                        <p:tgtEl>
                                          <p:spTgt spid="7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13" name="PlaceHolder 2"/>
          <p:cNvSpPr>
            <a:spLocks noGrp="1"/>
          </p:cNvSpPr>
          <p:nvPr>
            <p:ph/>
          </p:nvPr>
        </p:nvSpPr>
        <p:spPr>
          <a:xfrm>
            <a:off x="385200" y="1200960"/>
            <a:ext cx="7555320" cy="2241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since this is a static member, we do not need an object to access it.</a:t>
            </a: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Square::m_type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std::endl</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14" name="PlaceHolder 3"/>
          <p:cNvSpPr>
            <a:spLocks noGrp="1"/>
          </p:cNvSpPr>
          <p:nvPr>
            <p:ph type="sldNum" idx="11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3D003CB-E756-4940-98A9-2643C824E37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16" name="PlaceHolder 2"/>
          <p:cNvSpPr>
            <a:spLocks noGrp="1"/>
          </p:cNvSpPr>
          <p:nvPr>
            <p:ph/>
          </p:nvPr>
        </p:nvSpPr>
        <p:spPr>
          <a:xfrm>
            <a:off x="385200" y="1200960"/>
            <a:ext cx="7555320" cy="3313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have previously made all member variables private.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To be consistent, we do the same for the static member variable, and use a static member function.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getType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static member function</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m_type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17" name="PlaceHolder 3"/>
          <p:cNvSpPr>
            <a:spLocks noGrp="1"/>
          </p:cNvSpPr>
          <p:nvPr>
            <p:ph type="sldNum" idx="11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1729C53-A515-48D8-973D-80AC028CA20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03" dur="indefinite" restart="never" nodeType="tmRoot">
          <p:childTnLst>
            <p:seq>
              <p:cTn id="1804" dur="indefinite" nodeType="mainSeq">
                <p:childTnLst>
                  <p:par>
                    <p:cTn id="1805" fill="hold">
                      <p:stCondLst>
                        <p:cond delay="indefinite"/>
                      </p:stCondLst>
                      <p:childTnLst>
                        <p:par>
                          <p:cTn id="1806" fill="hold">
                            <p:stCondLst>
                              <p:cond delay="0"/>
                            </p:stCondLst>
                            <p:childTnLst>
                              <p:par>
                                <p:cTn id="1807" nodeType="clickEffect" fill="hold" presetClass="entr" presetID="2" presetSubtype="4">
                                  <p:stCondLst>
                                    <p:cond delay="0"/>
                                  </p:stCondLst>
                                  <p:childTnLst>
                                    <p:set>
                                      <p:cBhvr>
                                        <p:cTn id="1808" dur="1" fill="hold">
                                          <p:stCondLst>
                                            <p:cond delay="0"/>
                                          </p:stCondLst>
                                        </p:cTn>
                                        <p:tgtEl>
                                          <p:spTgt spid="716">
                                            <p:txEl>
                                              <p:pRg st="1" end="1"/>
                                            </p:txEl>
                                          </p:spTgt>
                                        </p:tgtEl>
                                        <p:attrNameLst>
                                          <p:attrName>style.visibility</p:attrName>
                                        </p:attrNameLst>
                                      </p:cBhvr>
                                      <p:to>
                                        <p:strVal val="visible"/>
                                      </p:to>
                                    </p:set>
                                    <p:anim calcmode="lin" valueType="num">
                                      <p:cBhvr additive="repl">
                                        <p:cTn id="1809" dur="500" fill="hold"/>
                                        <p:tgtEl>
                                          <p:spTgt spid="716">
                                            <p:txEl>
                                              <p:pRg st="1" end="1"/>
                                            </p:txEl>
                                          </p:spTgt>
                                        </p:tgtEl>
                                        <p:attrNameLst>
                                          <p:attrName>ppt_x</p:attrName>
                                        </p:attrNameLst>
                                      </p:cBhvr>
                                      <p:tavLst>
                                        <p:tav tm="0">
                                          <p:val>
                                            <p:strVal val="#ppt_x"/>
                                          </p:val>
                                        </p:tav>
                                        <p:tav tm="100000">
                                          <p:val>
                                            <p:strVal val="#ppt_x"/>
                                          </p:val>
                                        </p:tav>
                                      </p:tavLst>
                                    </p:anim>
                                    <p:anim calcmode="lin" valueType="num">
                                      <p:cBhvr additive="repl">
                                        <p:cTn id="1810" dur="500" fill="hold"/>
                                        <p:tgtEl>
                                          <p:spTgt spid="716">
                                            <p:txEl>
                                              <p:pRg st="1" end="1"/>
                                            </p:txEl>
                                          </p:spTgt>
                                        </p:tgtEl>
                                        <p:attrNameLst>
                                          <p:attrName>ppt_y</p:attrName>
                                        </p:attrNameLst>
                                      </p:cBhvr>
                                      <p:tavLst>
                                        <p:tav tm="0">
                                          <p:val>
                                            <p:strVal val="1+#ppt_h/2"/>
                                          </p:val>
                                        </p:tav>
                                        <p:tav tm="100000">
                                          <p:val>
                                            <p:strVal val="#ppt_y"/>
                                          </p:val>
                                        </p:tav>
                                      </p:tavLst>
                                    </p:anim>
                                  </p:childTnLst>
                                </p:cTn>
                              </p:par>
                              <p:par>
                                <p:cTn id="1811" nodeType="withEffect" fill="hold" presetClass="entr" presetID="2" presetSubtype="4">
                                  <p:stCondLst>
                                    <p:cond delay="0"/>
                                  </p:stCondLst>
                                  <p:childTnLst>
                                    <p:set>
                                      <p:cBhvr>
                                        <p:cTn id="1812" dur="1" fill="hold">
                                          <p:stCondLst>
                                            <p:cond delay="0"/>
                                          </p:stCondLst>
                                        </p:cTn>
                                        <p:tgtEl>
                                          <p:spTgt spid="716">
                                            <p:txEl>
                                              <p:pRg st="2" end="2"/>
                                            </p:txEl>
                                          </p:spTgt>
                                        </p:tgtEl>
                                        <p:attrNameLst>
                                          <p:attrName>style.visibility</p:attrName>
                                        </p:attrNameLst>
                                      </p:cBhvr>
                                      <p:to>
                                        <p:strVal val="visible"/>
                                      </p:to>
                                    </p:set>
                                    <p:anim calcmode="lin" valueType="num">
                                      <p:cBhvr additive="repl">
                                        <p:cTn id="1813" dur="500" fill="hold"/>
                                        <p:tgtEl>
                                          <p:spTgt spid="716">
                                            <p:txEl>
                                              <p:pRg st="2" end="2"/>
                                            </p:txEl>
                                          </p:spTgt>
                                        </p:tgtEl>
                                        <p:attrNameLst>
                                          <p:attrName>ppt_x</p:attrName>
                                        </p:attrNameLst>
                                      </p:cBhvr>
                                      <p:tavLst>
                                        <p:tav tm="0">
                                          <p:val>
                                            <p:strVal val="#ppt_x"/>
                                          </p:val>
                                        </p:tav>
                                        <p:tav tm="100000">
                                          <p:val>
                                            <p:strVal val="#ppt_x"/>
                                          </p:val>
                                        </p:tav>
                                      </p:tavLst>
                                    </p:anim>
                                    <p:anim calcmode="lin" valueType="num">
                                      <p:cBhvr additive="repl">
                                        <p:cTn id="1814" dur="500" fill="hold"/>
                                        <p:tgtEl>
                                          <p:spTgt spid="716">
                                            <p:txEl>
                                              <p:pRg st="2" end="2"/>
                                            </p:txEl>
                                          </p:spTgt>
                                        </p:tgtEl>
                                        <p:attrNameLst>
                                          <p:attrName>ppt_y</p:attrName>
                                        </p:attrNameLst>
                                      </p:cBhvr>
                                      <p:tavLst>
                                        <p:tav tm="0">
                                          <p:val>
                                            <p:strVal val="1+#ppt_h/2"/>
                                          </p:val>
                                        </p:tav>
                                        <p:tav tm="100000">
                                          <p:val>
                                            <p:strVal val="#ppt_y"/>
                                          </p:val>
                                        </p:tav>
                                      </p:tavLst>
                                    </p:anim>
                                  </p:childTnLst>
                                </p:cTn>
                              </p:par>
                              <p:par>
                                <p:cTn id="1815" nodeType="withEffect" fill="hold" presetClass="entr" presetID="2" presetSubtype="4">
                                  <p:stCondLst>
                                    <p:cond delay="0"/>
                                  </p:stCondLst>
                                  <p:childTnLst>
                                    <p:set>
                                      <p:cBhvr>
                                        <p:cTn id="1816" dur="1" fill="hold">
                                          <p:stCondLst>
                                            <p:cond delay="0"/>
                                          </p:stCondLst>
                                        </p:cTn>
                                        <p:tgtEl>
                                          <p:spTgt spid="716">
                                            <p:txEl>
                                              <p:pRg st="3" end="3"/>
                                            </p:txEl>
                                          </p:spTgt>
                                        </p:tgtEl>
                                        <p:attrNameLst>
                                          <p:attrName>style.visibility</p:attrName>
                                        </p:attrNameLst>
                                      </p:cBhvr>
                                      <p:to>
                                        <p:strVal val="visible"/>
                                      </p:to>
                                    </p:set>
                                    <p:anim calcmode="lin" valueType="num">
                                      <p:cBhvr additive="repl">
                                        <p:cTn id="1817" dur="500" fill="hold"/>
                                        <p:tgtEl>
                                          <p:spTgt spid="716">
                                            <p:txEl>
                                              <p:pRg st="3" end="3"/>
                                            </p:txEl>
                                          </p:spTgt>
                                        </p:tgtEl>
                                        <p:attrNameLst>
                                          <p:attrName>ppt_x</p:attrName>
                                        </p:attrNameLst>
                                      </p:cBhvr>
                                      <p:tavLst>
                                        <p:tav tm="0">
                                          <p:val>
                                            <p:strVal val="#ppt_x"/>
                                          </p:val>
                                        </p:tav>
                                        <p:tav tm="100000">
                                          <p:val>
                                            <p:strVal val="#ppt_x"/>
                                          </p:val>
                                        </p:tav>
                                      </p:tavLst>
                                    </p:anim>
                                    <p:anim calcmode="lin" valueType="num">
                                      <p:cBhvr additive="repl">
                                        <p:cTn id="1818" dur="500" fill="hold"/>
                                        <p:tgtEl>
                                          <p:spTgt spid="716">
                                            <p:txEl>
                                              <p:pRg st="3" end="3"/>
                                            </p:txEl>
                                          </p:spTgt>
                                        </p:tgtEl>
                                        <p:attrNameLst>
                                          <p:attrName>ppt_y</p:attrName>
                                        </p:attrNameLst>
                                      </p:cBhvr>
                                      <p:tavLst>
                                        <p:tav tm="0">
                                          <p:val>
                                            <p:strVal val="1+#ppt_h/2"/>
                                          </p:val>
                                        </p:tav>
                                        <p:tav tm="100000">
                                          <p:val>
                                            <p:strVal val="#ppt_y"/>
                                          </p:val>
                                        </p:tav>
                                      </p:tavLst>
                                    </p:anim>
                                  </p:childTnLst>
                                </p:cTn>
                              </p:par>
                              <p:par>
                                <p:cTn id="1819" nodeType="withEffect" fill="hold" presetClass="entr" presetID="2" presetSubtype="4">
                                  <p:stCondLst>
                                    <p:cond delay="0"/>
                                  </p:stCondLst>
                                  <p:childTnLst>
                                    <p:set>
                                      <p:cBhvr>
                                        <p:cTn id="1820" dur="1" fill="hold">
                                          <p:stCondLst>
                                            <p:cond delay="0"/>
                                          </p:stCondLst>
                                        </p:cTn>
                                        <p:tgtEl>
                                          <p:spTgt spid="716">
                                            <p:txEl>
                                              <p:pRg st="4" end="4"/>
                                            </p:txEl>
                                          </p:spTgt>
                                        </p:tgtEl>
                                        <p:attrNameLst>
                                          <p:attrName>style.visibility</p:attrName>
                                        </p:attrNameLst>
                                      </p:cBhvr>
                                      <p:to>
                                        <p:strVal val="visible"/>
                                      </p:to>
                                    </p:set>
                                    <p:anim calcmode="lin" valueType="num">
                                      <p:cBhvr additive="repl">
                                        <p:cTn id="1821" dur="500" fill="hold"/>
                                        <p:tgtEl>
                                          <p:spTgt spid="716">
                                            <p:txEl>
                                              <p:pRg st="4" end="4"/>
                                            </p:txEl>
                                          </p:spTgt>
                                        </p:tgtEl>
                                        <p:attrNameLst>
                                          <p:attrName>ppt_x</p:attrName>
                                        </p:attrNameLst>
                                      </p:cBhvr>
                                      <p:tavLst>
                                        <p:tav tm="0">
                                          <p:val>
                                            <p:strVal val="#ppt_x"/>
                                          </p:val>
                                        </p:tav>
                                        <p:tav tm="100000">
                                          <p:val>
                                            <p:strVal val="#ppt_x"/>
                                          </p:val>
                                        </p:tav>
                                      </p:tavLst>
                                    </p:anim>
                                    <p:anim calcmode="lin" valueType="num">
                                      <p:cBhvr additive="repl">
                                        <p:cTn id="1822" dur="500" fill="hold"/>
                                        <p:tgtEl>
                                          <p:spTgt spid="716">
                                            <p:txEl>
                                              <p:pRg st="4" end="4"/>
                                            </p:txEl>
                                          </p:spTgt>
                                        </p:tgtEl>
                                        <p:attrNameLst>
                                          <p:attrName>ppt_y</p:attrName>
                                        </p:attrNameLst>
                                      </p:cBhvr>
                                      <p:tavLst>
                                        <p:tav tm="0">
                                          <p:val>
                                            <p:strVal val="1+#ppt_h/2"/>
                                          </p:val>
                                        </p:tav>
                                        <p:tav tm="100000">
                                          <p:val>
                                            <p:strVal val="#ppt_y"/>
                                          </p:val>
                                        </p:tav>
                                      </p:tavLst>
                                    </p:anim>
                                  </p:childTnLst>
                                </p:cTn>
                              </p:par>
                              <p:par>
                                <p:cTn id="1823" nodeType="withEffect" fill="hold" presetClass="entr" presetID="2" presetSubtype="4">
                                  <p:stCondLst>
                                    <p:cond delay="0"/>
                                  </p:stCondLst>
                                  <p:childTnLst>
                                    <p:set>
                                      <p:cBhvr>
                                        <p:cTn id="1824" dur="1" fill="hold">
                                          <p:stCondLst>
                                            <p:cond delay="0"/>
                                          </p:stCondLst>
                                        </p:cTn>
                                        <p:tgtEl>
                                          <p:spTgt spid="716">
                                            <p:txEl>
                                              <p:pRg st="5" end="5"/>
                                            </p:txEl>
                                          </p:spTgt>
                                        </p:tgtEl>
                                        <p:attrNameLst>
                                          <p:attrName>style.visibility</p:attrName>
                                        </p:attrNameLst>
                                      </p:cBhvr>
                                      <p:to>
                                        <p:strVal val="visible"/>
                                      </p:to>
                                    </p:set>
                                    <p:anim calcmode="lin" valueType="num">
                                      <p:cBhvr additive="repl">
                                        <p:cTn id="1825" dur="500" fill="hold"/>
                                        <p:tgtEl>
                                          <p:spTgt spid="716">
                                            <p:txEl>
                                              <p:pRg st="5" end="5"/>
                                            </p:txEl>
                                          </p:spTgt>
                                        </p:tgtEl>
                                        <p:attrNameLst>
                                          <p:attrName>ppt_x</p:attrName>
                                        </p:attrNameLst>
                                      </p:cBhvr>
                                      <p:tavLst>
                                        <p:tav tm="0">
                                          <p:val>
                                            <p:strVal val="#ppt_x"/>
                                          </p:val>
                                        </p:tav>
                                        <p:tav tm="100000">
                                          <p:val>
                                            <p:strVal val="#ppt_x"/>
                                          </p:val>
                                        </p:tav>
                                      </p:tavLst>
                                    </p:anim>
                                    <p:anim calcmode="lin" valueType="num">
                                      <p:cBhvr additive="repl">
                                        <p:cTn id="1826" dur="500" fill="hold"/>
                                        <p:tgtEl>
                                          <p:spTgt spid="716">
                                            <p:txEl>
                                              <p:pRg st="5" end="5"/>
                                            </p:txEl>
                                          </p:spTgt>
                                        </p:tgtEl>
                                        <p:attrNameLst>
                                          <p:attrName>ppt_y</p:attrName>
                                        </p:attrNameLst>
                                      </p:cBhvr>
                                      <p:tavLst>
                                        <p:tav tm="0">
                                          <p:val>
                                            <p:strVal val="1+#ppt_h/2"/>
                                          </p:val>
                                        </p:tav>
                                        <p:tav tm="100000">
                                          <p:val>
                                            <p:strVal val="#ppt_y"/>
                                          </p:val>
                                        </p:tav>
                                      </p:tavLst>
                                    </p:anim>
                                  </p:childTnLst>
                                </p:cTn>
                              </p:par>
                              <p:par>
                                <p:cTn id="1827" nodeType="withEffect" fill="hold" presetClass="entr" presetID="2" presetSubtype="4">
                                  <p:stCondLst>
                                    <p:cond delay="0"/>
                                  </p:stCondLst>
                                  <p:childTnLst>
                                    <p:set>
                                      <p:cBhvr>
                                        <p:cTn id="1828" dur="1" fill="hold">
                                          <p:stCondLst>
                                            <p:cond delay="0"/>
                                          </p:stCondLst>
                                        </p:cTn>
                                        <p:tgtEl>
                                          <p:spTgt spid="716">
                                            <p:txEl>
                                              <p:pRg st="6" end="6"/>
                                            </p:txEl>
                                          </p:spTgt>
                                        </p:tgtEl>
                                        <p:attrNameLst>
                                          <p:attrName>style.visibility</p:attrName>
                                        </p:attrNameLst>
                                      </p:cBhvr>
                                      <p:to>
                                        <p:strVal val="visible"/>
                                      </p:to>
                                    </p:set>
                                    <p:anim calcmode="lin" valueType="num">
                                      <p:cBhvr additive="repl">
                                        <p:cTn id="1829" dur="500" fill="hold"/>
                                        <p:tgtEl>
                                          <p:spTgt spid="716">
                                            <p:txEl>
                                              <p:pRg st="6" end="6"/>
                                            </p:txEl>
                                          </p:spTgt>
                                        </p:tgtEl>
                                        <p:attrNameLst>
                                          <p:attrName>ppt_x</p:attrName>
                                        </p:attrNameLst>
                                      </p:cBhvr>
                                      <p:tavLst>
                                        <p:tav tm="0">
                                          <p:val>
                                            <p:strVal val="#ppt_x"/>
                                          </p:val>
                                        </p:tav>
                                        <p:tav tm="100000">
                                          <p:val>
                                            <p:strVal val="#ppt_x"/>
                                          </p:val>
                                        </p:tav>
                                      </p:tavLst>
                                    </p:anim>
                                    <p:anim calcmode="lin" valueType="num">
                                      <p:cBhvr additive="repl">
                                        <p:cTn id="1830" dur="500" fill="hold"/>
                                        <p:tgtEl>
                                          <p:spTgt spid="716">
                                            <p:txEl>
                                              <p:pRg st="6" end="6"/>
                                            </p:txEl>
                                          </p:spTgt>
                                        </p:tgtEl>
                                        <p:attrNameLst>
                                          <p:attrName>ppt_y</p:attrName>
                                        </p:attrNameLst>
                                      </p:cBhvr>
                                      <p:tavLst>
                                        <p:tav tm="0">
                                          <p:val>
                                            <p:strVal val="1+#ppt_h/2"/>
                                          </p:val>
                                        </p:tav>
                                        <p:tav tm="100000">
                                          <p:val>
                                            <p:strVal val="#ppt_y"/>
                                          </p:val>
                                        </p:tav>
                                      </p:tavLst>
                                    </p:anim>
                                  </p:childTnLst>
                                </p:cTn>
                              </p:par>
                              <p:par>
                                <p:cTn id="1831" nodeType="withEffect" fill="hold" presetClass="entr" presetID="2" presetSubtype="4">
                                  <p:stCondLst>
                                    <p:cond delay="0"/>
                                  </p:stCondLst>
                                  <p:childTnLst>
                                    <p:set>
                                      <p:cBhvr>
                                        <p:cTn id="1832" dur="1" fill="hold">
                                          <p:stCondLst>
                                            <p:cond delay="0"/>
                                          </p:stCondLst>
                                        </p:cTn>
                                        <p:tgtEl>
                                          <p:spTgt spid="716">
                                            <p:txEl>
                                              <p:pRg st="7" end="7"/>
                                            </p:txEl>
                                          </p:spTgt>
                                        </p:tgtEl>
                                        <p:attrNameLst>
                                          <p:attrName>style.visibility</p:attrName>
                                        </p:attrNameLst>
                                      </p:cBhvr>
                                      <p:to>
                                        <p:strVal val="visible"/>
                                      </p:to>
                                    </p:set>
                                    <p:anim calcmode="lin" valueType="num">
                                      <p:cBhvr additive="repl">
                                        <p:cTn id="1833" dur="500" fill="hold"/>
                                        <p:tgtEl>
                                          <p:spTgt spid="716">
                                            <p:txEl>
                                              <p:pRg st="7" end="7"/>
                                            </p:txEl>
                                          </p:spTgt>
                                        </p:tgtEl>
                                        <p:attrNameLst>
                                          <p:attrName>ppt_x</p:attrName>
                                        </p:attrNameLst>
                                      </p:cBhvr>
                                      <p:tavLst>
                                        <p:tav tm="0">
                                          <p:val>
                                            <p:strVal val="#ppt_x"/>
                                          </p:val>
                                        </p:tav>
                                        <p:tav tm="100000">
                                          <p:val>
                                            <p:strVal val="#ppt_x"/>
                                          </p:val>
                                        </p:tav>
                                      </p:tavLst>
                                    </p:anim>
                                    <p:anim calcmode="lin" valueType="num">
                                      <p:cBhvr additive="repl">
                                        <p:cTn id="1834" dur="500" fill="hold"/>
                                        <p:tgtEl>
                                          <p:spTgt spid="716">
                                            <p:txEl>
                                              <p:pRg st="7" end="7"/>
                                            </p:txEl>
                                          </p:spTgt>
                                        </p:tgtEl>
                                        <p:attrNameLst>
                                          <p:attrName>ppt_y</p:attrName>
                                        </p:attrNameLst>
                                      </p:cBhvr>
                                      <p:tavLst>
                                        <p:tav tm="0">
                                          <p:val>
                                            <p:strVal val="1+#ppt_h/2"/>
                                          </p:val>
                                        </p:tav>
                                        <p:tav tm="100000">
                                          <p:val>
                                            <p:strVal val="#ppt_y"/>
                                          </p:val>
                                        </p:tav>
                                      </p:tavLst>
                                    </p:anim>
                                  </p:childTnLst>
                                </p:cTn>
                              </p:par>
                              <p:par>
                                <p:cTn id="1835" nodeType="withEffect" fill="hold" presetClass="entr" presetID="2" presetSubtype="4">
                                  <p:stCondLst>
                                    <p:cond delay="0"/>
                                  </p:stCondLst>
                                  <p:childTnLst>
                                    <p:set>
                                      <p:cBhvr>
                                        <p:cTn id="1836" dur="1" fill="hold">
                                          <p:stCondLst>
                                            <p:cond delay="0"/>
                                          </p:stCondLst>
                                        </p:cTn>
                                        <p:tgtEl>
                                          <p:spTgt spid="716">
                                            <p:txEl>
                                              <p:pRg st="8" end="8"/>
                                            </p:txEl>
                                          </p:spTgt>
                                        </p:tgtEl>
                                        <p:attrNameLst>
                                          <p:attrName>style.visibility</p:attrName>
                                        </p:attrNameLst>
                                      </p:cBhvr>
                                      <p:to>
                                        <p:strVal val="visible"/>
                                      </p:to>
                                    </p:set>
                                    <p:anim calcmode="lin" valueType="num">
                                      <p:cBhvr additive="repl">
                                        <p:cTn id="1837" dur="500" fill="hold"/>
                                        <p:tgtEl>
                                          <p:spTgt spid="716">
                                            <p:txEl>
                                              <p:pRg st="8" end="8"/>
                                            </p:txEl>
                                          </p:spTgt>
                                        </p:tgtEl>
                                        <p:attrNameLst>
                                          <p:attrName>ppt_x</p:attrName>
                                        </p:attrNameLst>
                                      </p:cBhvr>
                                      <p:tavLst>
                                        <p:tav tm="0">
                                          <p:val>
                                            <p:strVal val="#ppt_x"/>
                                          </p:val>
                                        </p:tav>
                                        <p:tav tm="100000">
                                          <p:val>
                                            <p:strVal val="#ppt_x"/>
                                          </p:val>
                                        </p:tav>
                                      </p:tavLst>
                                    </p:anim>
                                    <p:anim calcmode="lin" valueType="num">
                                      <p:cBhvr additive="repl">
                                        <p:cTn id="1838" dur="500" fill="hold"/>
                                        <p:tgtEl>
                                          <p:spTgt spid="716">
                                            <p:txEl>
                                              <p:pRg st="8" end="8"/>
                                            </p:txEl>
                                          </p:spTgt>
                                        </p:tgtEl>
                                        <p:attrNameLst>
                                          <p:attrName>ppt_y</p:attrName>
                                        </p:attrNameLst>
                                      </p:cBhvr>
                                      <p:tavLst>
                                        <p:tav tm="0">
                                          <p:val>
                                            <p:strVal val="1+#ppt_h/2"/>
                                          </p:val>
                                        </p:tav>
                                        <p:tav tm="100000">
                                          <p:val>
                                            <p:strVal val="#ppt_y"/>
                                          </p:val>
                                        </p:tav>
                                      </p:tavLst>
                                    </p:anim>
                                  </p:childTnLst>
                                </p:cTn>
                              </p:par>
                              <p:par>
                                <p:cTn id="1839" nodeType="withEffect" fill="hold" presetClass="entr" presetID="2" presetSubtype="4">
                                  <p:stCondLst>
                                    <p:cond delay="0"/>
                                  </p:stCondLst>
                                  <p:childTnLst>
                                    <p:set>
                                      <p:cBhvr>
                                        <p:cTn id="1840" dur="1" fill="hold">
                                          <p:stCondLst>
                                            <p:cond delay="0"/>
                                          </p:stCondLst>
                                        </p:cTn>
                                        <p:tgtEl>
                                          <p:spTgt spid="716">
                                            <p:txEl>
                                              <p:pRg st="9" end="9"/>
                                            </p:txEl>
                                          </p:spTgt>
                                        </p:tgtEl>
                                        <p:attrNameLst>
                                          <p:attrName>style.visibility</p:attrName>
                                        </p:attrNameLst>
                                      </p:cBhvr>
                                      <p:to>
                                        <p:strVal val="visible"/>
                                      </p:to>
                                    </p:set>
                                    <p:anim calcmode="lin" valueType="num">
                                      <p:cBhvr additive="repl">
                                        <p:cTn id="1841" dur="500" fill="hold"/>
                                        <p:tgtEl>
                                          <p:spTgt spid="716">
                                            <p:txEl>
                                              <p:pRg st="9" end="9"/>
                                            </p:txEl>
                                          </p:spTgt>
                                        </p:tgtEl>
                                        <p:attrNameLst>
                                          <p:attrName>ppt_x</p:attrName>
                                        </p:attrNameLst>
                                      </p:cBhvr>
                                      <p:tavLst>
                                        <p:tav tm="0">
                                          <p:val>
                                            <p:strVal val="#ppt_x"/>
                                          </p:val>
                                        </p:tav>
                                        <p:tav tm="100000">
                                          <p:val>
                                            <p:strVal val="#ppt_x"/>
                                          </p:val>
                                        </p:tav>
                                      </p:tavLst>
                                    </p:anim>
                                    <p:anim calcmode="lin" valueType="num">
                                      <p:cBhvr additive="repl">
                                        <p:cTn id="1842" dur="500" fill="hold"/>
                                        <p:tgtEl>
                                          <p:spTgt spid="716">
                                            <p:txEl>
                                              <p:pRg st="9" end="9"/>
                                            </p:txEl>
                                          </p:spTgt>
                                        </p:tgtEl>
                                        <p:attrNameLst>
                                          <p:attrName>ppt_y</p:attrName>
                                        </p:attrNameLst>
                                      </p:cBhvr>
                                      <p:tavLst>
                                        <p:tav tm="0">
                                          <p:val>
                                            <p:strVal val="1+#ppt_h/2"/>
                                          </p:val>
                                        </p:tav>
                                        <p:tav tm="100000">
                                          <p:val>
                                            <p:strVal val="#ppt_y"/>
                                          </p:val>
                                        </p:tav>
                                      </p:tavLst>
                                    </p:anim>
                                  </p:childTnLst>
                                </p:cTn>
                              </p:par>
                              <p:par>
                                <p:cTn id="1843" nodeType="withEffect" fill="hold" presetClass="entr" presetID="2" presetSubtype="4">
                                  <p:stCondLst>
                                    <p:cond delay="0"/>
                                  </p:stCondLst>
                                  <p:childTnLst>
                                    <p:set>
                                      <p:cBhvr>
                                        <p:cTn id="1844" dur="1" fill="hold">
                                          <p:stCondLst>
                                            <p:cond delay="0"/>
                                          </p:stCondLst>
                                        </p:cTn>
                                        <p:tgtEl>
                                          <p:spTgt spid="716">
                                            <p:txEl>
                                              <p:pRg st="10" end="10"/>
                                            </p:txEl>
                                          </p:spTgt>
                                        </p:tgtEl>
                                        <p:attrNameLst>
                                          <p:attrName>style.visibility</p:attrName>
                                        </p:attrNameLst>
                                      </p:cBhvr>
                                      <p:to>
                                        <p:strVal val="visible"/>
                                      </p:to>
                                    </p:set>
                                    <p:anim calcmode="lin" valueType="num">
                                      <p:cBhvr additive="repl">
                                        <p:cTn id="1845" dur="500" fill="hold"/>
                                        <p:tgtEl>
                                          <p:spTgt spid="716">
                                            <p:txEl>
                                              <p:pRg st="10" end="10"/>
                                            </p:txEl>
                                          </p:spTgt>
                                        </p:tgtEl>
                                        <p:attrNameLst>
                                          <p:attrName>ppt_x</p:attrName>
                                        </p:attrNameLst>
                                      </p:cBhvr>
                                      <p:tavLst>
                                        <p:tav tm="0">
                                          <p:val>
                                            <p:strVal val="#ppt_x"/>
                                          </p:val>
                                        </p:tav>
                                        <p:tav tm="100000">
                                          <p:val>
                                            <p:strVal val="#ppt_x"/>
                                          </p:val>
                                        </p:tav>
                                      </p:tavLst>
                                    </p:anim>
                                    <p:anim calcmode="lin" valueType="num">
                                      <p:cBhvr additive="repl">
                                        <p:cTn id="1846" dur="500" fill="hold"/>
                                        <p:tgtEl>
                                          <p:spTgt spid="71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19"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 of the static member function</a:t>
            </a:r>
            <a:endParaRPr b="0" lang="en-US" sz="2000" spc="-1" strike="noStrike">
              <a:latin typeface="Arial"/>
            </a:endParaRPr>
          </a:p>
          <a:p>
            <a:pPr marL="399960">
              <a:lnSpc>
                <a:spcPct val="100000"/>
              </a:lnSpc>
              <a:spcBef>
                <a:spcPts val="241"/>
              </a:spcBef>
              <a:buNone/>
              <a:tabLst>
                <a:tab algn="l" pos="0"/>
              </a:tabLst>
            </a:pPr>
            <a:endParaRPr b="0" lang="en-US" sz="12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20" name="PlaceHolder 3"/>
          <p:cNvSpPr>
            <a:spLocks noGrp="1"/>
          </p:cNvSpPr>
          <p:nvPr>
            <p:ph type="sldNum" idx="11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27B7F1E-8EBE-4F24-B813-B2BF4258F09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22" name="PlaceHolder 2"/>
          <p:cNvSpPr>
            <a:spLocks noGrp="1"/>
          </p:cNvSpPr>
          <p:nvPr>
            <p:ph/>
          </p:nvPr>
        </p:nvSpPr>
        <p:spPr>
          <a:xfrm>
            <a:off x="385200" y="1200960"/>
            <a:ext cx="7555320" cy="2389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look at the definition of the function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m_type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how a static function cannot be const.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because it cannot access non-static members at all. So that makes it even better than const!</a:t>
            </a:r>
            <a:endParaRPr b="0" lang="en-US" sz="2000" spc="-1" strike="noStrike">
              <a:latin typeface="Arial"/>
            </a:endParaRPr>
          </a:p>
        </p:txBody>
      </p:sp>
      <p:sp>
        <p:nvSpPr>
          <p:cNvPr id="723" name="PlaceHolder 3"/>
          <p:cNvSpPr>
            <a:spLocks noGrp="1"/>
          </p:cNvSpPr>
          <p:nvPr>
            <p:ph type="sldNum" idx="11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E3C34B7-33BF-4288-8335-977955ACB50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47" dur="indefinite" restart="never" nodeType="tmRoot">
          <p:childTnLst>
            <p:seq>
              <p:cTn id="1848" dur="indefinite" nodeType="mainSeq">
                <p:childTnLst>
                  <p:par>
                    <p:cTn id="1849" fill="hold">
                      <p:stCondLst>
                        <p:cond delay="indefinite"/>
                      </p:stCondLst>
                      <p:childTnLst>
                        <p:par>
                          <p:cTn id="1850" fill="hold">
                            <p:stCondLst>
                              <p:cond delay="0"/>
                            </p:stCondLst>
                            <p:childTnLst>
                              <p:par>
                                <p:cTn id="1851" nodeType="clickEffect" fill="hold" presetClass="entr" presetID="2" presetSubtype="4">
                                  <p:stCondLst>
                                    <p:cond delay="0"/>
                                  </p:stCondLst>
                                  <p:childTnLst>
                                    <p:set>
                                      <p:cBhvr>
                                        <p:cTn id="1852" dur="1" fill="hold">
                                          <p:stCondLst>
                                            <p:cond delay="0"/>
                                          </p:stCondLst>
                                        </p:cTn>
                                        <p:tgtEl>
                                          <p:spTgt spid="722">
                                            <p:txEl>
                                              <p:pRg st="5" end="5"/>
                                            </p:txEl>
                                          </p:spTgt>
                                        </p:tgtEl>
                                        <p:attrNameLst>
                                          <p:attrName>style.visibility</p:attrName>
                                        </p:attrNameLst>
                                      </p:cBhvr>
                                      <p:to>
                                        <p:strVal val="visible"/>
                                      </p:to>
                                    </p:set>
                                    <p:anim calcmode="lin" valueType="num">
                                      <p:cBhvr additive="repl">
                                        <p:cTn id="1853" dur="500" fill="hold"/>
                                        <p:tgtEl>
                                          <p:spTgt spid="722">
                                            <p:txEl>
                                              <p:pRg st="5" end="5"/>
                                            </p:txEl>
                                          </p:spTgt>
                                        </p:tgtEl>
                                        <p:attrNameLst>
                                          <p:attrName>ppt_x</p:attrName>
                                        </p:attrNameLst>
                                      </p:cBhvr>
                                      <p:tavLst>
                                        <p:tav tm="0">
                                          <p:val>
                                            <p:strVal val="#ppt_x"/>
                                          </p:val>
                                        </p:tav>
                                        <p:tav tm="100000">
                                          <p:val>
                                            <p:strVal val="#ppt_x"/>
                                          </p:val>
                                        </p:tav>
                                      </p:tavLst>
                                    </p:anim>
                                    <p:anim calcmode="lin" valueType="num">
                                      <p:cBhvr additive="repl">
                                        <p:cTn id="1854" dur="500" fill="hold"/>
                                        <p:tgtEl>
                                          <p:spTgt spid="7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55" fill="hold">
                      <p:stCondLst>
                        <p:cond delay="indefinite"/>
                      </p:stCondLst>
                      <p:childTnLst>
                        <p:par>
                          <p:cTn id="1856" fill="hold">
                            <p:stCondLst>
                              <p:cond delay="0"/>
                            </p:stCondLst>
                            <p:childTnLst>
                              <p:par>
                                <p:cTn id="1857" nodeType="clickEffect" fill="hold" presetClass="entr" presetID="2" presetSubtype="4">
                                  <p:stCondLst>
                                    <p:cond delay="0"/>
                                  </p:stCondLst>
                                  <p:childTnLst>
                                    <p:set>
                                      <p:cBhvr>
                                        <p:cTn id="1858" dur="1" fill="hold">
                                          <p:stCondLst>
                                            <p:cond delay="0"/>
                                          </p:stCondLst>
                                        </p:cTn>
                                        <p:tgtEl>
                                          <p:spTgt spid="722">
                                            <p:txEl>
                                              <p:pRg st="6" end="6"/>
                                            </p:txEl>
                                          </p:spTgt>
                                        </p:tgtEl>
                                        <p:attrNameLst>
                                          <p:attrName>style.visibility</p:attrName>
                                        </p:attrNameLst>
                                      </p:cBhvr>
                                      <p:to>
                                        <p:strVal val="visible"/>
                                      </p:to>
                                    </p:set>
                                    <p:anim calcmode="lin" valueType="num">
                                      <p:cBhvr additive="repl">
                                        <p:cTn id="1859" dur="500" fill="hold"/>
                                        <p:tgtEl>
                                          <p:spTgt spid="722">
                                            <p:txEl>
                                              <p:pRg st="6" end="6"/>
                                            </p:txEl>
                                          </p:spTgt>
                                        </p:tgtEl>
                                        <p:attrNameLst>
                                          <p:attrName>ppt_x</p:attrName>
                                        </p:attrNameLst>
                                      </p:cBhvr>
                                      <p:tavLst>
                                        <p:tav tm="0">
                                          <p:val>
                                            <p:strVal val="#ppt_x"/>
                                          </p:val>
                                        </p:tav>
                                        <p:tav tm="100000">
                                          <p:val>
                                            <p:strVal val="#ppt_x"/>
                                          </p:val>
                                        </p:tav>
                                      </p:tavLst>
                                    </p:anim>
                                    <p:anim calcmode="lin" valueType="num">
                                      <p:cBhvr additive="repl">
                                        <p:cTn id="1860" dur="500" fill="hold"/>
                                        <p:tgtEl>
                                          <p:spTgt spid="7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87"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is not dominated by a single company, it is steered by the C++ standards committee.</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Making changes to C++ is usually a slow process, where backwards compatibility is mostly maintained.</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Standard releases are C++98(1998), C++03(2003), C++TR1(2007), C++11(2011), C++14(2014).</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It takes a while for compilers to conform to the new standards.</a:t>
            </a:r>
            <a:endParaRPr b="0" lang="en-US" sz="2000" spc="-1" strike="noStrike">
              <a:latin typeface="Arial"/>
            </a:endParaRPr>
          </a:p>
        </p:txBody>
      </p:sp>
      <p:sp>
        <p:nvSpPr>
          <p:cNvPr id="388" name="PlaceHolder 3"/>
          <p:cNvSpPr>
            <a:spLocks noGrp="1"/>
          </p:cNvSpPr>
          <p:nvPr>
            <p:ph type="sldNum" idx="1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3023C37-2300-4585-AB9E-FD48C9DDF22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2" presetSubtype="4">
                                  <p:stCondLst>
                                    <p:cond delay="0"/>
                                  </p:stCondLst>
                                  <p:childTnLst>
                                    <p:set>
                                      <p:cBhvr>
                                        <p:cTn id="146" dur="1" fill="hold">
                                          <p:stCondLst>
                                            <p:cond delay="0"/>
                                          </p:stCondLst>
                                        </p:cTn>
                                        <p:tgtEl>
                                          <p:spTgt spid="387">
                                            <p:txEl>
                                              <p:pRg st="1" end="1"/>
                                            </p:txEl>
                                          </p:spTgt>
                                        </p:tgtEl>
                                        <p:attrNameLst>
                                          <p:attrName>style.visibility</p:attrName>
                                        </p:attrNameLst>
                                      </p:cBhvr>
                                      <p:to>
                                        <p:strVal val="visible"/>
                                      </p:to>
                                    </p:set>
                                    <p:anim calcmode="lin" valueType="num">
                                      <p:cBhvr additive="repl">
                                        <p:cTn id="147" dur="500" fill="hold"/>
                                        <p:tgtEl>
                                          <p:spTgt spid="387">
                                            <p:txEl>
                                              <p:pRg st="1" end="1"/>
                                            </p:txEl>
                                          </p:spTgt>
                                        </p:tgtEl>
                                        <p:attrNameLst>
                                          <p:attrName>ppt_x</p:attrName>
                                        </p:attrNameLst>
                                      </p:cBhvr>
                                      <p:tavLst>
                                        <p:tav tm="0">
                                          <p:val>
                                            <p:strVal val="#ppt_x"/>
                                          </p:val>
                                        </p:tav>
                                        <p:tav tm="100000">
                                          <p:val>
                                            <p:strVal val="#ppt_x"/>
                                          </p:val>
                                        </p:tav>
                                      </p:tavLst>
                                    </p:anim>
                                    <p:anim calcmode="lin" valueType="num">
                                      <p:cBhvr additive="repl">
                                        <p:cTn id="148" dur="500" fill="hold"/>
                                        <p:tgtEl>
                                          <p:spTgt spid="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2" presetSubtype="4">
                                  <p:stCondLst>
                                    <p:cond delay="0"/>
                                  </p:stCondLst>
                                  <p:childTnLst>
                                    <p:set>
                                      <p:cBhvr>
                                        <p:cTn id="152" dur="1" fill="hold">
                                          <p:stCondLst>
                                            <p:cond delay="0"/>
                                          </p:stCondLst>
                                        </p:cTn>
                                        <p:tgtEl>
                                          <p:spTgt spid="387">
                                            <p:txEl>
                                              <p:pRg st="2" end="2"/>
                                            </p:txEl>
                                          </p:spTgt>
                                        </p:tgtEl>
                                        <p:attrNameLst>
                                          <p:attrName>style.visibility</p:attrName>
                                        </p:attrNameLst>
                                      </p:cBhvr>
                                      <p:to>
                                        <p:strVal val="visible"/>
                                      </p:to>
                                    </p:set>
                                    <p:anim calcmode="lin" valueType="num">
                                      <p:cBhvr additive="repl">
                                        <p:cTn id="153" dur="500" fill="hold"/>
                                        <p:tgtEl>
                                          <p:spTgt spid="387">
                                            <p:txEl>
                                              <p:pRg st="2" end="2"/>
                                            </p:txEl>
                                          </p:spTgt>
                                        </p:tgtEl>
                                        <p:attrNameLst>
                                          <p:attrName>ppt_x</p:attrName>
                                        </p:attrNameLst>
                                      </p:cBhvr>
                                      <p:tavLst>
                                        <p:tav tm="0">
                                          <p:val>
                                            <p:strVal val="#ppt_x"/>
                                          </p:val>
                                        </p:tav>
                                        <p:tav tm="100000">
                                          <p:val>
                                            <p:strVal val="#ppt_x"/>
                                          </p:val>
                                        </p:tav>
                                      </p:tavLst>
                                    </p:anim>
                                    <p:anim calcmode="lin" valueType="num">
                                      <p:cBhvr additive="repl">
                                        <p:cTn id="154" dur="500" fill="hold"/>
                                        <p:tgtEl>
                                          <p:spTgt spid="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 presetSubtype="4">
                                  <p:stCondLst>
                                    <p:cond delay="0"/>
                                  </p:stCondLst>
                                  <p:childTnLst>
                                    <p:set>
                                      <p:cBhvr>
                                        <p:cTn id="158" dur="1" fill="hold">
                                          <p:stCondLst>
                                            <p:cond delay="0"/>
                                          </p:stCondLst>
                                        </p:cTn>
                                        <p:tgtEl>
                                          <p:spTgt spid="387">
                                            <p:txEl>
                                              <p:pRg st="3" end="3"/>
                                            </p:txEl>
                                          </p:spTgt>
                                        </p:tgtEl>
                                        <p:attrNameLst>
                                          <p:attrName>style.visibility</p:attrName>
                                        </p:attrNameLst>
                                      </p:cBhvr>
                                      <p:to>
                                        <p:strVal val="visible"/>
                                      </p:to>
                                    </p:set>
                                    <p:anim calcmode="lin" valueType="num">
                                      <p:cBhvr additive="repl">
                                        <p:cTn id="159" dur="500" fill="hold"/>
                                        <p:tgtEl>
                                          <p:spTgt spid="387">
                                            <p:txEl>
                                              <p:pRg st="3" end="3"/>
                                            </p:txEl>
                                          </p:spTgt>
                                        </p:tgtEl>
                                        <p:attrNameLst>
                                          <p:attrName>ppt_x</p:attrName>
                                        </p:attrNameLst>
                                      </p:cBhvr>
                                      <p:tavLst>
                                        <p:tav tm="0">
                                          <p:val>
                                            <p:strVal val="#ppt_x"/>
                                          </p:val>
                                        </p:tav>
                                        <p:tav tm="100000">
                                          <p:val>
                                            <p:strVal val="#ppt_x"/>
                                          </p:val>
                                        </p:tav>
                                      </p:tavLst>
                                    </p:anim>
                                    <p:anim calcmode="lin" valueType="num">
                                      <p:cBhvr additive="repl">
                                        <p:cTn id="160" dur="500" fill="hold"/>
                                        <p:tgtEl>
                                          <p:spTgt spid="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25" name="PlaceHolder 2"/>
          <p:cNvSpPr>
            <a:spLocks noGrp="1"/>
          </p:cNvSpPr>
          <p:nvPr>
            <p:ph/>
          </p:nvPr>
        </p:nvSpPr>
        <p:spPr>
          <a:xfrm>
            <a:off x="385200" y="1200960"/>
            <a:ext cx="7555320" cy="2709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 extend the Student class so that it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function that takes two students and returns true if the first has a better average grade.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member variable that is always equal to the number of students.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function that returns the number of Students.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Prints a message every time a student is constructed or destructed. The message includes the name of the student.</a:t>
            </a:r>
            <a:endParaRPr b="0" lang="en-US" sz="2000" spc="-1" strike="noStrike">
              <a:latin typeface="Arial"/>
            </a:endParaRPr>
          </a:p>
        </p:txBody>
      </p:sp>
      <p:sp>
        <p:nvSpPr>
          <p:cNvPr id="726" name="PlaceHolder 3"/>
          <p:cNvSpPr>
            <a:spLocks noGrp="1"/>
          </p:cNvSpPr>
          <p:nvPr>
            <p:ph type="sldNum" idx="11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6C4E2B9-71BC-4EF4-9AAB-B9DF29CCB74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28"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Copy constructor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 object can be copy-constructed from another object.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the copy constructor is called, which you can implement yourself.</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a class does not have a copy constructor, there will be a default copy constructor available, which will simply copy all member variables.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the copy constructor is private, it will prevent your class from being copied at all.</a:t>
            </a:r>
            <a:endParaRPr b="0" lang="en-US" sz="2000" spc="-1" strike="noStrike">
              <a:latin typeface="Arial"/>
            </a:endParaRPr>
          </a:p>
        </p:txBody>
      </p:sp>
      <p:sp>
        <p:nvSpPr>
          <p:cNvPr id="729" name="PlaceHolder 3"/>
          <p:cNvSpPr>
            <a:spLocks noGrp="1"/>
          </p:cNvSpPr>
          <p:nvPr>
            <p:ph type="sldNum" idx="12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8736298-077D-462C-9B03-1E2D7D88BDF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61" dur="indefinite" restart="never" nodeType="tmRoot">
          <p:childTnLst>
            <p:seq>
              <p:cTn id="1862" dur="indefinite" nodeType="mainSeq">
                <p:childTnLst>
                  <p:par>
                    <p:cTn id="1863" fill="hold">
                      <p:stCondLst>
                        <p:cond delay="indefinite"/>
                      </p:stCondLst>
                      <p:childTnLst>
                        <p:par>
                          <p:cTn id="1864" fill="hold">
                            <p:stCondLst>
                              <p:cond delay="0"/>
                            </p:stCondLst>
                            <p:childTnLst>
                              <p:par>
                                <p:cTn id="1865" nodeType="clickEffect" fill="hold" presetClass="entr" presetID="2" presetSubtype="4">
                                  <p:stCondLst>
                                    <p:cond delay="0"/>
                                  </p:stCondLst>
                                  <p:childTnLst>
                                    <p:set>
                                      <p:cBhvr>
                                        <p:cTn id="1866" dur="1" fill="hold">
                                          <p:stCondLst>
                                            <p:cond delay="0"/>
                                          </p:stCondLst>
                                        </p:cTn>
                                        <p:tgtEl>
                                          <p:spTgt spid="728">
                                            <p:txEl>
                                              <p:pRg st="1" end="1"/>
                                            </p:txEl>
                                          </p:spTgt>
                                        </p:tgtEl>
                                        <p:attrNameLst>
                                          <p:attrName>style.visibility</p:attrName>
                                        </p:attrNameLst>
                                      </p:cBhvr>
                                      <p:to>
                                        <p:strVal val="visible"/>
                                      </p:to>
                                    </p:set>
                                    <p:anim calcmode="lin" valueType="num">
                                      <p:cBhvr additive="repl">
                                        <p:cTn id="1867" dur="500" fill="hold"/>
                                        <p:tgtEl>
                                          <p:spTgt spid="728">
                                            <p:txEl>
                                              <p:pRg st="1" end="1"/>
                                            </p:txEl>
                                          </p:spTgt>
                                        </p:tgtEl>
                                        <p:attrNameLst>
                                          <p:attrName>ppt_x</p:attrName>
                                        </p:attrNameLst>
                                      </p:cBhvr>
                                      <p:tavLst>
                                        <p:tav tm="0">
                                          <p:val>
                                            <p:strVal val="#ppt_x"/>
                                          </p:val>
                                        </p:tav>
                                        <p:tav tm="100000">
                                          <p:val>
                                            <p:strVal val="#ppt_x"/>
                                          </p:val>
                                        </p:tav>
                                      </p:tavLst>
                                    </p:anim>
                                    <p:anim calcmode="lin" valueType="num">
                                      <p:cBhvr additive="repl">
                                        <p:cTn id="1868" dur="500" fill="hold"/>
                                        <p:tgtEl>
                                          <p:spTgt spid="7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69" fill="hold">
                      <p:stCondLst>
                        <p:cond delay="indefinite"/>
                      </p:stCondLst>
                      <p:childTnLst>
                        <p:par>
                          <p:cTn id="1870" fill="hold">
                            <p:stCondLst>
                              <p:cond delay="0"/>
                            </p:stCondLst>
                            <p:childTnLst>
                              <p:par>
                                <p:cTn id="1871" nodeType="clickEffect" fill="hold" presetClass="entr" presetID="2" presetSubtype="4">
                                  <p:stCondLst>
                                    <p:cond delay="0"/>
                                  </p:stCondLst>
                                  <p:childTnLst>
                                    <p:set>
                                      <p:cBhvr>
                                        <p:cTn id="1872" dur="1" fill="hold">
                                          <p:stCondLst>
                                            <p:cond delay="0"/>
                                          </p:stCondLst>
                                        </p:cTn>
                                        <p:tgtEl>
                                          <p:spTgt spid="728">
                                            <p:txEl>
                                              <p:pRg st="2" end="2"/>
                                            </p:txEl>
                                          </p:spTgt>
                                        </p:tgtEl>
                                        <p:attrNameLst>
                                          <p:attrName>style.visibility</p:attrName>
                                        </p:attrNameLst>
                                      </p:cBhvr>
                                      <p:to>
                                        <p:strVal val="visible"/>
                                      </p:to>
                                    </p:set>
                                    <p:anim calcmode="lin" valueType="num">
                                      <p:cBhvr additive="repl">
                                        <p:cTn id="1873" dur="500" fill="hold"/>
                                        <p:tgtEl>
                                          <p:spTgt spid="728">
                                            <p:txEl>
                                              <p:pRg st="2" end="2"/>
                                            </p:txEl>
                                          </p:spTgt>
                                        </p:tgtEl>
                                        <p:attrNameLst>
                                          <p:attrName>ppt_x</p:attrName>
                                        </p:attrNameLst>
                                      </p:cBhvr>
                                      <p:tavLst>
                                        <p:tav tm="0">
                                          <p:val>
                                            <p:strVal val="#ppt_x"/>
                                          </p:val>
                                        </p:tav>
                                        <p:tav tm="100000">
                                          <p:val>
                                            <p:strVal val="#ppt_x"/>
                                          </p:val>
                                        </p:tav>
                                      </p:tavLst>
                                    </p:anim>
                                    <p:anim calcmode="lin" valueType="num">
                                      <p:cBhvr additive="repl">
                                        <p:cTn id="1874" dur="500" fill="hold"/>
                                        <p:tgtEl>
                                          <p:spTgt spid="7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75" fill="hold">
                      <p:stCondLst>
                        <p:cond delay="indefinite"/>
                      </p:stCondLst>
                      <p:childTnLst>
                        <p:par>
                          <p:cTn id="1876" fill="hold">
                            <p:stCondLst>
                              <p:cond delay="0"/>
                            </p:stCondLst>
                            <p:childTnLst>
                              <p:par>
                                <p:cTn id="1877" nodeType="clickEffect" fill="hold" presetClass="entr" presetID="2" presetSubtype="4">
                                  <p:stCondLst>
                                    <p:cond delay="0"/>
                                  </p:stCondLst>
                                  <p:childTnLst>
                                    <p:set>
                                      <p:cBhvr>
                                        <p:cTn id="1878" dur="1" fill="hold">
                                          <p:stCondLst>
                                            <p:cond delay="0"/>
                                          </p:stCondLst>
                                        </p:cTn>
                                        <p:tgtEl>
                                          <p:spTgt spid="728">
                                            <p:txEl>
                                              <p:pRg st="3" end="3"/>
                                            </p:txEl>
                                          </p:spTgt>
                                        </p:tgtEl>
                                        <p:attrNameLst>
                                          <p:attrName>style.visibility</p:attrName>
                                        </p:attrNameLst>
                                      </p:cBhvr>
                                      <p:to>
                                        <p:strVal val="visible"/>
                                      </p:to>
                                    </p:set>
                                    <p:anim calcmode="lin" valueType="num">
                                      <p:cBhvr additive="repl">
                                        <p:cTn id="1879" dur="500" fill="hold"/>
                                        <p:tgtEl>
                                          <p:spTgt spid="728">
                                            <p:txEl>
                                              <p:pRg st="3" end="3"/>
                                            </p:txEl>
                                          </p:spTgt>
                                        </p:tgtEl>
                                        <p:attrNameLst>
                                          <p:attrName>ppt_x</p:attrName>
                                        </p:attrNameLst>
                                      </p:cBhvr>
                                      <p:tavLst>
                                        <p:tav tm="0">
                                          <p:val>
                                            <p:strVal val="#ppt_x"/>
                                          </p:val>
                                        </p:tav>
                                        <p:tav tm="100000">
                                          <p:val>
                                            <p:strVal val="#ppt_x"/>
                                          </p:val>
                                        </p:tav>
                                      </p:tavLst>
                                    </p:anim>
                                    <p:anim calcmode="lin" valueType="num">
                                      <p:cBhvr additive="repl">
                                        <p:cTn id="1880" dur="500" fill="hold"/>
                                        <p:tgtEl>
                                          <p:spTgt spid="7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81" fill="hold">
                      <p:stCondLst>
                        <p:cond delay="indefinite"/>
                      </p:stCondLst>
                      <p:childTnLst>
                        <p:par>
                          <p:cTn id="1882" fill="hold">
                            <p:stCondLst>
                              <p:cond delay="0"/>
                            </p:stCondLst>
                            <p:childTnLst>
                              <p:par>
                                <p:cTn id="1883" nodeType="clickEffect" fill="hold" presetClass="entr" presetID="2" presetSubtype="4">
                                  <p:stCondLst>
                                    <p:cond delay="0"/>
                                  </p:stCondLst>
                                  <p:childTnLst>
                                    <p:set>
                                      <p:cBhvr>
                                        <p:cTn id="1884" dur="1" fill="hold">
                                          <p:stCondLst>
                                            <p:cond delay="0"/>
                                          </p:stCondLst>
                                        </p:cTn>
                                        <p:tgtEl>
                                          <p:spTgt spid="728">
                                            <p:txEl>
                                              <p:pRg st="4" end="4"/>
                                            </p:txEl>
                                          </p:spTgt>
                                        </p:tgtEl>
                                        <p:attrNameLst>
                                          <p:attrName>style.visibility</p:attrName>
                                        </p:attrNameLst>
                                      </p:cBhvr>
                                      <p:to>
                                        <p:strVal val="visible"/>
                                      </p:to>
                                    </p:set>
                                    <p:anim calcmode="lin" valueType="num">
                                      <p:cBhvr additive="repl">
                                        <p:cTn id="1885" dur="500" fill="hold"/>
                                        <p:tgtEl>
                                          <p:spTgt spid="728">
                                            <p:txEl>
                                              <p:pRg st="4" end="4"/>
                                            </p:txEl>
                                          </p:spTgt>
                                        </p:tgtEl>
                                        <p:attrNameLst>
                                          <p:attrName>ppt_x</p:attrName>
                                        </p:attrNameLst>
                                      </p:cBhvr>
                                      <p:tavLst>
                                        <p:tav tm="0">
                                          <p:val>
                                            <p:strVal val="#ppt_x"/>
                                          </p:val>
                                        </p:tav>
                                        <p:tav tm="100000">
                                          <p:val>
                                            <p:strVal val="#ppt_x"/>
                                          </p:val>
                                        </p:tav>
                                      </p:tavLst>
                                    </p:anim>
                                    <p:anim calcmode="lin" valueType="num">
                                      <p:cBhvr additive="repl">
                                        <p:cTn id="1886" dur="500" fill="hold"/>
                                        <p:tgtEl>
                                          <p:spTgt spid="7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31" name="PlaceHolder 2"/>
          <p:cNvSpPr>
            <a:spLocks noGrp="1"/>
          </p:cNvSpPr>
          <p:nvPr>
            <p:ph/>
          </p:nvPr>
        </p:nvSpPr>
        <p:spPr>
          <a:xfrm>
            <a:off x="385200" y="1200960"/>
            <a:ext cx="7555320" cy="3412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32" name="PlaceHolder 3"/>
          <p:cNvSpPr>
            <a:spLocks noGrp="1"/>
          </p:cNvSpPr>
          <p:nvPr>
            <p:ph type="sldNum" idx="12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C4F30D9-43E5-4EC7-939D-B47300836F6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34"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copy constructor</a:t>
            </a:r>
            <a:endParaRPr b="0" lang="en-US" sz="2000" spc="-1" strike="noStrike">
              <a:latin typeface="Arial"/>
            </a:endParaRPr>
          </a:p>
          <a:p>
            <a:pPr>
              <a:lnSpc>
                <a:spcPct val="100000"/>
              </a:lnSpc>
              <a:spcBef>
                <a:spcPts val="320"/>
              </a:spcBef>
              <a:buNone/>
              <a:tabLst>
                <a:tab algn="l" pos="0"/>
              </a:tabLst>
            </a:pPr>
            <a:endParaRPr b="0" lang="en-US" sz="16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0" lang="en-US" sz="1400" spc="-1" strike="noStrike">
              <a:latin typeface="Arial"/>
            </a:endParaRPr>
          </a:p>
          <a:p>
            <a:pPr marL="399960">
              <a:lnSpc>
                <a:spcPct val="100000"/>
              </a:lnSpc>
              <a:spcBef>
                <a:spcPts val="320"/>
              </a:spcBef>
              <a:buNone/>
              <a:tabLst>
                <a:tab algn="l" pos="0"/>
              </a:tabLst>
            </a:pPr>
            <a:endParaRPr b="0" lang="en-US" sz="1600" spc="-1" strike="noStrike">
              <a:latin typeface="Arial"/>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Like all constructors, it has no return argument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a const reference as the source argument</a:t>
            </a:r>
            <a:endParaRPr b="0" lang="en-US" sz="2000" spc="-1" strike="noStrike">
              <a:latin typeface="Arial"/>
            </a:endParaRPr>
          </a:p>
        </p:txBody>
      </p:sp>
      <p:sp>
        <p:nvSpPr>
          <p:cNvPr id="735" name="PlaceHolder 3"/>
          <p:cNvSpPr>
            <a:spLocks noGrp="1"/>
          </p:cNvSpPr>
          <p:nvPr>
            <p:ph type="sldNum" idx="12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C075F07-C267-4FBC-975B-D20887E21B8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87" dur="indefinite" restart="never" nodeType="tmRoot">
          <p:childTnLst>
            <p:seq>
              <p:cTn id="1888" dur="indefinite" nodeType="mainSeq">
                <p:childTnLst>
                  <p:par>
                    <p:cTn id="1889" fill="hold">
                      <p:stCondLst>
                        <p:cond delay="indefinite"/>
                      </p:stCondLst>
                      <p:childTnLst>
                        <p:par>
                          <p:cTn id="1890" fill="hold">
                            <p:stCondLst>
                              <p:cond delay="0"/>
                            </p:stCondLst>
                            <p:childTnLst>
                              <p:par>
                                <p:cTn id="1891" nodeType="clickEffect" fill="hold" presetClass="entr" presetID="2" presetSubtype="4">
                                  <p:stCondLst>
                                    <p:cond delay="0"/>
                                  </p:stCondLst>
                                  <p:childTnLst>
                                    <p:set>
                                      <p:cBhvr>
                                        <p:cTn id="1892" dur="1" fill="hold">
                                          <p:stCondLst>
                                            <p:cond delay="0"/>
                                          </p:stCondLst>
                                        </p:cTn>
                                        <p:tgtEl>
                                          <p:spTgt spid="734">
                                            <p:txEl>
                                              <p:pRg st="4" end="4"/>
                                            </p:txEl>
                                          </p:spTgt>
                                        </p:tgtEl>
                                        <p:attrNameLst>
                                          <p:attrName>style.visibility</p:attrName>
                                        </p:attrNameLst>
                                      </p:cBhvr>
                                      <p:to>
                                        <p:strVal val="visible"/>
                                      </p:to>
                                    </p:set>
                                    <p:anim calcmode="lin" valueType="num">
                                      <p:cBhvr additive="repl">
                                        <p:cTn id="1893" dur="500" fill="hold"/>
                                        <p:tgtEl>
                                          <p:spTgt spid="734">
                                            <p:txEl>
                                              <p:pRg st="4" end="4"/>
                                            </p:txEl>
                                          </p:spTgt>
                                        </p:tgtEl>
                                        <p:attrNameLst>
                                          <p:attrName>ppt_x</p:attrName>
                                        </p:attrNameLst>
                                      </p:cBhvr>
                                      <p:tavLst>
                                        <p:tav tm="0">
                                          <p:val>
                                            <p:strVal val="#ppt_x"/>
                                          </p:val>
                                        </p:tav>
                                        <p:tav tm="100000">
                                          <p:val>
                                            <p:strVal val="#ppt_x"/>
                                          </p:val>
                                        </p:tav>
                                      </p:tavLst>
                                    </p:anim>
                                    <p:anim calcmode="lin" valueType="num">
                                      <p:cBhvr additive="repl">
                                        <p:cTn id="1894" dur="500" fill="hold"/>
                                        <p:tgtEl>
                                          <p:spTgt spid="7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95" fill="hold">
                      <p:stCondLst>
                        <p:cond delay="indefinite"/>
                      </p:stCondLst>
                      <p:childTnLst>
                        <p:par>
                          <p:cTn id="1896" fill="hold">
                            <p:stCondLst>
                              <p:cond delay="0"/>
                            </p:stCondLst>
                            <p:childTnLst>
                              <p:par>
                                <p:cTn id="1897" nodeType="clickEffect" fill="hold" presetClass="entr" presetID="2" presetSubtype="4">
                                  <p:stCondLst>
                                    <p:cond delay="0"/>
                                  </p:stCondLst>
                                  <p:childTnLst>
                                    <p:set>
                                      <p:cBhvr>
                                        <p:cTn id="1898" dur="1" fill="hold">
                                          <p:stCondLst>
                                            <p:cond delay="0"/>
                                          </p:stCondLst>
                                        </p:cTn>
                                        <p:tgtEl>
                                          <p:spTgt spid="734">
                                            <p:txEl>
                                              <p:pRg st="5" end="5"/>
                                            </p:txEl>
                                          </p:spTgt>
                                        </p:tgtEl>
                                        <p:attrNameLst>
                                          <p:attrName>style.visibility</p:attrName>
                                        </p:attrNameLst>
                                      </p:cBhvr>
                                      <p:to>
                                        <p:strVal val="visible"/>
                                      </p:to>
                                    </p:set>
                                    <p:anim calcmode="lin" valueType="num">
                                      <p:cBhvr additive="repl">
                                        <p:cTn id="1899" dur="500" fill="hold"/>
                                        <p:tgtEl>
                                          <p:spTgt spid="734">
                                            <p:txEl>
                                              <p:pRg st="5" end="5"/>
                                            </p:txEl>
                                          </p:spTgt>
                                        </p:tgtEl>
                                        <p:attrNameLst>
                                          <p:attrName>ppt_x</p:attrName>
                                        </p:attrNameLst>
                                      </p:cBhvr>
                                      <p:tavLst>
                                        <p:tav tm="0">
                                          <p:val>
                                            <p:strVal val="#ppt_x"/>
                                          </p:val>
                                        </p:tav>
                                        <p:tav tm="100000">
                                          <p:val>
                                            <p:strVal val="#ppt_x"/>
                                          </p:val>
                                        </p:tav>
                                      </p:tavLst>
                                    </p:anim>
                                    <p:anim calcmode="lin" valueType="num">
                                      <p:cBhvr additive="repl">
                                        <p:cTn id="1900" dur="500" fill="hold"/>
                                        <p:tgtEl>
                                          <p:spTgt spid="7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01" fill="hold">
                      <p:stCondLst>
                        <p:cond delay="indefinite"/>
                      </p:stCondLst>
                      <p:childTnLst>
                        <p:par>
                          <p:cTn id="1902" fill="hold">
                            <p:stCondLst>
                              <p:cond delay="0"/>
                            </p:stCondLst>
                            <p:childTnLst>
                              <p:par>
                                <p:cTn id="1903" nodeType="clickEffect" fill="hold" presetClass="entr" presetID="2" presetSubtype="4">
                                  <p:stCondLst>
                                    <p:cond delay="0"/>
                                  </p:stCondLst>
                                  <p:childTnLst>
                                    <p:set>
                                      <p:cBhvr>
                                        <p:cTn id="1904" dur="1" fill="hold">
                                          <p:stCondLst>
                                            <p:cond delay="0"/>
                                          </p:stCondLst>
                                        </p:cTn>
                                        <p:tgtEl>
                                          <p:spTgt spid="734">
                                            <p:txEl>
                                              <p:pRg st="6" end="6"/>
                                            </p:txEl>
                                          </p:spTgt>
                                        </p:tgtEl>
                                        <p:attrNameLst>
                                          <p:attrName>style.visibility</p:attrName>
                                        </p:attrNameLst>
                                      </p:cBhvr>
                                      <p:to>
                                        <p:strVal val="visible"/>
                                      </p:to>
                                    </p:set>
                                    <p:anim calcmode="lin" valueType="num">
                                      <p:cBhvr additive="repl">
                                        <p:cTn id="1905" dur="500" fill="hold"/>
                                        <p:tgtEl>
                                          <p:spTgt spid="734">
                                            <p:txEl>
                                              <p:pRg st="6" end="6"/>
                                            </p:txEl>
                                          </p:spTgt>
                                        </p:tgtEl>
                                        <p:attrNameLst>
                                          <p:attrName>ppt_x</p:attrName>
                                        </p:attrNameLst>
                                      </p:cBhvr>
                                      <p:tavLst>
                                        <p:tav tm="0">
                                          <p:val>
                                            <p:strVal val="#ppt_x"/>
                                          </p:val>
                                        </p:tav>
                                        <p:tav tm="100000">
                                          <p:val>
                                            <p:strVal val="#ppt_x"/>
                                          </p:val>
                                        </p:tav>
                                      </p:tavLst>
                                    </p:anim>
                                    <p:anim calcmode="lin" valueType="num">
                                      <p:cBhvr additive="repl">
                                        <p:cTn id="1906" dur="500" fill="hold"/>
                                        <p:tgtEl>
                                          <p:spTgt spid="7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37"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1: explicitly delete the copy constructor </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explicitly delete the copy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square1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gives error!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38" name="PlaceHolder 3"/>
          <p:cNvSpPr>
            <a:spLocks noGrp="1"/>
          </p:cNvSpPr>
          <p:nvPr>
            <p:ph type="sldNum" idx="12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88F74EE-F172-4369-AFCA-386F77081E2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40"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2: declare a private copy constructor!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private copy constructor, declared but not defined</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square1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gives error!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41" name="PlaceHolder 3"/>
          <p:cNvSpPr>
            <a:spLocks noGrp="1"/>
          </p:cNvSpPr>
          <p:nvPr>
            <p:ph type="sldNum" idx="12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71467B3-8F69-4DFA-ADF4-B432B4BFE9D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43" name="PlaceHolder 2"/>
          <p:cNvSpPr>
            <a:spLocks noGrp="1"/>
          </p:cNvSpPr>
          <p:nvPr>
            <p:ph/>
          </p:nvPr>
        </p:nvSpPr>
        <p:spPr>
          <a:xfrm>
            <a:off x="385200" y="1200960"/>
            <a:ext cx="7555320" cy="23774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3: create a copy constructor!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whatever needs to be done to copy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44" name="PlaceHolder 3"/>
          <p:cNvSpPr>
            <a:spLocks noGrp="1"/>
          </p:cNvSpPr>
          <p:nvPr>
            <p:ph type="sldNum" idx="12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2E97FAF-2AB9-4A9A-90FF-72153CD665A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46" name="PlaceHolder 2"/>
          <p:cNvSpPr>
            <a:spLocks noGrp="1"/>
          </p:cNvSpPr>
          <p:nvPr>
            <p:ph/>
          </p:nvPr>
        </p:nvSpPr>
        <p:spPr>
          <a:xfrm>
            <a:off x="385200" y="1200960"/>
            <a:ext cx="7555320" cy="984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Go back to your student class. Improve it by adding or deleting a copy constructor</a:t>
            </a:r>
            <a:endParaRPr b="0" lang="en-US" sz="2000" spc="-1" strike="noStrike">
              <a:latin typeface="Arial"/>
            </a:endParaRPr>
          </a:p>
        </p:txBody>
      </p:sp>
      <p:sp>
        <p:nvSpPr>
          <p:cNvPr id="747" name="PlaceHolder 3"/>
          <p:cNvSpPr>
            <a:spLocks noGrp="1"/>
          </p:cNvSpPr>
          <p:nvPr>
            <p:ph type="sldNum" idx="12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F7916B-126B-41D1-A406-5246D97AE6E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49" name="PlaceHolder 2"/>
          <p:cNvSpPr>
            <a:spLocks noGrp="1"/>
          </p:cNvSpPr>
          <p:nvPr>
            <p:ph/>
          </p:nvPr>
        </p:nvSpPr>
        <p:spPr>
          <a:xfrm>
            <a:off x="385200" y="1200960"/>
            <a:ext cx="7555320" cy="1724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Objects, pointers and references.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Until now, I have purposely not used pointers to objects.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because some of you may have a background in Java or C#, and must be persuaded to use objects directly.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However, in practice we often make use of pointers to objects.</a:t>
            </a:r>
            <a:endParaRPr b="0" lang="en-US" sz="2000" spc="-1" strike="noStrike">
              <a:latin typeface="Arial"/>
            </a:endParaRPr>
          </a:p>
        </p:txBody>
      </p:sp>
      <p:sp>
        <p:nvSpPr>
          <p:cNvPr id="750" name="PlaceHolder 3"/>
          <p:cNvSpPr>
            <a:spLocks noGrp="1"/>
          </p:cNvSpPr>
          <p:nvPr>
            <p:ph type="sldNum" idx="12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C1A5A4-73EA-47D4-B746-DF93F31B646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07" dur="indefinite" restart="never" nodeType="tmRoot">
          <p:childTnLst>
            <p:seq>
              <p:cTn id="1908" dur="indefinite" nodeType="mainSeq">
                <p:childTnLst>
                  <p:par>
                    <p:cTn id="1909" fill="hold">
                      <p:stCondLst>
                        <p:cond delay="indefinite"/>
                      </p:stCondLst>
                      <p:childTnLst>
                        <p:par>
                          <p:cTn id="1910" fill="hold">
                            <p:stCondLst>
                              <p:cond delay="0"/>
                            </p:stCondLst>
                            <p:childTnLst>
                              <p:par>
                                <p:cTn id="1911" nodeType="clickEffect" fill="hold" presetClass="entr" presetID="2" presetSubtype="4">
                                  <p:stCondLst>
                                    <p:cond delay="0"/>
                                  </p:stCondLst>
                                  <p:childTnLst>
                                    <p:set>
                                      <p:cBhvr>
                                        <p:cTn id="1912" dur="1" fill="hold">
                                          <p:stCondLst>
                                            <p:cond delay="0"/>
                                          </p:stCondLst>
                                        </p:cTn>
                                        <p:tgtEl>
                                          <p:spTgt spid="749">
                                            <p:txEl>
                                              <p:pRg st="1" end="1"/>
                                            </p:txEl>
                                          </p:spTgt>
                                        </p:tgtEl>
                                        <p:attrNameLst>
                                          <p:attrName>style.visibility</p:attrName>
                                        </p:attrNameLst>
                                      </p:cBhvr>
                                      <p:to>
                                        <p:strVal val="visible"/>
                                      </p:to>
                                    </p:set>
                                    <p:anim calcmode="lin" valueType="num">
                                      <p:cBhvr additive="repl">
                                        <p:cTn id="1913" dur="500" fill="hold"/>
                                        <p:tgtEl>
                                          <p:spTgt spid="749">
                                            <p:txEl>
                                              <p:pRg st="1" end="1"/>
                                            </p:txEl>
                                          </p:spTgt>
                                        </p:tgtEl>
                                        <p:attrNameLst>
                                          <p:attrName>ppt_x</p:attrName>
                                        </p:attrNameLst>
                                      </p:cBhvr>
                                      <p:tavLst>
                                        <p:tav tm="0">
                                          <p:val>
                                            <p:strVal val="#ppt_x"/>
                                          </p:val>
                                        </p:tav>
                                        <p:tav tm="100000">
                                          <p:val>
                                            <p:strVal val="#ppt_x"/>
                                          </p:val>
                                        </p:tav>
                                      </p:tavLst>
                                    </p:anim>
                                    <p:anim calcmode="lin" valueType="num">
                                      <p:cBhvr additive="repl">
                                        <p:cTn id="1914" dur="500" fill="hold"/>
                                        <p:tgtEl>
                                          <p:spTgt spid="7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15" fill="hold">
                      <p:stCondLst>
                        <p:cond delay="indefinite"/>
                      </p:stCondLst>
                      <p:childTnLst>
                        <p:par>
                          <p:cTn id="1916" fill="hold">
                            <p:stCondLst>
                              <p:cond delay="0"/>
                            </p:stCondLst>
                            <p:childTnLst>
                              <p:par>
                                <p:cTn id="1917" nodeType="clickEffect" fill="hold" presetClass="entr" presetID="2" presetSubtype="4">
                                  <p:stCondLst>
                                    <p:cond delay="0"/>
                                  </p:stCondLst>
                                  <p:childTnLst>
                                    <p:set>
                                      <p:cBhvr>
                                        <p:cTn id="1918" dur="1" fill="hold">
                                          <p:stCondLst>
                                            <p:cond delay="0"/>
                                          </p:stCondLst>
                                        </p:cTn>
                                        <p:tgtEl>
                                          <p:spTgt spid="749">
                                            <p:txEl>
                                              <p:pRg st="2" end="2"/>
                                            </p:txEl>
                                          </p:spTgt>
                                        </p:tgtEl>
                                        <p:attrNameLst>
                                          <p:attrName>style.visibility</p:attrName>
                                        </p:attrNameLst>
                                      </p:cBhvr>
                                      <p:to>
                                        <p:strVal val="visible"/>
                                      </p:to>
                                    </p:set>
                                    <p:anim calcmode="lin" valueType="num">
                                      <p:cBhvr additive="repl">
                                        <p:cTn id="1919" dur="500" fill="hold"/>
                                        <p:tgtEl>
                                          <p:spTgt spid="749">
                                            <p:txEl>
                                              <p:pRg st="2" end="2"/>
                                            </p:txEl>
                                          </p:spTgt>
                                        </p:tgtEl>
                                        <p:attrNameLst>
                                          <p:attrName>ppt_x</p:attrName>
                                        </p:attrNameLst>
                                      </p:cBhvr>
                                      <p:tavLst>
                                        <p:tav tm="0">
                                          <p:val>
                                            <p:strVal val="#ppt_x"/>
                                          </p:val>
                                        </p:tav>
                                        <p:tav tm="100000">
                                          <p:val>
                                            <p:strVal val="#ppt_x"/>
                                          </p:val>
                                        </p:tav>
                                      </p:tavLst>
                                    </p:anim>
                                    <p:anim calcmode="lin" valueType="num">
                                      <p:cBhvr additive="repl">
                                        <p:cTn id="1920" dur="500" fill="hold"/>
                                        <p:tgtEl>
                                          <p:spTgt spid="7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21" fill="hold">
                      <p:stCondLst>
                        <p:cond delay="indefinite"/>
                      </p:stCondLst>
                      <p:childTnLst>
                        <p:par>
                          <p:cTn id="1922" fill="hold">
                            <p:stCondLst>
                              <p:cond delay="0"/>
                            </p:stCondLst>
                            <p:childTnLst>
                              <p:par>
                                <p:cTn id="1923" nodeType="clickEffect" fill="hold" presetClass="entr" presetID="2" presetSubtype="4">
                                  <p:stCondLst>
                                    <p:cond delay="0"/>
                                  </p:stCondLst>
                                  <p:childTnLst>
                                    <p:set>
                                      <p:cBhvr>
                                        <p:cTn id="1924" dur="1" fill="hold">
                                          <p:stCondLst>
                                            <p:cond delay="0"/>
                                          </p:stCondLst>
                                        </p:cTn>
                                        <p:tgtEl>
                                          <p:spTgt spid="749">
                                            <p:txEl>
                                              <p:pRg st="3" end="3"/>
                                            </p:txEl>
                                          </p:spTgt>
                                        </p:tgtEl>
                                        <p:attrNameLst>
                                          <p:attrName>style.visibility</p:attrName>
                                        </p:attrNameLst>
                                      </p:cBhvr>
                                      <p:to>
                                        <p:strVal val="visible"/>
                                      </p:to>
                                    </p:set>
                                    <p:anim calcmode="lin" valueType="num">
                                      <p:cBhvr additive="repl">
                                        <p:cTn id="1925" dur="500" fill="hold"/>
                                        <p:tgtEl>
                                          <p:spTgt spid="749">
                                            <p:txEl>
                                              <p:pRg st="3" end="3"/>
                                            </p:txEl>
                                          </p:spTgt>
                                        </p:tgtEl>
                                        <p:attrNameLst>
                                          <p:attrName>ppt_x</p:attrName>
                                        </p:attrNameLst>
                                      </p:cBhvr>
                                      <p:tavLst>
                                        <p:tav tm="0">
                                          <p:val>
                                            <p:strVal val="#ppt_x"/>
                                          </p:val>
                                        </p:tav>
                                        <p:tav tm="100000">
                                          <p:val>
                                            <p:strVal val="#ppt_x"/>
                                          </p:val>
                                        </p:tav>
                                      </p:tavLst>
                                    </p:anim>
                                    <p:anim calcmode="lin" valueType="num">
                                      <p:cBhvr additive="repl">
                                        <p:cTn id="1926" dur="500" fill="hold"/>
                                        <p:tgtEl>
                                          <p:spTgt spid="7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52"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design principle of C++ is that objects behave ‘like the ints do’.</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integer is copied for a function call:</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prints 3</a:t>
            </a:r>
            <a:endParaRPr b="0" lang="en-US" sz="1400" spc="-1" strike="noStrike">
              <a:latin typeface="Arial"/>
            </a:endParaRPr>
          </a:p>
        </p:txBody>
      </p:sp>
      <p:sp>
        <p:nvSpPr>
          <p:cNvPr id="753" name="PlaceHolder 3"/>
          <p:cNvSpPr>
            <a:spLocks noGrp="1"/>
          </p:cNvSpPr>
          <p:nvPr>
            <p:ph type="sldNum" idx="12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A1A40B2-86A9-4219-BEE0-3E29D7404C5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27" dur="indefinite" restart="never" nodeType="tmRoot">
          <p:childTnLst>
            <p:seq>
              <p:cTn id="1928" dur="indefinite" nodeType="mainSeq">
                <p:childTnLst>
                  <p:par>
                    <p:cTn id="1929" fill="hold">
                      <p:stCondLst>
                        <p:cond delay="indefinite"/>
                      </p:stCondLst>
                      <p:childTnLst>
                        <p:par>
                          <p:cTn id="1930" fill="hold">
                            <p:stCondLst>
                              <p:cond delay="0"/>
                            </p:stCondLst>
                            <p:childTnLst>
                              <p:par>
                                <p:cTn id="1931" nodeType="clickEffect" fill="hold" presetClass="entr" presetID="2" presetSubtype="4">
                                  <p:stCondLst>
                                    <p:cond delay="0"/>
                                  </p:stCondLst>
                                  <p:childTnLst>
                                    <p:set>
                                      <p:cBhvr>
                                        <p:cTn id="1932" dur="1" fill="hold">
                                          <p:stCondLst>
                                            <p:cond delay="0"/>
                                          </p:stCondLst>
                                        </p:cTn>
                                        <p:tgtEl>
                                          <p:spTgt spid="752">
                                            <p:txEl>
                                              <p:pRg st="1" end="1"/>
                                            </p:txEl>
                                          </p:spTgt>
                                        </p:tgtEl>
                                        <p:attrNameLst>
                                          <p:attrName>style.visibility</p:attrName>
                                        </p:attrNameLst>
                                      </p:cBhvr>
                                      <p:to>
                                        <p:strVal val="visible"/>
                                      </p:to>
                                    </p:set>
                                    <p:anim calcmode="lin" valueType="num">
                                      <p:cBhvr additive="repl">
                                        <p:cTn id="1933" dur="500" fill="hold"/>
                                        <p:tgtEl>
                                          <p:spTgt spid="752">
                                            <p:txEl>
                                              <p:pRg st="1" end="1"/>
                                            </p:txEl>
                                          </p:spTgt>
                                        </p:tgtEl>
                                        <p:attrNameLst>
                                          <p:attrName>ppt_x</p:attrName>
                                        </p:attrNameLst>
                                      </p:cBhvr>
                                      <p:tavLst>
                                        <p:tav tm="0">
                                          <p:val>
                                            <p:strVal val="#ppt_x"/>
                                          </p:val>
                                        </p:tav>
                                        <p:tav tm="100000">
                                          <p:val>
                                            <p:strVal val="#ppt_x"/>
                                          </p:val>
                                        </p:tav>
                                      </p:tavLst>
                                    </p:anim>
                                    <p:anim calcmode="lin" valueType="num">
                                      <p:cBhvr additive="repl">
                                        <p:cTn id="1934" dur="500" fill="hold"/>
                                        <p:tgtEl>
                                          <p:spTgt spid="752">
                                            <p:txEl>
                                              <p:pRg st="1" end="1"/>
                                            </p:txEl>
                                          </p:spTgt>
                                        </p:tgtEl>
                                        <p:attrNameLst>
                                          <p:attrName>ppt_y</p:attrName>
                                        </p:attrNameLst>
                                      </p:cBhvr>
                                      <p:tavLst>
                                        <p:tav tm="0">
                                          <p:val>
                                            <p:strVal val="1+#ppt_h/2"/>
                                          </p:val>
                                        </p:tav>
                                        <p:tav tm="100000">
                                          <p:val>
                                            <p:strVal val="#ppt_y"/>
                                          </p:val>
                                        </p:tav>
                                      </p:tavLst>
                                    </p:anim>
                                  </p:childTnLst>
                                </p:cTn>
                              </p:par>
                              <p:par>
                                <p:cTn id="1935" nodeType="withEffect" fill="hold" presetClass="entr" presetID="2" presetSubtype="4">
                                  <p:stCondLst>
                                    <p:cond delay="0"/>
                                  </p:stCondLst>
                                  <p:childTnLst>
                                    <p:set>
                                      <p:cBhvr>
                                        <p:cTn id="1936" dur="1" fill="hold">
                                          <p:stCondLst>
                                            <p:cond delay="0"/>
                                          </p:stCondLst>
                                        </p:cTn>
                                        <p:tgtEl>
                                          <p:spTgt spid="752">
                                            <p:txEl>
                                              <p:pRg st="2" end="2"/>
                                            </p:txEl>
                                          </p:spTgt>
                                        </p:tgtEl>
                                        <p:attrNameLst>
                                          <p:attrName>style.visibility</p:attrName>
                                        </p:attrNameLst>
                                      </p:cBhvr>
                                      <p:to>
                                        <p:strVal val="visible"/>
                                      </p:to>
                                    </p:set>
                                    <p:anim calcmode="lin" valueType="num">
                                      <p:cBhvr additive="repl">
                                        <p:cTn id="1937" dur="500" fill="hold"/>
                                        <p:tgtEl>
                                          <p:spTgt spid="752">
                                            <p:txEl>
                                              <p:pRg st="2" end="2"/>
                                            </p:txEl>
                                          </p:spTgt>
                                        </p:tgtEl>
                                        <p:attrNameLst>
                                          <p:attrName>ppt_x</p:attrName>
                                        </p:attrNameLst>
                                      </p:cBhvr>
                                      <p:tavLst>
                                        <p:tav tm="0">
                                          <p:val>
                                            <p:strVal val="#ppt_x"/>
                                          </p:val>
                                        </p:tav>
                                        <p:tav tm="100000">
                                          <p:val>
                                            <p:strVal val="#ppt_x"/>
                                          </p:val>
                                        </p:tav>
                                      </p:tavLst>
                                    </p:anim>
                                    <p:anim calcmode="lin" valueType="num">
                                      <p:cBhvr additive="repl">
                                        <p:cTn id="1938" dur="500" fill="hold"/>
                                        <p:tgtEl>
                                          <p:spTgt spid="752">
                                            <p:txEl>
                                              <p:pRg st="2" end="2"/>
                                            </p:txEl>
                                          </p:spTgt>
                                        </p:tgtEl>
                                        <p:attrNameLst>
                                          <p:attrName>ppt_y</p:attrName>
                                        </p:attrNameLst>
                                      </p:cBhvr>
                                      <p:tavLst>
                                        <p:tav tm="0">
                                          <p:val>
                                            <p:strVal val="1+#ppt_h/2"/>
                                          </p:val>
                                        </p:tav>
                                        <p:tav tm="100000">
                                          <p:val>
                                            <p:strVal val="#ppt_y"/>
                                          </p:val>
                                        </p:tav>
                                      </p:tavLst>
                                    </p:anim>
                                  </p:childTnLst>
                                </p:cTn>
                              </p:par>
                              <p:par>
                                <p:cTn id="1939" nodeType="withEffect" fill="hold" presetClass="entr" presetID="2" presetSubtype="4">
                                  <p:stCondLst>
                                    <p:cond delay="0"/>
                                  </p:stCondLst>
                                  <p:childTnLst>
                                    <p:set>
                                      <p:cBhvr>
                                        <p:cTn id="1940" dur="1" fill="hold">
                                          <p:stCondLst>
                                            <p:cond delay="0"/>
                                          </p:stCondLst>
                                        </p:cTn>
                                        <p:tgtEl>
                                          <p:spTgt spid="752">
                                            <p:txEl>
                                              <p:pRg st="3" end="3"/>
                                            </p:txEl>
                                          </p:spTgt>
                                        </p:tgtEl>
                                        <p:attrNameLst>
                                          <p:attrName>style.visibility</p:attrName>
                                        </p:attrNameLst>
                                      </p:cBhvr>
                                      <p:to>
                                        <p:strVal val="visible"/>
                                      </p:to>
                                    </p:set>
                                    <p:anim calcmode="lin" valueType="num">
                                      <p:cBhvr additive="repl">
                                        <p:cTn id="1941" dur="500" fill="hold"/>
                                        <p:tgtEl>
                                          <p:spTgt spid="752">
                                            <p:txEl>
                                              <p:pRg st="3" end="3"/>
                                            </p:txEl>
                                          </p:spTgt>
                                        </p:tgtEl>
                                        <p:attrNameLst>
                                          <p:attrName>ppt_x</p:attrName>
                                        </p:attrNameLst>
                                      </p:cBhvr>
                                      <p:tavLst>
                                        <p:tav tm="0">
                                          <p:val>
                                            <p:strVal val="#ppt_x"/>
                                          </p:val>
                                        </p:tav>
                                        <p:tav tm="100000">
                                          <p:val>
                                            <p:strVal val="#ppt_x"/>
                                          </p:val>
                                        </p:tav>
                                      </p:tavLst>
                                    </p:anim>
                                    <p:anim calcmode="lin" valueType="num">
                                      <p:cBhvr additive="repl">
                                        <p:cTn id="1942" dur="500" fill="hold"/>
                                        <p:tgtEl>
                                          <p:spTgt spid="752">
                                            <p:txEl>
                                              <p:pRg st="3" end="3"/>
                                            </p:txEl>
                                          </p:spTgt>
                                        </p:tgtEl>
                                        <p:attrNameLst>
                                          <p:attrName>ppt_y</p:attrName>
                                        </p:attrNameLst>
                                      </p:cBhvr>
                                      <p:tavLst>
                                        <p:tav tm="0">
                                          <p:val>
                                            <p:strVal val="1+#ppt_h/2"/>
                                          </p:val>
                                        </p:tav>
                                        <p:tav tm="100000">
                                          <p:val>
                                            <p:strVal val="#ppt_y"/>
                                          </p:val>
                                        </p:tav>
                                      </p:tavLst>
                                    </p:anim>
                                  </p:childTnLst>
                                </p:cTn>
                              </p:par>
                              <p:par>
                                <p:cTn id="1943" nodeType="withEffect" fill="hold" presetClass="entr" presetID="2" presetSubtype="4">
                                  <p:stCondLst>
                                    <p:cond delay="0"/>
                                  </p:stCondLst>
                                  <p:childTnLst>
                                    <p:set>
                                      <p:cBhvr>
                                        <p:cTn id="1944" dur="1" fill="hold">
                                          <p:stCondLst>
                                            <p:cond delay="0"/>
                                          </p:stCondLst>
                                        </p:cTn>
                                        <p:tgtEl>
                                          <p:spTgt spid="752">
                                            <p:txEl>
                                              <p:pRg st="4" end="4"/>
                                            </p:txEl>
                                          </p:spTgt>
                                        </p:tgtEl>
                                        <p:attrNameLst>
                                          <p:attrName>style.visibility</p:attrName>
                                        </p:attrNameLst>
                                      </p:cBhvr>
                                      <p:to>
                                        <p:strVal val="visible"/>
                                      </p:to>
                                    </p:set>
                                    <p:anim calcmode="lin" valueType="num">
                                      <p:cBhvr additive="repl">
                                        <p:cTn id="1945" dur="500" fill="hold"/>
                                        <p:tgtEl>
                                          <p:spTgt spid="752">
                                            <p:txEl>
                                              <p:pRg st="4" end="4"/>
                                            </p:txEl>
                                          </p:spTgt>
                                        </p:tgtEl>
                                        <p:attrNameLst>
                                          <p:attrName>ppt_x</p:attrName>
                                        </p:attrNameLst>
                                      </p:cBhvr>
                                      <p:tavLst>
                                        <p:tav tm="0">
                                          <p:val>
                                            <p:strVal val="#ppt_x"/>
                                          </p:val>
                                        </p:tav>
                                        <p:tav tm="100000">
                                          <p:val>
                                            <p:strVal val="#ppt_x"/>
                                          </p:val>
                                        </p:tav>
                                      </p:tavLst>
                                    </p:anim>
                                    <p:anim calcmode="lin" valueType="num">
                                      <p:cBhvr additive="repl">
                                        <p:cTn id="1946" dur="500" fill="hold"/>
                                        <p:tgtEl>
                                          <p:spTgt spid="752">
                                            <p:txEl>
                                              <p:pRg st="4" end="4"/>
                                            </p:txEl>
                                          </p:spTgt>
                                        </p:tgtEl>
                                        <p:attrNameLst>
                                          <p:attrName>ppt_y</p:attrName>
                                        </p:attrNameLst>
                                      </p:cBhvr>
                                      <p:tavLst>
                                        <p:tav tm="0">
                                          <p:val>
                                            <p:strVal val="1+#ppt_h/2"/>
                                          </p:val>
                                        </p:tav>
                                        <p:tav tm="100000">
                                          <p:val>
                                            <p:strVal val="#ppt_y"/>
                                          </p:val>
                                        </p:tav>
                                      </p:tavLst>
                                    </p:anim>
                                  </p:childTnLst>
                                </p:cTn>
                              </p:par>
                              <p:par>
                                <p:cTn id="1947" nodeType="withEffect" fill="hold" presetClass="entr" presetID="2" presetSubtype="4">
                                  <p:stCondLst>
                                    <p:cond delay="0"/>
                                  </p:stCondLst>
                                  <p:childTnLst>
                                    <p:set>
                                      <p:cBhvr>
                                        <p:cTn id="1948" dur="1" fill="hold">
                                          <p:stCondLst>
                                            <p:cond delay="0"/>
                                          </p:stCondLst>
                                        </p:cTn>
                                        <p:tgtEl>
                                          <p:spTgt spid="752">
                                            <p:txEl>
                                              <p:pRg st="5" end="5"/>
                                            </p:txEl>
                                          </p:spTgt>
                                        </p:tgtEl>
                                        <p:attrNameLst>
                                          <p:attrName>style.visibility</p:attrName>
                                        </p:attrNameLst>
                                      </p:cBhvr>
                                      <p:to>
                                        <p:strVal val="visible"/>
                                      </p:to>
                                    </p:set>
                                    <p:anim calcmode="lin" valueType="num">
                                      <p:cBhvr additive="repl">
                                        <p:cTn id="1949" dur="500" fill="hold"/>
                                        <p:tgtEl>
                                          <p:spTgt spid="752">
                                            <p:txEl>
                                              <p:pRg st="5" end="5"/>
                                            </p:txEl>
                                          </p:spTgt>
                                        </p:tgtEl>
                                        <p:attrNameLst>
                                          <p:attrName>ppt_x</p:attrName>
                                        </p:attrNameLst>
                                      </p:cBhvr>
                                      <p:tavLst>
                                        <p:tav tm="0">
                                          <p:val>
                                            <p:strVal val="#ppt_x"/>
                                          </p:val>
                                        </p:tav>
                                        <p:tav tm="100000">
                                          <p:val>
                                            <p:strVal val="#ppt_x"/>
                                          </p:val>
                                        </p:tav>
                                      </p:tavLst>
                                    </p:anim>
                                    <p:anim calcmode="lin" valueType="num">
                                      <p:cBhvr additive="repl">
                                        <p:cTn id="1950" dur="500" fill="hold"/>
                                        <p:tgtEl>
                                          <p:spTgt spid="752">
                                            <p:txEl>
                                              <p:pRg st="5" end="5"/>
                                            </p:txEl>
                                          </p:spTgt>
                                        </p:tgtEl>
                                        <p:attrNameLst>
                                          <p:attrName>ppt_y</p:attrName>
                                        </p:attrNameLst>
                                      </p:cBhvr>
                                      <p:tavLst>
                                        <p:tav tm="0">
                                          <p:val>
                                            <p:strVal val="1+#ppt_h/2"/>
                                          </p:val>
                                        </p:tav>
                                        <p:tav tm="100000">
                                          <p:val>
                                            <p:strVal val="#ppt_y"/>
                                          </p:val>
                                        </p:tav>
                                      </p:tavLst>
                                    </p:anim>
                                  </p:childTnLst>
                                </p:cTn>
                              </p:par>
                              <p:par>
                                <p:cTn id="1951" nodeType="withEffect" fill="hold" presetClass="entr" presetID="2" presetSubtype="4">
                                  <p:stCondLst>
                                    <p:cond delay="0"/>
                                  </p:stCondLst>
                                  <p:childTnLst>
                                    <p:set>
                                      <p:cBhvr>
                                        <p:cTn id="1952" dur="1" fill="hold">
                                          <p:stCondLst>
                                            <p:cond delay="0"/>
                                          </p:stCondLst>
                                        </p:cTn>
                                        <p:tgtEl>
                                          <p:spTgt spid="752">
                                            <p:txEl>
                                              <p:pRg st="7" end="7"/>
                                            </p:txEl>
                                          </p:spTgt>
                                        </p:tgtEl>
                                        <p:attrNameLst>
                                          <p:attrName>style.visibility</p:attrName>
                                        </p:attrNameLst>
                                      </p:cBhvr>
                                      <p:to>
                                        <p:strVal val="visible"/>
                                      </p:to>
                                    </p:set>
                                    <p:anim calcmode="lin" valueType="num">
                                      <p:cBhvr additive="repl">
                                        <p:cTn id="1953" dur="500" fill="hold"/>
                                        <p:tgtEl>
                                          <p:spTgt spid="752">
                                            <p:txEl>
                                              <p:pRg st="7" end="7"/>
                                            </p:txEl>
                                          </p:spTgt>
                                        </p:tgtEl>
                                        <p:attrNameLst>
                                          <p:attrName>ppt_x</p:attrName>
                                        </p:attrNameLst>
                                      </p:cBhvr>
                                      <p:tavLst>
                                        <p:tav tm="0">
                                          <p:val>
                                            <p:strVal val="#ppt_x"/>
                                          </p:val>
                                        </p:tav>
                                        <p:tav tm="100000">
                                          <p:val>
                                            <p:strVal val="#ppt_x"/>
                                          </p:val>
                                        </p:tav>
                                      </p:tavLst>
                                    </p:anim>
                                    <p:anim calcmode="lin" valueType="num">
                                      <p:cBhvr additive="repl">
                                        <p:cTn id="1954" dur="500" fill="hold"/>
                                        <p:tgtEl>
                                          <p:spTgt spid="752">
                                            <p:txEl>
                                              <p:pRg st="7" end="7"/>
                                            </p:txEl>
                                          </p:spTgt>
                                        </p:tgtEl>
                                        <p:attrNameLst>
                                          <p:attrName>ppt_y</p:attrName>
                                        </p:attrNameLst>
                                      </p:cBhvr>
                                      <p:tavLst>
                                        <p:tav tm="0">
                                          <p:val>
                                            <p:strVal val="1+#ppt_h/2"/>
                                          </p:val>
                                        </p:tav>
                                        <p:tav tm="100000">
                                          <p:val>
                                            <p:strVal val="#ppt_y"/>
                                          </p:val>
                                        </p:tav>
                                      </p:tavLst>
                                    </p:anim>
                                  </p:childTnLst>
                                </p:cTn>
                              </p:par>
                              <p:par>
                                <p:cTn id="1955" nodeType="withEffect" fill="hold" presetClass="entr" presetID="2" presetSubtype="4">
                                  <p:stCondLst>
                                    <p:cond delay="0"/>
                                  </p:stCondLst>
                                  <p:childTnLst>
                                    <p:set>
                                      <p:cBhvr>
                                        <p:cTn id="1956" dur="1" fill="hold">
                                          <p:stCondLst>
                                            <p:cond delay="0"/>
                                          </p:stCondLst>
                                        </p:cTn>
                                        <p:tgtEl>
                                          <p:spTgt spid="752">
                                            <p:txEl>
                                              <p:pRg st="8" end="8"/>
                                            </p:txEl>
                                          </p:spTgt>
                                        </p:tgtEl>
                                        <p:attrNameLst>
                                          <p:attrName>style.visibility</p:attrName>
                                        </p:attrNameLst>
                                      </p:cBhvr>
                                      <p:to>
                                        <p:strVal val="visible"/>
                                      </p:to>
                                    </p:set>
                                    <p:anim calcmode="lin" valueType="num">
                                      <p:cBhvr additive="repl">
                                        <p:cTn id="1957" dur="500" fill="hold"/>
                                        <p:tgtEl>
                                          <p:spTgt spid="752">
                                            <p:txEl>
                                              <p:pRg st="8" end="8"/>
                                            </p:txEl>
                                          </p:spTgt>
                                        </p:tgtEl>
                                        <p:attrNameLst>
                                          <p:attrName>ppt_x</p:attrName>
                                        </p:attrNameLst>
                                      </p:cBhvr>
                                      <p:tavLst>
                                        <p:tav tm="0">
                                          <p:val>
                                            <p:strVal val="#ppt_x"/>
                                          </p:val>
                                        </p:tav>
                                        <p:tav tm="100000">
                                          <p:val>
                                            <p:strVal val="#ppt_x"/>
                                          </p:val>
                                        </p:tav>
                                      </p:tavLst>
                                    </p:anim>
                                    <p:anim calcmode="lin" valueType="num">
                                      <p:cBhvr additive="repl">
                                        <p:cTn id="1958" dur="500" fill="hold"/>
                                        <p:tgtEl>
                                          <p:spTgt spid="752">
                                            <p:txEl>
                                              <p:pRg st="8" end="8"/>
                                            </p:txEl>
                                          </p:spTgt>
                                        </p:tgtEl>
                                        <p:attrNameLst>
                                          <p:attrName>ppt_y</p:attrName>
                                        </p:attrNameLst>
                                      </p:cBhvr>
                                      <p:tavLst>
                                        <p:tav tm="0">
                                          <p:val>
                                            <p:strVal val="1+#ppt_h/2"/>
                                          </p:val>
                                        </p:tav>
                                        <p:tav tm="100000">
                                          <p:val>
                                            <p:strVal val="#ppt_y"/>
                                          </p:val>
                                        </p:tav>
                                      </p:tavLst>
                                    </p:anim>
                                  </p:childTnLst>
                                </p:cTn>
                              </p:par>
                              <p:par>
                                <p:cTn id="1959" nodeType="withEffect" fill="hold" presetClass="entr" presetID="2" presetSubtype="4">
                                  <p:stCondLst>
                                    <p:cond delay="0"/>
                                  </p:stCondLst>
                                  <p:childTnLst>
                                    <p:set>
                                      <p:cBhvr>
                                        <p:cTn id="1960" dur="1" fill="hold">
                                          <p:stCondLst>
                                            <p:cond delay="0"/>
                                          </p:stCondLst>
                                        </p:cTn>
                                        <p:tgtEl>
                                          <p:spTgt spid="752">
                                            <p:txEl>
                                              <p:pRg st="9" end="9"/>
                                            </p:txEl>
                                          </p:spTgt>
                                        </p:tgtEl>
                                        <p:attrNameLst>
                                          <p:attrName>style.visibility</p:attrName>
                                        </p:attrNameLst>
                                      </p:cBhvr>
                                      <p:to>
                                        <p:strVal val="visible"/>
                                      </p:to>
                                    </p:set>
                                    <p:anim calcmode="lin" valueType="num">
                                      <p:cBhvr additive="repl">
                                        <p:cTn id="1961" dur="500" fill="hold"/>
                                        <p:tgtEl>
                                          <p:spTgt spid="752">
                                            <p:txEl>
                                              <p:pRg st="9" end="9"/>
                                            </p:txEl>
                                          </p:spTgt>
                                        </p:tgtEl>
                                        <p:attrNameLst>
                                          <p:attrName>ppt_x</p:attrName>
                                        </p:attrNameLst>
                                      </p:cBhvr>
                                      <p:tavLst>
                                        <p:tav tm="0">
                                          <p:val>
                                            <p:strVal val="#ppt_x"/>
                                          </p:val>
                                        </p:tav>
                                        <p:tav tm="100000">
                                          <p:val>
                                            <p:strVal val="#ppt_x"/>
                                          </p:val>
                                        </p:tav>
                                      </p:tavLst>
                                    </p:anim>
                                    <p:anim calcmode="lin" valueType="num">
                                      <p:cBhvr additive="repl">
                                        <p:cTn id="1962" dur="500" fill="hold"/>
                                        <p:tgtEl>
                                          <p:spTgt spid="75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GB" sz="2400" spc="-1" strike="noStrike">
                <a:solidFill>
                  <a:srgbClr val="262626"/>
                </a:solidFill>
                <a:latin typeface="Calibri"/>
                <a:ea typeface="ＭＳ Ｐゴシック"/>
              </a:rPr>
              <a:t>Overview</a:t>
            </a:r>
            <a:endParaRPr b="0" lang="en-US" sz="2400" spc="-1" strike="noStrike">
              <a:latin typeface="Arial"/>
            </a:endParaRPr>
          </a:p>
        </p:txBody>
      </p:sp>
      <p:sp>
        <p:nvSpPr>
          <p:cNvPr id="390" name="PlaceHolder 2"/>
          <p:cNvSpPr>
            <a:spLocks noGrp="1"/>
          </p:cNvSpPr>
          <p:nvPr>
            <p:ph type="sldNum" idx="1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644F3ED-B2F2-4C9B-80D3-355EDCD63D5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graphicFrame>
        <p:nvGraphicFramePr>
          <p:cNvPr id="1" name="Diagram1"/>
          <p:cNvGraphicFramePr/>
          <p:nvPr>
            <p:extLst>
              <p:ext uri="{D42A27DB-BD31-4B8C-83A1-F6EECF244321}">
                <p14:modId xmlns:p14="http://schemas.microsoft.com/office/powerpoint/2010/main" val="3880597298"/>
              </p:ext>
            </p:extLst>
          </p:nvPr>
        </p:nvGraphicFramePr>
        <p:xfrm>
          <a:off x="0" y="1899000"/>
          <a:ext cx="8949600" cy="3317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91" name="PlaceHolder 3"/>
          <p:cNvSpPr>
            <a:spLocks noGrp="1"/>
          </p:cNvSpPr>
          <p:nvPr>
            <p:ph/>
          </p:nvPr>
        </p:nvSpPr>
        <p:spPr>
          <a:xfrm>
            <a:off x="385200" y="1200960"/>
            <a:ext cx="7555320" cy="307440"/>
          </a:xfrm>
          <a:prstGeom prst="rect">
            <a:avLst/>
          </a:prstGeom>
          <a:noFill/>
          <a:ln w="9360">
            <a:noFill/>
          </a:ln>
        </p:spPr>
        <p:txBody>
          <a:bodyPr numCol="1" spcCol="0" lIns="0" rIns="0" tIns="0" bIns="0" anchor="t">
            <a:noAutofit/>
          </a:bodyPr>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 language is still evolving</a:t>
            </a:r>
            <a:endParaRPr b="0" lang="en-US" sz="2000" spc="-1" strike="noStrike">
              <a:latin typeface="Arial"/>
            </a:endParaRPr>
          </a:p>
        </p:txBody>
      </p:sp>
    </p:spTree>
  </p:cSld>
  <mc:AlternateContent>
    <mc:Choice Requires="p14">
      <p:transition p14:dur="10"/>
    </mc:Choice>
    <mc:Fallback>
      <p:transition/>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55" name="PlaceHolder 2"/>
          <p:cNvSpPr>
            <a:spLocks noGrp="1"/>
          </p:cNvSpPr>
          <p:nvPr>
            <p:ph/>
          </p:nvPr>
        </p:nvSpPr>
        <p:spPr>
          <a:xfrm>
            <a:off x="385200" y="1200960"/>
            <a:ext cx="7555320" cy="2118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Likewise, an object is copied:</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copy</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not modified</a:t>
            </a:r>
            <a:endParaRPr b="0" lang="en-US" sz="1400" spc="-1" strike="noStrike">
              <a:latin typeface="Arial"/>
            </a:endParaRPr>
          </a:p>
        </p:txBody>
      </p:sp>
      <p:sp>
        <p:nvSpPr>
          <p:cNvPr id="756" name="PlaceHolder 3"/>
          <p:cNvSpPr>
            <a:spLocks noGrp="1"/>
          </p:cNvSpPr>
          <p:nvPr>
            <p:ph type="sldNum" idx="12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3116E85-FB10-4A57-9685-8090C1405DB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63" dur="indefinite" restart="never" nodeType="tmRoot">
          <p:childTnLst>
            <p:seq>
              <p:cTn id="1964" dur="indefinite" nodeType="mainSeq">
                <p:childTnLst>
                  <p:par>
                    <p:cTn id="1965" fill="hold">
                      <p:stCondLst>
                        <p:cond delay="indefinite"/>
                      </p:stCondLst>
                      <p:childTnLst>
                        <p:par>
                          <p:cTn id="1966" fill="hold">
                            <p:stCondLst>
                              <p:cond delay="0"/>
                            </p:stCondLst>
                            <p:childTnLst>
                              <p:par>
                                <p:cTn id="1967" nodeType="clickEffect" fill="hold" presetClass="entr" presetID="2" presetSubtype="4">
                                  <p:stCondLst>
                                    <p:cond delay="0"/>
                                  </p:stCondLst>
                                  <p:childTnLst>
                                    <p:set>
                                      <p:cBhvr>
                                        <p:cTn id="1968" dur="1" fill="hold">
                                          <p:stCondLst>
                                            <p:cond delay="0"/>
                                          </p:stCondLst>
                                        </p:cTn>
                                        <p:tgtEl>
                                          <p:spTgt spid="755">
                                            <p:txEl>
                                              <p:pRg st="6" end="6"/>
                                            </p:txEl>
                                          </p:spTgt>
                                        </p:tgtEl>
                                        <p:attrNameLst>
                                          <p:attrName>style.visibility</p:attrName>
                                        </p:attrNameLst>
                                      </p:cBhvr>
                                      <p:to>
                                        <p:strVal val="visible"/>
                                      </p:to>
                                    </p:set>
                                    <p:anim calcmode="lin" valueType="num">
                                      <p:cBhvr additive="repl">
                                        <p:cTn id="1969" dur="500" fill="hold"/>
                                        <p:tgtEl>
                                          <p:spTgt spid="755">
                                            <p:txEl>
                                              <p:pRg st="6" end="6"/>
                                            </p:txEl>
                                          </p:spTgt>
                                        </p:tgtEl>
                                        <p:attrNameLst>
                                          <p:attrName>ppt_x</p:attrName>
                                        </p:attrNameLst>
                                      </p:cBhvr>
                                      <p:tavLst>
                                        <p:tav tm="0">
                                          <p:val>
                                            <p:strVal val="#ppt_x"/>
                                          </p:val>
                                        </p:tav>
                                        <p:tav tm="100000">
                                          <p:val>
                                            <p:strVal val="#ppt_x"/>
                                          </p:val>
                                        </p:tav>
                                      </p:tavLst>
                                    </p:anim>
                                    <p:anim calcmode="lin" valueType="num">
                                      <p:cBhvr additive="repl">
                                        <p:cTn id="1970" dur="500" fill="hold"/>
                                        <p:tgtEl>
                                          <p:spTgt spid="755">
                                            <p:txEl>
                                              <p:pRg st="6" end="6"/>
                                            </p:txEl>
                                          </p:spTgt>
                                        </p:tgtEl>
                                        <p:attrNameLst>
                                          <p:attrName>ppt_y</p:attrName>
                                        </p:attrNameLst>
                                      </p:cBhvr>
                                      <p:tavLst>
                                        <p:tav tm="0">
                                          <p:val>
                                            <p:strVal val="1+#ppt_h/2"/>
                                          </p:val>
                                        </p:tav>
                                        <p:tav tm="100000">
                                          <p:val>
                                            <p:strVal val="#ppt_y"/>
                                          </p:val>
                                        </p:tav>
                                      </p:tavLst>
                                    </p:anim>
                                  </p:childTnLst>
                                </p:cTn>
                              </p:par>
                              <p:par>
                                <p:cTn id="1971" nodeType="withEffect" fill="hold" presetClass="entr" presetID="2" presetSubtype="4">
                                  <p:stCondLst>
                                    <p:cond delay="0"/>
                                  </p:stCondLst>
                                  <p:childTnLst>
                                    <p:set>
                                      <p:cBhvr>
                                        <p:cTn id="1972" dur="1" fill="hold">
                                          <p:stCondLst>
                                            <p:cond delay="0"/>
                                          </p:stCondLst>
                                        </p:cTn>
                                        <p:tgtEl>
                                          <p:spTgt spid="755">
                                            <p:txEl>
                                              <p:pRg st="7" end="7"/>
                                            </p:txEl>
                                          </p:spTgt>
                                        </p:tgtEl>
                                        <p:attrNameLst>
                                          <p:attrName>style.visibility</p:attrName>
                                        </p:attrNameLst>
                                      </p:cBhvr>
                                      <p:to>
                                        <p:strVal val="visible"/>
                                      </p:to>
                                    </p:set>
                                    <p:anim calcmode="lin" valueType="num">
                                      <p:cBhvr additive="repl">
                                        <p:cTn id="1973" dur="500" fill="hold"/>
                                        <p:tgtEl>
                                          <p:spTgt spid="755">
                                            <p:txEl>
                                              <p:pRg st="7" end="7"/>
                                            </p:txEl>
                                          </p:spTgt>
                                        </p:tgtEl>
                                        <p:attrNameLst>
                                          <p:attrName>ppt_x</p:attrName>
                                        </p:attrNameLst>
                                      </p:cBhvr>
                                      <p:tavLst>
                                        <p:tav tm="0">
                                          <p:val>
                                            <p:strVal val="#ppt_x"/>
                                          </p:val>
                                        </p:tav>
                                        <p:tav tm="100000">
                                          <p:val>
                                            <p:strVal val="#ppt_x"/>
                                          </p:val>
                                        </p:tav>
                                      </p:tavLst>
                                    </p:anim>
                                    <p:anim calcmode="lin" valueType="num">
                                      <p:cBhvr additive="repl">
                                        <p:cTn id="1974" dur="500" fill="hold"/>
                                        <p:tgtEl>
                                          <p:spTgt spid="7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58" name="PlaceHolder 2"/>
          <p:cNvSpPr>
            <a:spLocks noGrp="1"/>
          </p:cNvSpPr>
          <p:nvPr>
            <p:ph/>
          </p:nvPr>
        </p:nvSpPr>
        <p:spPr>
          <a:xfrm>
            <a:off x="385200" y="1200960"/>
            <a:ext cx="7555320" cy="3412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Use a reference to not copy:</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modifies original</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Times New Roman"/>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original</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modified</a:t>
            </a:r>
            <a:endParaRPr b="0" lang="en-US" sz="1400" spc="-1" strike="noStrike">
              <a:latin typeface="Arial"/>
            </a:endParaRPr>
          </a:p>
        </p:txBody>
      </p:sp>
      <p:sp>
        <p:nvSpPr>
          <p:cNvPr id="759" name="PlaceHolder 3"/>
          <p:cNvSpPr>
            <a:spLocks noGrp="1"/>
          </p:cNvSpPr>
          <p:nvPr>
            <p:ph type="sldNum" idx="13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499051D-7E32-4C51-A1C2-D2ED150527B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75" dur="indefinite" restart="never" nodeType="tmRoot">
          <p:childTnLst>
            <p:seq>
              <p:cTn id="1976" dur="indefinite" nodeType="mainSeq">
                <p:childTnLst>
                  <p:par>
                    <p:cTn id="1977" fill="hold">
                      <p:stCondLst>
                        <p:cond delay="indefinite"/>
                      </p:stCondLst>
                      <p:childTnLst>
                        <p:par>
                          <p:cTn id="1978" fill="hold">
                            <p:stCondLst>
                              <p:cond delay="0"/>
                            </p:stCondLst>
                            <p:childTnLst>
                              <p:par>
                                <p:cTn id="1979" nodeType="clickEffect" fill="hold" presetClass="entr" presetID="2" presetSubtype="4">
                                  <p:stCondLst>
                                    <p:cond delay="0"/>
                                  </p:stCondLst>
                                  <p:childTnLst>
                                    <p:set>
                                      <p:cBhvr>
                                        <p:cTn id="1980" dur="1" fill="hold">
                                          <p:stCondLst>
                                            <p:cond delay="0"/>
                                          </p:stCondLst>
                                        </p:cTn>
                                        <p:tgtEl>
                                          <p:spTgt spid="758">
                                            <p:txEl>
                                              <p:pRg st="6" end="6"/>
                                            </p:txEl>
                                          </p:spTgt>
                                        </p:tgtEl>
                                        <p:attrNameLst>
                                          <p:attrName>style.visibility</p:attrName>
                                        </p:attrNameLst>
                                      </p:cBhvr>
                                      <p:to>
                                        <p:strVal val="visible"/>
                                      </p:to>
                                    </p:set>
                                    <p:anim calcmode="lin" valueType="num">
                                      <p:cBhvr additive="repl">
                                        <p:cTn id="1981" dur="500" fill="hold"/>
                                        <p:tgtEl>
                                          <p:spTgt spid="758">
                                            <p:txEl>
                                              <p:pRg st="6" end="6"/>
                                            </p:txEl>
                                          </p:spTgt>
                                        </p:tgtEl>
                                        <p:attrNameLst>
                                          <p:attrName>ppt_x</p:attrName>
                                        </p:attrNameLst>
                                      </p:cBhvr>
                                      <p:tavLst>
                                        <p:tav tm="0">
                                          <p:val>
                                            <p:strVal val="#ppt_x"/>
                                          </p:val>
                                        </p:tav>
                                        <p:tav tm="100000">
                                          <p:val>
                                            <p:strVal val="#ppt_x"/>
                                          </p:val>
                                        </p:tav>
                                      </p:tavLst>
                                    </p:anim>
                                    <p:anim calcmode="lin" valueType="num">
                                      <p:cBhvr additive="repl">
                                        <p:cTn id="1982" dur="500" fill="hold"/>
                                        <p:tgtEl>
                                          <p:spTgt spid="758">
                                            <p:txEl>
                                              <p:pRg st="6" end="6"/>
                                            </p:txEl>
                                          </p:spTgt>
                                        </p:tgtEl>
                                        <p:attrNameLst>
                                          <p:attrName>ppt_y</p:attrName>
                                        </p:attrNameLst>
                                      </p:cBhvr>
                                      <p:tavLst>
                                        <p:tav tm="0">
                                          <p:val>
                                            <p:strVal val="1+#ppt_h/2"/>
                                          </p:val>
                                        </p:tav>
                                        <p:tav tm="100000">
                                          <p:val>
                                            <p:strVal val="#ppt_y"/>
                                          </p:val>
                                        </p:tav>
                                      </p:tavLst>
                                    </p:anim>
                                  </p:childTnLst>
                                </p:cTn>
                              </p:par>
                              <p:par>
                                <p:cTn id="1983" nodeType="withEffect" fill="hold" presetClass="entr" presetID="2" presetSubtype="4">
                                  <p:stCondLst>
                                    <p:cond delay="0"/>
                                  </p:stCondLst>
                                  <p:childTnLst>
                                    <p:set>
                                      <p:cBhvr>
                                        <p:cTn id="1984" dur="1" fill="hold">
                                          <p:stCondLst>
                                            <p:cond delay="0"/>
                                          </p:stCondLst>
                                        </p:cTn>
                                        <p:tgtEl>
                                          <p:spTgt spid="758">
                                            <p:txEl>
                                              <p:pRg st="7" end="7"/>
                                            </p:txEl>
                                          </p:spTgt>
                                        </p:tgtEl>
                                        <p:attrNameLst>
                                          <p:attrName>style.visibility</p:attrName>
                                        </p:attrNameLst>
                                      </p:cBhvr>
                                      <p:to>
                                        <p:strVal val="visible"/>
                                      </p:to>
                                    </p:set>
                                    <p:anim calcmode="lin" valueType="num">
                                      <p:cBhvr additive="repl">
                                        <p:cTn id="1985" dur="500" fill="hold"/>
                                        <p:tgtEl>
                                          <p:spTgt spid="758">
                                            <p:txEl>
                                              <p:pRg st="7" end="7"/>
                                            </p:txEl>
                                          </p:spTgt>
                                        </p:tgtEl>
                                        <p:attrNameLst>
                                          <p:attrName>ppt_x</p:attrName>
                                        </p:attrNameLst>
                                      </p:cBhvr>
                                      <p:tavLst>
                                        <p:tav tm="0">
                                          <p:val>
                                            <p:strVal val="#ppt_x"/>
                                          </p:val>
                                        </p:tav>
                                        <p:tav tm="100000">
                                          <p:val>
                                            <p:strVal val="#ppt_x"/>
                                          </p:val>
                                        </p:tav>
                                      </p:tavLst>
                                    </p:anim>
                                    <p:anim calcmode="lin" valueType="num">
                                      <p:cBhvr additive="repl">
                                        <p:cTn id="1986" dur="500" fill="hold"/>
                                        <p:tgtEl>
                                          <p:spTgt spid="758">
                                            <p:txEl>
                                              <p:pRg st="7" end="7"/>
                                            </p:txEl>
                                          </p:spTgt>
                                        </p:tgtEl>
                                        <p:attrNameLst>
                                          <p:attrName>ppt_y</p:attrName>
                                        </p:attrNameLst>
                                      </p:cBhvr>
                                      <p:tavLst>
                                        <p:tav tm="0">
                                          <p:val>
                                            <p:strVal val="1+#ppt_h/2"/>
                                          </p:val>
                                        </p:tav>
                                        <p:tav tm="100000">
                                          <p:val>
                                            <p:strVal val="#ppt_y"/>
                                          </p:val>
                                        </p:tav>
                                      </p:tavLst>
                                    </p:anim>
                                  </p:childTnLst>
                                </p:cTn>
                              </p:par>
                              <p:par>
                                <p:cTn id="1987" nodeType="withEffect" fill="hold" presetClass="entr" presetID="2" presetSubtype="4">
                                  <p:stCondLst>
                                    <p:cond delay="0"/>
                                  </p:stCondLst>
                                  <p:childTnLst>
                                    <p:set>
                                      <p:cBhvr>
                                        <p:cTn id="1988" dur="1" fill="hold">
                                          <p:stCondLst>
                                            <p:cond delay="0"/>
                                          </p:stCondLst>
                                        </p:cTn>
                                        <p:tgtEl>
                                          <p:spTgt spid="758">
                                            <p:txEl>
                                              <p:pRg st="8" end="8"/>
                                            </p:txEl>
                                          </p:spTgt>
                                        </p:tgtEl>
                                        <p:attrNameLst>
                                          <p:attrName>style.visibility</p:attrName>
                                        </p:attrNameLst>
                                      </p:cBhvr>
                                      <p:to>
                                        <p:strVal val="visible"/>
                                      </p:to>
                                    </p:set>
                                    <p:anim calcmode="lin" valueType="num">
                                      <p:cBhvr additive="repl">
                                        <p:cTn id="1989" dur="500" fill="hold"/>
                                        <p:tgtEl>
                                          <p:spTgt spid="758">
                                            <p:txEl>
                                              <p:pRg st="8" end="8"/>
                                            </p:txEl>
                                          </p:spTgt>
                                        </p:tgtEl>
                                        <p:attrNameLst>
                                          <p:attrName>ppt_x</p:attrName>
                                        </p:attrNameLst>
                                      </p:cBhvr>
                                      <p:tavLst>
                                        <p:tav tm="0">
                                          <p:val>
                                            <p:strVal val="#ppt_x"/>
                                          </p:val>
                                        </p:tav>
                                        <p:tav tm="100000">
                                          <p:val>
                                            <p:strVal val="#ppt_x"/>
                                          </p:val>
                                        </p:tav>
                                      </p:tavLst>
                                    </p:anim>
                                    <p:anim calcmode="lin" valueType="num">
                                      <p:cBhvr additive="repl">
                                        <p:cTn id="1990" dur="500" fill="hold"/>
                                        <p:tgtEl>
                                          <p:spTgt spid="758">
                                            <p:txEl>
                                              <p:pRg st="8" end="8"/>
                                            </p:txEl>
                                          </p:spTgt>
                                        </p:tgtEl>
                                        <p:attrNameLst>
                                          <p:attrName>ppt_y</p:attrName>
                                        </p:attrNameLst>
                                      </p:cBhvr>
                                      <p:tavLst>
                                        <p:tav tm="0">
                                          <p:val>
                                            <p:strVal val="1+#ppt_h/2"/>
                                          </p:val>
                                        </p:tav>
                                        <p:tav tm="100000">
                                          <p:val>
                                            <p:strVal val="#ppt_y"/>
                                          </p:val>
                                        </p:tav>
                                      </p:tavLst>
                                    </p:anim>
                                  </p:childTnLst>
                                </p:cTn>
                              </p:par>
                              <p:par>
                                <p:cTn id="1991" nodeType="withEffect" fill="hold" presetClass="entr" presetID="2" presetSubtype="4">
                                  <p:stCondLst>
                                    <p:cond delay="0"/>
                                  </p:stCondLst>
                                  <p:childTnLst>
                                    <p:set>
                                      <p:cBhvr>
                                        <p:cTn id="1992" dur="1" fill="hold">
                                          <p:stCondLst>
                                            <p:cond delay="0"/>
                                          </p:stCondLst>
                                        </p:cTn>
                                        <p:tgtEl>
                                          <p:spTgt spid="758">
                                            <p:txEl>
                                              <p:pRg st="9" end="9"/>
                                            </p:txEl>
                                          </p:spTgt>
                                        </p:tgtEl>
                                        <p:attrNameLst>
                                          <p:attrName>style.visibility</p:attrName>
                                        </p:attrNameLst>
                                      </p:cBhvr>
                                      <p:to>
                                        <p:strVal val="visible"/>
                                      </p:to>
                                    </p:set>
                                    <p:anim calcmode="lin" valueType="num">
                                      <p:cBhvr additive="repl">
                                        <p:cTn id="1993" dur="500" fill="hold"/>
                                        <p:tgtEl>
                                          <p:spTgt spid="758">
                                            <p:txEl>
                                              <p:pRg st="9" end="9"/>
                                            </p:txEl>
                                          </p:spTgt>
                                        </p:tgtEl>
                                        <p:attrNameLst>
                                          <p:attrName>ppt_x</p:attrName>
                                        </p:attrNameLst>
                                      </p:cBhvr>
                                      <p:tavLst>
                                        <p:tav tm="0">
                                          <p:val>
                                            <p:strVal val="#ppt_x"/>
                                          </p:val>
                                        </p:tav>
                                        <p:tav tm="100000">
                                          <p:val>
                                            <p:strVal val="#ppt_x"/>
                                          </p:val>
                                        </p:tav>
                                      </p:tavLst>
                                    </p:anim>
                                    <p:anim calcmode="lin" valueType="num">
                                      <p:cBhvr additive="repl">
                                        <p:cTn id="1994" dur="500" fill="hold"/>
                                        <p:tgtEl>
                                          <p:spTgt spid="7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95" fill="hold">
                      <p:stCondLst>
                        <p:cond delay="indefinite"/>
                      </p:stCondLst>
                      <p:childTnLst>
                        <p:par>
                          <p:cTn id="1996" fill="hold">
                            <p:stCondLst>
                              <p:cond delay="0"/>
                            </p:stCondLst>
                            <p:childTnLst>
                              <p:par>
                                <p:cTn id="1997" nodeType="clickEffect" fill="hold" presetClass="entr" presetID="2" presetSubtype="4">
                                  <p:stCondLst>
                                    <p:cond delay="0"/>
                                  </p:stCondLst>
                                  <p:childTnLst>
                                    <p:set>
                                      <p:cBhvr>
                                        <p:cTn id="1998" dur="1" fill="hold">
                                          <p:stCondLst>
                                            <p:cond delay="0"/>
                                          </p:stCondLst>
                                        </p:cTn>
                                        <p:tgtEl>
                                          <p:spTgt spid="758">
                                            <p:txEl>
                                              <p:pRg st="11" end="11"/>
                                            </p:txEl>
                                          </p:spTgt>
                                        </p:tgtEl>
                                        <p:attrNameLst>
                                          <p:attrName>style.visibility</p:attrName>
                                        </p:attrNameLst>
                                      </p:cBhvr>
                                      <p:to>
                                        <p:strVal val="visible"/>
                                      </p:to>
                                    </p:set>
                                    <p:anim calcmode="lin" valueType="num">
                                      <p:cBhvr additive="repl">
                                        <p:cTn id="1999" dur="500" fill="hold"/>
                                        <p:tgtEl>
                                          <p:spTgt spid="758">
                                            <p:txEl>
                                              <p:pRg st="11" end="11"/>
                                            </p:txEl>
                                          </p:spTgt>
                                        </p:tgtEl>
                                        <p:attrNameLst>
                                          <p:attrName>ppt_x</p:attrName>
                                        </p:attrNameLst>
                                      </p:cBhvr>
                                      <p:tavLst>
                                        <p:tav tm="0">
                                          <p:val>
                                            <p:strVal val="#ppt_x"/>
                                          </p:val>
                                        </p:tav>
                                        <p:tav tm="100000">
                                          <p:val>
                                            <p:strVal val="#ppt_x"/>
                                          </p:val>
                                        </p:tav>
                                      </p:tavLst>
                                    </p:anim>
                                    <p:anim calcmode="lin" valueType="num">
                                      <p:cBhvr additive="repl">
                                        <p:cTn id="2000" dur="500" fill="hold"/>
                                        <p:tgtEl>
                                          <p:spTgt spid="758">
                                            <p:txEl>
                                              <p:pRg st="11" end="11"/>
                                            </p:txEl>
                                          </p:spTgt>
                                        </p:tgtEl>
                                        <p:attrNameLst>
                                          <p:attrName>ppt_y</p:attrName>
                                        </p:attrNameLst>
                                      </p:cBhvr>
                                      <p:tavLst>
                                        <p:tav tm="0">
                                          <p:val>
                                            <p:strVal val="1+#ppt_h/2"/>
                                          </p:val>
                                        </p:tav>
                                        <p:tav tm="100000">
                                          <p:val>
                                            <p:strVal val="#ppt_y"/>
                                          </p:val>
                                        </p:tav>
                                      </p:tavLst>
                                    </p:anim>
                                  </p:childTnLst>
                                </p:cTn>
                              </p:par>
                              <p:par>
                                <p:cTn id="2001" nodeType="withEffect" fill="hold" presetClass="entr" presetID="2" presetSubtype="4">
                                  <p:stCondLst>
                                    <p:cond delay="0"/>
                                  </p:stCondLst>
                                  <p:childTnLst>
                                    <p:set>
                                      <p:cBhvr>
                                        <p:cTn id="2002" dur="1" fill="hold">
                                          <p:stCondLst>
                                            <p:cond delay="0"/>
                                          </p:stCondLst>
                                        </p:cTn>
                                        <p:tgtEl>
                                          <p:spTgt spid="758">
                                            <p:txEl>
                                              <p:pRg st="12" end="12"/>
                                            </p:txEl>
                                          </p:spTgt>
                                        </p:tgtEl>
                                        <p:attrNameLst>
                                          <p:attrName>style.visibility</p:attrName>
                                        </p:attrNameLst>
                                      </p:cBhvr>
                                      <p:to>
                                        <p:strVal val="visible"/>
                                      </p:to>
                                    </p:set>
                                    <p:anim calcmode="lin" valueType="num">
                                      <p:cBhvr additive="repl">
                                        <p:cTn id="2003" dur="500" fill="hold"/>
                                        <p:tgtEl>
                                          <p:spTgt spid="758">
                                            <p:txEl>
                                              <p:pRg st="12" end="12"/>
                                            </p:txEl>
                                          </p:spTgt>
                                        </p:tgtEl>
                                        <p:attrNameLst>
                                          <p:attrName>ppt_x</p:attrName>
                                        </p:attrNameLst>
                                      </p:cBhvr>
                                      <p:tavLst>
                                        <p:tav tm="0">
                                          <p:val>
                                            <p:strVal val="#ppt_x"/>
                                          </p:val>
                                        </p:tav>
                                        <p:tav tm="100000">
                                          <p:val>
                                            <p:strVal val="#ppt_x"/>
                                          </p:val>
                                        </p:tav>
                                      </p:tavLst>
                                    </p:anim>
                                    <p:anim calcmode="lin" valueType="num">
                                      <p:cBhvr additive="repl">
                                        <p:cTn id="2004" dur="500" fill="hold"/>
                                        <p:tgtEl>
                                          <p:spTgt spid="7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61"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may also use a pointer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modifies original</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Times New Roman"/>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original</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n-&gt;addGrade(5);   </a:t>
            </a:r>
            <a:r>
              <a:rPr b="0" lang="en-US" sz="1400" spc="-1" strike="noStrike">
                <a:solidFill>
                  <a:srgbClr val="008000"/>
                </a:solidFill>
                <a:highlight>
                  <a:srgbClr val="ffffff"/>
                </a:highlight>
                <a:latin typeface="Consolas"/>
                <a:ea typeface="ＭＳ Ｐゴシック"/>
              </a:rPr>
              <a:t>// alternative syntax</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modified</a:t>
            </a:r>
            <a:endParaRPr b="0" lang="en-US" sz="1400" spc="-1" strike="noStrike">
              <a:latin typeface="Arial"/>
            </a:endParaRPr>
          </a:p>
        </p:txBody>
      </p:sp>
      <p:sp>
        <p:nvSpPr>
          <p:cNvPr id="762" name="PlaceHolder 3"/>
          <p:cNvSpPr>
            <a:spLocks noGrp="1"/>
          </p:cNvSpPr>
          <p:nvPr>
            <p:ph type="sldNum" idx="13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2470F96-FF19-4C6E-B64A-E72DD743551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05" dur="indefinite" restart="never" nodeType="tmRoot">
          <p:childTnLst>
            <p:seq>
              <p:cTn id="2006" dur="indefinite" nodeType="mainSeq">
                <p:childTnLst>
                  <p:par>
                    <p:cTn id="2007" fill="hold">
                      <p:stCondLst>
                        <p:cond delay="indefinite"/>
                      </p:stCondLst>
                      <p:childTnLst>
                        <p:par>
                          <p:cTn id="2008" fill="hold">
                            <p:stCondLst>
                              <p:cond delay="0"/>
                            </p:stCondLst>
                            <p:childTnLst>
                              <p:par>
                                <p:cTn id="2009" nodeType="clickEffect" fill="hold" presetClass="entr" presetID="2" presetSubtype="4">
                                  <p:stCondLst>
                                    <p:cond delay="0"/>
                                  </p:stCondLst>
                                  <p:childTnLst>
                                    <p:set>
                                      <p:cBhvr>
                                        <p:cTn id="2010" dur="1" fill="hold">
                                          <p:stCondLst>
                                            <p:cond delay="0"/>
                                          </p:stCondLst>
                                        </p:cTn>
                                        <p:tgtEl>
                                          <p:spTgt spid="761">
                                            <p:txEl>
                                              <p:pRg st="6" end="6"/>
                                            </p:txEl>
                                          </p:spTgt>
                                        </p:tgtEl>
                                        <p:attrNameLst>
                                          <p:attrName>style.visibility</p:attrName>
                                        </p:attrNameLst>
                                      </p:cBhvr>
                                      <p:to>
                                        <p:strVal val="visible"/>
                                      </p:to>
                                    </p:set>
                                    <p:anim calcmode="lin" valueType="num">
                                      <p:cBhvr additive="repl">
                                        <p:cTn id="2011" dur="500" fill="hold"/>
                                        <p:tgtEl>
                                          <p:spTgt spid="761">
                                            <p:txEl>
                                              <p:pRg st="6" end="6"/>
                                            </p:txEl>
                                          </p:spTgt>
                                        </p:tgtEl>
                                        <p:attrNameLst>
                                          <p:attrName>ppt_x</p:attrName>
                                        </p:attrNameLst>
                                      </p:cBhvr>
                                      <p:tavLst>
                                        <p:tav tm="0">
                                          <p:val>
                                            <p:strVal val="#ppt_x"/>
                                          </p:val>
                                        </p:tav>
                                        <p:tav tm="100000">
                                          <p:val>
                                            <p:strVal val="#ppt_x"/>
                                          </p:val>
                                        </p:tav>
                                      </p:tavLst>
                                    </p:anim>
                                    <p:anim calcmode="lin" valueType="num">
                                      <p:cBhvr additive="repl">
                                        <p:cTn id="2012" dur="500" fill="hold"/>
                                        <p:tgtEl>
                                          <p:spTgt spid="761">
                                            <p:txEl>
                                              <p:pRg st="6" end="6"/>
                                            </p:txEl>
                                          </p:spTgt>
                                        </p:tgtEl>
                                        <p:attrNameLst>
                                          <p:attrName>ppt_y</p:attrName>
                                        </p:attrNameLst>
                                      </p:cBhvr>
                                      <p:tavLst>
                                        <p:tav tm="0">
                                          <p:val>
                                            <p:strVal val="1+#ppt_h/2"/>
                                          </p:val>
                                        </p:tav>
                                        <p:tav tm="100000">
                                          <p:val>
                                            <p:strVal val="#ppt_y"/>
                                          </p:val>
                                        </p:tav>
                                      </p:tavLst>
                                    </p:anim>
                                  </p:childTnLst>
                                </p:cTn>
                              </p:par>
                              <p:par>
                                <p:cTn id="2013" nodeType="withEffect" fill="hold" presetClass="entr" presetID="2" presetSubtype="4">
                                  <p:stCondLst>
                                    <p:cond delay="0"/>
                                  </p:stCondLst>
                                  <p:childTnLst>
                                    <p:set>
                                      <p:cBhvr>
                                        <p:cTn id="2014" dur="1" fill="hold">
                                          <p:stCondLst>
                                            <p:cond delay="0"/>
                                          </p:stCondLst>
                                        </p:cTn>
                                        <p:tgtEl>
                                          <p:spTgt spid="761">
                                            <p:txEl>
                                              <p:pRg st="7" end="7"/>
                                            </p:txEl>
                                          </p:spTgt>
                                        </p:tgtEl>
                                        <p:attrNameLst>
                                          <p:attrName>style.visibility</p:attrName>
                                        </p:attrNameLst>
                                      </p:cBhvr>
                                      <p:to>
                                        <p:strVal val="visible"/>
                                      </p:to>
                                    </p:set>
                                    <p:anim calcmode="lin" valueType="num">
                                      <p:cBhvr additive="repl">
                                        <p:cTn id="2015" dur="500" fill="hold"/>
                                        <p:tgtEl>
                                          <p:spTgt spid="761">
                                            <p:txEl>
                                              <p:pRg st="7" end="7"/>
                                            </p:txEl>
                                          </p:spTgt>
                                        </p:tgtEl>
                                        <p:attrNameLst>
                                          <p:attrName>ppt_x</p:attrName>
                                        </p:attrNameLst>
                                      </p:cBhvr>
                                      <p:tavLst>
                                        <p:tav tm="0">
                                          <p:val>
                                            <p:strVal val="#ppt_x"/>
                                          </p:val>
                                        </p:tav>
                                        <p:tav tm="100000">
                                          <p:val>
                                            <p:strVal val="#ppt_x"/>
                                          </p:val>
                                        </p:tav>
                                      </p:tavLst>
                                    </p:anim>
                                    <p:anim calcmode="lin" valueType="num">
                                      <p:cBhvr additive="repl">
                                        <p:cTn id="2016" dur="500" fill="hold"/>
                                        <p:tgtEl>
                                          <p:spTgt spid="761">
                                            <p:txEl>
                                              <p:pRg st="7" end="7"/>
                                            </p:txEl>
                                          </p:spTgt>
                                        </p:tgtEl>
                                        <p:attrNameLst>
                                          <p:attrName>ppt_y</p:attrName>
                                        </p:attrNameLst>
                                      </p:cBhvr>
                                      <p:tavLst>
                                        <p:tav tm="0">
                                          <p:val>
                                            <p:strVal val="1+#ppt_h/2"/>
                                          </p:val>
                                        </p:tav>
                                        <p:tav tm="100000">
                                          <p:val>
                                            <p:strVal val="#ppt_y"/>
                                          </p:val>
                                        </p:tav>
                                      </p:tavLst>
                                    </p:anim>
                                  </p:childTnLst>
                                </p:cTn>
                              </p:par>
                              <p:par>
                                <p:cTn id="2017" nodeType="withEffect" fill="hold" presetClass="entr" presetID="2" presetSubtype="4">
                                  <p:stCondLst>
                                    <p:cond delay="0"/>
                                  </p:stCondLst>
                                  <p:childTnLst>
                                    <p:set>
                                      <p:cBhvr>
                                        <p:cTn id="2018" dur="1" fill="hold">
                                          <p:stCondLst>
                                            <p:cond delay="0"/>
                                          </p:stCondLst>
                                        </p:cTn>
                                        <p:tgtEl>
                                          <p:spTgt spid="761">
                                            <p:txEl>
                                              <p:pRg st="8" end="8"/>
                                            </p:txEl>
                                          </p:spTgt>
                                        </p:tgtEl>
                                        <p:attrNameLst>
                                          <p:attrName>style.visibility</p:attrName>
                                        </p:attrNameLst>
                                      </p:cBhvr>
                                      <p:to>
                                        <p:strVal val="visible"/>
                                      </p:to>
                                    </p:set>
                                    <p:anim calcmode="lin" valueType="num">
                                      <p:cBhvr additive="repl">
                                        <p:cTn id="2019" dur="500" fill="hold"/>
                                        <p:tgtEl>
                                          <p:spTgt spid="761">
                                            <p:txEl>
                                              <p:pRg st="8" end="8"/>
                                            </p:txEl>
                                          </p:spTgt>
                                        </p:tgtEl>
                                        <p:attrNameLst>
                                          <p:attrName>ppt_x</p:attrName>
                                        </p:attrNameLst>
                                      </p:cBhvr>
                                      <p:tavLst>
                                        <p:tav tm="0">
                                          <p:val>
                                            <p:strVal val="#ppt_x"/>
                                          </p:val>
                                        </p:tav>
                                        <p:tav tm="100000">
                                          <p:val>
                                            <p:strVal val="#ppt_x"/>
                                          </p:val>
                                        </p:tav>
                                      </p:tavLst>
                                    </p:anim>
                                    <p:anim calcmode="lin" valueType="num">
                                      <p:cBhvr additive="repl">
                                        <p:cTn id="2020" dur="500" fill="hold"/>
                                        <p:tgtEl>
                                          <p:spTgt spid="761">
                                            <p:txEl>
                                              <p:pRg st="8" end="8"/>
                                            </p:txEl>
                                          </p:spTgt>
                                        </p:tgtEl>
                                        <p:attrNameLst>
                                          <p:attrName>ppt_y</p:attrName>
                                        </p:attrNameLst>
                                      </p:cBhvr>
                                      <p:tavLst>
                                        <p:tav tm="0">
                                          <p:val>
                                            <p:strVal val="1+#ppt_h/2"/>
                                          </p:val>
                                        </p:tav>
                                        <p:tav tm="100000">
                                          <p:val>
                                            <p:strVal val="#ppt_y"/>
                                          </p:val>
                                        </p:tav>
                                      </p:tavLst>
                                    </p:anim>
                                  </p:childTnLst>
                                </p:cTn>
                              </p:par>
                              <p:par>
                                <p:cTn id="2021" nodeType="withEffect" fill="hold" presetClass="entr" presetID="2" presetSubtype="4">
                                  <p:stCondLst>
                                    <p:cond delay="0"/>
                                  </p:stCondLst>
                                  <p:childTnLst>
                                    <p:set>
                                      <p:cBhvr>
                                        <p:cTn id="2022" dur="1" fill="hold">
                                          <p:stCondLst>
                                            <p:cond delay="0"/>
                                          </p:stCondLst>
                                        </p:cTn>
                                        <p:tgtEl>
                                          <p:spTgt spid="761">
                                            <p:txEl>
                                              <p:pRg st="9" end="9"/>
                                            </p:txEl>
                                          </p:spTgt>
                                        </p:tgtEl>
                                        <p:attrNameLst>
                                          <p:attrName>style.visibility</p:attrName>
                                        </p:attrNameLst>
                                      </p:cBhvr>
                                      <p:to>
                                        <p:strVal val="visible"/>
                                      </p:to>
                                    </p:set>
                                    <p:anim calcmode="lin" valueType="num">
                                      <p:cBhvr additive="repl">
                                        <p:cTn id="2023" dur="500" fill="hold"/>
                                        <p:tgtEl>
                                          <p:spTgt spid="761">
                                            <p:txEl>
                                              <p:pRg st="9" end="9"/>
                                            </p:txEl>
                                          </p:spTgt>
                                        </p:tgtEl>
                                        <p:attrNameLst>
                                          <p:attrName>ppt_x</p:attrName>
                                        </p:attrNameLst>
                                      </p:cBhvr>
                                      <p:tavLst>
                                        <p:tav tm="0">
                                          <p:val>
                                            <p:strVal val="#ppt_x"/>
                                          </p:val>
                                        </p:tav>
                                        <p:tav tm="100000">
                                          <p:val>
                                            <p:strVal val="#ppt_x"/>
                                          </p:val>
                                        </p:tav>
                                      </p:tavLst>
                                    </p:anim>
                                    <p:anim calcmode="lin" valueType="num">
                                      <p:cBhvr additive="repl">
                                        <p:cTn id="2024" dur="500" fill="hold"/>
                                        <p:tgtEl>
                                          <p:spTgt spid="761">
                                            <p:txEl>
                                              <p:pRg st="9" end="9"/>
                                            </p:txEl>
                                          </p:spTgt>
                                        </p:tgtEl>
                                        <p:attrNameLst>
                                          <p:attrName>ppt_y</p:attrName>
                                        </p:attrNameLst>
                                      </p:cBhvr>
                                      <p:tavLst>
                                        <p:tav tm="0">
                                          <p:val>
                                            <p:strVal val="1+#ppt_h/2"/>
                                          </p:val>
                                        </p:tav>
                                        <p:tav tm="100000">
                                          <p:val>
                                            <p:strVal val="#ppt_y"/>
                                          </p:val>
                                        </p:tav>
                                      </p:tavLst>
                                    </p:anim>
                                  </p:childTnLst>
                                </p:cTn>
                              </p:par>
                              <p:par>
                                <p:cTn id="2025" nodeType="withEffect" fill="hold" presetClass="entr" presetID="2" presetSubtype="4">
                                  <p:stCondLst>
                                    <p:cond delay="0"/>
                                  </p:stCondLst>
                                  <p:childTnLst>
                                    <p:set>
                                      <p:cBhvr>
                                        <p:cTn id="2026" dur="1" fill="hold">
                                          <p:stCondLst>
                                            <p:cond delay="0"/>
                                          </p:stCondLst>
                                        </p:cTn>
                                        <p:tgtEl>
                                          <p:spTgt spid="761">
                                            <p:txEl>
                                              <p:pRg st="10" end="10"/>
                                            </p:txEl>
                                          </p:spTgt>
                                        </p:tgtEl>
                                        <p:attrNameLst>
                                          <p:attrName>style.visibility</p:attrName>
                                        </p:attrNameLst>
                                      </p:cBhvr>
                                      <p:to>
                                        <p:strVal val="visible"/>
                                      </p:to>
                                    </p:set>
                                    <p:anim calcmode="lin" valueType="num">
                                      <p:cBhvr additive="repl">
                                        <p:cTn id="2027" dur="500" fill="hold"/>
                                        <p:tgtEl>
                                          <p:spTgt spid="761">
                                            <p:txEl>
                                              <p:pRg st="10" end="10"/>
                                            </p:txEl>
                                          </p:spTgt>
                                        </p:tgtEl>
                                        <p:attrNameLst>
                                          <p:attrName>ppt_x</p:attrName>
                                        </p:attrNameLst>
                                      </p:cBhvr>
                                      <p:tavLst>
                                        <p:tav tm="0">
                                          <p:val>
                                            <p:strVal val="#ppt_x"/>
                                          </p:val>
                                        </p:tav>
                                        <p:tav tm="100000">
                                          <p:val>
                                            <p:strVal val="#ppt_x"/>
                                          </p:val>
                                        </p:tav>
                                      </p:tavLst>
                                    </p:anim>
                                    <p:anim calcmode="lin" valueType="num">
                                      <p:cBhvr additive="repl">
                                        <p:cTn id="2028" dur="500" fill="hold"/>
                                        <p:tgtEl>
                                          <p:spTgt spid="76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029" fill="hold">
                      <p:stCondLst>
                        <p:cond delay="indefinite"/>
                      </p:stCondLst>
                      <p:childTnLst>
                        <p:par>
                          <p:cTn id="2030" fill="hold">
                            <p:stCondLst>
                              <p:cond delay="0"/>
                            </p:stCondLst>
                            <p:childTnLst>
                              <p:par>
                                <p:cTn id="2031" nodeType="clickEffect" fill="hold" presetClass="entr" presetID="2" presetSubtype="4">
                                  <p:stCondLst>
                                    <p:cond delay="0"/>
                                  </p:stCondLst>
                                  <p:childTnLst>
                                    <p:set>
                                      <p:cBhvr>
                                        <p:cTn id="2032" dur="1" fill="hold">
                                          <p:stCondLst>
                                            <p:cond delay="0"/>
                                          </p:stCondLst>
                                        </p:cTn>
                                        <p:tgtEl>
                                          <p:spTgt spid="761">
                                            <p:txEl>
                                              <p:pRg st="12" end="12"/>
                                            </p:txEl>
                                          </p:spTgt>
                                        </p:tgtEl>
                                        <p:attrNameLst>
                                          <p:attrName>style.visibility</p:attrName>
                                        </p:attrNameLst>
                                      </p:cBhvr>
                                      <p:to>
                                        <p:strVal val="visible"/>
                                      </p:to>
                                    </p:set>
                                    <p:anim calcmode="lin" valueType="num">
                                      <p:cBhvr additive="repl">
                                        <p:cTn id="2033" dur="500" fill="hold"/>
                                        <p:tgtEl>
                                          <p:spTgt spid="761">
                                            <p:txEl>
                                              <p:pRg st="12" end="12"/>
                                            </p:txEl>
                                          </p:spTgt>
                                        </p:tgtEl>
                                        <p:attrNameLst>
                                          <p:attrName>ppt_x</p:attrName>
                                        </p:attrNameLst>
                                      </p:cBhvr>
                                      <p:tavLst>
                                        <p:tav tm="0">
                                          <p:val>
                                            <p:strVal val="#ppt_x"/>
                                          </p:val>
                                        </p:tav>
                                        <p:tav tm="100000">
                                          <p:val>
                                            <p:strVal val="#ppt_x"/>
                                          </p:val>
                                        </p:tav>
                                      </p:tavLst>
                                    </p:anim>
                                    <p:anim calcmode="lin" valueType="num">
                                      <p:cBhvr additive="repl">
                                        <p:cTn id="2034" dur="500" fill="hold"/>
                                        <p:tgtEl>
                                          <p:spTgt spid="761">
                                            <p:txEl>
                                              <p:pRg st="12" end="12"/>
                                            </p:txEl>
                                          </p:spTgt>
                                        </p:tgtEl>
                                        <p:attrNameLst>
                                          <p:attrName>ppt_y</p:attrName>
                                        </p:attrNameLst>
                                      </p:cBhvr>
                                      <p:tavLst>
                                        <p:tav tm="0">
                                          <p:val>
                                            <p:strVal val="1+#ppt_h/2"/>
                                          </p:val>
                                        </p:tav>
                                        <p:tav tm="100000">
                                          <p:val>
                                            <p:strVal val="#ppt_y"/>
                                          </p:val>
                                        </p:tav>
                                      </p:tavLst>
                                    </p:anim>
                                  </p:childTnLst>
                                </p:cTn>
                              </p:par>
                              <p:par>
                                <p:cTn id="2035" nodeType="withEffect" fill="hold" presetClass="entr" presetID="2" presetSubtype="4">
                                  <p:stCondLst>
                                    <p:cond delay="0"/>
                                  </p:stCondLst>
                                  <p:childTnLst>
                                    <p:set>
                                      <p:cBhvr>
                                        <p:cTn id="2036" dur="1" fill="hold">
                                          <p:stCondLst>
                                            <p:cond delay="0"/>
                                          </p:stCondLst>
                                        </p:cTn>
                                        <p:tgtEl>
                                          <p:spTgt spid="761">
                                            <p:txEl>
                                              <p:pRg st="13" end="13"/>
                                            </p:txEl>
                                          </p:spTgt>
                                        </p:tgtEl>
                                        <p:attrNameLst>
                                          <p:attrName>style.visibility</p:attrName>
                                        </p:attrNameLst>
                                      </p:cBhvr>
                                      <p:to>
                                        <p:strVal val="visible"/>
                                      </p:to>
                                    </p:set>
                                    <p:anim calcmode="lin" valueType="num">
                                      <p:cBhvr additive="repl">
                                        <p:cTn id="2037" dur="500" fill="hold"/>
                                        <p:tgtEl>
                                          <p:spTgt spid="761">
                                            <p:txEl>
                                              <p:pRg st="13" end="13"/>
                                            </p:txEl>
                                          </p:spTgt>
                                        </p:tgtEl>
                                        <p:attrNameLst>
                                          <p:attrName>ppt_x</p:attrName>
                                        </p:attrNameLst>
                                      </p:cBhvr>
                                      <p:tavLst>
                                        <p:tav tm="0">
                                          <p:val>
                                            <p:strVal val="#ppt_x"/>
                                          </p:val>
                                        </p:tav>
                                        <p:tav tm="100000">
                                          <p:val>
                                            <p:strVal val="#ppt_x"/>
                                          </p:val>
                                        </p:tav>
                                      </p:tavLst>
                                    </p:anim>
                                    <p:anim calcmode="lin" valueType="num">
                                      <p:cBhvr additive="repl">
                                        <p:cTn id="2038" dur="500" fill="hold"/>
                                        <p:tgtEl>
                                          <p:spTgt spid="76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64" name="PlaceHolder 2"/>
          <p:cNvSpPr>
            <a:spLocks noGrp="1"/>
          </p:cNvSpPr>
          <p:nvPr>
            <p:ph/>
          </p:nvPr>
        </p:nvSpPr>
        <p:spPr>
          <a:xfrm>
            <a:off x="385200" y="1200960"/>
            <a:ext cx="7555320" cy="3387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it is often undesirable and inefficient to make a copy.</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makes unnecessary copy</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But to pass by reference would imply that you will modify the student, which is usually not the case!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Student&amp; n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function signature is deceptive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65" name="PlaceHolder 3"/>
          <p:cNvSpPr>
            <a:spLocks noGrp="1"/>
          </p:cNvSpPr>
          <p:nvPr>
            <p:ph type="sldNum" idx="13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CAC2088-23B4-487F-8A1E-5E29600DE22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39" dur="indefinite" restart="never" nodeType="tmRoot">
          <p:childTnLst>
            <p:seq>
              <p:cTn id="2040" dur="indefinite" nodeType="mainSeq">
                <p:childTnLst>
                  <p:par>
                    <p:cTn id="2041" fill="hold">
                      <p:stCondLst>
                        <p:cond delay="indefinite"/>
                      </p:stCondLst>
                      <p:childTnLst>
                        <p:par>
                          <p:cTn id="2042" fill="hold">
                            <p:stCondLst>
                              <p:cond delay="0"/>
                            </p:stCondLst>
                            <p:childTnLst>
                              <p:par>
                                <p:cTn id="2043" nodeType="clickEffect" fill="hold" presetClass="entr" presetID="2" presetSubtype="4">
                                  <p:stCondLst>
                                    <p:cond delay="0"/>
                                  </p:stCondLst>
                                  <p:childTnLst>
                                    <p:set>
                                      <p:cBhvr>
                                        <p:cTn id="2044" dur="1" fill="hold">
                                          <p:stCondLst>
                                            <p:cond delay="0"/>
                                          </p:stCondLst>
                                        </p:cTn>
                                        <p:tgtEl>
                                          <p:spTgt spid="764">
                                            <p:txEl>
                                              <p:pRg st="6" end="6"/>
                                            </p:txEl>
                                          </p:spTgt>
                                        </p:tgtEl>
                                        <p:attrNameLst>
                                          <p:attrName>style.visibility</p:attrName>
                                        </p:attrNameLst>
                                      </p:cBhvr>
                                      <p:to>
                                        <p:strVal val="visible"/>
                                      </p:to>
                                    </p:set>
                                    <p:anim calcmode="lin" valueType="num">
                                      <p:cBhvr additive="repl">
                                        <p:cTn id="2045" dur="500" fill="hold"/>
                                        <p:tgtEl>
                                          <p:spTgt spid="764">
                                            <p:txEl>
                                              <p:pRg st="6" end="6"/>
                                            </p:txEl>
                                          </p:spTgt>
                                        </p:tgtEl>
                                        <p:attrNameLst>
                                          <p:attrName>ppt_x</p:attrName>
                                        </p:attrNameLst>
                                      </p:cBhvr>
                                      <p:tavLst>
                                        <p:tav tm="0">
                                          <p:val>
                                            <p:strVal val="#ppt_x"/>
                                          </p:val>
                                        </p:tav>
                                        <p:tav tm="100000">
                                          <p:val>
                                            <p:strVal val="#ppt_x"/>
                                          </p:val>
                                        </p:tav>
                                      </p:tavLst>
                                    </p:anim>
                                    <p:anim calcmode="lin" valueType="num">
                                      <p:cBhvr additive="repl">
                                        <p:cTn id="2046" dur="500" fill="hold"/>
                                        <p:tgtEl>
                                          <p:spTgt spid="764">
                                            <p:txEl>
                                              <p:pRg st="6" end="6"/>
                                            </p:txEl>
                                          </p:spTgt>
                                        </p:tgtEl>
                                        <p:attrNameLst>
                                          <p:attrName>ppt_y</p:attrName>
                                        </p:attrNameLst>
                                      </p:cBhvr>
                                      <p:tavLst>
                                        <p:tav tm="0">
                                          <p:val>
                                            <p:strVal val="1+#ppt_h/2"/>
                                          </p:val>
                                        </p:tav>
                                        <p:tav tm="100000">
                                          <p:val>
                                            <p:strVal val="#ppt_y"/>
                                          </p:val>
                                        </p:tav>
                                      </p:tavLst>
                                    </p:anim>
                                  </p:childTnLst>
                                </p:cTn>
                              </p:par>
                              <p:par>
                                <p:cTn id="2047" nodeType="withEffect" fill="hold" presetClass="entr" presetID="2" presetSubtype="4">
                                  <p:stCondLst>
                                    <p:cond delay="0"/>
                                  </p:stCondLst>
                                  <p:childTnLst>
                                    <p:set>
                                      <p:cBhvr>
                                        <p:cTn id="2048" dur="1" fill="hold">
                                          <p:stCondLst>
                                            <p:cond delay="0"/>
                                          </p:stCondLst>
                                        </p:cTn>
                                        <p:tgtEl>
                                          <p:spTgt spid="764">
                                            <p:txEl>
                                              <p:pRg st="7" end="7"/>
                                            </p:txEl>
                                          </p:spTgt>
                                        </p:tgtEl>
                                        <p:attrNameLst>
                                          <p:attrName>style.visibility</p:attrName>
                                        </p:attrNameLst>
                                      </p:cBhvr>
                                      <p:to>
                                        <p:strVal val="visible"/>
                                      </p:to>
                                    </p:set>
                                    <p:anim calcmode="lin" valueType="num">
                                      <p:cBhvr additive="repl">
                                        <p:cTn id="2049" dur="500" fill="hold"/>
                                        <p:tgtEl>
                                          <p:spTgt spid="764">
                                            <p:txEl>
                                              <p:pRg st="7" end="7"/>
                                            </p:txEl>
                                          </p:spTgt>
                                        </p:tgtEl>
                                        <p:attrNameLst>
                                          <p:attrName>ppt_x</p:attrName>
                                        </p:attrNameLst>
                                      </p:cBhvr>
                                      <p:tavLst>
                                        <p:tav tm="0">
                                          <p:val>
                                            <p:strVal val="#ppt_x"/>
                                          </p:val>
                                        </p:tav>
                                        <p:tav tm="100000">
                                          <p:val>
                                            <p:strVal val="#ppt_x"/>
                                          </p:val>
                                        </p:tav>
                                      </p:tavLst>
                                    </p:anim>
                                    <p:anim calcmode="lin" valueType="num">
                                      <p:cBhvr additive="repl">
                                        <p:cTn id="2050" dur="500" fill="hold"/>
                                        <p:tgtEl>
                                          <p:spTgt spid="764">
                                            <p:txEl>
                                              <p:pRg st="7" end="7"/>
                                            </p:txEl>
                                          </p:spTgt>
                                        </p:tgtEl>
                                        <p:attrNameLst>
                                          <p:attrName>ppt_y</p:attrName>
                                        </p:attrNameLst>
                                      </p:cBhvr>
                                      <p:tavLst>
                                        <p:tav tm="0">
                                          <p:val>
                                            <p:strVal val="1+#ppt_h/2"/>
                                          </p:val>
                                        </p:tav>
                                        <p:tav tm="100000">
                                          <p:val>
                                            <p:strVal val="#ppt_y"/>
                                          </p:val>
                                        </p:tav>
                                      </p:tavLst>
                                    </p:anim>
                                  </p:childTnLst>
                                </p:cTn>
                              </p:par>
                              <p:par>
                                <p:cTn id="2051" nodeType="withEffect" fill="hold" presetClass="entr" presetID="2" presetSubtype="4">
                                  <p:stCondLst>
                                    <p:cond delay="0"/>
                                  </p:stCondLst>
                                  <p:childTnLst>
                                    <p:set>
                                      <p:cBhvr>
                                        <p:cTn id="2052" dur="1" fill="hold">
                                          <p:stCondLst>
                                            <p:cond delay="0"/>
                                          </p:stCondLst>
                                        </p:cTn>
                                        <p:tgtEl>
                                          <p:spTgt spid="764">
                                            <p:txEl>
                                              <p:pRg st="8" end="8"/>
                                            </p:txEl>
                                          </p:spTgt>
                                        </p:tgtEl>
                                        <p:attrNameLst>
                                          <p:attrName>style.visibility</p:attrName>
                                        </p:attrNameLst>
                                      </p:cBhvr>
                                      <p:to>
                                        <p:strVal val="visible"/>
                                      </p:to>
                                    </p:set>
                                    <p:anim calcmode="lin" valueType="num">
                                      <p:cBhvr additive="repl">
                                        <p:cTn id="2053" dur="500" fill="hold"/>
                                        <p:tgtEl>
                                          <p:spTgt spid="764">
                                            <p:txEl>
                                              <p:pRg st="8" end="8"/>
                                            </p:txEl>
                                          </p:spTgt>
                                        </p:tgtEl>
                                        <p:attrNameLst>
                                          <p:attrName>ppt_x</p:attrName>
                                        </p:attrNameLst>
                                      </p:cBhvr>
                                      <p:tavLst>
                                        <p:tav tm="0">
                                          <p:val>
                                            <p:strVal val="#ppt_x"/>
                                          </p:val>
                                        </p:tav>
                                        <p:tav tm="100000">
                                          <p:val>
                                            <p:strVal val="#ppt_x"/>
                                          </p:val>
                                        </p:tav>
                                      </p:tavLst>
                                    </p:anim>
                                    <p:anim calcmode="lin" valueType="num">
                                      <p:cBhvr additive="repl">
                                        <p:cTn id="2054" dur="500" fill="hold"/>
                                        <p:tgtEl>
                                          <p:spTgt spid="764">
                                            <p:txEl>
                                              <p:pRg st="8" end="8"/>
                                            </p:txEl>
                                          </p:spTgt>
                                        </p:tgtEl>
                                        <p:attrNameLst>
                                          <p:attrName>ppt_y</p:attrName>
                                        </p:attrNameLst>
                                      </p:cBhvr>
                                      <p:tavLst>
                                        <p:tav tm="0">
                                          <p:val>
                                            <p:strVal val="1+#ppt_h/2"/>
                                          </p:val>
                                        </p:tav>
                                        <p:tav tm="100000">
                                          <p:val>
                                            <p:strVal val="#ppt_y"/>
                                          </p:val>
                                        </p:tav>
                                      </p:tavLst>
                                    </p:anim>
                                  </p:childTnLst>
                                </p:cTn>
                              </p:par>
                              <p:par>
                                <p:cTn id="2055" nodeType="withEffect" fill="hold" presetClass="entr" presetID="2" presetSubtype="4">
                                  <p:stCondLst>
                                    <p:cond delay="0"/>
                                  </p:stCondLst>
                                  <p:childTnLst>
                                    <p:set>
                                      <p:cBhvr>
                                        <p:cTn id="2056" dur="1" fill="hold">
                                          <p:stCondLst>
                                            <p:cond delay="0"/>
                                          </p:stCondLst>
                                        </p:cTn>
                                        <p:tgtEl>
                                          <p:spTgt spid="764">
                                            <p:txEl>
                                              <p:pRg st="9" end="9"/>
                                            </p:txEl>
                                          </p:spTgt>
                                        </p:tgtEl>
                                        <p:attrNameLst>
                                          <p:attrName>style.visibility</p:attrName>
                                        </p:attrNameLst>
                                      </p:cBhvr>
                                      <p:to>
                                        <p:strVal val="visible"/>
                                      </p:to>
                                    </p:set>
                                    <p:anim calcmode="lin" valueType="num">
                                      <p:cBhvr additive="repl">
                                        <p:cTn id="2057" dur="500" fill="hold"/>
                                        <p:tgtEl>
                                          <p:spTgt spid="764">
                                            <p:txEl>
                                              <p:pRg st="9" end="9"/>
                                            </p:txEl>
                                          </p:spTgt>
                                        </p:tgtEl>
                                        <p:attrNameLst>
                                          <p:attrName>ppt_x</p:attrName>
                                        </p:attrNameLst>
                                      </p:cBhvr>
                                      <p:tavLst>
                                        <p:tav tm="0">
                                          <p:val>
                                            <p:strVal val="#ppt_x"/>
                                          </p:val>
                                        </p:tav>
                                        <p:tav tm="100000">
                                          <p:val>
                                            <p:strVal val="#ppt_x"/>
                                          </p:val>
                                        </p:tav>
                                      </p:tavLst>
                                    </p:anim>
                                    <p:anim calcmode="lin" valueType="num">
                                      <p:cBhvr additive="repl">
                                        <p:cTn id="2058" dur="500" fill="hold"/>
                                        <p:tgtEl>
                                          <p:spTgt spid="764">
                                            <p:txEl>
                                              <p:pRg st="9" end="9"/>
                                            </p:txEl>
                                          </p:spTgt>
                                        </p:tgtEl>
                                        <p:attrNameLst>
                                          <p:attrName>ppt_y</p:attrName>
                                        </p:attrNameLst>
                                      </p:cBhvr>
                                      <p:tavLst>
                                        <p:tav tm="0">
                                          <p:val>
                                            <p:strVal val="1+#ppt_h/2"/>
                                          </p:val>
                                        </p:tav>
                                        <p:tav tm="100000">
                                          <p:val>
                                            <p:strVal val="#ppt_y"/>
                                          </p:val>
                                        </p:tav>
                                      </p:tavLst>
                                    </p:anim>
                                  </p:childTnLst>
                                </p:cTn>
                              </p:par>
                              <p:par>
                                <p:cTn id="2059" nodeType="withEffect" fill="hold" presetClass="entr" presetID="2" presetSubtype="4">
                                  <p:stCondLst>
                                    <p:cond delay="0"/>
                                  </p:stCondLst>
                                  <p:childTnLst>
                                    <p:set>
                                      <p:cBhvr>
                                        <p:cTn id="2060" dur="1" fill="hold">
                                          <p:stCondLst>
                                            <p:cond delay="0"/>
                                          </p:stCondLst>
                                        </p:cTn>
                                        <p:tgtEl>
                                          <p:spTgt spid="764">
                                            <p:txEl>
                                              <p:pRg st="10" end="10"/>
                                            </p:txEl>
                                          </p:spTgt>
                                        </p:tgtEl>
                                        <p:attrNameLst>
                                          <p:attrName>style.visibility</p:attrName>
                                        </p:attrNameLst>
                                      </p:cBhvr>
                                      <p:to>
                                        <p:strVal val="visible"/>
                                      </p:to>
                                    </p:set>
                                    <p:anim calcmode="lin" valueType="num">
                                      <p:cBhvr additive="repl">
                                        <p:cTn id="2061" dur="500" fill="hold"/>
                                        <p:tgtEl>
                                          <p:spTgt spid="764">
                                            <p:txEl>
                                              <p:pRg st="10" end="10"/>
                                            </p:txEl>
                                          </p:spTgt>
                                        </p:tgtEl>
                                        <p:attrNameLst>
                                          <p:attrName>ppt_x</p:attrName>
                                        </p:attrNameLst>
                                      </p:cBhvr>
                                      <p:tavLst>
                                        <p:tav tm="0">
                                          <p:val>
                                            <p:strVal val="#ppt_x"/>
                                          </p:val>
                                        </p:tav>
                                        <p:tav tm="100000">
                                          <p:val>
                                            <p:strVal val="#ppt_x"/>
                                          </p:val>
                                        </p:tav>
                                      </p:tavLst>
                                    </p:anim>
                                    <p:anim calcmode="lin" valueType="num">
                                      <p:cBhvr additive="repl">
                                        <p:cTn id="2062" dur="500" fill="hold"/>
                                        <p:tgtEl>
                                          <p:spTgt spid="76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67" name="PlaceHolder 2"/>
          <p:cNvSpPr>
            <a:spLocks noGrp="1"/>
          </p:cNvSpPr>
          <p:nvPr>
            <p:ph/>
          </p:nvPr>
        </p:nvSpPr>
        <p:spPr>
          <a:xfrm>
            <a:off x="385200" y="1200960"/>
            <a:ext cx="7555320" cy="2537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solution is to pass by const reference: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const Student&amp; 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561"/>
              </a:spcBef>
              <a:buNone/>
              <a:tabLst>
                <a:tab algn="l" pos="0"/>
              </a:tabLst>
            </a:pPr>
            <a:endParaRPr b="0" lang="en-US" sz="2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consistency: always pass objects that you do not want to modify as arguments to functions by const reference.</a:t>
            </a:r>
            <a:endParaRPr b="0" lang="en-US" sz="2000" spc="-1" strike="noStrike">
              <a:latin typeface="Arial"/>
            </a:endParaRPr>
          </a:p>
        </p:txBody>
      </p:sp>
      <p:sp>
        <p:nvSpPr>
          <p:cNvPr id="768" name="PlaceHolder 3"/>
          <p:cNvSpPr>
            <a:spLocks noGrp="1"/>
          </p:cNvSpPr>
          <p:nvPr>
            <p:ph type="sldNum" idx="13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F485A0A-A502-4C5A-8B87-4F6F7FDA2F0A}"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63" dur="indefinite" restart="never" nodeType="tmRoot">
          <p:childTnLst>
            <p:seq>
              <p:cTn id="2064" dur="indefinite" nodeType="mainSeq">
                <p:childTnLst>
                  <p:par>
                    <p:cTn id="2065" fill="hold">
                      <p:stCondLst>
                        <p:cond delay="indefinite"/>
                      </p:stCondLst>
                      <p:childTnLst>
                        <p:par>
                          <p:cTn id="2066" fill="hold">
                            <p:stCondLst>
                              <p:cond delay="0"/>
                            </p:stCondLst>
                            <p:childTnLst>
                              <p:par>
                                <p:cTn id="2067" nodeType="clickEffect" fill="hold" presetClass="entr" presetID="2" presetSubtype="4">
                                  <p:stCondLst>
                                    <p:cond delay="0"/>
                                  </p:stCondLst>
                                  <p:childTnLst>
                                    <p:set>
                                      <p:cBhvr>
                                        <p:cTn id="2068" dur="1" fill="hold">
                                          <p:stCondLst>
                                            <p:cond delay="0"/>
                                          </p:stCondLst>
                                        </p:cTn>
                                        <p:tgtEl>
                                          <p:spTgt spid="767">
                                            <p:txEl>
                                              <p:pRg st="6" end="6"/>
                                            </p:txEl>
                                          </p:spTgt>
                                        </p:tgtEl>
                                        <p:attrNameLst>
                                          <p:attrName>style.visibility</p:attrName>
                                        </p:attrNameLst>
                                      </p:cBhvr>
                                      <p:to>
                                        <p:strVal val="visible"/>
                                      </p:to>
                                    </p:set>
                                    <p:anim calcmode="lin" valueType="num">
                                      <p:cBhvr additive="repl">
                                        <p:cTn id="2069" dur="500" fill="hold"/>
                                        <p:tgtEl>
                                          <p:spTgt spid="767">
                                            <p:txEl>
                                              <p:pRg st="6" end="6"/>
                                            </p:txEl>
                                          </p:spTgt>
                                        </p:tgtEl>
                                        <p:attrNameLst>
                                          <p:attrName>ppt_x</p:attrName>
                                        </p:attrNameLst>
                                      </p:cBhvr>
                                      <p:tavLst>
                                        <p:tav tm="0">
                                          <p:val>
                                            <p:strVal val="#ppt_x"/>
                                          </p:val>
                                        </p:tav>
                                        <p:tav tm="100000">
                                          <p:val>
                                            <p:strVal val="#ppt_x"/>
                                          </p:val>
                                        </p:tav>
                                      </p:tavLst>
                                    </p:anim>
                                    <p:anim calcmode="lin" valueType="num">
                                      <p:cBhvr additive="repl">
                                        <p:cTn id="2070" dur="500" fill="hold"/>
                                        <p:tgtEl>
                                          <p:spTgt spid="7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70"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Question: Should we return objects from a function?</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Answer: Yes! Simply return the object:</a:t>
            </a:r>
            <a:endParaRPr b="0" lang="en-US" sz="2000" spc="-1" strike="noStrike">
              <a:latin typeface="Arial"/>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Student createStudent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name </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name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not inefficient, since the object has to be constructed anyway (and it is likely that the compiler will optimize the copy away).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often we will return pointers to objects from functions.</a:t>
            </a:r>
            <a:endParaRPr b="0" lang="en-US" sz="2000" spc="-1" strike="noStrike">
              <a:latin typeface="Arial"/>
            </a:endParaRPr>
          </a:p>
        </p:txBody>
      </p:sp>
      <p:sp>
        <p:nvSpPr>
          <p:cNvPr id="771" name="PlaceHolder 3"/>
          <p:cNvSpPr>
            <a:spLocks noGrp="1"/>
          </p:cNvSpPr>
          <p:nvPr>
            <p:ph type="sldNum" idx="13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141C0E5-2AB9-4EF1-B31C-FC30FEA7486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71" dur="indefinite" restart="never" nodeType="tmRoot">
          <p:childTnLst>
            <p:seq>
              <p:cTn id="2072" dur="indefinite" nodeType="mainSeq">
                <p:childTnLst>
                  <p:par>
                    <p:cTn id="2073" fill="hold">
                      <p:stCondLst>
                        <p:cond delay="indefinite"/>
                      </p:stCondLst>
                      <p:childTnLst>
                        <p:par>
                          <p:cTn id="2074" fill="hold">
                            <p:stCondLst>
                              <p:cond delay="0"/>
                            </p:stCondLst>
                            <p:childTnLst>
                              <p:par>
                                <p:cTn id="2075" nodeType="clickEffect" fill="hold" presetClass="entr" presetID="2" presetSubtype="4">
                                  <p:stCondLst>
                                    <p:cond delay="0"/>
                                  </p:stCondLst>
                                  <p:childTnLst>
                                    <p:set>
                                      <p:cBhvr>
                                        <p:cTn id="2076" dur="1" fill="hold">
                                          <p:stCondLst>
                                            <p:cond delay="0"/>
                                          </p:stCondLst>
                                        </p:cTn>
                                        <p:tgtEl>
                                          <p:spTgt spid="770">
                                            <p:txEl>
                                              <p:pRg st="1" end="1"/>
                                            </p:txEl>
                                          </p:spTgt>
                                        </p:tgtEl>
                                        <p:attrNameLst>
                                          <p:attrName>style.visibility</p:attrName>
                                        </p:attrNameLst>
                                      </p:cBhvr>
                                      <p:to>
                                        <p:strVal val="visible"/>
                                      </p:to>
                                    </p:set>
                                    <p:anim calcmode="lin" valueType="num">
                                      <p:cBhvr additive="repl">
                                        <p:cTn id="2077" dur="500" fill="hold"/>
                                        <p:tgtEl>
                                          <p:spTgt spid="770">
                                            <p:txEl>
                                              <p:pRg st="1" end="1"/>
                                            </p:txEl>
                                          </p:spTgt>
                                        </p:tgtEl>
                                        <p:attrNameLst>
                                          <p:attrName>ppt_x</p:attrName>
                                        </p:attrNameLst>
                                      </p:cBhvr>
                                      <p:tavLst>
                                        <p:tav tm="0">
                                          <p:val>
                                            <p:strVal val="#ppt_x"/>
                                          </p:val>
                                        </p:tav>
                                        <p:tav tm="100000">
                                          <p:val>
                                            <p:strVal val="#ppt_x"/>
                                          </p:val>
                                        </p:tav>
                                      </p:tavLst>
                                    </p:anim>
                                    <p:anim calcmode="lin" valueType="num">
                                      <p:cBhvr additive="repl">
                                        <p:cTn id="2078" dur="500" fill="hold"/>
                                        <p:tgtEl>
                                          <p:spTgt spid="770">
                                            <p:txEl>
                                              <p:pRg st="1" end="1"/>
                                            </p:txEl>
                                          </p:spTgt>
                                        </p:tgtEl>
                                        <p:attrNameLst>
                                          <p:attrName>ppt_y</p:attrName>
                                        </p:attrNameLst>
                                      </p:cBhvr>
                                      <p:tavLst>
                                        <p:tav tm="0">
                                          <p:val>
                                            <p:strVal val="1+#ppt_h/2"/>
                                          </p:val>
                                        </p:tav>
                                        <p:tav tm="100000">
                                          <p:val>
                                            <p:strVal val="#ppt_y"/>
                                          </p:val>
                                        </p:tav>
                                      </p:tavLst>
                                    </p:anim>
                                  </p:childTnLst>
                                </p:cTn>
                              </p:par>
                              <p:par>
                                <p:cTn id="2079" nodeType="withEffect" fill="hold" presetClass="entr" presetID="2" presetSubtype="4">
                                  <p:stCondLst>
                                    <p:cond delay="0"/>
                                  </p:stCondLst>
                                  <p:childTnLst>
                                    <p:set>
                                      <p:cBhvr>
                                        <p:cTn id="2080" dur="1" fill="hold">
                                          <p:stCondLst>
                                            <p:cond delay="0"/>
                                          </p:stCondLst>
                                        </p:cTn>
                                        <p:tgtEl>
                                          <p:spTgt spid="770">
                                            <p:txEl>
                                              <p:pRg st="2" end="2"/>
                                            </p:txEl>
                                          </p:spTgt>
                                        </p:tgtEl>
                                        <p:attrNameLst>
                                          <p:attrName>style.visibility</p:attrName>
                                        </p:attrNameLst>
                                      </p:cBhvr>
                                      <p:to>
                                        <p:strVal val="visible"/>
                                      </p:to>
                                    </p:set>
                                    <p:anim calcmode="lin" valueType="num">
                                      <p:cBhvr additive="repl">
                                        <p:cTn id="2081" dur="500" fill="hold"/>
                                        <p:tgtEl>
                                          <p:spTgt spid="770">
                                            <p:txEl>
                                              <p:pRg st="2" end="2"/>
                                            </p:txEl>
                                          </p:spTgt>
                                        </p:tgtEl>
                                        <p:attrNameLst>
                                          <p:attrName>ppt_x</p:attrName>
                                        </p:attrNameLst>
                                      </p:cBhvr>
                                      <p:tavLst>
                                        <p:tav tm="0">
                                          <p:val>
                                            <p:strVal val="#ppt_x"/>
                                          </p:val>
                                        </p:tav>
                                        <p:tav tm="100000">
                                          <p:val>
                                            <p:strVal val="#ppt_x"/>
                                          </p:val>
                                        </p:tav>
                                      </p:tavLst>
                                    </p:anim>
                                    <p:anim calcmode="lin" valueType="num">
                                      <p:cBhvr additive="repl">
                                        <p:cTn id="2082" dur="500" fill="hold"/>
                                        <p:tgtEl>
                                          <p:spTgt spid="770">
                                            <p:txEl>
                                              <p:pRg st="2" end="2"/>
                                            </p:txEl>
                                          </p:spTgt>
                                        </p:tgtEl>
                                        <p:attrNameLst>
                                          <p:attrName>ppt_y</p:attrName>
                                        </p:attrNameLst>
                                      </p:cBhvr>
                                      <p:tavLst>
                                        <p:tav tm="0">
                                          <p:val>
                                            <p:strVal val="1+#ppt_h/2"/>
                                          </p:val>
                                        </p:tav>
                                        <p:tav tm="100000">
                                          <p:val>
                                            <p:strVal val="#ppt_y"/>
                                          </p:val>
                                        </p:tav>
                                      </p:tavLst>
                                    </p:anim>
                                  </p:childTnLst>
                                </p:cTn>
                              </p:par>
                              <p:par>
                                <p:cTn id="2083" nodeType="withEffect" fill="hold" presetClass="entr" presetID="2" presetSubtype="4">
                                  <p:stCondLst>
                                    <p:cond delay="0"/>
                                  </p:stCondLst>
                                  <p:childTnLst>
                                    <p:set>
                                      <p:cBhvr>
                                        <p:cTn id="2084" dur="1" fill="hold">
                                          <p:stCondLst>
                                            <p:cond delay="0"/>
                                          </p:stCondLst>
                                        </p:cTn>
                                        <p:tgtEl>
                                          <p:spTgt spid="770">
                                            <p:txEl>
                                              <p:pRg st="3" end="3"/>
                                            </p:txEl>
                                          </p:spTgt>
                                        </p:tgtEl>
                                        <p:attrNameLst>
                                          <p:attrName>style.visibility</p:attrName>
                                        </p:attrNameLst>
                                      </p:cBhvr>
                                      <p:to>
                                        <p:strVal val="visible"/>
                                      </p:to>
                                    </p:set>
                                    <p:anim calcmode="lin" valueType="num">
                                      <p:cBhvr additive="repl">
                                        <p:cTn id="2085" dur="500" fill="hold"/>
                                        <p:tgtEl>
                                          <p:spTgt spid="770">
                                            <p:txEl>
                                              <p:pRg st="3" end="3"/>
                                            </p:txEl>
                                          </p:spTgt>
                                        </p:tgtEl>
                                        <p:attrNameLst>
                                          <p:attrName>ppt_x</p:attrName>
                                        </p:attrNameLst>
                                      </p:cBhvr>
                                      <p:tavLst>
                                        <p:tav tm="0">
                                          <p:val>
                                            <p:strVal val="#ppt_x"/>
                                          </p:val>
                                        </p:tav>
                                        <p:tav tm="100000">
                                          <p:val>
                                            <p:strVal val="#ppt_x"/>
                                          </p:val>
                                        </p:tav>
                                      </p:tavLst>
                                    </p:anim>
                                    <p:anim calcmode="lin" valueType="num">
                                      <p:cBhvr additive="repl">
                                        <p:cTn id="2086" dur="500" fill="hold"/>
                                        <p:tgtEl>
                                          <p:spTgt spid="770">
                                            <p:txEl>
                                              <p:pRg st="3" end="3"/>
                                            </p:txEl>
                                          </p:spTgt>
                                        </p:tgtEl>
                                        <p:attrNameLst>
                                          <p:attrName>ppt_y</p:attrName>
                                        </p:attrNameLst>
                                      </p:cBhvr>
                                      <p:tavLst>
                                        <p:tav tm="0">
                                          <p:val>
                                            <p:strVal val="1+#ppt_h/2"/>
                                          </p:val>
                                        </p:tav>
                                        <p:tav tm="100000">
                                          <p:val>
                                            <p:strVal val="#ppt_y"/>
                                          </p:val>
                                        </p:tav>
                                      </p:tavLst>
                                    </p:anim>
                                  </p:childTnLst>
                                </p:cTn>
                              </p:par>
                              <p:par>
                                <p:cTn id="2087" nodeType="withEffect" fill="hold" presetClass="entr" presetID="2" presetSubtype="4">
                                  <p:stCondLst>
                                    <p:cond delay="0"/>
                                  </p:stCondLst>
                                  <p:childTnLst>
                                    <p:set>
                                      <p:cBhvr>
                                        <p:cTn id="2088" dur="1" fill="hold">
                                          <p:stCondLst>
                                            <p:cond delay="0"/>
                                          </p:stCondLst>
                                        </p:cTn>
                                        <p:tgtEl>
                                          <p:spTgt spid="770">
                                            <p:txEl>
                                              <p:pRg st="4" end="4"/>
                                            </p:txEl>
                                          </p:spTgt>
                                        </p:tgtEl>
                                        <p:attrNameLst>
                                          <p:attrName>style.visibility</p:attrName>
                                        </p:attrNameLst>
                                      </p:cBhvr>
                                      <p:to>
                                        <p:strVal val="visible"/>
                                      </p:to>
                                    </p:set>
                                    <p:anim calcmode="lin" valueType="num">
                                      <p:cBhvr additive="repl">
                                        <p:cTn id="2089" dur="500" fill="hold"/>
                                        <p:tgtEl>
                                          <p:spTgt spid="770">
                                            <p:txEl>
                                              <p:pRg st="4" end="4"/>
                                            </p:txEl>
                                          </p:spTgt>
                                        </p:tgtEl>
                                        <p:attrNameLst>
                                          <p:attrName>ppt_x</p:attrName>
                                        </p:attrNameLst>
                                      </p:cBhvr>
                                      <p:tavLst>
                                        <p:tav tm="0">
                                          <p:val>
                                            <p:strVal val="#ppt_x"/>
                                          </p:val>
                                        </p:tav>
                                        <p:tav tm="100000">
                                          <p:val>
                                            <p:strVal val="#ppt_x"/>
                                          </p:val>
                                        </p:tav>
                                      </p:tavLst>
                                    </p:anim>
                                    <p:anim calcmode="lin" valueType="num">
                                      <p:cBhvr additive="repl">
                                        <p:cTn id="2090" dur="500" fill="hold"/>
                                        <p:tgtEl>
                                          <p:spTgt spid="770">
                                            <p:txEl>
                                              <p:pRg st="4" end="4"/>
                                            </p:txEl>
                                          </p:spTgt>
                                        </p:tgtEl>
                                        <p:attrNameLst>
                                          <p:attrName>ppt_y</p:attrName>
                                        </p:attrNameLst>
                                      </p:cBhvr>
                                      <p:tavLst>
                                        <p:tav tm="0">
                                          <p:val>
                                            <p:strVal val="1+#ppt_h/2"/>
                                          </p:val>
                                        </p:tav>
                                        <p:tav tm="100000">
                                          <p:val>
                                            <p:strVal val="#ppt_y"/>
                                          </p:val>
                                        </p:tav>
                                      </p:tavLst>
                                    </p:anim>
                                  </p:childTnLst>
                                </p:cTn>
                              </p:par>
                              <p:par>
                                <p:cTn id="2091" nodeType="withEffect" fill="hold" presetClass="entr" presetID="2" presetSubtype="4">
                                  <p:stCondLst>
                                    <p:cond delay="0"/>
                                  </p:stCondLst>
                                  <p:childTnLst>
                                    <p:set>
                                      <p:cBhvr>
                                        <p:cTn id="2092" dur="1" fill="hold">
                                          <p:stCondLst>
                                            <p:cond delay="0"/>
                                          </p:stCondLst>
                                        </p:cTn>
                                        <p:tgtEl>
                                          <p:spTgt spid="770">
                                            <p:txEl>
                                              <p:pRg st="5" end="5"/>
                                            </p:txEl>
                                          </p:spTgt>
                                        </p:tgtEl>
                                        <p:attrNameLst>
                                          <p:attrName>style.visibility</p:attrName>
                                        </p:attrNameLst>
                                      </p:cBhvr>
                                      <p:to>
                                        <p:strVal val="visible"/>
                                      </p:to>
                                    </p:set>
                                    <p:anim calcmode="lin" valueType="num">
                                      <p:cBhvr additive="repl">
                                        <p:cTn id="2093" dur="500" fill="hold"/>
                                        <p:tgtEl>
                                          <p:spTgt spid="770">
                                            <p:txEl>
                                              <p:pRg st="5" end="5"/>
                                            </p:txEl>
                                          </p:spTgt>
                                        </p:tgtEl>
                                        <p:attrNameLst>
                                          <p:attrName>ppt_x</p:attrName>
                                        </p:attrNameLst>
                                      </p:cBhvr>
                                      <p:tavLst>
                                        <p:tav tm="0">
                                          <p:val>
                                            <p:strVal val="#ppt_x"/>
                                          </p:val>
                                        </p:tav>
                                        <p:tav tm="100000">
                                          <p:val>
                                            <p:strVal val="#ppt_x"/>
                                          </p:val>
                                        </p:tav>
                                      </p:tavLst>
                                    </p:anim>
                                    <p:anim calcmode="lin" valueType="num">
                                      <p:cBhvr additive="repl">
                                        <p:cTn id="2094" dur="500" fill="hold"/>
                                        <p:tgtEl>
                                          <p:spTgt spid="770">
                                            <p:txEl>
                                              <p:pRg st="5" end="5"/>
                                            </p:txEl>
                                          </p:spTgt>
                                        </p:tgtEl>
                                        <p:attrNameLst>
                                          <p:attrName>ppt_y</p:attrName>
                                        </p:attrNameLst>
                                      </p:cBhvr>
                                      <p:tavLst>
                                        <p:tav tm="0">
                                          <p:val>
                                            <p:strVal val="1+#ppt_h/2"/>
                                          </p:val>
                                        </p:tav>
                                        <p:tav tm="100000">
                                          <p:val>
                                            <p:strVal val="#ppt_y"/>
                                          </p:val>
                                        </p:tav>
                                      </p:tavLst>
                                    </p:anim>
                                  </p:childTnLst>
                                </p:cTn>
                              </p:par>
                              <p:par>
                                <p:cTn id="2095" nodeType="withEffect" fill="hold" presetClass="entr" presetID="2" presetSubtype="4">
                                  <p:stCondLst>
                                    <p:cond delay="0"/>
                                  </p:stCondLst>
                                  <p:childTnLst>
                                    <p:set>
                                      <p:cBhvr>
                                        <p:cTn id="2096" dur="1" fill="hold">
                                          <p:stCondLst>
                                            <p:cond delay="0"/>
                                          </p:stCondLst>
                                        </p:cTn>
                                        <p:tgtEl>
                                          <p:spTgt spid="770">
                                            <p:txEl>
                                              <p:pRg st="6" end="6"/>
                                            </p:txEl>
                                          </p:spTgt>
                                        </p:tgtEl>
                                        <p:attrNameLst>
                                          <p:attrName>style.visibility</p:attrName>
                                        </p:attrNameLst>
                                      </p:cBhvr>
                                      <p:to>
                                        <p:strVal val="visible"/>
                                      </p:to>
                                    </p:set>
                                    <p:anim calcmode="lin" valueType="num">
                                      <p:cBhvr additive="repl">
                                        <p:cTn id="2097" dur="500" fill="hold"/>
                                        <p:tgtEl>
                                          <p:spTgt spid="770">
                                            <p:txEl>
                                              <p:pRg st="6" end="6"/>
                                            </p:txEl>
                                          </p:spTgt>
                                        </p:tgtEl>
                                        <p:attrNameLst>
                                          <p:attrName>ppt_x</p:attrName>
                                        </p:attrNameLst>
                                      </p:cBhvr>
                                      <p:tavLst>
                                        <p:tav tm="0">
                                          <p:val>
                                            <p:strVal val="#ppt_x"/>
                                          </p:val>
                                        </p:tav>
                                        <p:tav tm="100000">
                                          <p:val>
                                            <p:strVal val="#ppt_x"/>
                                          </p:val>
                                        </p:tav>
                                      </p:tavLst>
                                    </p:anim>
                                    <p:anim calcmode="lin" valueType="num">
                                      <p:cBhvr additive="repl">
                                        <p:cTn id="2098" dur="500" fill="hold"/>
                                        <p:tgtEl>
                                          <p:spTgt spid="7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99" fill="hold">
                      <p:stCondLst>
                        <p:cond delay="indefinite"/>
                      </p:stCondLst>
                      <p:childTnLst>
                        <p:par>
                          <p:cTn id="2100" fill="hold">
                            <p:stCondLst>
                              <p:cond delay="0"/>
                            </p:stCondLst>
                            <p:childTnLst>
                              <p:par>
                                <p:cTn id="2101" nodeType="clickEffect" fill="hold" presetClass="entr" presetID="2" presetSubtype="4">
                                  <p:stCondLst>
                                    <p:cond delay="0"/>
                                  </p:stCondLst>
                                  <p:childTnLst>
                                    <p:set>
                                      <p:cBhvr>
                                        <p:cTn id="2102" dur="1" fill="hold">
                                          <p:stCondLst>
                                            <p:cond delay="0"/>
                                          </p:stCondLst>
                                        </p:cTn>
                                        <p:tgtEl>
                                          <p:spTgt spid="770">
                                            <p:txEl>
                                              <p:pRg st="7" end="7"/>
                                            </p:txEl>
                                          </p:spTgt>
                                        </p:tgtEl>
                                        <p:attrNameLst>
                                          <p:attrName>style.visibility</p:attrName>
                                        </p:attrNameLst>
                                      </p:cBhvr>
                                      <p:to>
                                        <p:strVal val="visible"/>
                                      </p:to>
                                    </p:set>
                                    <p:anim calcmode="lin" valueType="num">
                                      <p:cBhvr additive="repl">
                                        <p:cTn id="2103" dur="500" fill="hold"/>
                                        <p:tgtEl>
                                          <p:spTgt spid="770">
                                            <p:txEl>
                                              <p:pRg st="7" end="7"/>
                                            </p:txEl>
                                          </p:spTgt>
                                        </p:tgtEl>
                                        <p:attrNameLst>
                                          <p:attrName>ppt_x</p:attrName>
                                        </p:attrNameLst>
                                      </p:cBhvr>
                                      <p:tavLst>
                                        <p:tav tm="0">
                                          <p:val>
                                            <p:strVal val="#ppt_x"/>
                                          </p:val>
                                        </p:tav>
                                        <p:tav tm="100000">
                                          <p:val>
                                            <p:strVal val="#ppt_x"/>
                                          </p:val>
                                        </p:tav>
                                      </p:tavLst>
                                    </p:anim>
                                    <p:anim calcmode="lin" valueType="num">
                                      <p:cBhvr additive="repl">
                                        <p:cTn id="2104" dur="500" fill="hold"/>
                                        <p:tgtEl>
                                          <p:spTgt spid="7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05" fill="hold">
                      <p:stCondLst>
                        <p:cond delay="indefinite"/>
                      </p:stCondLst>
                      <p:childTnLst>
                        <p:par>
                          <p:cTn id="2106" fill="hold">
                            <p:stCondLst>
                              <p:cond delay="0"/>
                            </p:stCondLst>
                            <p:childTnLst>
                              <p:par>
                                <p:cTn id="2107" nodeType="clickEffect" fill="hold" presetClass="entr" presetID="2" presetSubtype="4">
                                  <p:stCondLst>
                                    <p:cond delay="0"/>
                                  </p:stCondLst>
                                  <p:childTnLst>
                                    <p:set>
                                      <p:cBhvr>
                                        <p:cTn id="2108" dur="1" fill="hold">
                                          <p:stCondLst>
                                            <p:cond delay="0"/>
                                          </p:stCondLst>
                                        </p:cTn>
                                        <p:tgtEl>
                                          <p:spTgt spid="770">
                                            <p:txEl>
                                              <p:pRg st="8" end="8"/>
                                            </p:txEl>
                                          </p:spTgt>
                                        </p:tgtEl>
                                        <p:attrNameLst>
                                          <p:attrName>style.visibility</p:attrName>
                                        </p:attrNameLst>
                                      </p:cBhvr>
                                      <p:to>
                                        <p:strVal val="visible"/>
                                      </p:to>
                                    </p:set>
                                    <p:anim calcmode="lin" valueType="num">
                                      <p:cBhvr additive="repl">
                                        <p:cTn id="2109" dur="500" fill="hold"/>
                                        <p:tgtEl>
                                          <p:spTgt spid="770">
                                            <p:txEl>
                                              <p:pRg st="8" end="8"/>
                                            </p:txEl>
                                          </p:spTgt>
                                        </p:tgtEl>
                                        <p:attrNameLst>
                                          <p:attrName>ppt_x</p:attrName>
                                        </p:attrNameLst>
                                      </p:cBhvr>
                                      <p:tavLst>
                                        <p:tav tm="0">
                                          <p:val>
                                            <p:strVal val="#ppt_x"/>
                                          </p:val>
                                        </p:tav>
                                        <p:tav tm="100000">
                                          <p:val>
                                            <p:strVal val="#ppt_x"/>
                                          </p:val>
                                        </p:tav>
                                      </p:tavLst>
                                    </p:anim>
                                    <p:anim calcmode="lin" valueType="num">
                                      <p:cBhvr additive="repl">
                                        <p:cTn id="2110" dur="500" fill="hold"/>
                                        <p:tgtEl>
                                          <p:spTgt spid="7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73" name="PlaceHolder 2"/>
          <p:cNvSpPr>
            <a:spLocks noGrp="1"/>
          </p:cNvSpPr>
          <p:nvPr>
            <p:ph/>
          </p:nvPr>
        </p:nvSpPr>
        <p:spPr>
          <a:xfrm>
            <a:off x="385200" y="1200960"/>
            <a:ext cx="7555320" cy="2697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Question: Can we also return by reference?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Answer: Yes, you can return a reference to an object which persists beyond the scope of the function: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m_name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returning by value would also be possible, but less efficient.</a:t>
            </a:r>
            <a:endParaRPr b="0" lang="en-US" sz="2000" spc="-1" strike="noStrike">
              <a:latin typeface="Arial"/>
            </a:endParaRPr>
          </a:p>
        </p:txBody>
      </p:sp>
      <p:sp>
        <p:nvSpPr>
          <p:cNvPr id="774" name="PlaceHolder 3"/>
          <p:cNvSpPr>
            <a:spLocks noGrp="1"/>
          </p:cNvSpPr>
          <p:nvPr>
            <p:ph type="sldNum" idx="13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D5E98BE-CBF5-414B-88CF-0E01C0CFD0E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11" dur="indefinite" restart="never" nodeType="tmRoot">
          <p:childTnLst>
            <p:seq>
              <p:cTn id="2112" dur="indefinite" nodeType="mainSeq">
                <p:childTnLst>
                  <p:par>
                    <p:cTn id="2113" fill="hold">
                      <p:stCondLst>
                        <p:cond delay="indefinite"/>
                      </p:stCondLst>
                      <p:childTnLst>
                        <p:par>
                          <p:cTn id="2114" fill="hold">
                            <p:stCondLst>
                              <p:cond delay="0"/>
                            </p:stCondLst>
                            <p:childTnLst>
                              <p:par>
                                <p:cTn id="2115" nodeType="clickEffect" fill="hold" presetClass="entr" presetID="2" presetSubtype="4">
                                  <p:stCondLst>
                                    <p:cond delay="0"/>
                                  </p:stCondLst>
                                  <p:childTnLst>
                                    <p:set>
                                      <p:cBhvr>
                                        <p:cTn id="2116" dur="1" fill="hold">
                                          <p:stCondLst>
                                            <p:cond delay="0"/>
                                          </p:stCondLst>
                                        </p:cTn>
                                        <p:tgtEl>
                                          <p:spTgt spid="773">
                                            <p:txEl>
                                              <p:pRg st="1" end="1"/>
                                            </p:txEl>
                                          </p:spTgt>
                                        </p:tgtEl>
                                        <p:attrNameLst>
                                          <p:attrName>style.visibility</p:attrName>
                                        </p:attrNameLst>
                                      </p:cBhvr>
                                      <p:to>
                                        <p:strVal val="visible"/>
                                      </p:to>
                                    </p:set>
                                    <p:anim calcmode="lin" valueType="num">
                                      <p:cBhvr additive="repl">
                                        <p:cTn id="2117" dur="500" fill="hold"/>
                                        <p:tgtEl>
                                          <p:spTgt spid="773">
                                            <p:txEl>
                                              <p:pRg st="1" end="1"/>
                                            </p:txEl>
                                          </p:spTgt>
                                        </p:tgtEl>
                                        <p:attrNameLst>
                                          <p:attrName>ppt_x</p:attrName>
                                        </p:attrNameLst>
                                      </p:cBhvr>
                                      <p:tavLst>
                                        <p:tav tm="0">
                                          <p:val>
                                            <p:strVal val="#ppt_x"/>
                                          </p:val>
                                        </p:tav>
                                        <p:tav tm="100000">
                                          <p:val>
                                            <p:strVal val="#ppt_x"/>
                                          </p:val>
                                        </p:tav>
                                      </p:tavLst>
                                    </p:anim>
                                    <p:anim calcmode="lin" valueType="num">
                                      <p:cBhvr additive="repl">
                                        <p:cTn id="2118" dur="500" fill="hold"/>
                                        <p:tgtEl>
                                          <p:spTgt spid="773">
                                            <p:txEl>
                                              <p:pRg st="1" end="1"/>
                                            </p:txEl>
                                          </p:spTgt>
                                        </p:tgtEl>
                                        <p:attrNameLst>
                                          <p:attrName>ppt_y</p:attrName>
                                        </p:attrNameLst>
                                      </p:cBhvr>
                                      <p:tavLst>
                                        <p:tav tm="0">
                                          <p:val>
                                            <p:strVal val="1+#ppt_h/2"/>
                                          </p:val>
                                        </p:tav>
                                        <p:tav tm="100000">
                                          <p:val>
                                            <p:strVal val="#ppt_y"/>
                                          </p:val>
                                        </p:tav>
                                      </p:tavLst>
                                    </p:anim>
                                  </p:childTnLst>
                                </p:cTn>
                              </p:par>
                              <p:par>
                                <p:cTn id="2119" nodeType="withEffect" fill="hold" presetClass="entr" presetID="2" presetSubtype="4">
                                  <p:stCondLst>
                                    <p:cond delay="0"/>
                                  </p:stCondLst>
                                  <p:childTnLst>
                                    <p:set>
                                      <p:cBhvr>
                                        <p:cTn id="2120" dur="1" fill="hold">
                                          <p:stCondLst>
                                            <p:cond delay="0"/>
                                          </p:stCondLst>
                                        </p:cTn>
                                        <p:tgtEl>
                                          <p:spTgt spid="773">
                                            <p:txEl>
                                              <p:pRg st="2" end="2"/>
                                            </p:txEl>
                                          </p:spTgt>
                                        </p:tgtEl>
                                        <p:attrNameLst>
                                          <p:attrName>style.visibility</p:attrName>
                                        </p:attrNameLst>
                                      </p:cBhvr>
                                      <p:to>
                                        <p:strVal val="visible"/>
                                      </p:to>
                                    </p:set>
                                    <p:anim calcmode="lin" valueType="num">
                                      <p:cBhvr additive="repl">
                                        <p:cTn id="2121" dur="500" fill="hold"/>
                                        <p:tgtEl>
                                          <p:spTgt spid="773">
                                            <p:txEl>
                                              <p:pRg st="2" end="2"/>
                                            </p:txEl>
                                          </p:spTgt>
                                        </p:tgtEl>
                                        <p:attrNameLst>
                                          <p:attrName>ppt_x</p:attrName>
                                        </p:attrNameLst>
                                      </p:cBhvr>
                                      <p:tavLst>
                                        <p:tav tm="0">
                                          <p:val>
                                            <p:strVal val="#ppt_x"/>
                                          </p:val>
                                        </p:tav>
                                        <p:tav tm="100000">
                                          <p:val>
                                            <p:strVal val="#ppt_x"/>
                                          </p:val>
                                        </p:tav>
                                      </p:tavLst>
                                    </p:anim>
                                    <p:anim calcmode="lin" valueType="num">
                                      <p:cBhvr additive="repl">
                                        <p:cTn id="2122" dur="500" fill="hold"/>
                                        <p:tgtEl>
                                          <p:spTgt spid="773">
                                            <p:txEl>
                                              <p:pRg st="2" end="2"/>
                                            </p:txEl>
                                          </p:spTgt>
                                        </p:tgtEl>
                                        <p:attrNameLst>
                                          <p:attrName>ppt_y</p:attrName>
                                        </p:attrNameLst>
                                      </p:cBhvr>
                                      <p:tavLst>
                                        <p:tav tm="0">
                                          <p:val>
                                            <p:strVal val="1+#ppt_h/2"/>
                                          </p:val>
                                        </p:tav>
                                        <p:tav tm="100000">
                                          <p:val>
                                            <p:strVal val="#ppt_y"/>
                                          </p:val>
                                        </p:tav>
                                      </p:tavLst>
                                    </p:anim>
                                  </p:childTnLst>
                                </p:cTn>
                              </p:par>
                              <p:par>
                                <p:cTn id="2123" nodeType="withEffect" fill="hold" presetClass="entr" presetID="2" presetSubtype="4">
                                  <p:stCondLst>
                                    <p:cond delay="0"/>
                                  </p:stCondLst>
                                  <p:childTnLst>
                                    <p:set>
                                      <p:cBhvr>
                                        <p:cTn id="2124" dur="1" fill="hold">
                                          <p:stCondLst>
                                            <p:cond delay="0"/>
                                          </p:stCondLst>
                                        </p:cTn>
                                        <p:tgtEl>
                                          <p:spTgt spid="773">
                                            <p:txEl>
                                              <p:pRg st="3" end="3"/>
                                            </p:txEl>
                                          </p:spTgt>
                                        </p:tgtEl>
                                        <p:attrNameLst>
                                          <p:attrName>style.visibility</p:attrName>
                                        </p:attrNameLst>
                                      </p:cBhvr>
                                      <p:to>
                                        <p:strVal val="visible"/>
                                      </p:to>
                                    </p:set>
                                    <p:anim calcmode="lin" valueType="num">
                                      <p:cBhvr additive="repl">
                                        <p:cTn id="2125" dur="500" fill="hold"/>
                                        <p:tgtEl>
                                          <p:spTgt spid="773">
                                            <p:txEl>
                                              <p:pRg st="3" end="3"/>
                                            </p:txEl>
                                          </p:spTgt>
                                        </p:tgtEl>
                                        <p:attrNameLst>
                                          <p:attrName>ppt_x</p:attrName>
                                        </p:attrNameLst>
                                      </p:cBhvr>
                                      <p:tavLst>
                                        <p:tav tm="0">
                                          <p:val>
                                            <p:strVal val="#ppt_x"/>
                                          </p:val>
                                        </p:tav>
                                        <p:tav tm="100000">
                                          <p:val>
                                            <p:strVal val="#ppt_x"/>
                                          </p:val>
                                        </p:tav>
                                      </p:tavLst>
                                    </p:anim>
                                    <p:anim calcmode="lin" valueType="num">
                                      <p:cBhvr additive="repl">
                                        <p:cTn id="2126" dur="500" fill="hold"/>
                                        <p:tgtEl>
                                          <p:spTgt spid="773">
                                            <p:txEl>
                                              <p:pRg st="3" end="3"/>
                                            </p:txEl>
                                          </p:spTgt>
                                        </p:tgtEl>
                                        <p:attrNameLst>
                                          <p:attrName>ppt_y</p:attrName>
                                        </p:attrNameLst>
                                      </p:cBhvr>
                                      <p:tavLst>
                                        <p:tav tm="0">
                                          <p:val>
                                            <p:strVal val="1+#ppt_h/2"/>
                                          </p:val>
                                        </p:tav>
                                        <p:tav tm="100000">
                                          <p:val>
                                            <p:strVal val="#ppt_y"/>
                                          </p:val>
                                        </p:tav>
                                      </p:tavLst>
                                    </p:anim>
                                  </p:childTnLst>
                                </p:cTn>
                              </p:par>
                              <p:par>
                                <p:cTn id="2127" nodeType="withEffect" fill="hold" presetClass="entr" presetID="2" presetSubtype="4">
                                  <p:stCondLst>
                                    <p:cond delay="0"/>
                                  </p:stCondLst>
                                  <p:childTnLst>
                                    <p:set>
                                      <p:cBhvr>
                                        <p:cTn id="2128" dur="1" fill="hold">
                                          <p:stCondLst>
                                            <p:cond delay="0"/>
                                          </p:stCondLst>
                                        </p:cTn>
                                        <p:tgtEl>
                                          <p:spTgt spid="773">
                                            <p:txEl>
                                              <p:pRg st="4" end="4"/>
                                            </p:txEl>
                                          </p:spTgt>
                                        </p:tgtEl>
                                        <p:attrNameLst>
                                          <p:attrName>style.visibility</p:attrName>
                                        </p:attrNameLst>
                                      </p:cBhvr>
                                      <p:to>
                                        <p:strVal val="visible"/>
                                      </p:to>
                                    </p:set>
                                    <p:anim calcmode="lin" valueType="num">
                                      <p:cBhvr additive="repl">
                                        <p:cTn id="2129" dur="500" fill="hold"/>
                                        <p:tgtEl>
                                          <p:spTgt spid="773">
                                            <p:txEl>
                                              <p:pRg st="4" end="4"/>
                                            </p:txEl>
                                          </p:spTgt>
                                        </p:tgtEl>
                                        <p:attrNameLst>
                                          <p:attrName>ppt_x</p:attrName>
                                        </p:attrNameLst>
                                      </p:cBhvr>
                                      <p:tavLst>
                                        <p:tav tm="0">
                                          <p:val>
                                            <p:strVal val="#ppt_x"/>
                                          </p:val>
                                        </p:tav>
                                        <p:tav tm="100000">
                                          <p:val>
                                            <p:strVal val="#ppt_x"/>
                                          </p:val>
                                        </p:tav>
                                      </p:tavLst>
                                    </p:anim>
                                    <p:anim calcmode="lin" valueType="num">
                                      <p:cBhvr additive="repl">
                                        <p:cTn id="2130" dur="500" fill="hold"/>
                                        <p:tgtEl>
                                          <p:spTgt spid="773">
                                            <p:txEl>
                                              <p:pRg st="4" end="4"/>
                                            </p:txEl>
                                          </p:spTgt>
                                        </p:tgtEl>
                                        <p:attrNameLst>
                                          <p:attrName>ppt_y</p:attrName>
                                        </p:attrNameLst>
                                      </p:cBhvr>
                                      <p:tavLst>
                                        <p:tav tm="0">
                                          <p:val>
                                            <p:strVal val="1+#ppt_h/2"/>
                                          </p:val>
                                        </p:tav>
                                        <p:tav tm="100000">
                                          <p:val>
                                            <p:strVal val="#ppt_y"/>
                                          </p:val>
                                        </p:tav>
                                      </p:tavLst>
                                    </p:anim>
                                  </p:childTnLst>
                                </p:cTn>
                              </p:par>
                              <p:par>
                                <p:cTn id="2131" nodeType="withEffect" fill="hold" presetClass="entr" presetID="2" presetSubtype="4">
                                  <p:stCondLst>
                                    <p:cond delay="0"/>
                                  </p:stCondLst>
                                  <p:childTnLst>
                                    <p:set>
                                      <p:cBhvr>
                                        <p:cTn id="2132" dur="1" fill="hold">
                                          <p:stCondLst>
                                            <p:cond delay="0"/>
                                          </p:stCondLst>
                                        </p:cTn>
                                        <p:tgtEl>
                                          <p:spTgt spid="773">
                                            <p:txEl>
                                              <p:pRg st="5" end="5"/>
                                            </p:txEl>
                                          </p:spTgt>
                                        </p:tgtEl>
                                        <p:attrNameLst>
                                          <p:attrName>style.visibility</p:attrName>
                                        </p:attrNameLst>
                                      </p:cBhvr>
                                      <p:to>
                                        <p:strVal val="visible"/>
                                      </p:to>
                                    </p:set>
                                    <p:anim calcmode="lin" valueType="num">
                                      <p:cBhvr additive="repl">
                                        <p:cTn id="2133" dur="500" fill="hold"/>
                                        <p:tgtEl>
                                          <p:spTgt spid="773">
                                            <p:txEl>
                                              <p:pRg st="5" end="5"/>
                                            </p:txEl>
                                          </p:spTgt>
                                        </p:tgtEl>
                                        <p:attrNameLst>
                                          <p:attrName>ppt_x</p:attrName>
                                        </p:attrNameLst>
                                      </p:cBhvr>
                                      <p:tavLst>
                                        <p:tav tm="0">
                                          <p:val>
                                            <p:strVal val="#ppt_x"/>
                                          </p:val>
                                        </p:tav>
                                        <p:tav tm="100000">
                                          <p:val>
                                            <p:strVal val="#ppt_x"/>
                                          </p:val>
                                        </p:tav>
                                      </p:tavLst>
                                    </p:anim>
                                    <p:anim calcmode="lin" valueType="num">
                                      <p:cBhvr additive="repl">
                                        <p:cTn id="2134" dur="500" fill="hold"/>
                                        <p:tgtEl>
                                          <p:spTgt spid="7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35" fill="hold">
                      <p:stCondLst>
                        <p:cond delay="indefinite"/>
                      </p:stCondLst>
                      <p:childTnLst>
                        <p:par>
                          <p:cTn id="2136" fill="hold">
                            <p:stCondLst>
                              <p:cond delay="0"/>
                            </p:stCondLst>
                            <p:childTnLst>
                              <p:par>
                                <p:cTn id="2137" nodeType="clickEffect" fill="hold" presetClass="entr" presetID="2" presetSubtype="4">
                                  <p:stCondLst>
                                    <p:cond delay="0"/>
                                  </p:stCondLst>
                                  <p:childTnLst>
                                    <p:set>
                                      <p:cBhvr>
                                        <p:cTn id="2138" dur="1" fill="hold">
                                          <p:stCondLst>
                                            <p:cond delay="0"/>
                                          </p:stCondLst>
                                        </p:cTn>
                                        <p:tgtEl>
                                          <p:spTgt spid="773">
                                            <p:txEl>
                                              <p:pRg st="6" end="6"/>
                                            </p:txEl>
                                          </p:spTgt>
                                        </p:tgtEl>
                                        <p:attrNameLst>
                                          <p:attrName>style.visibility</p:attrName>
                                        </p:attrNameLst>
                                      </p:cBhvr>
                                      <p:to>
                                        <p:strVal val="visible"/>
                                      </p:to>
                                    </p:set>
                                    <p:anim calcmode="lin" valueType="num">
                                      <p:cBhvr additive="repl">
                                        <p:cTn id="2139" dur="500" fill="hold"/>
                                        <p:tgtEl>
                                          <p:spTgt spid="773">
                                            <p:txEl>
                                              <p:pRg st="6" end="6"/>
                                            </p:txEl>
                                          </p:spTgt>
                                        </p:tgtEl>
                                        <p:attrNameLst>
                                          <p:attrName>ppt_x</p:attrName>
                                        </p:attrNameLst>
                                      </p:cBhvr>
                                      <p:tavLst>
                                        <p:tav tm="0">
                                          <p:val>
                                            <p:strVal val="#ppt_x"/>
                                          </p:val>
                                        </p:tav>
                                        <p:tav tm="100000">
                                          <p:val>
                                            <p:strVal val="#ppt_x"/>
                                          </p:val>
                                        </p:tav>
                                      </p:tavLst>
                                    </p:anim>
                                    <p:anim calcmode="lin" valueType="num">
                                      <p:cBhvr additive="repl">
                                        <p:cTn id="2140" dur="500" fill="hold"/>
                                        <p:tgtEl>
                                          <p:spTgt spid="7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76" name="PlaceHolder 2"/>
          <p:cNvSpPr>
            <a:spLocks noGrp="1"/>
          </p:cNvSpPr>
          <p:nvPr>
            <p:ph/>
          </p:nvPr>
        </p:nvSpPr>
        <p:spPr>
          <a:xfrm>
            <a:off x="385200" y="1200960"/>
            <a:ext cx="7555320" cy="2586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However, be careful! You should never return a reference to a local object:</a:t>
            </a:r>
            <a:endParaRPr b="0" lang="en-US" sz="2000" spc="-1" strike="noStrike">
              <a:latin typeface="Arial"/>
            </a:endParaRPr>
          </a:p>
          <a:p>
            <a:pPr marL="45720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repeat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temp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temp is a local object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temp</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serious error!</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Since the string temp is destroyed when the function exits, the reference is invalid!</a:t>
            </a:r>
            <a:endParaRPr b="0" lang="en-US" sz="2000" spc="-1" strike="noStrike">
              <a:latin typeface="Arial"/>
            </a:endParaRPr>
          </a:p>
        </p:txBody>
      </p:sp>
      <p:sp>
        <p:nvSpPr>
          <p:cNvPr id="777" name="PlaceHolder 3"/>
          <p:cNvSpPr>
            <a:spLocks noGrp="1"/>
          </p:cNvSpPr>
          <p:nvPr>
            <p:ph type="sldNum" idx="13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14B1D6C-261E-4671-ABE2-5D174F9C52A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41" dur="indefinite" restart="never" nodeType="tmRoot">
          <p:childTnLst>
            <p:seq>
              <p:cTn id="2142" dur="indefinite" nodeType="mainSeq">
                <p:childTnLst>
                  <p:par>
                    <p:cTn id="2143" fill="hold">
                      <p:stCondLst>
                        <p:cond delay="indefinite"/>
                      </p:stCondLst>
                      <p:childTnLst>
                        <p:par>
                          <p:cTn id="2144" fill="hold">
                            <p:stCondLst>
                              <p:cond delay="0"/>
                            </p:stCondLst>
                            <p:childTnLst>
                              <p:par>
                                <p:cTn id="2145" nodeType="clickEffect" fill="hold" presetClass="entr" presetID="2" presetSubtype="4">
                                  <p:stCondLst>
                                    <p:cond delay="0"/>
                                  </p:stCondLst>
                                  <p:childTnLst>
                                    <p:set>
                                      <p:cBhvr>
                                        <p:cTn id="2146" dur="1" fill="hold">
                                          <p:stCondLst>
                                            <p:cond delay="0"/>
                                          </p:stCondLst>
                                        </p:cTn>
                                        <p:tgtEl>
                                          <p:spTgt spid="776">
                                            <p:txEl>
                                              <p:pRg st="6" end="6"/>
                                            </p:txEl>
                                          </p:spTgt>
                                        </p:tgtEl>
                                        <p:attrNameLst>
                                          <p:attrName>style.visibility</p:attrName>
                                        </p:attrNameLst>
                                      </p:cBhvr>
                                      <p:to>
                                        <p:strVal val="visible"/>
                                      </p:to>
                                    </p:set>
                                    <p:anim calcmode="lin" valueType="num">
                                      <p:cBhvr additive="repl">
                                        <p:cTn id="2147" dur="500" fill="hold"/>
                                        <p:tgtEl>
                                          <p:spTgt spid="776">
                                            <p:txEl>
                                              <p:pRg st="6" end="6"/>
                                            </p:txEl>
                                          </p:spTgt>
                                        </p:tgtEl>
                                        <p:attrNameLst>
                                          <p:attrName>ppt_x</p:attrName>
                                        </p:attrNameLst>
                                      </p:cBhvr>
                                      <p:tavLst>
                                        <p:tav tm="0">
                                          <p:val>
                                            <p:strVal val="#ppt_x"/>
                                          </p:val>
                                        </p:tav>
                                        <p:tav tm="100000">
                                          <p:val>
                                            <p:strVal val="#ppt_x"/>
                                          </p:val>
                                        </p:tav>
                                      </p:tavLst>
                                    </p:anim>
                                    <p:anim calcmode="lin" valueType="num">
                                      <p:cBhvr additive="repl">
                                        <p:cTn id="2148" dur="500" fill="hold"/>
                                        <p:tgtEl>
                                          <p:spTgt spid="7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79" name="PlaceHolder 2"/>
          <p:cNvSpPr>
            <a:spLocks noGrp="1"/>
          </p:cNvSpPr>
          <p:nvPr>
            <p:ph/>
          </p:nvPr>
        </p:nvSpPr>
        <p:spPr>
          <a:xfrm>
            <a:off x="385200" y="1200960"/>
            <a:ext cx="7555320" cy="2919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it is correct to return by value:</a:t>
            </a:r>
            <a:endParaRPr b="0" lang="en-US" sz="20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 </a:t>
            </a:r>
            <a:r>
              <a:rPr b="0" lang="en-US" sz="1400" spc="-1" strike="noStrike">
                <a:solidFill>
                  <a:srgbClr val="000000"/>
                </a:solidFill>
                <a:highlight>
                  <a:srgbClr val="ffffff"/>
                </a:highlight>
                <a:latin typeface="Consolas"/>
                <a:ea typeface="ＭＳ Ｐゴシック"/>
              </a:rPr>
              <a:t>repeat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temp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temp</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360"/>
              </a:spcBef>
              <a:buNone/>
              <a:tabLst>
                <a:tab algn="l" pos="0"/>
              </a:tabLst>
            </a:pP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Again, this is not inefficient, since the object has to be constructed anyway (and it is likely that the compiler will optimize the copy away).</a:t>
            </a:r>
            <a:endParaRPr b="0" lang="en-US" sz="2000" spc="-1" strike="noStrike">
              <a:latin typeface="Arial"/>
            </a:endParaRPr>
          </a:p>
        </p:txBody>
      </p:sp>
      <p:sp>
        <p:nvSpPr>
          <p:cNvPr id="780" name="PlaceHolder 3"/>
          <p:cNvSpPr>
            <a:spLocks noGrp="1"/>
          </p:cNvSpPr>
          <p:nvPr>
            <p:ph type="sldNum" idx="13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90408CC-4C82-4081-8727-532170D74EF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49" dur="indefinite" restart="never" nodeType="tmRoot">
          <p:childTnLst>
            <p:seq>
              <p:cTn id="2150" dur="indefinite" nodeType="mainSeq">
                <p:childTnLst>
                  <p:par>
                    <p:cTn id="2151" fill="hold">
                      <p:stCondLst>
                        <p:cond delay="indefinite"/>
                      </p:stCondLst>
                      <p:childTnLst>
                        <p:par>
                          <p:cTn id="2152" fill="hold">
                            <p:stCondLst>
                              <p:cond delay="0"/>
                            </p:stCondLst>
                            <p:childTnLst>
                              <p:par>
                                <p:cTn id="2153" nodeType="clickEffect" fill="hold" presetClass="entr" presetID="2" presetSubtype="4">
                                  <p:stCondLst>
                                    <p:cond delay="0"/>
                                  </p:stCondLst>
                                  <p:childTnLst>
                                    <p:set>
                                      <p:cBhvr>
                                        <p:cTn id="2154" dur="1" fill="hold">
                                          <p:stCondLst>
                                            <p:cond delay="0"/>
                                          </p:stCondLst>
                                        </p:cTn>
                                        <p:tgtEl>
                                          <p:spTgt spid="779">
                                            <p:txEl>
                                              <p:pRg st="7" end="7"/>
                                            </p:txEl>
                                          </p:spTgt>
                                        </p:tgtEl>
                                        <p:attrNameLst>
                                          <p:attrName>style.visibility</p:attrName>
                                        </p:attrNameLst>
                                      </p:cBhvr>
                                      <p:to>
                                        <p:strVal val="visible"/>
                                      </p:to>
                                    </p:set>
                                    <p:anim calcmode="lin" valueType="num">
                                      <p:cBhvr additive="repl">
                                        <p:cTn id="2155" dur="500" fill="hold"/>
                                        <p:tgtEl>
                                          <p:spTgt spid="779">
                                            <p:txEl>
                                              <p:pRg st="7" end="7"/>
                                            </p:txEl>
                                          </p:spTgt>
                                        </p:tgtEl>
                                        <p:attrNameLst>
                                          <p:attrName>ppt_x</p:attrName>
                                        </p:attrNameLst>
                                      </p:cBhvr>
                                      <p:tavLst>
                                        <p:tav tm="0">
                                          <p:val>
                                            <p:strVal val="#ppt_x"/>
                                          </p:val>
                                        </p:tav>
                                        <p:tav tm="100000">
                                          <p:val>
                                            <p:strVal val="#ppt_x"/>
                                          </p:val>
                                        </p:tav>
                                      </p:tavLst>
                                    </p:anim>
                                    <p:anim calcmode="lin" valueType="num">
                                      <p:cBhvr additive="repl">
                                        <p:cTn id="2156" dur="500" fill="hold"/>
                                        <p:tgtEl>
                                          <p:spTgt spid="7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82" name="PlaceHolder 2"/>
          <p:cNvSpPr>
            <a:spLocks noGrp="1"/>
          </p:cNvSpPr>
          <p:nvPr>
            <p:ph/>
          </p:nvPr>
        </p:nvSpPr>
        <p:spPr>
          <a:xfrm>
            <a:off x="385200" y="1200960"/>
            <a:ext cx="7555320" cy="2118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the same rules apply to range-based for loops</a:t>
            </a:r>
            <a:endParaRPr b="0" lang="en-US" sz="2000" spc="-1" strike="noStrike">
              <a:latin typeface="Arial"/>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vector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names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getNames</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nl-NL" sz="1400" spc="-1" strike="noStrike">
                <a:solidFill>
                  <a:srgbClr val="008000"/>
                </a:solidFill>
                <a:highlight>
                  <a:srgbClr val="ffffff"/>
                </a:highlight>
                <a:latin typeface="Consolas"/>
                <a:ea typeface="ＭＳ Ｐゴシック"/>
              </a:rPr>
              <a:t>// no copying of strings!</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cout </a:t>
            </a:r>
            <a:r>
              <a:rPr b="1" lang="nl-NL" sz="1400" spc="-1" strike="noStrike">
                <a:solidFill>
                  <a:srgbClr val="000080"/>
                </a:solidFill>
                <a:highlight>
                  <a:srgbClr val="ffffff"/>
                </a:highlight>
                <a:latin typeface="Consolas"/>
                <a:ea typeface="ＭＳ Ｐゴシック"/>
              </a:rPr>
              <a:t>&lt;&lt;</a:t>
            </a:r>
            <a:r>
              <a:rPr b="0" lang="nl-NL"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name</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783" name="PlaceHolder 3"/>
          <p:cNvSpPr>
            <a:spLocks noGrp="1"/>
          </p:cNvSpPr>
          <p:nvPr>
            <p:ph type="sldNum" idx="13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724A5B8-2891-4188-9747-60F5917F2D2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57" dur="indefinite" restart="never" nodeType="tmRoot">
          <p:childTnLst>
            <p:seq>
              <p:cTn id="2158" dur="indefinite" nodeType="mainSeq">
                <p:childTnLst>
                  <p:par>
                    <p:cTn id="2159" fill="hold">
                      <p:stCondLst>
                        <p:cond delay="indefinite"/>
                      </p:stCondLst>
                      <p:childTnLst>
                        <p:par>
                          <p:cTn id="2160" fill="hold">
                            <p:stCondLst>
                              <p:cond delay="0"/>
                            </p:stCondLst>
                            <p:childTnLst>
                              <p:par>
                                <p:cTn id="2161" nodeType="clickEffect" fill="hold" presetClass="entr" presetID="2" presetSubtype="4">
                                  <p:stCondLst>
                                    <p:cond delay="0"/>
                                  </p:stCondLst>
                                  <p:childTnLst>
                                    <p:set>
                                      <p:cBhvr>
                                        <p:cTn id="2162" dur="1" fill="hold">
                                          <p:stCondLst>
                                            <p:cond delay="0"/>
                                          </p:stCondLst>
                                        </p:cTn>
                                        <p:tgtEl>
                                          <p:spTgt spid="782">
                                            <p:txEl>
                                              <p:pRg st="1" end="1"/>
                                            </p:txEl>
                                          </p:spTgt>
                                        </p:tgtEl>
                                        <p:attrNameLst>
                                          <p:attrName>style.visibility</p:attrName>
                                        </p:attrNameLst>
                                      </p:cBhvr>
                                      <p:to>
                                        <p:strVal val="visible"/>
                                      </p:to>
                                    </p:set>
                                    <p:anim calcmode="lin" valueType="num">
                                      <p:cBhvr additive="repl">
                                        <p:cTn id="2163" dur="500" fill="hold"/>
                                        <p:tgtEl>
                                          <p:spTgt spid="782">
                                            <p:txEl>
                                              <p:pRg st="1" end="1"/>
                                            </p:txEl>
                                          </p:spTgt>
                                        </p:tgtEl>
                                        <p:attrNameLst>
                                          <p:attrName>ppt_x</p:attrName>
                                        </p:attrNameLst>
                                      </p:cBhvr>
                                      <p:tavLst>
                                        <p:tav tm="0">
                                          <p:val>
                                            <p:strVal val="#ppt_x"/>
                                          </p:val>
                                        </p:tav>
                                        <p:tav tm="100000">
                                          <p:val>
                                            <p:strVal val="#ppt_x"/>
                                          </p:val>
                                        </p:tav>
                                      </p:tavLst>
                                    </p:anim>
                                    <p:anim calcmode="lin" valueType="num">
                                      <p:cBhvr additive="repl">
                                        <p:cTn id="2164" dur="500" fill="hold"/>
                                        <p:tgtEl>
                                          <p:spTgt spid="782">
                                            <p:txEl>
                                              <p:pRg st="1" end="1"/>
                                            </p:txEl>
                                          </p:spTgt>
                                        </p:tgtEl>
                                        <p:attrNameLst>
                                          <p:attrName>ppt_y</p:attrName>
                                        </p:attrNameLst>
                                      </p:cBhvr>
                                      <p:tavLst>
                                        <p:tav tm="0">
                                          <p:val>
                                            <p:strVal val="1+#ppt_h/2"/>
                                          </p:val>
                                        </p:tav>
                                        <p:tav tm="100000">
                                          <p:val>
                                            <p:strVal val="#ppt_y"/>
                                          </p:val>
                                        </p:tav>
                                      </p:tavLst>
                                    </p:anim>
                                  </p:childTnLst>
                                </p:cTn>
                              </p:par>
                              <p:par>
                                <p:cTn id="2165" nodeType="withEffect" fill="hold" presetClass="entr" presetID="2" presetSubtype="4">
                                  <p:stCondLst>
                                    <p:cond delay="0"/>
                                  </p:stCondLst>
                                  <p:childTnLst>
                                    <p:set>
                                      <p:cBhvr>
                                        <p:cTn id="2166" dur="1" fill="hold">
                                          <p:stCondLst>
                                            <p:cond delay="0"/>
                                          </p:stCondLst>
                                        </p:cTn>
                                        <p:tgtEl>
                                          <p:spTgt spid="782">
                                            <p:txEl>
                                              <p:pRg st="3" end="3"/>
                                            </p:txEl>
                                          </p:spTgt>
                                        </p:tgtEl>
                                        <p:attrNameLst>
                                          <p:attrName>style.visibility</p:attrName>
                                        </p:attrNameLst>
                                      </p:cBhvr>
                                      <p:to>
                                        <p:strVal val="visible"/>
                                      </p:to>
                                    </p:set>
                                    <p:anim calcmode="lin" valueType="num">
                                      <p:cBhvr additive="repl">
                                        <p:cTn id="2167" dur="500" fill="hold"/>
                                        <p:tgtEl>
                                          <p:spTgt spid="782">
                                            <p:txEl>
                                              <p:pRg st="3" end="3"/>
                                            </p:txEl>
                                          </p:spTgt>
                                        </p:tgtEl>
                                        <p:attrNameLst>
                                          <p:attrName>ppt_x</p:attrName>
                                        </p:attrNameLst>
                                      </p:cBhvr>
                                      <p:tavLst>
                                        <p:tav tm="0">
                                          <p:val>
                                            <p:strVal val="#ppt_x"/>
                                          </p:val>
                                        </p:tav>
                                        <p:tav tm="100000">
                                          <p:val>
                                            <p:strVal val="#ppt_x"/>
                                          </p:val>
                                        </p:tav>
                                      </p:tavLst>
                                    </p:anim>
                                    <p:anim calcmode="lin" valueType="num">
                                      <p:cBhvr additive="repl">
                                        <p:cTn id="2168" dur="500" fill="hold"/>
                                        <p:tgtEl>
                                          <p:spTgt spid="782">
                                            <p:txEl>
                                              <p:pRg st="3" end="3"/>
                                            </p:txEl>
                                          </p:spTgt>
                                        </p:tgtEl>
                                        <p:attrNameLst>
                                          <p:attrName>ppt_y</p:attrName>
                                        </p:attrNameLst>
                                      </p:cBhvr>
                                      <p:tavLst>
                                        <p:tav tm="0">
                                          <p:val>
                                            <p:strVal val="1+#ppt_h/2"/>
                                          </p:val>
                                        </p:tav>
                                        <p:tav tm="100000">
                                          <p:val>
                                            <p:strVal val="#ppt_y"/>
                                          </p:val>
                                        </p:tav>
                                      </p:tavLst>
                                    </p:anim>
                                  </p:childTnLst>
                                </p:cTn>
                              </p:par>
                              <p:par>
                                <p:cTn id="2169" nodeType="withEffect" fill="hold" presetClass="entr" presetID="2" presetSubtype="4">
                                  <p:stCondLst>
                                    <p:cond delay="0"/>
                                  </p:stCondLst>
                                  <p:childTnLst>
                                    <p:set>
                                      <p:cBhvr>
                                        <p:cTn id="2170" dur="1" fill="hold">
                                          <p:stCondLst>
                                            <p:cond delay="0"/>
                                          </p:stCondLst>
                                        </p:cTn>
                                        <p:tgtEl>
                                          <p:spTgt spid="782">
                                            <p:txEl>
                                              <p:pRg st="4" end="4"/>
                                            </p:txEl>
                                          </p:spTgt>
                                        </p:tgtEl>
                                        <p:attrNameLst>
                                          <p:attrName>style.visibility</p:attrName>
                                        </p:attrNameLst>
                                      </p:cBhvr>
                                      <p:to>
                                        <p:strVal val="visible"/>
                                      </p:to>
                                    </p:set>
                                    <p:anim calcmode="lin" valueType="num">
                                      <p:cBhvr additive="repl">
                                        <p:cTn id="2171" dur="500" fill="hold"/>
                                        <p:tgtEl>
                                          <p:spTgt spid="782">
                                            <p:txEl>
                                              <p:pRg st="4" end="4"/>
                                            </p:txEl>
                                          </p:spTgt>
                                        </p:tgtEl>
                                        <p:attrNameLst>
                                          <p:attrName>ppt_x</p:attrName>
                                        </p:attrNameLst>
                                      </p:cBhvr>
                                      <p:tavLst>
                                        <p:tav tm="0">
                                          <p:val>
                                            <p:strVal val="#ppt_x"/>
                                          </p:val>
                                        </p:tav>
                                        <p:tav tm="100000">
                                          <p:val>
                                            <p:strVal val="#ppt_x"/>
                                          </p:val>
                                        </p:tav>
                                      </p:tavLst>
                                    </p:anim>
                                    <p:anim calcmode="lin" valueType="num">
                                      <p:cBhvr additive="repl">
                                        <p:cTn id="2172" dur="500" fill="hold"/>
                                        <p:tgtEl>
                                          <p:spTgt spid="782">
                                            <p:txEl>
                                              <p:pRg st="4" end="4"/>
                                            </p:txEl>
                                          </p:spTgt>
                                        </p:tgtEl>
                                        <p:attrNameLst>
                                          <p:attrName>ppt_y</p:attrName>
                                        </p:attrNameLst>
                                      </p:cBhvr>
                                      <p:tavLst>
                                        <p:tav tm="0">
                                          <p:val>
                                            <p:strVal val="1+#ppt_h/2"/>
                                          </p:val>
                                        </p:tav>
                                        <p:tav tm="100000">
                                          <p:val>
                                            <p:strVal val="#ppt_y"/>
                                          </p:val>
                                        </p:tav>
                                      </p:tavLst>
                                    </p:anim>
                                  </p:childTnLst>
                                </p:cTn>
                              </p:par>
                              <p:par>
                                <p:cTn id="2173" nodeType="withEffect" fill="hold" presetClass="entr" presetID="2" presetSubtype="4">
                                  <p:stCondLst>
                                    <p:cond delay="0"/>
                                  </p:stCondLst>
                                  <p:childTnLst>
                                    <p:set>
                                      <p:cBhvr>
                                        <p:cTn id="2174" dur="1" fill="hold">
                                          <p:stCondLst>
                                            <p:cond delay="0"/>
                                          </p:stCondLst>
                                        </p:cTn>
                                        <p:tgtEl>
                                          <p:spTgt spid="782">
                                            <p:txEl>
                                              <p:pRg st="5" end="5"/>
                                            </p:txEl>
                                          </p:spTgt>
                                        </p:tgtEl>
                                        <p:attrNameLst>
                                          <p:attrName>style.visibility</p:attrName>
                                        </p:attrNameLst>
                                      </p:cBhvr>
                                      <p:to>
                                        <p:strVal val="visible"/>
                                      </p:to>
                                    </p:set>
                                    <p:anim calcmode="lin" valueType="num">
                                      <p:cBhvr additive="repl">
                                        <p:cTn id="2175" dur="500" fill="hold"/>
                                        <p:tgtEl>
                                          <p:spTgt spid="782">
                                            <p:txEl>
                                              <p:pRg st="5" end="5"/>
                                            </p:txEl>
                                          </p:spTgt>
                                        </p:tgtEl>
                                        <p:attrNameLst>
                                          <p:attrName>ppt_x</p:attrName>
                                        </p:attrNameLst>
                                      </p:cBhvr>
                                      <p:tavLst>
                                        <p:tav tm="0">
                                          <p:val>
                                            <p:strVal val="#ppt_x"/>
                                          </p:val>
                                        </p:tav>
                                        <p:tav tm="100000">
                                          <p:val>
                                            <p:strVal val="#ppt_x"/>
                                          </p:val>
                                        </p:tav>
                                      </p:tavLst>
                                    </p:anim>
                                    <p:anim calcmode="lin" valueType="num">
                                      <p:cBhvr additive="repl">
                                        <p:cTn id="2176" dur="500" fill="hold"/>
                                        <p:tgtEl>
                                          <p:spTgt spid="782">
                                            <p:txEl>
                                              <p:pRg st="5" end="5"/>
                                            </p:txEl>
                                          </p:spTgt>
                                        </p:tgtEl>
                                        <p:attrNameLst>
                                          <p:attrName>ppt_y</p:attrName>
                                        </p:attrNameLst>
                                      </p:cBhvr>
                                      <p:tavLst>
                                        <p:tav tm="0">
                                          <p:val>
                                            <p:strVal val="1+#ppt_h/2"/>
                                          </p:val>
                                        </p:tav>
                                        <p:tav tm="100000">
                                          <p:val>
                                            <p:strVal val="#ppt_y"/>
                                          </p:val>
                                        </p:tav>
                                      </p:tavLst>
                                    </p:anim>
                                  </p:childTnLst>
                                </p:cTn>
                              </p:par>
                              <p:par>
                                <p:cTn id="2177" nodeType="withEffect" fill="hold" presetClass="entr" presetID="2" presetSubtype="4">
                                  <p:stCondLst>
                                    <p:cond delay="0"/>
                                  </p:stCondLst>
                                  <p:childTnLst>
                                    <p:set>
                                      <p:cBhvr>
                                        <p:cTn id="2178" dur="1" fill="hold">
                                          <p:stCondLst>
                                            <p:cond delay="0"/>
                                          </p:stCondLst>
                                        </p:cTn>
                                        <p:tgtEl>
                                          <p:spTgt spid="782">
                                            <p:txEl>
                                              <p:pRg st="6" end="6"/>
                                            </p:txEl>
                                          </p:spTgt>
                                        </p:tgtEl>
                                        <p:attrNameLst>
                                          <p:attrName>style.visibility</p:attrName>
                                        </p:attrNameLst>
                                      </p:cBhvr>
                                      <p:to>
                                        <p:strVal val="visible"/>
                                      </p:to>
                                    </p:set>
                                    <p:anim calcmode="lin" valueType="num">
                                      <p:cBhvr additive="repl">
                                        <p:cTn id="2179" dur="500" fill="hold"/>
                                        <p:tgtEl>
                                          <p:spTgt spid="782">
                                            <p:txEl>
                                              <p:pRg st="6" end="6"/>
                                            </p:txEl>
                                          </p:spTgt>
                                        </p:tgtEl>
                                        <p:attrNameLst>
                                          <p:attrName>ppt_x</p:attrName>
                                        </p:attrNameLst>
                                      </p:cBhvr>
                                      <p:tavLst>
                                        <p:tav tm="0">
                                          <p:val>
                                            <p:strVal val="#ppt_x"/>
                                          </p:val>
                                        </p:tav>
                                        <p:tav tm="100000">
                                          <p:val>
                                            <p:strVal val="#ppt_x"/>
                                          </p:val>
                                        </p:tav>
                                      </p:tavLst>
                                    </p:anim>
                                    <p:anim calcmode="lin" valueType="num">
                                      <p:cBhvr additive="repl">
                                        <p:cTn id="2180" dur="500" fill="hold"/>
                                        <p:tgtEl>
                                          <p:spTgt spid="782">
                                            <p:txEl>
                                              <p:pRg st="6" end="6"/>
                                            </p:txEl>
                                          </p:spTgt>
                                        </p:tgtEl>
                                        <p:attrNameLst>
                                          <p:attrName>ppt_y</p:attrName>
                                        </p:attrNameLst>
                                      </p:cBhvr>
                                      <p:tavLst>
                                        <p:tav tm="0">
                                          <p:val>
                                            <p:strVal val="1+#ppt_h/2"/>
                                          </p:val>
                                        </p:tav>
                                        <p:tav tm="100000">
                                          <p:val>
                                            <p:strVal val="#ppt_y"/>
                                          </p:val>
                                        </p:tav>
                                      </p:tavLst>
                                    </p:anim>
                                  </p:childTnLst>
                                </p:cTn>
                              </p:par>
                              <p:par>
                                <p:cTn id="2181" nodeType="withEffect" fill="hold" presetClass="entr" presetID="2" presetSubtype="4">
                                  <p:stCondLst>
                                    <p:cond delay="0"/>
                                  </p:stCondLst>
                                  <p:childTnLst>
                                    <p:set>
                                      <p:cBhvr>
                                        <p:cTn id="2182" dur="1" fill="hold">
                                          <p:stCondLst>
                                            <p:cond delay="0"/>
                                          </p:stCondLst>
                                        </p:cTn>
                                        <p:tgtEl>
                                          <p:spTgt spid="782">
                                            <p:txEl>
                                              <p:pRg st="7" end="7"/>
                                            </p:txEl>
                                          </p:spTgt>
                                        </p:tgtEl>
                                        <p:attrNameLst>
                                          <p:attrName>style.visibility</p:attrName>
                                        </p:attrNameLst>
                                      </p:cBhvr>
                                      <p:to>
                                        <p:strVal val="visible"/>
                                      </p:to>
                                    </p:set>
                                    <p:anim calcmode="lin" valueType="num">
                                      <p:cBhvr additive="repl">
                                        <p:cTn id="2183" dur="500" fill="hold"/>
                                        <p:tgtEl>
                                          <p:spTgt spid="782">
                                            <p:txEl>
                                              <p:pRg st="7" end="7"/>
                                            </p:txEl>
                                          </p:spTgt>
                                        </p:tgtEl>
                                        <p:attrNameLst>
                                          <p:attrName>ppt_x</p:attrName>
                                        </p:attrNameLst>
                                      </p:cBhvr>
                                      <p:tavLst>
                                        <p:tav tm="0">
                                          <p:val>
                                            <p:strVal val="#ppt_x"/>
                                          </p:val>
                                        </p:tav>
                                        <p:tav tm="100000">
                                          <p:val>
                                            <p:strVal val="#ppt_x"/>
                                          </p:val>
                                        </p:tav>
                                      </p:tavLst>
                                    </p:anim>
                                    <p:anim calcmode="lin" valueType="num">
                                      <p:cBhvr additive="repl">
                                        <p:cTn id="2184" dur="500" fill="hold"/>
                                        <p:tgtEl>
                                          <p:spTgt spid="78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93" name="PlaceHolder 2"/>
          <p:cNvSpPr>
            <a:spLocks noGrp="1"/>
          </p:cNvSpPr>
          <p:nvPr>
            <p:ph/>
          </p:nvPr>
        </p:nvSpPr>
        <p:spPr>
          <a:xfrm>
            <a:off x="385200" y="1200960"/>
            <a:ext cx="7555320" cy="1410840"/>
          </a:xfrm>
          <a:prstGeom prst="rect">
            <a:avLst/>
          </a:prstGeom>
          <a:noFill/>
          <a:ln w="9360">
            <a:noFill/>
          </a:ln>
        </p:spPr>
        <p:txBody>
          <a:bodyPr numCol="1" spcCol="0" lIns="0" rIns="0" tIns="0" bIns="0" anchor="t">
            <a:noAutofit/>
          </a:bodyPr>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is difficult to master completely.</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There are many features. To write “perfect code” is to go down a long and arduous road.</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It is best to leave some things to the library-makers.</a:t>
            </a:r>
            <a:endParaRPr b="0" lang="en-US" sz="2000" spc="-1" strike="noStrike">
              <a:latin typeface="Arial"/>
            </a:endParaRPr>
          </a:p>
        </p:txBody>
      </p:sp>
      <p:sp>
        <p:nvSpPr>
          <p:cNvPr id="394" name="PlaceHolder 3"/>
          <p:cNvSpPr>
            <a:spLocks noGrp="1"/>
          </p:cNvSpPr>
          <p:nvPr>
            <p:ph type="sldNum" idx="1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9A25CF0-9E8A-45A2-9A7E-D17F7114B69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785" name="PlaceHolder 2"/>
          <p:cNvSpPr>
            <a:spLocks noGrp="1"/>
          </p:cNvSpPr>
          <p:nvPr>
            <p:ph/>
          </p:nvPr>
        </p:nvSpPr>
        <p:spPr>
          <a:xfrm>
            <a:off x="385200" y="1200960"/>
            <a:ext cx="7555320" cy="984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Go back to your student program. Fix it by always passing objects by const reference when possible.</a:t>
            </a:r>
            <a:endParaRPr b="0" lang="en-US" sz="2000" spc="-1" strike="noStrike">
              <a:latin typeface="Arial"/>
            </a:endParaRPr>
          </a:p>
        </p:txBody>
      </p:sp>
      <p:sp>
        <p:nvSpPr>
          <p:cNvPr id="786" name="PlaceHolder 3"/>
          <p:cNvSpPr>
            <a:spLocks noGrp="1"/>
          </p:cNvSpPr>
          <p:nvPr>
            <p:ph type="sldNum" idx="13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B45C82A-4D8C-44AD-98E9-DE51A3857A6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fr-FR" sz="3200" spc="-1" strike="noStrike">
                <a:solidFill>
                  <a:srgbClr val="3f9dbe"/>
                </a:solidFill>
                <a:latin typeface="Calibri"/>
                <a:ea typeface="ＭＳ Ｐゴシック"/>
              </a:rPr>
              <a:t>6. Dynamic Memory Allocation</a:t>
            </a:r>
            <a:endParaRPr b="0" lang="en-US" sz="3200" spc="-1" strike="noStrike">
              <a:latin typeface="Arial"/>
            </a:endParaRPr>
          </a:p>
        </p:txBody>
      </p:sp>
    </p:spTree>
  </p:cSld>
  <mc:AlternateContent>
    <mc:Choice Requires="p14">
      <p:transition p14:dur="10"/>
    </mc:Choice>
    <mc:Fallback>
      <p:transition/>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789" name="PlaceHolder 2"/>
          <p:cNvSpPr>
            <a:spLocks noGrp="1"/>
          </p:cNvSpPr>
          <p:nvPr>
            <p:ph/>
          </p:nvPr>
        </p:nvSpPr>
        <p:spPr>
          <a:xfrm>
            <a:off x="385200" y="1200960"/>
            <a:ext cx="7555320" cy="4090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Dynamic memory allocation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Besides creating named variables, we can also store data by dynamically allocating it on the heap.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heap is a place in memory, where we can allocate memory for an indefinite lifetime.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stack is where the memory is automatically released with the ‘last in first out’ principle.)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Memory management is manual: we are responsible to release it when we no longer need it.</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790" name="PlaceHolder 3"/>
          <p:cNvSpPr>
            <a:spLocks noGrp="1"/>
          </p:cNvSpPr>
          <p:nvPr>
            <p:ph type="sldNum" idx="14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7501F29-4F00-4E6B-93AD-EAE903B8F29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85" dur="indefinite" restart="never" nodeType="tmRoot">
          <p:childTnLst>
            <p:seq>
              <p:cTn id="2186" dur="indefinite" nodeType="mainSeq">
                <p:childTnLst>
                  <p:par>
                    <p:cTn id="2187" fill="hold">
                      <p:stCondLst>
                        <p:cond delay="indefinite"/>
                      </p:stCondLst>
                      <p:childTnLst>
                        <p:par>
                          <p:cTn id="2188" fill="hold">
                            <p:stCondLst>
                              <p:cond delay="0"/>
                            </p:stCondLst>
                            <p:childTnLst>
                              <p:par>
                                <p:cTn id="2189" nodeType="clickEffect" fill="hold" presetClass="entr" presetID="2" presetSubtype="4">
                                  <p:stCondLst>
                                    <p:cond delay="0"/>
                                  </p:stCondLst>
                                  <p:childTnLst>
                                    <p:set>
                                      <p:cBhvr>
                                        <p:cTn id="2190" dur="1" fill="hold">
                                          <p:stCondLst>
                                            <p:cond delay="0"/>
                                          </p:stCondLst>
                                        </p:cTn>
                                        <p:tgtEl>
                                          <p:spTgt spid="789">
                                            <p:txEl>
                                              <p:pRg st="1" end="1"/>
                                            </p:txEl>
                                          </p:spTgt>
                                        </p:tgtEl>
                                        <p:attrNameLst>
                                          <p:attrName>style.visibility</p:attrName>
                                        </p:attrNameLst>
                                      </p:cBhvr>
                                      <p:to>
                                        <p:strVal val="visible"/>
                                      </p:to>
                                    </p:set>
                                    <p:anim calcmode="lin" valueType="num">
                                      <p:cBhvr additive="repl">
                                        <p:cTn id="2191" dur="500" fill="hold"/>
                                        <p:tgtEl>
                                          <p:spTgt spid="789">
                                            <p:txEl>
                                              <p:pRg st="1" end="1"/>
                                            </p:txEl>
                                          </p:spTgt>
                                        </p:tgtEl>
                                        <p:attrNameLst>
                                          <p:attrName>ppt_x</p:attrName>
                                        </p:attrNameLst>
                                      </p:cBhvr>
                                      <p:tavLst>
                                        <p:tav tm="0">
                                          <p:val>
                                            <p:strVal val="#ppt_x"/>
                                          </p:val>
                                        </p:tav>
                                        <p:tav tm="100000">
                                          <p:val>
                                            <p:strVal val="#ppt_x"/>
                                          </p:val>
                                        </p:tav>
                                      </p:tavLst>
                                    </p:anim>
                                    <p:anim calcmode="lin" valueType="num">
                                      <p:cBhvr additive="repl">
                                        <p:cTn id="2192" dur="500" fill="hold"/>
                                        <p:tgtEl>
                                          <p:spTgt spid="7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93" fill="hold">
                      <p:stCondLst>
                        <p:cond delay="indefinite"/>
                      </p:stCondLst>
                      <p:childTnLst>
                        <p:par>
                          <p:cTn id="2194" fill="hold">
                            <p:stCondLst>
                              <p:cond delay="0"/>
                            </p:stCondLst>
                            <p:childTnLst>
                              <p:par>
                                <p:cTn id="2195" nodeType="clickEffect" fill="hold" presetClass="entr" presetID="2" presetSubtype="4">
                                  <p:stCondLst>
                                    <p:cond delay="0"/>
                                  </p:stCondLst>
                                  <p:childTnLst>
                                    <p:set>
                                      <p:cBhvr>
                                        <p:cTn id="2196" dur="1" fill="hold">
                                          <p:stCondLst>
                                            <p:cond delay="0"/>
                                          </p:stCondLst>
                                        </p:cTn>
                                        <p:tgtEl>
                                          <p:spTgt spid="789">
                                            <p:txEl>
                                              <p:pRg st="2" end="2"/>
                                            </p:txEl>
                                          </p:spTgt>
                                        </p:tgtEl>
                                        <p:attrNameLst>
                                          <p:attrName>style.visibility</p:attrName>
                                        </p:attrNameLst>
                                      </p:cBhvr>
                                      <p:to>
                                        <p:strVal val="visible"/>
                                      </p:to>
                                    </p:set>
                                    <p:anim calcmode="lin" valueType="num">
                                      <p:cBhvr additive="repl">
                                        <p:cTn id="2197" dur="500" fill="hold"/>
                                        <p:tgtEl>
                                          <p:spTgt spid="789">
                                            <p:txEl>
                                              <p:pRg st="2" end="2"/>
                                            </p:txEl>
                                          </p:spTgt>
                                        </p:tgtEl>
                                        <p:attrNameLst>
                                          <p:attrName>ppt_x</p:attrName>
                                        </p:attrNameLst>
                                      </p:cBhvr>
                                      <p:tavLst>
                                        <p:tav tm="0">
                                          <p:val>
                                            <p:strVal val="#ppt_x"/>
                                          </p:val>
                                        </p:tav>
                                        <p:tav tm="100000">
                                          <p:val>
                                            <p:strVal val="#ppt_x"/>
                                          </p:val>
                                        </p:tav>
                                      </p:tavLst>
                                    </p:anim>
                                    <p:anim calcmode="lin" valueType="num">
                                      <p:cBhvr additive="repl">
                                        <p:cTn id="2198" dur="500" fill="hold"/>
                                        <p:tgtEl>
                                          <p:spTgt spid="7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99" fill="hold">
                      <p:stCondLst>
                        <p:cond delay="indefinite"/>
                      </p:stCondLst>
                      <p:childTnLst>
                        <p:par>
                          <p:cTn id="2200" fill="hold">
                            <p:stCondLst>
                              <p:cond delay="0"/>
                            </p:stCondLst>
                            <p:childTnLst>
                              <p:par>
                                <p:cTn id="2201" nodeType="clickEffect" fill="hold" presetClass="entr" presetID="2" presetSubtype="4">
                                  <p:stCondLst>
                                    <p:cond delay="0"/>
                                  </p:stCondLst>
                                  <p:childTnLst>
                                    <p:set>
                                      <p:cBhvr>
                                        <p:cTn id="2202" dur="1" fill="hold">
                                          <p:stCondLst>
                                            <p:cond delay="0"/>
                                          </p:stCondLst>
                                        </p:cTn>
                                        <p:tgtEl>
                                          <p:spTgt spid="789">
                                            <p:txEl>
                                              <p:pRg st="3" end="3"/>
                                            </p:txEl>
                                          </p:spTgt>
                                        </p:tgtEl>
                                        <p:attrNameLst>
                                          <p:attrName>style.visibility</p:attrName>
                                        </p:attrNameLst>
                                      </p:cBhvr>
                                      <p:to>
                                        <p:strVal val="visible"/>
                                      </p:to>
                                    </p:set>
                                    <p:anim calcmode="lin" valueType="num">
                                      <p:cBhvr additive="repl">
                                        <p:cTn id="2203" dur="500" fill="hold"/>
                                        <p:tgtEl>
                                          <p:spTgt spid="789">
                                            <p:txEl>
                                              <p:pRg st="3" end="3"/>
                                            </p:txEl>
                                          </p:spTgt>
                                        </p:tgtEl>
                                        <p:attrNameLst>
                                          <p:attrName>ppt_x</p:attrName>
                                        </p:attrNameLst>
                                      </p:cBhvr>
                                      <p:tavLst>
                                        <p:tav tm="0">
                                          <p:val>
                                            <p:strVal val="#ppt_x"/>
                                          </p:val>
                                        </p:tav>
                                        <p:tav tm="100000">
                                          <p:val>
                                            <p:strVal val="#ppt_x"/>
                                          </p:val>
                                        </p:tav>
                                      </p:tavLst>
                                    </p:anim>
                                    <p:anim calcmode="lin" valueType="num">
                                      <p:cBhvr additive="repl">
                                        <p:cTn id="2204" dur="500" fill="hold"/>
                                        <p:tgtEl>
                                          <p:spTgt spid="7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05" fill="hold">
                      <p:stCondLst>
                        <p:cond delay="indefinite"/>
                      </p:stCondLst>
                      <p:childTnLst>
                        <p:par>
                          <p:cTn id="2206" fill="hold">
                            <p:stCondLst>
                              <p:cond delay="0"/>
                            </p:stCondLst>
                            <p:childTnLst>
                              <p:par>
                                <p:cTn id="2207" nodeType="clickEffect" fill="hold" presetClass="entr" presetID="2" presetSubtype="4">
                                  <p:stCondLst>
                                    <p:cond delay="0"/>
                                  </p:stCondLst>
                                  <p:childTnLst>
                                    <p:set>
                                      <p:cBhvr>
                                        <p:cTn id="2208" dur="1" fill="hold">
                                          <p:stCondLst>
                                            <p:cond delay="0"/>
                                          </p:stCondLst>
                                        </p:cTn>
                                        <p:tgtEl>
                                          <p:spTgt spid="789">
                                            <p:txEl>
                                              <p:pRg st="4" end="4"/>
                                            </p:txEl>
                                          </p:spTgt>
                                        </p:tgtEl>
                                        <p:attrNameLst>
                                          <p:attrName>style.visibility</p:attrName>
                                        </p:attrNameLst>
                                      </p:cBhvr>
                                      <p:to>
                                        <p:strVal val="visible"/>
                                      </p:to>
                                    </p:set>
                                    <p:anim calcmode="lin" valueType="num">
                                      <p:cBhvr additive="repl">
                                        <p:cTn id="2209" dur="500" fill="hold"/>
                                        <p:tgtEl>
                                          <p:spTgt spid="789">
                                            <p:txEl>
                                              <p:pRg st="4" end="4"/>
                                            </p:txEl>
                                          </p:spTgt>
                                        </p:tgtEl>
                                        <p:attrNameLst>
                                          <p:attrName>ppt_x</p:attrName>
                                        </p:attrNameLst>
                                      </p:cBhvr>
                                      <p:tavLst>
                                        <p:tav tm="0">
                                          <p:val>
                                            <p:strVal val="#ppt_x"/>
                                          </p:val>
                                        </p:tav>
                                        <p:tav tm="100000">
                                          <p:val>
                                            <p:strVal val="#ppt_x"/>
                                          </p:val>
                                        </p:tav>
                                      </p:tavLst>
                                    </p:anim>
                                    <p:anim calcmode="lin" valueType="num">
                                      <p:cBhvr additive="repl">
                                        <p:cTn id="2210" dur="500" fill="hold"/>
                                        <p:tgtEl>
                                          <p:spTgt spid="78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792" name="PlaceHolder 2"/>
          <p:cNvSpPr>
            <a:spLocks noGrp="1"/>
          </p:cNvSpPr>
          <p:nvPr>
            <p:ph/>
          </p:nvPr>
        </p:nvSpPr>
        <p:spPr>
          <a:xfrm>
            <a:off x="385200" y="1200960"/>
            <a:ext cx="7555320" cy="2771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Dynamic memory allocation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operator is used to allocate memory.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specify the type of the object that we wish to create.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right amount of space is allocated, and the constructor for the object is called.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262626"/>
                </a:solidFill>
                <a:latin typeface="Calibri"/>
                <a:ea typeface="ＭＳ Ｐゴシック"/>
              </a:rPr>
              <a:t> operator is used to deallocate memory.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right amount of space is deallocated, and the destructor for the object is called.</a:t>
            </a:r>
            <a:endParaRPr b="0" lang="en-US" sz="2000" spc="-1" strike="noStrike">
              <a:latin typeface="Arial"/>
            </a:endParaRPr>
          </a:p>
        </p:txBody>
      </p:sp>
      <p:sp>
        <p:nvSpPr>
          <p:cNvPr id="793" name="PlaceHolder 3"/>
          <p:cNvSpPr>
            <a:spLocks noGrp="1"/>
          </p:cNvSpPr>
          <p:nvPr>
            <p:ph type="sldNum" idx="14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4DC9902-31A1-48C4-9B02-6C70D3211BE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11" dur="indefinite" restart="never" nodeType="tmRoot">
          <p:childTnLst>
            <p:seq>
              <p:cTn id="2212" dur="indefinite" nodeType="mainSeq">
                <p:childTnLst>
                  <p:par>
                    <p:cTn id="2213" fill="hold">
                      <p:stCondLst>
                        <p:cond delay="indefinite"/>
                      </p:stCondLst>
                      <p:childTnLst>
                        <p:par>
                          <p:cTn id="2214" fill="hold">
                            <p:stCondLst>
                              <p:cond delay="0"/>
                            </p:stCondLst>
                            <p:childTnLst>
                              <p:par>
                                <p:cTn id="2215" nodeType="clickEffect" fill="hold" presetClass="entr" presetID="2" presetSubtype="4">
                                  <p:stCondLst>
                                    <p:cond delay="0"/>
                                  </p:stCondLst>
                                  <p:childTnLst>
                                    <p:set>
                                      <p:cBhvr>
                                        <p:cTn id="2216" dur="1" fill="hold">
                                          <p:stCondLst>
                                            <p:cond delay="0"/>
                                          </p:stCondLst>
                                        </p:cTn>
                                        <p:tgtEl>
                                          <p:spTgt spid="792">
                                            <p:txEl>
                                              <p:pRg st="1" end="1"/>
                                            </p:txEl>
                                          </p:spTgt>
                                        </p:tgtEl>
                                        <p:attrNameLst>
                                          <p:attrName>style.visibility</p:attrName>
                                        </p:attrNameLst>
                                      </p:cBhvr>
                                      <p:to>
                                        <p:strVal val="visible"/>
                                      </p:to>
                                    </p:set>
                                    <p:anim calcmode="lin" valueType="num">
                                      <p:cBhvr additive="repl">
                                        <p:cTn id="2217" dur="500" fill="hold"/>
                                        <p:tgtEl>
                                          <p:spTgt spid="792">
                                            <p:txEl>
                                              <p:pRg st="1" end="1"/>
                                            </p:txEl>
                                          </p:spTgt>
                                        </p:tgtEl>
                                        <p:attrNameLst>
                                          <p:attrName>ppt_x</p:attrName>
                                        </p:attrNameLst>
                                      </p:cBhvr>
                                      <p:tavLst>
                                        <p:tav tm="0">
                                          <p:val>
                                            <p:strVal val="#ppt_x"/>
                                          </p:val>
                                        </p:tav>
                                        <p:tav tm="100000">
                                          <p:val>
                                            <p:strVal val="#ppt_x"/>
                                          </p:val>
                                        </p:tav>
                                      </p:tavLst>
                                    </p:anim>
                                    <p:anim calcmode="lin" valueType="num">
                                      <p:cBhvr additive="repl">
                                        <p:cTn id="2218" dur="500" fill="hold"/>
                                        <p:tgtEl>
                                          <p:spTgt spid="7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19" fill="hold">
                      <p:stCondLst>
                        <p:cond delay="indefinite"/>
                      </p:stCondLst>
                      <p:childTnLst>
                        <p:par>
                          <p:cTn id="2220" fill="hold">
                            <p:stCondLst>
                              <p:cond delay="0"/>
                            </p:stCondLst>
                            <p:childTnLst>
                              <p:par>
                                <p:cTn id="2221" nodeType="clickEffect" fill="hold" presetClass="entr" presetID="2" presetSubtype="4">
                                  <p:stCondLst>
                                    <p:cond delay="0"/>
                                  </p:stCondLst>
                                  <p:childTnLst>
                                    <p:set>
                                      <p:cBhvr>
                                        <p:cTn id="2222" dur="1" fill="hold">
                                          <p:stCondLst>
                                            <p:cond delay="0"/>
                                          </p:stCondLst>
                                        </p:cTn>
                                        <p:tgtEl>
                                          <p:spTgt spid="792">
                                            <p:txEl>
                                              <p:pRg st="2" end="2"/>
                                            </p:txEl>
                                          </p:spTgt>
                                        </p:tgtEl>
                                        <p:attrNameLst>
                                          <p:attrName>style.visibility</p:attrName>
                                        </p:attrNameLst>
                                      </p:cBhvr>
                                      <p:to>
                                        <p:strVal val="visible"/>
                                      </p:to>
                                    </p:set>
                                    <p:anim calcmode="lin" valueType="num">
                                      <p:cBhvr additive="repl">
                                        <p:cTn id="2223" dur="500" fill="hold"/>
                                        <p:tgtEl>
                                          <p:spTgt spid="792">
                                            <p:txEl>
                                              <p:pRg st="2" end="2"/>
                                            </p:txEl>
                                          </p:spTgt>
                                        </p:tgtEl>
                                        <p:attrNameLst>
                                          <p:attrName>ppt_x</p:attrName>
                                        </p:attrNameLst>
                                      </p:cBhvr>
                                      <p:tavLst>
                                        <p:tav tm="0">
                                          <p:val>
                                            <p:strVal val="#ppt_x"/>
                                          </p:val>
                                        </p:tav>
                                        <p:tav tm="100000">
                                          <p:val>
                                            <p:strVal val="#ppt_x"/>
                                          </p:val>
                                        </p:tav>
                                      </p:tavLst>
                                    </p:anim>
                                    <p:anim calcmode="lin" valueType="num">
                                      <p:cBhvr additive="repl">
                                        <p:cTn id="2224" dur="500" fill="hold"/>
                                        <p:tgtEl>
                                          <p:spTgt spid="7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25" fill="hold">
                      <p:stCondLst>
                        <p:cond delay="indefinite"/>
                      </p:stCondLst>
                      <p:childTnLst>
                        <p:par>
                          <p:cTn id="2226" fill="hold">
                            <p:stCondLst>
                              <p:cond delay="0"/>
                            </p:stCondLst>
                            <p:childTnLst>
                              <p:par>
                                <p:cTn id="2227" nodeType="clickEffect" fill="hold" presetClass="entr" presetID="2" presetSubtype="4">
                                  <p:stCondLst>
                                    <p:cond delay="0"/>
                                  </p:stCondLst>
                                  <p:childTnLst>
                                    <p:set>
                                      <p:cBhvr>
                                        <p:cTn id="2228" dur="1" fill="hold">
                                          <p:stCondLst>
                                            <p:cond delay="0"/>
                                          </p:stCondLst>
                                        </p:cTn>
                                        <p:tgtEl>
                                          <p:spTgt spid="792">
                                            <p:txEl>
                                              <p:pRg st="3" end="3"/>
                                            </p:txEl>
                                          </p:spTgt>
                                        </p:tgtEl>
                                        <p:attrNameLst>
                                          <p:attrName>style.visibility</p:attrName>
                                        </p:attrNameLst>
                                      </p:cBhvr>
                                      <p:to>
                                        <p:strVal val="visible"/>
                                      </p:to>
                                    </p:set>
                                    <p:anim calcmode="lin" valueType="num">
                                      <p:cBhvr additive="repl">
                                        <p:cTn id="2229" dur="500" fill="hold"/>
                                        <p:tgtEl>
                                          <p:spTgt spid="792">
                                            <p:txEl>
                                              <p:pRg st="3" end="3"/>
                                            </p:txEl>
                                          </p:spTgt>
                                        </p:tgtEl>
                                        <p:attrNameLst>
                                          <p:attrName>ppt_x</p:attrName>
                                        </p:attrNameLst>
                                      </p:cBhvr>
                                      <p:tavLst>
                                        <p:tav tm="0">
                                          <p:val>
                                            <p:strVal val="#ppt_x"/>
                                          </p:val>
                                        </p:tav>
                                        <p:tav tm="100000">
                                          <p:val>
                                            <p:strVal val="#ppt_x"/>
                                          </p:val>
                                        </p:tav>
                                      </p:tavLst>
                                    </p:anim>
                                    <p:anim calcmode="lin" valueType="num">
                                      <p:cBhvr additive="repl">
                                        <p:cTn id="2230" dur="500" fill="hold"/>
                                        <p:tgtEl>
                                          <p:spTgt spid="7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31" fill="hold">
                      <p:stCondLst>
                        <p:cond delay="indefinite"/>
                      </p:stCondLst>
                      <p:childTnLst>
                        <p:par>
                          <p:cTn id="2232" fill="hold">
                            <p:stCondLst>
                              <p:cond delay="0"/>
                            </p:stCondLst>
                            <p:childTnLst>
                              <p:par>
                                <p:cTn id="2233" nodeType="clickEffect" fill="hold" presetClass="entr" presetID="2" presetSubtype="4">
                                  <p:stCondLst>
                                    <p:cond delay="0"/>
                                  </p:stCondLst>
                                  <p:childTnLst>
                                    <p:set>
                                      <p:cBhvr>
                                        <p:cTn id="2234" dur="1" fill="hold">
                                          <p:stCondLst>
                                            <p:cond delay="0"/>
                                          </p:stCondLst>
                                        </p:cTn>
                                        <p:tgtEl>
                                          <p:spTgt spid="792">
                                            <p:txEl>
                                              <p:pRg st="4" end="4"/>
                                            </p:txEl>
                                          </p:spTgt>
                                        </p:tgtEl>
                                        <p:attrNameLst>
                                          <p:attrName>style.visibility</p:attrName>
                                        </p:attrNameLst>
                                      </p:cBhvr>
                                      <p:to>
                                        <p:strVal val="visible"/>
                                      </p:to>
                                    </p:set>
                                    <p:anim calcmode="lin" valueType="num">
                                      <p:cBhvr additive="repl">
                                        <p:cTn id="2235" dur="500" fill="hold"/>
                                        <p:tgtEl>
                                          <p:spTgt spid="792">
                                            <p:txEl>
                                              <p:pRg st="4" end="4"/>
                                            </p:txEl>
                                          </p:spTgt>
                                        </p:tgtEl>
                                        <p:attrNameLst>
                                          <p:attrName>ppt_x</p:attrName>
                                        </p:attrNameLst>
                                      </p:cBhvr>
                                      <p:tavLst>
                                        <p:tav tm="0">
                                          <p:val>
                                            <p:strVal val="#ppt_x"/>
                                          </p:val>
                                        </p:tav>
                                        <p:tav tm="100000">
                                          <p:val>
                                            <p:strVal val="#ppt_x"/>
                                          </p:val>
                                        </p:tav>
                                      </p:tavLst>
                                    </p:anim>
                                    <p:anim calcmode="lin" valueType="num">
                                      <p:cBhvr additive="repl">
                                        <p:cTn id="2236" dur="500" fill="hold"/>
                                        <p:tgtEl>
                                          <p:spTgt spid="7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37" fill="hold">
                      <p:stCondLst>
                        <p:cond delay="indefinite"/>
                      </p:stCondLst>
                      <p:childTnLst>
                        <p:par>
                          <p:cTn id="2238" fill="hold">
                            <p:stCondLst>
                              <p:cond delay="0"/>
                            </p:stCondLst>
                            <p:childTnLst>
                              <p:par>
                                <p:cTn id="2239" nodeType="clickEffect" fill="hold" presetClass="entr" presetID="2" presetSubtype="4">
                                  <p:stCondLst>
                                    <p:cond delay="0"/>
                                  </p:stCondLst>
                                  <p:childTnLst>
                                    <p:set>
                                      <p:cBhvr>
                                        <p:cTn id="2240" dur="1" fill="hold">
                                          <p:stCondLst>
                                            <p:cond delay="0"/>
                                          </p:stCondLst>
                                        </p:cTn>
                                        <p:tgtEl>
                                          <p:spTgt spid="792">
                                            <p:txEl>
                                              <p:pRg st="5" end="5"/>
                                            </p:txEl>
                                          </p:spTgt>
                                        </p:tgtEl>
                                        <p:attrNameLst>
                                          <p:attrName>style.visibility</p:attrName>
                                        </p:attrNameLst>
                                      </p:cBhvr>
                                      <p:to>
                                        <p:strVal val="visible"/>
                                      </p:to>
                                    </p:set>
                                    <p:anim calcmode="lin" valueType="num">
                                      <p:cBhvr additive="repl">
                                        <p:cTn id="2241" dur="500" fill="hold"/>
                                        <p:tgtEl>
                                          <p:spTgt spid="792">
                                            <p:txEl>
                                              <p:pRg st="5" end="5"/>
                                            </p:txEl>
                                          </p:spTgt>
                                        </p:tgtEl>
                                        <p:attrNameLst>
                                          <p:attrName>ppt_x</p:attrName>
                                        </p:attrNameLst>
                                      </p:cBhvr>
                                      <p:tavLst>
                                        <p:tav tm="0">
                                          <p:val>
                                            <p:strVal val="#ppt_x"/>
                                          </p:val>
                                        </p:tav>
                                        <p:tav tm="100000">
                                          <p:val>
                                            <p:strVal val="#ppt_x"/>
                                          </p:val>
                                        </p:tav>
                                      </p:tavLst>
                                    </p:anim>
                                    <p:anim calcmode="lin" valueType="num">
                                      <p:cBhvr additive="repl">
                                        <p:cTn id="2242" dur="500" fill="hold"/>
                                        <p:tgtEl>
                                          <p:spTgt spid="79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795" name="PlaceHolder 2"/>
          <p:cNvSpPr>
            <a:spLocks noGrp="1"/>
          </p:cNvSpPr>
          <p:nvPr>
            <p:ph/>
          </p:nvPr>
        </p:nvSpPr>
        <p:spPr>
          <a:xfrm>
            <a:off x="385200" y="1200960"/>
            <a:ext cx="7555320" cy="3424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Example: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alibri"/>
                <a:ea typeface="ＭＳ Ｐゴシック"/>
              </a:rPr>
              <a:t>int</a:t>
            </a:r>
            <a:r>
              <a:rPr b="0" lang="en-US" sz="1400" spc="-1" strike="noStrike">
                <a:solidFill>
                  <a:srgbClr val="000000"/>
                </a:solidFill>
                <a:highlight>
                  <a:srgbClr val="ffffff"/>
                </a:highlight>
                <a:latin typeface="Calibri"/>
                <a:ea typeface="ＭＳ Ｐゴシック"/>
              </a:rPr>
              <a:t> main</a:t>
            </a: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Square</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s </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new</a:t>
            </a:r>
            <a:r>
              <a:rPr b="0" lang="en-US" sz="1400" spc="-1" strike="noStrike">
                <a:solidFill>
                  <a:srgbClr val="000000"/>
                </a:solidFill>
                <a:highlight>
                  <a:srgbClr val="ffffff"/>
                </a:highlight>
                <a:latin typeface="Calibri"/>
                <a:ea typeface="ＭＳ Ｐゴシック"/>
              </a:rPr>
              <a:t> Square</a:t>
            </a:r>
            <a:r>
              <a:rPr b="1" lang="en-US" sz="1400" spc="-1" strike="noStrike">
                <a:solidFill>
                  <a:srgbClr val="000080"/>
                </a:solidFill>
                <a:highlight>
                  <a:srgbClr val="ffffff"/>
                </a:highlight>
                <a:latin typeface="Calibri"/>
                <a:ea typeface="ＭＳ Ｐゴシック"/>
              </a:rPr>
              <a:t>(</a:t>
            </a:r>
            <a:r>
              <a:rPr b="0" lang="en-US" sz="1400" spc="-1" strike="noStrike">
                <a:solidFill>
                  <a:srgbClr val="ff8000"/>
                </a:solidFill>
                <a:highlight>
                  <a:srgbClr val="ffffff"/>
                </a:highlight>
                <a:latin typeface="Calibri"/>
                <a:ea typeface="ＭＳ Ｐゴシック"/>
              </a:rPr>
              <a:t>1.5</a:t>
            </a: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cout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s</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area</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endl</a:t>
            </a: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cout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s-&gt;</a:t>
            </a:r>
            <a:r>
              <a:rPr b="0" lang="en-US" sz="1400" spc="-1" strike="noStrike">
                <a:solidFill>
                  <a:srgbClr val="000000"/>
                </a:solidFill>
                <a:highlight>
                  <a:srgbClr val="ffffff"/>
                </a:highlight>
                <a:latin typeface="Calibri"/>
                <a:ea typeface="ＭＳ Ｐゴシック"/>
              </a:rPr>
              <a:t>area</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endl</a:t>
            </a:r>
            <a:r>
              <a:rPr b="1" lang="en-US" sz="1400" spc="-1" strike="noStrike">
                <a:solidFill>
                  <a:srgbClr val="000080"/>
                </a:solidFill>
                <a:highlight>
                  <a:srgbClr val="ffffff"/>
                </a:highlight>
                <a:latin typeface="Calibri"/>
                <a:ea typeface="ＭＳ Ｐゴシック"/>
              </a:rPr>
              <a:t>;  </a:t>
            </a:r>
            <a:r>
              <a:rPr b="0" lang="en-US" sz="1400" spc="-1" strike="noStrike">
                <a:solidFill>
                  <a:srgbClr val="008000"/>
                </a:solidFill>
                <a:highlight>
                  <a:srgbClr val="ffffff"/>
                </a:highlight>
                <a:latin typeface="Calibri"/>
                <a:ea typeface="ＭＳ Ｐゴシック"/>
              </a:rPr>
              <a:t>// alternative syntax</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delete</a:t>
            </a:r>
            <a:r>
              <a:rPr b="0" lang="en-US" sz="1400" spc="-1" strike="noStrike">
                <a:solidFill>
                  <a:srgbClr val="000000"/>
                </a:solidFill>
                <a:highlight>
                  <a:srgbClr val="ffffff"/>
                </a:highlight>
                <a:latin typeface="Calibri"/>
                <a:ea typeface="ＭＳ Ｐゴシック"/>
              </a:rPr>
              <a:t> s</a:t>
            </a: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return</a:t>
            </a:r>
            <a:r>
              <a:rPr b="0" lang="en-US" sz="1400" spc="-1" strike="noStrike">
                <a:solidFill>
                  <a:srgbClr val="000000"/>
                </a:solidFill>
                <a:highlight>
                  <a:srgbClr val="ffffff"/>
                </a:highlight>
                <a:latin typeface="Calibri"/>
                <a:ea typeface="ＭＳ Ｐゴシック"/>
              </a:rPr>
              <a:t> </a:t>
            </a:r>
            <a:r>
              <a:rPr b="0" lang="en-US" sz="1400" spc="-1" strike="noStrike">
                <a:solidFill>
                  <a:srgbClr val="ff8000"/>
                </a:solidFill>
                <a:highlight>
                  <a:srgbClr val="ffffff"/>
                </a:highlight>
                <a:latin typeface="Calibri"/>
                <a:ea typeface="ＭＳ Ｐゴシック"/>
              </a:rPr>
              <a:t>0</a:t>
            </a: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constructor </a:t>
            </a:r>
            <a:r>
              <a:rPr b="1" lang="en-US" sz="1600" spc="-1" strike="noStrike">
                <a:solidFill>
                  <a:srgbClr val="000000"/>
                </a:solidFill>
                <a:highlight>
                  <a:srgbClr val="ffffff"/>
                </a:highlight>
                <a:latin typeface="Consolas"/>
                <a:ea typeface="ＭＳ Ｐゴシック"/>
              </a:rPr>
              <a:t>Square</a:t>
            </a:r>
            <a:r>
              <a:rPr b="1" lang="en-US" sz="1600" spc="-1" strike="noStrike">
                <a:solidFill>
                  <a:srgbClr val="000080"/>
                </a:solidFill>
                <a:highlight>
                  <a:srgbClr val="ffffff"/>
                </a:highlight>
                <a:latin typeface="Consolas"/>
                <a:ea typeface="ＭＳ Ｐゴシック"/>
              </a:rPr>
              <a:t>::</a:t>
            </a:r>
            <a:r>
              <a:rPr b="1" lang="en-US" sz="1600" spc="-1" strike="noStrike">
                <a:solidFill>
                  <a:srgbClr val="000000"/>
                </a:solidFill>
                <a:highlight>
                  <a:srgbClr val="ffffff"/>
                </a:highlight>
                <a:latin typeface="Consolas"/>
                <a:ea typeface="ＭＳ Ｐゴシック"/>
              </a:rPr>
              <a:t>Square</a:t>
            </a:r>
            <a:r>
              <a:rPr b="1" lang="en-US" sz="1600" spc="-1" strike="noStrike">
                <a:solidFill>
                  <a:srgbClr val="000080"/>
                </a:solidFill>
                <a:highlight>
                  <a:srgbClr val="ffffff"/>
                </a:highlight>
                <a:latin typeface="Consolas"/>
                <a:ea typeface="ＭＳ Ｐゴシック"/>
              </a:rPr>
              <a:t>(</a:t>
            </a:r>
            <a:r>
              <a:rPr b="1" lang="en-US" sz="1600" spc="-1" strike="noStrike">
                <a:solidFill>
                  <a:srgbClr val="8000ff"/>
                </a:solidFill>
                <a:highlight>
                  <a:srgbClr val="ffffff"/>
                </a:highlight>
                <a:latin typeface="Consolas"/>
                <a:ea typeface="ＭＳ Ｐゴシック"/>
              </a:rPr>
              <a:t>double</a:t>
            </a:r>
            <a:r>
              <a:rPr b="1" lang="en-US" sz="1600" spc="-1" strike="noStrike">
                <a:solidFill>
                  <a:srgbClr val="000000"/>
                </a:solidFill>
                <a:highlight>
                  <a:srgbClr val="ffffff"/>
                </a:highlight>
                <a:latin typeface="Consolas"/>
                <a:ea typeface="ＭＳ Ｐゴシック"/>
              </a:rPr>
              <a:t> size</a:t>
            </a:r>
            <a:r>
              <a:rPr b="1" lang="en-US" sz="1600" spc="-1" strike="noStrike">
                <a:solidFill>
                  <a:srgbClr val="000080"/>
                </a:solidFill>
                <a:highlight>
                  <a:srgbClr val="ffffff"/>
                </a:highlight>
                <a:latin typeface="Consolas"/>
                <a:ea typeface="ＭＳ Ｐゴシック"/>
              </a:rPr>
              <a:t>)</a:t>
            </a:r>
            <a:r>
              <a:rPr b="1" lang="en-US" sz="1600" spc="-1" strike="noStrike">
                <a:solidFill>
                  <a:srgbClr val="000000"/>
                </a:solidFill>
                <a:highlight>
                  <a:srgbClr val="ffffff"/>
                </a:highlight>
                <a:latin typeface="Consolas"/>
                <a:ea typeface="ＭＳ Ｐゴシック"/>
              </a:rPr>
              <a:t> </a:t>
            </a:r>
            <a:r>
              <a:rPr b="1" lang="en-US" sz="2000" spc="-1" strike="noStrike">
                <a:solidFill>
                  <a:srgbClr val="000000"/>
                </a:solidFill>
                <a:highlight>
                  <a:srgbClr val="ffffff"/>
                </a:highlight>
                <a:latin typeface="Calibri"/>
                <a:ea typeface="ＭＳ Ｐゴシック"/>
              </a:rPr>
              <a:t>is called with </a:t>
            </a:r>
            <a:r>
              <a:rPr b="1" lang="en-US" sz="1600" spc="-1" strike="noStrike">
                <a:solidFill>
                  <a:srgbClr val="000000"/>
                </a:solidFill>
                <a:highlight>
                  <a:srgbClr val="ffffff"/>
                </a:highlight>
                <a:latin typeface="Consolas"/>
                <a:ea typeface="ＭＳ Ｐゴシック"/>
              </a:rPr>
              <a:t>size </a:t>
            </a:r>
            <a:r>
              <a:rPr b="1" lang="en-US" sz="1600" spc="-1" strike="noStrike">
                <a:solidFill>
                  <a:srgbClr val="000080"/>
                </a:solidFill>
                <a:highlight>
                  <a:srgbClr val="ffffff"/>
                </a:highlight>
                <a:latin typeface="Consolas"/>
                <a:ea typeface="ＭＳ Ｐゴシック"/>
              </a:rPr>
              <a:t>= </a:t>
            </a:r>
            <a:r>
              <a:rPr b="1" lang="en-US" sz="1600" spc="-1" strike="noStrike">
                <a:solidFill>
                  <a:srgbClr val="ff8000"/>
                </a:solidFill>
                <a:highlight>
                  <a:srgbClr val="ffffff"/>
                </a:highlight>
                <a:latin typeface="Consolas"/>
                <a:ea typeface="ＭＳ Ｐゴシック"/>
              </a:rPr>
              <a:t>1.5</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Don’t forget: every time you use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you also need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p:txBody>
      </p:sp>
      <p:sp>
        <p:nvSpPr>
          <p:cNvPr id="796" name="PlaceHolder 3"/>
          <p:cNvSpPr>
            <a:spLocks noGrp="1"/>
          </p:cNvSpPr>
          <p:nvPr>
            <p:ph type="sldNum" idx="14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7385BF8-DE25-4F26-9782-997A633065A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43" dur="indefinite" restart="never" nodeType="tmRoot">
          <p:childTnLst>
            <p:seq>
              <p:cTn id="2244" dur="indefinite" nodeType="mainSeq">
                <p:childTnLst>
                  <p:par>
                    <p:cTn id="2245" fill="hold">
                      <p:stCondLst>
                        <p:cond delay="indefinite"/>
                      </p:stCondLst>
                      <p:childTnLst>
                        <p:par>
                          <p:cTn id="2246" fill="hold">
                            <p:stCondLst>
                              <p:cond delay="0"/>
                            </p:stCondLst>
                            <p:childTnLst>
                              <p:par>
                                <p:cTn id="2247" nodeType="clickEffect" fill="hold" presetClass="entr" presetID="2" presetSubtype="4">
                                  <p:stCondLst>
                                    <p:cond delay="0"/>
                                  </p:stCondLst>
                                  <p:childTnLst>
                                    <p:set>
                                      <p:cBhvr>
                                        <p:cTn id="2248" dur="1" fill="hold">
                                          <p:stCondLst>
                                            <p:cond delay="0"/>
                                          </p:stCondLst>
                                        </p:cTn>
                                        <p:tgtEl>
                                          <p:spTgt spid="795">
                                            <p:txEl>
                                              <p:pRg st="9" end="9"/>
                                            </p:txEl>
                                          </p:spTgt>
                                        </p:tgtEl>
                                        <p:attrNameLst>
                                          <p:attrName>style.visibility</p:attrName>
                                        </p:attrNameLst>
                                      </p:cBhvr>
                                      <p:to>
                                        <p:strVal val="visible"/>
                                      </p:to>
                                    </p:set>
                                    <p:anim calcmode="lin" valueType="num">
                                      <p:cBhvr additive="repl">
                                        <p:cTn id="2249" dur="500" fill="hold"/>
                                        <p:tgtEl>
                                          <p:spTgt spid="795">
                                            <p:txEl>
                                              <p:pRg st="9" end="9"/>
                                            </p:txEl>
                                          </p:spTgt>
                                        </p:tgtEl>
                                        <p:attrNameLst>
                                          <p:attrName>ppt_x</p:attrName>
                                        </p:attrNameLst>
                                      </p:cBhvr>
                                      <p:tavLst>
                                        <p:tav tm="0">
                                          <p:val>
                                            <p:strVal val="#ppt_x"/>
                                          </p:val>
                                        </p:tav>
                                        <p:tav tm="100000">
                                          <p:val>
                                            <p:strVal val="#ppt_x"/>
                                          </p:val>
                                        </p:tav>
                                      </p:tavLst>
                                    </p:anim>
                                    <p:anim calcmode="lin" valueType="num">
                                      <p:cBhvr additive="repl">
                                        <p:cTn id="2250" dur="500" fill="hold"/>
                                        <p:tgtEl>
                                          <p:spTgt spid="7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251" fill="hold">
                      <p:stCondLst>
                        <p:cond delay="indefinite"/>
                      </p:stCondLst>
                      <p:childTnLst>
                        <p:par>
                          <p:cTn id="2252" fill="hold">
                            <p:stCondLst>
                              <p:cond delay="0"/>
                            </p:stCondLst>
                            <p:childTnLst>
                              <p:par>
                                <p:cTn id="2253" nodeType="clickEffect" fill="hold" presetClass="entr" presetID="2" presetSubtype="4">
                                  <p:stCondLst>
                                    <p:cond delay="0"/>
                                  </p:stCondLst>
                                  <p:childTnLst>
                                    <p:set>
                                      <p:cBhvr>
                                        <p:cTn id="2254" dur="1" fill="hold">
                                          <p:stCondLst>
                                            <p:cond delay="0"/>
                                          </p:stCondLst>
                                        </p:cTn>
                                        <p:tgtEl>
                                          <p:spTgt spid="795">
                                            <p:txEl>
                                              <p:pRg st="10" end="10"/>
                                            </p:txEl>
                                          </p:spTgt>
                                        </p:tgtEl>
                                        <p:attrNameLst>
                                          <p:attrName>style.visibility</p:attrName>
                                        </p:attrNameLst>
                                      </p:cBhvr>
                                      <p:to>
                                        <p:strVal val="visible"/>
                                      </p:to>
                                    </p:set>
                                    <p:anim calcmode="lin" valueType="num">
                                      <p:cBhvr additive="repl">
                                        <p:cTn id="2255" dur="500" fill="hold"/>
                                        <p:tgtEl>
                                          <p:spTgt spid="795">
                                            <p:txEl>
                                              <p:pRg st="10" end="10"/>
                                            </p:txEl>
                                          </p:spTgt>
                                        </p:tgtEl>
                                        <p:attrNameLst>
                                          <p:attrName>ppt_x</p:attrName>
                                        </p:attrNameLst>
                                      </p:cBhvr>
                                      <p:tavLst>
                                        <p:tav tm="0">
                                          <p:val>
                                            <p:strVal val="#ppt_x"/>
                                          </p:val>
                                        </p:tav>
                                        <p:tav tm="100000">
                                          <p:val>
                                            <p:strVal val="#ppt_x"/>
                                          </p:val>
                                        </p:tav>
                                      </p:tavLst>
                                    </p:anim>
                                    <p:anim calcmode="lin" valueType="num">
                                      <p:cBhvr additive="repl">
                                        <p:cTn id="2256" dur="500" fill="hold"/>
                                        <p:tgtEl>
                                          <p:spTgt spid="7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798" name="PlaceHolder 2"/>
          <p:cNvSpPr>
            <a:spLocks noGrp="1"/>
          </p:cNvSpPr>
          <p:nvPr>
            <p:ph/>
          </p:nvPr>
        </p:nvSpPr>
        <p:spPr>
          <a:xfrm>
            <a:off x="385200" y="1200960"/>
            <a:ext cx="7555320" cy="2771280"/>
          </a:xfrm>
          <a:prstGeom prst="rect">
            <a:avLst/>
          </a:prstGeom>
          <a:noFill/>
          <a:ln w="9360">
            <a:noFill/>
          </a:ln>
        </p:spPr>
        <p:txBody>
          <a:bodyPr numCol="1" spcCol="0" lIns="0" rIns="0" tIns="0" bIns="0" anchor="t">
            <a:noAutofit/>
          </a:bodyPr>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i="1" lang="en-US" sz="2000" spc="-1" strike="noStrike">
                <a:solidFill>
                  <a:srgbClr val="000000"/>
                </a:solidFill>
                <a:highlight>
                  <a:srgbClr val="ffffff"/>
                </a:highlight>
                <a:latin typeface="Calibri"/>
                <a:ea typeface="ＭＳ Ｐゴシック"/>
              </a:rPr>
              <a:t>Don’t forget: every time you use </a:t>
            </a:r>
            <a:r>
              <a:rPr b="1" lang="en-US" sz="2000" spc="-1" strike="noStrike">
                <a:solidFill>
                  <a:srgbClr val="0000ff"/>
                </a:solidFill>
                <a:highlight>
                  <a:srgbClr val="ffffff"/>
                </a:highlight>
                <a:latin typeface="Calibri"/>
                <a:ea typeface="ＭＳ Ｐゴシック"/>
              </a:rPr>
              <a:t>new</a:t>
            </a:r>
            <a:r>
              <a:rPr b="1" i="1" lang="en-US" sz="2000" spc="-1" strike="noStrike">
                <a:solidFill>
                  <a:srgbClr val="000000"/>
                </a:solidFill>
                <a:highlight>
                  <a:srgbClr val="ffffff"/>
                </a:highlight>
                <a:latin typeface="Calibri"/>
                <a:ea typeface="ＭＳ Ｐゴシック"/>
              </a:rPr>
              <a:t> you also need </a:t>
            </a:r>
            <a:r>
              <a:rPr b="1" lang="en-US" sz="2000" spc="-1" strike="noStrike">
                <a:solidFill>
                  <a:srgbClr val="0000ff"/>
                </a:solidFill>
                <a:highlight>
                  <a:srgbClr val="ffffff"/>
                </a:highlight>
                <a:latin typeface="Calibri"/>
                <a:ea typeface="ＭＳ Ｐゴシック"/>
              </a:rPr>
              <a:t>delete</a:t>
            </a:r>
            <a:r>
              <a:rPr b="1" i="1" lang="en-US" sz="2000" spc="-1" strike="noStrike">
                <a:solidFill>
                  <a:srgbClr val="000000"/>
                </a:solidFill>
                <a:highlight>
                  <a:srgbClr val="ffffff"/>
                </a:highlight>
                <a:latin typeface="Calibri"/>
                <a:ea typeface="ＭＳ Ｐゴシック"/>
              </a:rPr>
              <a:t>! </a:t>
            </a:r>
            <a:endParaRPr b="0" lang="en-US" sz="2000" spc="-1" strike="noStrike">
              <a:latin typeface="Arial"/>
            </a:endParaRPr>
          </a:p>
          <a:p>
            <a:pPr>
              <a:lnSpc>
                <a:spcPct val="100000"/>
              </a:lnSpc>
              <a:spcBef>
                <a:spcPts val="400"/>
              </a:spcBef>
              <a:buNone/>
            </a:pPr>
            <a:endParaRPr b="0" lang="en-US" sz="20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Actually no: in C++ we use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as little as possible, and we can strive to write programs that do not contain any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at all! (we will come back to this)</a:t>
            </a:r>
            <a:endParaRPr b="0" lang="en-US" sz="2000" spc="-1" strike="noStrike">
              <a:latin typeface="Arial"/>
            </a:endParaRPr>
          </a:p>
        </p:txBody>
      </p:sp>
      <p:sp>
        <p:nvSpPr>
          <p:cNvPr id="799" name="PlaceHolder 3"/>
          <p:cNvSpPr>
            <a:spLocks noGrp="1"/>
          </p:cNvSpPr>
          <p:nvPr>
            <p:ph type="sldNum" idx="14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C874912-FFB1-4513-8C27-C7E491BC9B4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800" name="Toelichting met afgeronde rechthoek 2"/>
          <p:cNvSpPr/>
          <p:nvPr/>
        </p:nvSpPr>
        <p:spPr>
          <a:xfrm>
            <a:off x="564480" y="1379520"/>
            <a:ext cx="6490080" cy="656640"/>
          </a:xfrm>
          <a:prstGeom prst="wedgeRoundRectCallout">
            <a:avLst>
              <a:gd name="adj1" fmla="val -39999"/>
              <a:gd name="adj2" fmla="val 82702"/>
              <a:gd name="adj3" fmla="val 16667"/>
            </a:avLst>
          </a:prstGeom>
          <a:noFill/>
          <a:ln>
            <a:solidFill>
              <a:srgbClr val="3a9abc"/>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p14:dur="10"/>
    </mc:Choice>
    <mc:Fallback>
      <p:transition/>
    </mc:Fallback>
  </mc:AlternateContent>
  <p:timing>
    <p:tnLst>
      <p:par>
        <p:cTn id="2257" dur="indefinite" restart="never" nodeType="tmRoot">
          <p:childTnLst>
            <p:seq>
              <p:cTn id="2258" dur="indefinite" nodeType="mainSeq">
                <p:childTnLst>
                  <p:par>
                    <p:cTn id="2259" fill="hold">
                      <p:stCondLst>
                        <p:cond delay="indefinite"/>
                      </p:stCondLst>
                      <p:childTnLst>
                        <p:par>
                          <p:cTn id="2260" fill="hold">
                            <p:stCondLst>
                              <p:cond delay="0"/>
                            </p:stCondLst>
                            <p:childTnLst>
                              <p:par>
                                <p:cTn id="2261" nodeType="clickEffect" fill="hold" presetClass="entr" presetID="2" presetSubtype="4">
                                  <p:stCondLst>
                                    <p:cond delay="0"/>
                                  </p:stCondLst>
                                  <p:childTnLst>
                                    <p:set>
                                      <p:cBhvr>
                                        <p:cTn id="2262" dur="1" fill="hold">
                                          <p:stCondLst>
                                            <p:cond delay="0"/>
                                          </p:stCondLst>
                                        </p:cTn>
                                        <p:tgtEl>
                                          <p:spTgt spid="798">
                                            <p:txEl>
                                              <p:pRg st="4" end="4"/>
                                            </p:txEl>
                                          </p:spTgt>
                                        </p:tgtEl>
                                        <p:attrNameLst>
                                          <p:attrName>style.visibility</p:attrName>
                                        </p:attrNameLst>
                                      </p:cBhvr>
                                      <p:to>
                                        <p:strVal val="visible"/>
                                      </p:to>
                                    </p:set>
                                    <p:anim calcmode="lin" valueType="num">
                                      <p:cBhvr additive="repl">
                                        <p:cTn id="2263" dur="500" fill="hold"/>
                                        <p:tgtEl>
                                          <p:spTgt spid="798">
                                            <p:txEl>
                                              <p:pRg st="4" end="4"/>
                                            </p:txEl>
                                          </p:spTgt>
                                        </p:tgtEl>
                                        <p:attrNameLst>
                                          <p:attrName>ppt_x</p:attrName>
                                        </p:attrNameLst>
                                      </p:cBhvr>
                                      <p:tavLst>
                                        <p:tav tm="0">
                                          <p:val>
                                            <p:strVal val="#ppt_x"/>
                                          </p:val>
                                        </p:tav>
                                        <p:tav tm="100000">
                                          <p:val>
                                            <p:strVal val="#ppt_x"/>
                                          </p:val>
                                        </p:tav>
                                      </p:tavLst>
                                    </p:anim>
                                    <p:anim calcmode="lin" valueType="num">
                                      <p:cBhvr additive="repl">
                                        <p:cTn id="2264" dur="500" fill="hold"/>
                                        <p:tgtEl>
                                          <p:spTgt spid="7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02"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Further examples with plain old data:</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not initialized</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set to 0</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set to 3</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p4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p4</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803" name="PlaceHolder 3"/>
          <p:cNvSpPr>
            <a:spLocks noGrp="1"/>
          </p:cNvSpPr>
          <p:nvPr>
            <p:ph type="sldNum" idx="14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86C707C-777A-419E-A0E5-14B50BABD65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05" name="PlaceHolder 2"/>
          <p:cNvSpPr>
            <a:spLocks noGrp="1"/>
          </p:cNvSpPr>
          <p:nvPr>
            <p:ph/>
          </p:nvPr>
        </p:nvSpPr>
        <p:spPr>
          <a:xfrm>
            <a:off x="385200" y="1200960"/>
            <a:ext cx="7555320" cy="4434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contrast to C, there is no need to check whether the pointer is 0 after allocation:</a:t>
            </a:r>
            <a:endParaRPr b="0" lang="en-US" sz="20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wrong: s can never be zero</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"No more memory"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operator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will never return 0, but throw an exception when out of memory.</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806" name="PlaceHolder 3"/>
          <p:cNvSpPr>
            <a:spLocks noGrp="1"/>
          </p:cNvSpPr>
          <p:nvPr>
            <p:ph type="sldNum" idx="14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8B62A7F-7483-4F47-8B01-8E77D6E2E0B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65" dur="indefinite" restart="never" nodeType="tmRoot">
          <p:childTnLst>
            <p:seq>
              <p:cTn id="2266" dur="indefinite" nodeType="mainSeq">
                <p:childTnLst>
                  <p:par>
                    <p:cTn id="2267" fill="hold">
                      <p:stCondLst>
                        <p:cond delay="indefinite"/>
                      </p:stCondLst>
                      <p:childTnLst>
                        <p:par>
                          <p:cTn id="2268" fill="hold">
                            <p:stCondLst>
                              <p:cond delay="0"/>
                            </p:stCondLst>
                            <p:childTnLst>
                              <p:par>
                                <p:cTn id="2269" nodeType="clickEffect" fill="hold" presetClass="entr" presetID="2" presetSubtype="4">
                                  <p:stCondLst>
                                    <p:cond delay="0"/>
                                  </p:stCondLst>
                                  <p:childTnLst>
                                    <p:set>
                                      <p:cBhvr>
                                        <p:cTn id="2270" dur="1" fill="hold">
                                          <p:stCondLst>
                                            <p:cond delay="0"/>
                                          </p:stCondLst>
                                        </p:cTn>
                                        <p:tgtEl>
                                          <p:spTgt spid="805">
                                            <p:txEl>
                                              <p:pRg st="8" end="8"/>
                                            </p:txEl>
                                          </p:spTgt>
                                        </p:tgtEl>
                                        <p:attrNameLst>
                                          <p:attrName>style.visibility</p:attrName>
                                        </p:attrNameLst>
                                      </p:cBhvr>
                                      <p:to>
                                        <p:strVal val="visible"/>
                                      </p:to>
                                    </p:set>
                                    <p:anim calcmode="lin" valueType="num">
                                      <p:cBhvr additive="repl">
                                        <p:cTn id="2271" dur="500" fill="hold"/>
                                        <p:tgtEl>
                                          <p:spTgt spid="805">
                                            <p:txEl>
                                              <p:pRg st="8" end="8"/>
                                            </p:txEl>
                                          </p:spTgt>
                                        </p:tgtEl>
                                        <p:attrNameLst>
                                          <p:attrName>ppt_x</p:attrName>
                                        </p:attrNameLst>
                                      </p:cBhvr>
                                      <p:tavLst>
                                        <p:tav tm="0">
                                          <p:val>
                                            <p:strVal val="#ppt_x"/>
                                          </p:val>
                                        </p:tav>
                                        <p:tav tm="100000">
                                          <p:val>
                                            <p:strVal val="#ppt_x"/>
                                          </p:val>
                                        </p:tav>
                                      </p:tavLst>
                                    </p:anim>
                                    <p:anim calcmode="lin" valueType="num">
                                      <p:cBhvr additive="repl">
                                        <p:cTn id="2272" dur="500" fill="hold"/>
                                        <p:tgtEl>
                                          <p:spTgt spid="80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08" name="PlaceHolder 2"/>
          <p:cNvSpPr>
            <a:spLocks noGrp="1"/>
          </p:cNvSpPr>
          <p:nvPr>
            <p:ph/>
          </p:nvPr>
        </p:nvSpPr>
        <p:spPr>
          <a:xfrm>
            <a:off x="385200" y="1200960"/>
            <a:ext cx="7555320" cy="2599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Dynamic array can be created with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Memory can be freed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and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get a block of 10 integers</a:t>
            </a:r>
            <a:endParaRPr b="0" lang="en-US" sz="1400" spc="-1" strike="noStrike">
              <a:latin typeface="Arial"/>
            </a:endParaRPr>
          </a:p>
          <a:p>
            <a:pPr marL="399960">
              <a:lnSpc>
                <a:spcPct val="100000"/>
              </a:lnSpc>
              <a:spcBef>
                <a:spcPts val="281"/>
              </a:spcBef>
              <a:buNone/>
              <a:tabLst>
                <a:tab algn="l" pos="0"/>
              </a:tabLst>
            </a:pP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use integers</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free a block of 10 integers</a:t>
            </a:r>
            <a:endParaRPr b="0" lang="en-US" sz="1400" spc="-1" strike="noStrike">
              <a:latin typeface="Arial"/>
            </a:endParaRPr>
          </a:p>
        </p:txBody>
      </p:sp>
      <p:sp>
        <p:nvSpPr>
          <p:cNvPr id="809" name="PlaceHolder 3"/>
          <p:cNvSpPr>
            <a:spLocks noGrp="1"/>
          </p:cNvSpPr>
          <p:nvPr>
            <p:ph type="sldNum" idx="14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C261396-0ED5-47F3-B4B2-95BF08AF7FC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73" dur="indefinite" restart="never" nodeType="tmRoot">
          <p:childTnLst>
            <p:seq>
              <p:cTn id="2274" dur="indefinite" nodeType="mainSeq">
                <p:childTnLst>
                  <p:par>
                    <p:cTn id="2275" fill="hold">
                      <p:stCondLst>
                        <p:cond delay="indefinite"/>
                      </p:stCondLst>
                      <p:childTnLst>
                        <p:par>
                          <p:cTn id="2276" fill="hold">
                            <p:stCondLst>
                              <p:cond delay="0"/>
                            </p:stCondLst>
                            <p:childTnLst>
                              <p:par>
                                <p:cTn id="2277" nodeType="clickEffect" fill="hold" presetClass="entr" presetID="2" presetSubtype="4">
                                  <p:stCondLst>
                                    <p:cond delay="0"/>
                                  </p:stCondLst>
                                  <p:childTnLst>
                                    <p:set>
                                      <p:cBhvr>
                                        <p:cTn id="2278" dur="1" fill="hold">
                                          <p:stCondLst>
                                            <p:cond delay="0"/>
                                          </p:stCondLst>
                                        </p:cTn>
                                        <p:tgtEl>
                                          <p:spTgt spid="808">
                                            <p:txEl>
                                              <p:pRg st="1" end="1"/>
                                            </p:txEl>
                                          </p:spTgt>
                                        </p:tgtEl>
                                        <p:attrNameLst>
                                          <p:attrName>style.visibility</p:attrName>
                                        </p:attrNameLst>
                                      </p:cBhvr>
                                      <p:to>
                                        <p:strVal val="visible"/>
                                      </p:to>
                                    </p:set>
                                    <p:anim calcmode="lin" valueType="num">
                                      <p:cBhvr additive="repl">
                                        <p:cTn id="2279" dur="500" fill="hold"/>
                                        <p:tgtEl>
                                          <p:spTgt spid="808">
                                            <p:txEl>
                                              <p:pRg st="1" end="1"/>
                                            </p:txEl>
                                          </p:spTgt>
                                        </p:tgtEl>
                                        <p:attrNameLst>
                                          <p:attrName>ppt_x</p:attrName>
                                        </p:attrNameLst>
                                      </p:cBhvr>
                                      <p:tavLst>
                                        <p:tav tm="0">
                                          <p:val>
                                            <p:strVal val="#ppt_x"/>
                                          </p:val>
                                        </p:tav>
                                        <p:tav tm="100000">
                                          <p:val>
                                            <p:strVal val="#ppt_x"/>
                                          </p:val>
                                        </p:tav>
                                      </p:tavLst>
                                    </p:anim>
                                    <p:anim calcmode="lin" valueType="num">
                                      <p:cBhvr additive="repl">
                                        <p:cTn id="2280" dur="500" fill="hold"/>
                                        <p:tgtEl>
                                          <p:spTgt spid="8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81" fill="hold">
                      <p:stCondLst>
                        <p:cond delay="indefinite"/>
                      </p:stCondLst>
                      <p:childTnLst>
                        <p:par>
                          <p:cTn id="2282" fill="hold">
                            <p:stCondLst>
                              <p:cond delay="0"/>
                            </p:stCondLst>
                            <p:childTnLst>
                              <p:par>
                                <p:cTn id="2283" nodeType="clickEffect" fill="hold" presetClass="entr" presetID="2" presetSubtype="4">
                                  <p:stCondLst>
                                    <p:cond delay="0"/>
                                  </p:stCondLst>
                                  <p:childTnLst>
                                    <p:set>
                                      <p:cBhvr>
                                        <p:cTn id="2284" dur="1" fill="hold">
                                          <p:stCondLst>
                                            <p:cond delay="0"/>
                                          </p:stCondLst>
                                        </p:cTn>
                                        <p:tgtEl>
                                          <p:spTgt spid="808">
                                            <p:txEl>
                                              <p:pRg st="2" end="2"/>
                                            </p:txEl>
                                          </p:spTgt>
                                        </p:tgtEl>
                                        <p:attrNameLst>
                                          <p:attrName>style.visibility</p:attrName>
                                        </p:attrNameLst>
                                      </p:cBhvr>
                                      <p:to>
                                        <p:strVal val="visible"/>
                                      </p:to>
                                    </p:set>
                                    <p:anim calcmode="lin" valueType="num">
                                      <p:cBhvr additive="repl">
                                        <p:cTn id="2285" dur="500" fill="hold"/>
                                        <p:tgtEl>
                                          <p:spTgt spid="808">
                                            <p:txEl>
                                              <p:pRg st="2" end="2"/>
                                            </p:txEl>
                                          </p:spTgt>
                                        </p:tgtEl>
                                        <p:attrNameLst>
                                          <p:attrName>ppt_x</p:attrName>
                                        </p:attrNameLst>
                                      </p:cBhvr>
                                      <p:tavLst>
                                        <p:tav tm="0">
                                          <p:val>
                                            <p:strVal val="#ppt_x"/>
                                          </p:val>
                                        </p:tav>
                                        <p:tav tm="100000">
                                          <p:val>
                                            <p:strVal val="#ppt_x"/>
                                          </p:val>
                                        </p:tav>
                                      </p:tavLst>
                                    </p:anim>
                                    <p:anim calcmode="lin" valueType="num">
                                      <p:cBhvr additive="repl">
                                        <p:cTn id="2286" dur="500" fill="hold"/>
                                        <p:tgtEl>
                                          <p:spTgt spid="808">
                                            <p:txEl>
                                              <p:pRg st="2" end="2"/>
                                            </p:txEl>
                                          </p:spTgt>
                                        </p:tgtEl>
                                        <p:attrNameLst>
                                          <p:attrName>ppt_y</p:attrName>
                                        </p:attrNameLst>
                                      </p:cBhvr>
                                      <p:tavLst>
                                        <p:tav tm="0">
                                          <p:val>
                                            <p:strVal val="1+#ppt_h/2"/>
                                          </p:val>
                                        </p:tav>
                                        <p:tav tm="100000">
                                          <p:val>
                                            <p:strVal val="#ppt_y"/>
                                          </p:val>
                                        </p:tav>
                                      </p:tavLst>
                                    </p:anim>
                                  </p:childTnLst>
                                </p:cTn>
                              </p:par>
                              <p:par>
                                <p:cTn id="2287" nodeType="withEffect" fill="hold" presetClass="entr" presetID="2" presetSubtype="4">
                                  <p:stCondLst>
                                    <p:cond delay="0"/>
                                  </p:stCondLst>
                                  <p:childTnLst>
                                    <p:set>
                                      <p:cBhvr>
                                        <p:cTn id="2288" dur="1" fill="hold">
                                          <p:stCondLst>
                                            <p:cond delay="0"/>
                                          </p:stCondLst>
                                        </p:cTn>
                                        <p:tgtEl>
                                          <p:spTgt spid="808">
                                            <p:txEl>
                                              <p:pRg st="3" end="3"/>
                                            </p:txEl>
                                          </p:spTgt>
                                        </p:tgtEl>
                                        <p:attrNameLst>
                                          <p:attrName>style.visibility</p:attrName>
                                        </p:attrNameLst>
                                      </p:cBhvr>
                                      <p:to>
                                        <p:strVal val="visible"/>
                                      </p:to>
                                    </p:set>
                                    <p:anim calcmode="lin" valueType="num">
                                      <p:cBhvr additive="repl">
                                        <p:cTn id="2289" dur="500" fill="hold"/>
                                        <p:tgtEl>
                                          <p:spTgt spid="808">
                                            <p:txEl>
                                              <p:pRg st="3" end="3"/>
                                            </p:txEl>
                                          </p:spTgt>
                                        </p:tgtEl>
                                        <p:attrNameLst>
                                          <p:attrName>ppt_x</p:attrName>
                                        </p:attrNameLst>
                                      </p:cBhvr>
                                      <p:tavLst>
                                        <p:tav tm="0">
                                          <p:val>
                                            <p:strVal val="#ppt_x"/>
                                          </p:val>
                                        </p:tav>
                                        <p:tav tm="100000">
                                          <p:val>
                                            <p:strVal val="#ppt_x"/>
                                          </p:val>
                                        </p:tav>
                                      </p:tavLst>
                                    </p:anim>
                                    <p:anim calcmode="lin" valueType="num">
                                      <p:cBhvr additive="repl">
                                        <p:cTn id="2290" dur="500" fill="hold"/>
                                        <p:tgtEl>
                                          <p:spTgt spid="808">
                                            <p:txEl>
                                              <p:pRg st="3" end="3"/>
                                            </p:txEl>
                                          </p:spTgt>
                                        </p:tgtEl>
                                        <p:attrNameLst>
                                          <p:attrName>ppt_y</p:attrName>
                                        </p:attrNameLst>
                                      </p:cBhvr>
                                      <p:tavLst>
                                        <p:tav tm="0">
                                          <p:val>
                                            <p:strVal val="1+#ppt_h/2"/>
                                          </p:val>
                                        </p:tav>
                                        <p:tav tm="100000">
                                          <p:val>
                                            <p:strVal val="#ppt_y"/>
                                          </p:val>
                                        </p:tav>
                                      </p:tavLst>
                                    </p:anim>
                                  </p:childTnLst>
                                </p:cTn>
                              </p:par>
                              <p:par>
                                <p:cTn id="2291" nodeType="withEffect" fill="hold" presetClass="entr" presetID="2" presetSubtype="4">
                                  <p:stCondLst>
                                    <p:cond delay="0"/>
                                  </p:stCondLst>
                                  <p:childTnLst>
                                    <p:set>
                                      <p:cBhvr>
                                        <p:cTn id="2292" dur="1" fill="hold">
                                          <p:stCondLst>
                                            <p:cond delay="0"/>
                                          </p:stCondLst>
                                        </p:cTn>
                                        <p:tgtEl>
                                          <p:spTgt spid="808">
                                            <p:txEl>
                                              <p:pRg st="4" end="4"/>
                                            </p:txEl>
                                          </p:spTgt>
                                        </p:tgtEl>
                                        <p:attrNameLst>
                                          <p:attrName>style.visibility</p:attrName>
                                        </p:attrNameLst>
                                      </p:cBhvr>
                                      <p:to>
                                        <p:strVal val="visible"/>
                                      </p:to>
                                    </p:set>
                                    <p:anim calcmode="lin" valueType="num">
                                      <p:cBhvr additive="repl">
                                        <p:cTn id="2293" dur="500" fill="hold"/>
                                        <p:tgtEl>
                                          <p:spTgt spid="808">
                                            <p:txEl>
                                              <p:pRg st="4" end="4"/>
                                            </p:txEl>
                                          </p:spTgt>
                                        </p:tgtEl>
                                        <p:attrNameLst>
                                          <p:attrName>ppt_x</p:attrName>
                                        </p:attrNameLst>
                                      </p:cBhvr>
                                      <p:tavLst>
                                        <p:tav tm="0">
                                          <p:val>
                                            <p:strVal val="#ppt_x"/>
                                          </p:val>
                                        </p:tav>
                                        <p:tav tm="100000">
                                          <p:val>
                                            <p:strVal val="#ppt_x"/>
                                          </p:val>
                                        </p:tav>
                                      </p:tavLst>
                                    </p:anim>
                                    <p:anim calcmode="lin" valueType="num">
                                      <p:cBhvr additive="repl">
                                        <p:cTn id="2294" dur="500" fill="hold"/>
                                        <p:tgtEl>
                                          <p:spTgt spid="808">
                                            <p:txEl>
                                              <p:pRg st="4" end="4"/>
                                            </p:txEl>
                                          </p:spTgt>
                                        </p:tgtEl>
                                        <p:attrNameLst>
                                          <p:attrName>ppt_y</p:attrName>
                                        </p:attrNameLst>
                                      </p:cBhvr>
                                      <p:tavLst>
                                        <p:tav tm="0">
                                          <p:val>
                                            <p:strVal val="1+#ppt_h/2"/>
                                          </p:val>
                                        </p:tav>
                                        <p:tav tm="100000">
                                          <p:val>
                                            <p:strVal val="#ppt_y"/>
                                          </p:val>
                                        </p:tav>
                                      </p:tavLst>
                                    </p:anim>
                                  </p:childTnLst>
                                </p:cTn>
                              </p:par>
                              <p:par>
                                <p:cTn id="2295" nodeType="withEffect" fill="hold" presetClass="entr" presetID="2" presetSubtype="4">
                                  <p:stCondLst>
                                    <p:cond delay="0"/>
                                  </p:stCondLst>
                                  <p:childTnLst>
                                    <p:set>
                                      <p:cBhvr>
                                        <p:cTn id="2296" dur="1" fill="hold">
                                          <p:stCondLst>
                                            <p:cond delay="0"/>
                                          </p:stCondLst>
                                        </p:cTn>
                                        <p:tgtEl>
                                          <p:spTgt spid="808">
                                            <p:txEl>
                                              <p:pRg st="5" end="5"/>
                                            </p:txEl>
                                          </p:spTgt>
                                        </p:tgtEl>
                                        <p:attrNameLst>
                                          <p:attrName>style.visibility</p:attrName>
                                        </p:attrNameLst>
                                      </p:cBhvr>
                                      <p:to>
                                        <p:strVal val="visible"/>
                                      </p:to>
                                    </p:set>
                                    <p:anim calcmode="lin" valueType="num">
                                      <p:cBhvr additive="repl">
                                        <p:cTn id="2297" dur="500" fill="hold"/>
                                        <p:tgtEl>
                                          <p:spTgt spid="808">
                                            <p:txEl>
                                              <p:pRg st="5" end="5"/>
                                            </p:txEl>
                                          </p:spTgt>
                                        </p:tgtEl>
                                        <p:attrNameLst>
                                          <p:attrName>ppt_x</p:attrName>
                                        </p:attrNameLst>
                                      </p:cBhvr>
                                      <p:tavLst>
                                        <p:tav tm="0">
                                          <p:val>
                                            <p:strVal val="#ppt_x"/>
                                          </p:val>
                                        </p:tav>
                                        <p:tav tm="100000">
                                          <p:val>
                                            <p:strVal val="#ppt_x"/>
                                          </p:val>
                                        </p:tav>
                                      </p:tavLst>
                                    </p:anim>
                                    <p:anim calcmode="lin" valueType="num">
                                      <p:cBhvr additive="repl">
                                        <p:cTn id="2298" dur="500" fill="hold"/>
                                        <p:tgtEl>
                                          <p:spTgt spid="808">
                                            <p:txEl>
                                              <p:pRg st="5" end="5"/>
                                            </p:txEl>
                                          </p:spTgt>
                                        </p:tgtEl>
                                        <p:attrNameLst>
                                          <p:attrName>ppt_y</p:attrName>
                                        </p:attrNameLst>
                                      </p:cBhvr>
                                      <p:tavLst>
                                        <p:tav tm="0">
                                          <p:val>
                                            <p:strVal val="1+#ppt_h/2"/>
                                          </p:val>
                                        </p:tav>
                                        <p:tav tm="100000">
                                          <p:val>
                                            <p:strVal val="#ppt_y"/>
                                          </p:val>
                                        </p:tav>
                                      </p:tavLst>
                                    </p:anim>
                                  </p:childTnLst>
                                </p:cTn>
                              </p:par>
                              <p:par>
                                <p:cTn id="2299" nodeType="withEffect" fill="hold" presetClass="entr" presetID="2" presetSubtype="4">
                                  <p:stCondLst>
                                    <p:cond delay="0"/>
                                  </p:stCondLst>
                                  <p:childTnLst>
                                    <p:set>
                                      <p:cBhvr>
                                        <p:cTn id="2300" dur="1" fill="hold">
                                          <p:stCondLst>
                                            <p:cond delay="0"/>
                                          </p:stCondLst>
                                        </p:cTn>
                                        <p:tgtEl>
                                          <p:spTgt spid="808">
                                            <p:txEl>
                                              <p:pRg st="6" end="6"/>
                                            </p:txEl>
                                          </p:spTgt>
                                        </p:tgtEl>
                                        <p:attrNameLst>
                                          <p:attrName>style.visibility</p:attrName>
                                        </p:attrNameLst>
                                      </p:cBhvr>
                                      <p:to>
                                        <p:strVal val="visible"/>
                                      </p:to>
                                    </p:set>
                                    <p:anim calcmode="lin" valueType="num">
                                      <p:cBhvr additive="repl">
                                        <p:cTn id="2301" dur="500" fill="hold"/>
                                        <p:tgtEl>
                                          <p:spTgt spid="808">
                                            <p:txEl>
                                              <p:pRg st="6" end="6"/>
                                            </p:txEl>
                                          </p:spTgt>
                                        </p:tgtEl>
                                        <p:attrNameLst>
                                          <p:attrName>ppt_x</p:attrName>
                                        </p:attrNameLst>
                                      </p:cBhvr>
                                      <p:tavLst>
                                        <p:tav tm="0">
                                          <p:val>
                                            <p:strVal val="#ppt_x"/>
                                          </p:val>
                                        </p:tav>
                                        <p:tav tm="100000">
                                          <p:val>
                                            <p:strVal val="#ppt_x"/>
                                          </p:val>
                                        </p:tav>
                                      </p:tavLst>
                                    </p:anim>
                                    <p:anim calcmode="lin" valueType="num">
                                      <p:cBhvr additive="repl">
                                        <p:cTn id="2302" dur="500" fill="hold"/>
                                        <p:tgtEl>
                                          <p:spTgt spid="808">
                                            <p:txEl>
                                              <p:pRg st="6" end="6"/>
                                            </p:txEl>
                                          </p:spTgt>
                                        </p:tgtEl>
                                        <p:attrNameLst>
                                          <p:attrName>ppt_y</p:attrName>
                                        </p:attrNameLst>
                                      </p:cBhvr>
                                      <p:tavLst>
                                        <p:tav tm="0">
                                          <p:val>
                                            <p:strVal val="1+#ppt_h/2"/>
                                          </p:val>
                                        </p:tav>
                                        <p:tav tm="100000">
                                          <p:val>
                                            <p:strVal val="#ppt_y"/>
                                          </p:val>
                                        </p:tav>
                                      </p:tavLst>
                                    </p:anim>
                                  </p:childTnLst>
                                </p:cTn>
                              </p:par>
                              <p:par>
                                <p:cTn id="2303" nodeType="withEffect" fill="hold" presetClass="entr" presetID="2" presetSubtype="4">
                                  <p:stCondLst>
                                    <p:cond delay="0"/>
                                  </p:stCondLst>
                                  <p:childTnLst>
                                    <p:set>
                                      <p:cBhvr>
                                        <p:cTn id="2304" dur="1" fill="hold">
                                          <p:stCondLst>
                                            <p:cond delay="0"/>
                                          </p:stCondLst>
                                        </p:cTn>
                                        <p:tgtEl>
                                          <p:spTgt spid="808">
                                            <p:txEl>
                                              <p:pRg st="7" end="7"/>
                                            </p:txEl>
                                          </p:spTgt>
                                        </p:tgtEl>
                                        <p:attrNameLst>
                                          <p:attrName>style.visibility</p:attrName>
                                        </p:attrNameLst>
                                      </p:cBhvr>
                                      <p:to>
                                        <p:strVal val="visible"/>
                                      </p:to>
                                    </p:set>
                                    <p:anim calcmode="lin" valueType="num">
                                      <p:cBhvr additive="repl">
                                        <p:cTn id="2305" dur="500" fill="hold"/>
                                        <p:tgtEl>
                                          <p:spTgt spid="808">
                                            <p:txEl>
                                              <p:pRg st="7" end="7"/>
                                            </p:txEl>
                                          </p:spTgt>
                                        </p:tgtEl>
                                        <p:attrNameLst>
                                          <p:attrName>ppt_x</p:attrName>
                                        </p:attrNameLst>
                                      </p:cBhvr>
                                      <p:tavLst>
                                        <p:tav tm="0">
                                          <p:val>
                                            <p:strVal val="#ppt_x"/>
                                          </p:val>
                                        </p:tav>
                                        <p:tav tm="100000">
                                          <p:val>
                                            <p:strVal val="#ppt_x"/>
                                          </p:val>
                                        </p:tav>
                                      </p:tavLst>
                                    </p:anim>
                                    <p:anim calcmode="lin" valueType="num">
                                      <p:cBhvr additive="repl">
                                        <p:cTn id="2306" dur="500" fill="hold"/>
                                        <p:tgtEl>
                                          <p:spTgt spid="808">
                                            <p:txEl>
                                              <p:pRg st="7" end="7"/>
                                            </p:txEl>
                                          </p:spTgt>
                                        </p:tgtEl>
                                        <p:attrNameLst>
                                          <p:attrName>ppt_y</p:attrName>
                                        </p:attrNameLst>
                                      </p:cBhvr>
                                      <p:tavLst>
                                        <p:tav tm="0">
                                          <p:val>
                                            <p:strVal val="1+#ppt_h/2"/>
                                          </p:val>
                                        </p:tav>
                                        <p:tav tm="100000">
                                          <p:val>
                                            <p:strVal val="#ppt_y"/>
                                          </p:val>
                                        </p:tav>
                                      </p:tavLst>
                                    </p:anim>
                                  </p:childTnLst>
                                </p:cTn>
                              </p:par>
                              <p:par>
                                <p:cTn id="2307" nodeType="withEffect" fill="hold" presetClass="entr" presetID="2" presetSubtype="4">
                                  <p:stCondLst>
                                    <p:cond delay="0"/>
                                  </p:stCondLst>
                                  <p:childTnLst>
                                    <p:set>
                                      <p:cBhvr>
                                        <p:cTn id="2308" dur="1" fill="hold">
                                          <p:stCondLst>
                                            <p:cond delay="0"/>
                                          </p:stCondLst>
                                        </p:cTn>
                                        <p:tgtEl>
                                          <p:spTgt spid="808">
                                            <p:txEl>
                                              <p:pRg st="8" end="8"/>
                                            </p:txEl>
                                          </p:spTgt>
                                        </p:tgtEl>
                                        <p:attrNameLst>
                                          <p:attrName>style.visibility</p:attrName>
                                        </p:attrNameLst>
                                      </p:cBhvr>
                                      <p:to>
                                        <p:strVal val="visible"/>
                                      </p:to>
                                    </p:set>
                                    <p:anim calcmode="lin" valueType="num">
                                      <p:cBhvr additive="repl">
                                        <p:cTn id="2309" dur="500" fill="hold"/>
                                        <p:tgtEl>
                                          <p:spTgt spid="808">
                                            <p:txEl>
                                              <p:pRg st="8" end="8"/>
                                            </p:txEl>
                                          </p:spTgt>
                                        </p:tgtEl>
                                        <p:attrNameLst>
                                          <p:attrName>ppt_x</p:attrName>
                                        </p:attrNameLst>
                                      </p:cBhvr>
                                      <p:tavLst>
                                        <p:tav tm="0">
                                          <p:val>
                                            <p:strVal val="#ppt_x"/>
                                          </p:val>
                                        </p:tav>
                                        <p:tav tm="100000">
                                          <p:val>
                                            <p:strVal val="#ppt_x"/>
                                          </p:val>
                                        </p:tav>
                                      </p:tavLst>
                                    </p:anim>
                                    <p:anim calcmode="lin" valueType="num">
                                      <p:cBhvr additive="repl">
                                        <p:cTn id="2310" dur="500" fill="hold"/>
                                        <p:tgtEl>
                                          <p:spTgt spid="80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11" name="PlaceHolder 2"/>
          <p:cNvSpPr>
            <a:spLocks noGrp="1"/>
          </p:cNvSpPr>
          <p:nvPr>
            <p:ph/>
          </p:nvPr>
        </p:nvSpPr>
        <p:spPr>
          <a:xfrm>
            <a:off x="385200" y="1000800"/>
            <a:ext cx="7555320" cy="3979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that the array size is truly dynamic: the size can be determined at runtime.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"How many?"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cin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size</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812" name="PlaceHolder 3"/>
          <p:cNvSpPr>
            <a:spLocks noGrp="1"/>
          </p:cNvSpPr>
          <p:nvPr>
            <p:ph type="sldNum" idx="14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4868FD6-A3AB-43C4-9733-06B89910AC9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96" name="PlaceHolder 2"/>
          <p:cNvSpPr>
            <a:spLocks noGrp="1"/>
          </p:cNvSpPr>
          <p:nvPr>
            <p:ph/>
          </p:nvPr>
        </p:nvSpPr>
        <p:spPr>
          <a:xfrm>
            <a:off x="385200" y="1200960"/>
            <a:ext cx="7555320" cy="2296440"/>
          </a:xfrm>
          <a:prstGeom prst="rect">
            <a:avLst/>
          </a:prstGeom>
          <a:noFill/>
          <a:ln w="9360">
            <a:noFill/>
          </a:ln>
        </p:spPr>
        <p:txBody>
          <a:bodyPr numCol="1" spcCol="0" lIns="0" rIns="0" tIns="0" bIns="0" anchor="t">
            <a:noAutofit/>
          </a:bodyPr>
          <a:p>
            <a:pPr marL="1440">
              <a:lnSpc>
                <a:spcPct val="100000"/>
              </a:lnSpc>
              <a:spcBef>
                <a:spcPts val="700"/>
              </a:spcBef>
              <a:buNone/>
              <a:tabLst>
                <a:tab algn="l" pos="0"/>
              </a:tabLst>
            </a:pPr>
            <a:r>
              <a:rPr b="1" lang="en-US" sz="2000" spc="-1" strike="noStrike">
                <a:solidFill>
                  <a:srgbClr val="262626"/>
                </a:solidFill>
                <a:latin typeface="Calibri"/>
                <a:ea typeface="ＭＳ Ｐゴシック"/>
              </a:rPr>
              <a:t>Some well known libraries are:</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Standard (Template) Library</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Qt</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Microsoft Foundation Class Library</a:t>
            </a:r>
            <a:endParaRPr b="0" lang="en-US" sz="2000" spc="-1" strike="noStrike">
              <a:latin typeface="Arial"/>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 wxWidgets, OGRE, Loki, ...)</a:t>
            </a:r>
            <a:endParaRPr b="0" lang="en-US" sz="2000" spc="-1" strike="noStrike">
              <a:latin typeface="Arial"/>
            </a:endParaRPr>
          </a:p>
        </p:txBody>
      </p:sp>
      <p:sp>
        <p:nvSpPr>
          <p:cNvPr id="397" name="PlaceHolder 3"/>
          <p:cNvSpPr>
            <a:spLocks noGrp="1"/>
          </p:cNvSpPr>
          <p:nvPr>
            <p:ph type="sldNum" idx="1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2698063-C47B-4CD3-90D5-FA0F0A28BD8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14" name="PlaceHolder 2"/>
          <p:cNvSpPr>
            <a:spLocks noGrp="1"/>
          </p:cNvSpPr>
          <p:nvPr>
            <p:ph/>
          </p:nvPr>
        </p:nvSpPr>
        <p:spPr>
          <a:xfrm>
            <a:off x="385200" y="1200960"/>
            <a:ext cx="7555320" cy="3782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practice, we never need dynamic arrays.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Use the std::vector object instead!</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"How many?"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cin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size</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815" name="PlaceHolder 3"/>
          <p:cNvSpPr>
            <a:spLocks noGrp="1"/>
          </p:cNvSpPr>
          <p:nvPr>
            <p:ph type="sldNum" idx="14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E9D471-3032-4B0D-A86D-90CC345C43FA}"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11" dur="indefinite" restart="never" nodeType="tmRoot">
          <p:childTnLst>
            <p:seq>
              <p:cTn id="2312" dur="indefinite" nodeType="mainSeq">
                <p:childTnLst>
                  <p:par>
                    <p:cTn id="2313" fill="hold">
                      <p:stCondLst>
                        <p:cond delay="indefinite"/>
                      </p:stCondLst>
                      <p:childTnLst>
                        <p:par>
                          <p:cTn id="2314" fill="hold">
                            <p:stCondLst>
                              <p:cond delay="0"/>
                            </p:stCondLst>
                            <p:childTnLst>
                              <p:par>
                                <p:cTn id="2315" nodeType="clickEffect" fill="hold" presetClass="entr" presetID="2" presetSubtype="4">
                                  <p:stCondLst>
                                    <p:cond delay="0"/>
                                  </p:stCondLst>
                                  <p:childTnLst>
                                    <p:set>
                                      <p:cBhvr>
                                        <p:cTn id="2316" dur="1" fill="hold">
                                          <p:stCondLst>
                                            <p:cond delay="0"/>
                                          </p:stCondLst>
                                        </p:cTn>
                                        <p:tgtEl>
                                          <p:spTgt spid="814">
                                            <p:txEl>
                                              <p:pRg st="1" end="1"/>
                                            </p:txEl>
                                          </p:spTgt>
                                        </p:tgtEl>
                                        <p:attrNameLst>
                                          <p:attrName>style.visibility</p:attrName>
                                        </p:attrNameLst>
                                      </p:cBhvr>
                                      <p:to>
                                        <p:strVal val="visible"/>
                                      </p:to>
                                    </p:set>
                                    <p:anim calcmode="lin" valueType="num">
                                      <p:cBhvr additive="repl">
                                        <p:cTn id="2317" dur="500" fill="hold"/>
                                        <p:tgtEl>
                                          <p:spTgt spid="814">
                                            <p:txEl>
                                              <p:pRg st="1" end="1"/>
                                            </p:txEl>
                                          </p:spTgt>
                                        </p:tgtEl>
                                        <p:attrNameLst>
                                          <p:attrName>ppt_x</p:attrName>
                                        </p:attrNameLst>
                                      </p:cBhvr>
                                      <p:tavLst>
                                        <p:tav tm="0">
                                          <p:val>
                                            <p:strVal val="#ppt_x"/>
                                          </p:val>
                                        </p:tav>
                                        <p:tav tm="100000">
                                          <p:val>
                                            <p:strVal val="#ppt_x"/>
                                          </p:val>
                                        </p:tav>
                                      </p:tavLst>
                                    </p:anim>
                                    <p:anim calcmode="lin" valueType="num">
                                      <p:cBhvr additive="repl">
                                        <p:cTn id="2318" dur="500" fill="hold"/>
                                        <p:tgtEl>
                                          <p:spTgt spid="814">
                                            <p:txEl>
                                              <p:pRg st="1" end="1"/>
                                            </p:txEl>
                                          </p:spTgt>
                                        </p:tgtEl>
                                        <p:attrNameLst>
                                          <p:attrName>ppt_y</p:attrName>
                                        </p:attrNameLst>
                                      </p:cBhvr>
                                      <p:tavLst>
                                        <p:tav tm="0">
                                          <p:val>
                                            <p:strVal val="1+#ppt_h/2"/>
                                          </p:val>
                                        </p:tav>
                                        <p:tav tm="100000">
                                          <p:val>
                                            <p:strVal val="#ppt_y"/>
                                          </p:val>
                                        </p:tav>
                                      </p:tavLst>
                                    </p:anim>
                                  </p:childTnLst>
                                </p:cTn>
                              </p:par>
                              <p:par>
                                <p:cTn id="2319" nodeType="withEffect" fill="hold" presetClass="entr" presetID="2" presetSubtype="4">
                                  <p:stCondLst>
                                    <p:cond delay="0"/>
                                  </p:stCondLst>
                                  <p:childTnLst>
                                    <p:set>
                                      <p:cBhvr>
                                        <p:cTn id="2320" dur="1" fill="hold">
                                          <p:stCondLst>
                                            <p:cond delay="0"/>
                                          </p:stCondLst>
                                        </p:cTn>
                                        <p:tgtEl>
                                          <p:spTgt spid="814">
                                            <p:txEl>
                                              <p:pRg st="2" end="2"/>
                                            </p:txEl>
                                          </p:spTgt>
                                        </p:tgtEl>
                                        <p:attrNameLst>
                                          <p:attrName>style.visibility</p:attrName>
                                        </p:attrNameLst>
                                      </p:cBhvr>
                                      <p:to>
                                        <p:strVal val="visible"/>
                                      </p:to>
                                    </p:set>
                                    <p:anim calcmode="lin" valueType="num">
                                      <p:cBhvr additive="repl">
                                        <p:cTn id="2321" dur="500" fill="hold"/>
                                        <p:tgtEl>
                                          <p:spTgt spid="814">
                                            <p:txEl>
                                              <p:pRg st="2" end="2"/>
                                            </p:txEl>
                                          </p:spTgt>
                                        </p:tgtEl>
                                        <p:attrNameLst>
                                          <p:attrName>ppt_x</p:attrName>
                                        </p:attrNameLst>
                                      </p:cBhvr>
                                      <p:tavLst>
                                        <p:tav tm="0">
                                          <p:val>
                                            <p:strVal val="#ppt_x"/>
                                          </p:val>
                                        </p:tav>
                                        <p:tav tm="100000">
                                          <p:val>
                                            <p:strVal val="#ppt_x"/>
                                          </p:val>
                                        </p:tav>
                                      </p:tavLst>
                                    </p:anim>
                                    <p:anim calcmode="lin" valueType="num">
                                      <p:cBhvr additive="repl">
                                        <p:cTn id="2322" dur="500" fill="hold"/>
                                        <p:tgtEl>
                                          <p:spTgt spid="814">
                                            <p:txEl>
                                              <p:pRg st="2" end="2"/>
                                            </p:txEl>
                                          </p:spTgt>
                                        </p:tgtEl>
                                        <p:attrNameLst>
                                          <p:attrName>ppt_y</p:attrName>
                                        </p:attrNameLst>
                                      </p:cBhvr>
                                      <p:tavLst>
                                        <p:tav tm="0">
                                          <p:val>
                                            <p:strVal val="1+#ppt_h/2"/>
                                          </p:val>
                                        </p:tav>
                                        <p:tav tm="100000">
                                          <p:val>
                                            <p:strVal val="#ppt_y"/>
                                          </p:val>
                                        </p:tav>
                                      </p:tavLst>
                                    </p:anim>
                                  </p:childTnLst>
                                </p:cTn>
                              </p:par>
                              <p:par>
                                <p:cTn id="2323" nodeType="withEffect" fill="hold" presetClass="entr" presetID="2" presetSubtype="4">
                                  <p:stCondLst>
                                    <p:cond delay="0"/>
                                  </p:stCondLst>
                                  <p:childTnLst>
                                    <p:set>
                                      <p:cBhvr>
                                        <p:cTn id="2324" dur="1" fill="hold">
                                          <p:stCondLst>
                                            <p:cond delay="0"/>
                                          </p:stCondLst>
                                        </p:cTn>
                                        <p:tgtEl>
                                          <p:spTgt spid="814">
                                            <p:txEl>
                                              <p:pRg st="3" end="3"/>
                                            </p:txEl>
                                          </p:spTgt>
                                        </p:tgtEl>
                                        <p:attrNameLst>
                                          <p:attrName>style.visibility</p:attrName>
                                        </p:attrNameLst>
                                      </p:cBhvr>
                                      <p:to>
                                        <p:strVal val="visible"/>
                                      </p:to>
                                    </p:set>
                                    <p:anim calcmode="lin" valueType="num">
                                      <p:cBhvr additive="repl">
                                        <p:cTn id="2325" dur="500" fill="hold"/>
                                        <p:tgtEl>
                                          <p:spTgt spid="814">
                                            <p:txEl>
                                              <p:pRg st="3" end="3"/>
                                            </p:txEl>
                                          </p:spTgt>
                                        </p:tgtEl>
                                        <p:attrNameLst>
                                          <p:attrName>ppt_x</p:attrName>
                                        </p:attrNameLst>
                                      </p:cBhvr>
                                      <p:tavLst>
                                        <p:tav tm="0">
                                          <p:val>
                                            <p:strVal val="#ppt_x"/>
                                          </p:val>
                                        </p:tav>
                                        <p:tav tm="100000">
                                          <p:val>
                                            <p:strVal val="#ppt_x"/>
                                          </p:val>
                                        </p:tav>
                                      </p:tavLst>
                                    </p:anim>
                                    <p:anim calcmode="lin" valueType="num">
                                      <p:cBhvr additive="repl">
                                        <p:cTn id="2326" dur="500" fill="hold"/>
                                        <p:tgtEl>
                                          <p:spTgt spid="814">
                                            <p:txEl>
                                              <p:pRg st="3" end="3"/>
                                            </p:txEl>
                                          </p:spTgt>
                                        </p:tgtEl>
                                        <p:attrNameLst>
                                          <p:attrName>ppt_y</p:attrName>
                                        </p:attrNameLst>
                                      </p:cBhvr>
                                      <p:tavLst>
                                        <p:tav tm="0">
                                          <p:val>
                                            <p:strVal val="1+#ppt_h/2"/>
                                          </p:val>
                                        </p:tav>
                                        <p:tav tm="100000">
                                          <p:val>
                                            <p:strVal val="#ppt_y"/>
                                          </p:val>
                                        </p:tav>
                                      </p:tavLst>
                                    </p:anim>
                                  </p:childTnLst>
                                </p:cTn>
                              </p:par>
                              <p:par>
                                <p:cTn id="2327" nodeType="withEffect" fill="hold" presetClass="entr" presetID="2" presetSubtype="4">
                                  <p:stCondLst>
                                    <p:cond delay="0"/>
                                  </p:stCondLst>
                                  <p:childTnLst>
                                    <p:set>
                                      <p:cBhvr>
                                        <p:cTn id="2328" dur="1" fill="hold">
                                          <p:stCondLst>
                                            <p:cond delay="0"/>
                                          </p:stCondLst>
                                        </p:cTn>
                                        <p:tgtEl>
                                          <p:spTgt spid="814">
                                            <p:txEl>
                                              <p:pRg st="4" end="4"/>
                                            </p:txEl>
                                          </p:spTgt>
                                        </p:tgtEl>
                                        <p:attrNameLst>
                                          <p:attrName>style.visibility</p:attrName>
                                        </p:attrNameLst>
                                      </p:cBhvr>
                                      <p:to>
                                        <p:strVal val="visible"/>
                                      </p:to>
                                    </p:set>
                                    <p:anim calcmode="lin" valueType="num">
                                      <p:cBhvr additive="repl">
                                        <p:cTn id="2329" dur="500" fill="hold"/>
                                        <p:tgtEl>
                                          <p:spTgt spid="814">
                                            <p:txEl>
                                              <p:pRg st="4" end="4"/>
                                            </p:txEl>
                                          </p:spTgt>
                                        </p:tgtEl>
                                        <p:attrNameLst>
                                          <p:attrName>ppt_x</p:attrName>
                                        </p:attrNameLst>
                                      </p:cBhvr>
                                      <p:tavLst>
                                        <p:tav tm="0">
                                          <p:val>
                                            <p:strVal val="#ppt_x"/>
                                          </p:val>
                                        </p:tav>
                                        <p:tav tm="100000">
                                          <p:val>
                                            <p:strVal val="#ppt_x"/>
                                          </p:val>
                                        </p:tav>
                                      </p:tavLst>
                                    </p:anim>
                                    <p:anim calcmode="lin" valueType="num">
                                      <p:cBhvr additive="repl">
                                        <p:cTn id="2330" dur="500" fill="hold"/>
                                        <p:tgtEl>
                                          <p:spTgt spid="814">
                                            <p:txEl>
                                              <p:pRg st="4" end="4"/>
                                            </p:txEl>
                                          </p:spTgt>
                                        </p:tgtEl>
                                        <p:attrNameLst>
                                          <p:attrName>ppt_y</p:attrName>
                                        </p:attrNameLst>
                                      </p:cBhvr>
                                      <p:tavLst>
                                        <p:tav tm="0">
                                          <p:val>
                                            <p:strVal val="1+#ppt_h/2"/>
                                          </p:val>
                                        </p:tav>
                                        <p:tav tm="100000">
                                          <p:val>
                                            <p:strVal val="#ppt_y"/>
                                          </p:val>
                                        </p:tav>
                                      </p:tavLst>
                                    </p:anim>
                                  </p:childTnLst>
                                </p:cTn>
                              </p:par>
                              <p:par>
                                <p:cTn id="2331" nodeType="withEffect" fill="hold" presetClass="entr" presetID="2" presetSubtype="4">
                                  <p:stCondLst>
                                    <p:cond delay="0"/>
                                  </p:stCondLst>
                                  <p:childTnLst>
                                    <p:set>
                                      <p:cBhvr>
                                        <p:cTn id="2332" dur="1" fill="hold">
                                          <p:stCondLst>
                                            <p:cond delay="0"/>
                                          </p:stCondLst>
                                        </p:cTn>
                                        <p:tgtEl>
                                          <p:spTgt spid="814">
                                            <p:txEl>
                                              <p:pRg st="5" end="5"/>
                                            </p:txEl>
                                          </p:spTgt>
                                        </p:tgtEl>
                                        <p:attrNameLst>
                                          <p:attrName>style.visibility</p:attrName>
                                        </p:attrNameLst>
                                      </p:cBhvr>
                                      <p:to>
                                        <p:strVal val="visible"/>
                                      </p:to>
                                    </p:set>
                                    <p:anim calcmode="lin" valueType="num">
                                      <p:cBhvr additive="repl">
                                        <p:cTn id="2333" dur="500" fill="hold"/>
                                        <p:tgtEl>
                                          <p:spTgt spid="814">
                                            <p:txEl>
                                              <p:pRg st="5" end="5"/>
                                            </p:txEl>
                                          </p:spTgt>
                                        </p:tgtEl>
                                        <p:attrNameLst>
                                          <p:attrName>ppt_x</p:attrName>
                                        </p:attrNameLst>
                                      </p:cBhvr>
                                      <p:tavLst>
                                        <p:tav tm="0">
                                          <p:val>
                                            <p:strVal val="#ppt_x"/>
                                          </p:val>
                                        </p:tav>
                                        <p:tav tm="100000">
                                          <p:val>
                                            <p:strVal val="#ppt_x"/>
                                          </p:val>
                                        </p:tav>
                                      </p:tavLst>
                                    </p:anim>
                                    <p:anim calcmode="lin" valueType="num">
                                      <p:cBhvr additive="repl">
                                        <p:cTn id="2334" dur="500" fill="hold"/>
                                        <p:tgtEl>
                                          <p:spTgt spid="814">
                                            <p:txEl>
                                              <p:pRg st="5" end="5"/>
                                            </p:txEl>
                                          </p:spTgt>
                                        </p:tgtEl>
                                        <p:attrNameLst>
                                          <p:attrName>ppt_y</p:attrName>
                                        </p:attrNameLst>
                                      </p:cBhvr>
                                      <p:tavLst>
                                        <p:tav tm="0">
                                          <p:val>
                                            <p:strVal val="1+#ppt_h/2"/>
                                          </p:val>
                                        </p:tav>
                                        <p:tav tm="100000">
                                          <p:val>
                                            <p:strVal val="#ppt_y"/>
                                          </p:val>
                                        </p:tav>
                                      </p:tavLst>
                                    </p:anim>
                                  </p:childTnLst>
                                </p:cTn>
                              </p:par>
                              <p:par>
                                <p:cTn id="2335" nodeType="withEffect" fill="hold" presetClass="entr" presetID="2" presetSubtype="4">
                                  <p:stCondLst>
                                    <p:cond delay="0"/>
                                  </p:stCondLst>
                                  <p:childTnLst>
                                    <p:set>
                                      <p:cBhvr>
                                        <p:cTn id="2336" dur="1" fill="hold">
                                          <p:stCondLst>
                                            <p:cond delay="0"/>
                                          </p:stCondLst>
                                        </p:cTn>
                                        <p:tgtEl>
                                          <p:spTgt spid="814">
                                            <p:txEl>
                                              <p:pRg st="6" end="6"/>
                                            </p:txEl>
                                          </p:spTgt>
                                        </p:tgtEl>
                                        <p:attrNameLst>
                                          <p:attrName>style.visibility</p:attrName>
                                        </p:attrNameLst>
                                      </p:cBhvr>
                                      <p:to>
                                        <p:strVal val="visible"/>
                                      </p:to>
                                    </p:set>
                                    <p:anim calcmode="lin" valueType="num">
                                      <p:cBhvr additive="repl">
                                        <p:cTn id="2337" dur="500" fill="hold"/>
                                        <p:tgtEl>
                                          <p:spTgt spid="814">
                                            <p:txEl>
                                              <p:pRg st="6" end="6"/>
                                            </p:txEl>
                                          </p:spTgt>
                                        </p:tgtEl>
                                        <p:attrNameLst>
                                          <p:attrName>ppt_x</p:attrName>
                                        </p:attrNameLst>
                                      </p:cBhvr>
                                      <p:tavLst>
                                        <p:tav tm="0">
                                          <p:val>
                                            <p:strVal val="#ppt_x"/>
                                          </p:val>
                                        </p:tav>
                                        <p:tav tm="100000">
                                          <p:val>
                                            <p:strVal val="#ppt_x"/>
                                          </p:val>
                                        </p:tav>
                                      </p:tavLst>
                                    </p:anim>
                                    <p:anim calcmode="lin" valueType="num">
                                      <p:cBhvr additive="repl">
                                        <p:cTn id="2338" dur="500" fill="hold"/>
                                        <p:tgtEl>
                                          <p:spTgt spid="814">
                                            <p:txEl>
                                              <p:pRg st="6" end="6"/>
                                            </p:txEl>
                                          </p:spTgt>
                                        </p:tgtEl>
                                        <p:attrNameLst>
                                          <p:attrName>ppt_y</p:attrName>
                                        </p:attrNameLst>
                                      </p:cBhvr>
                                      <p:tavLst>
                                        <p:tav tm="0">
                                          <p:val>
                                            <p:strVal val="1+#ppt_h/2"/>
                                          </p:val>
                                        </p:tav>
                                        <p:tav tm="100000">
                                          <p:val>
                                            <p:strVal val="#ppt_y"/>
                                          </p:val>
                                        </p:tav>
                                      </p:tavLst>
                                    </p:anim>
                                  </p:childTnLst>
                                </p:cTn>
                              </p:par>
                              <p:par>
                                <p:cTn id="2339" nodeType="withEffect" fill="hold" presetClass="entr" presetID="2" presetSubtype="4">
                                  <p:stCondLst>
                                    <p:cond delay="0"/>
                                  </p:stCondLst>
                                  <p:childTnLst>
                                    <p:set>
                                      <p:cBhvr>
                                        <p:cTn id="2340" dur="1" fill="hold">
                                          <p:stCondLst>
                                            <p:cond delay="0"/>
                                          </p:stCondLst>
                                        </p:cTn>
                                        <p:tgtEl>
                                          <p:spTgt spid="814">
                                            <p:txEl>
                                              <p:pRg st="7" end="7"/>
                                            </p:txEl>
                                          </p:spTgt>
                                        </p:tgtEl>
                                        <p:attrNameLst>
                                          <p:attrName>style.visibility</p:attrName>
                                        </p:attrNameLst>
                                      </p:cBhvr>
                                      <p:to>
                                        <p:strVal val="visible"/>
                                      </p:to>
                                    </p:set>
                                    <p:anim calcmode="lin" valueType="num">
                                      <p:cBhvr additive="repl">
                                        <p:cTn id="2341" dur="500" fill="hold"/>
                                        <p:tgtEl>
                                          <p:spTgt spid="814">
                                            <p:txEl>
                                              <p:pRg st="7" end="7"/>
                                            </p:txEl>
                                          </p:spTgt>
                                        </p:tgtEl>
                                        <p:attrNameLst>
                                          <p:attrName>ppt_x</p:attrName>
                                        </p:attrNameLst>
                                      </p:cBhvr>
                                      <p:tavLst>
                                        <p:tav tm="0">
                                          <p:val>
                                            <p:strVal val="#ppt_x"/>
                                          </p:val>
                                        </p:tav>
                                        <p:tav tm="100000">
                                          <p:val>
                                            <p:strVal val="#ppt_x"/>
                                          </p:val>
                                        </p:tav>
                                      </p:tavLst>
                                    </p:anim>
                                    <p:anim calcmode="lin" valueType="num">
                                      <p:cBhvr additive="repl">
                                        <p:cTn id="2342" dur="500" fill="hold"/>
                                        <p:tgtEl>
                                          <p:spTgt spid="814">
                                            <p:txEl>
                                              <p:pRg st="7" end="7"/>
                                            </p:txEl>
                                          </p:spTgt>
                                        </p:tgtEl>
                                        <p:attrNameLst>
                                          <p:attrName>ppt_y</p:attrName>
                                        </p:attrNameLst>
                                      </p:cBhvr>
                                      <p:tavLst>
                                        <p:tav tm="0">
                                          <p:val>
                                            <p:strVal val="1+#ppt_h/2"/>
                                          </p:val>
                                        </p:tav>
                                        <p:tav tm="100000">
                                          <p:val>
                                            <p:strVal val="#ppt_y"/>
                                          </p:val>
                                        </p:tav>
                                      </p:tavLst>
                                    </p:anim>
                                  </p:childTnLst>
                                </p:cTn>
                              </p:par>
                              <p:par>
                                <p:cTn id="2343" nodeType="withEffect" fill="hold" presetClass="entr" presetID="2" presetSubtype="4">
                                  <p:stCondLst>
                                    <p:cond delay="0"/>
                                  </p:stCondLst>
                                  <p:childTnLst>
                                    <p:set>
                                      <p:cBhvr>
                                        <p:cTn id="2344" dur="1" fill="hold">
                                          <p:stCondLst>
                                            <p:cond delay="0"/>
                                          </p:stCondLst>
                                        </p:cTn>
                                        <p:tgtEl>
                                          <p:spTgt spid="814">
                                            <p:txEl>
                                              <p:pRg st="8" end="8"/>
                                            </p:txEl>
                                          </p:spTgt>
                                        </p:tgtEl>
                                        <p:attrNameLst>
                                          <p:attrName>style.visibility</p:attrName>
                                        </p:attrNameLst>
                                      </p:cBhvr>
                                      <p:to>
                                        <p:strVal val="visible"/>
                                      </p:to>
                                    </p:set>
                                    <p:anim calcmode="lin" valueType="num">
                                      <p:cBhvr additive="repl">
                                        <p:cTn id="2345" dur="500" fill="hold"/>
                                        <p:tgtEl>
                                          <p:spTgt spid="814">
                                            <p:txEl>
                                              <p:pRg st="8" end="8"/>
                                            </p:txEl>
                                          </p:spTgt>
                                        </p:tgtEl>
                                        <p:attrNameLst>
                                          <p:attrName>ppt_x</p:attrName>
                                        </p:attrNameLst>
                                      </p:cBhvr>
                                      <p:tavLst>
                                        <p:tav tm="0">
                                          <p:val>
                                            <p:strVal val="#ppt_x"/>
                                          </p:val>
                                        </p:tav>
                                        <p:tav tm="100000">
                                          <p:val>
                                            <p:strVal val="#ppt_x"/>
                                          </p:val>
                                        </p:tav>
                                      </p:tavLst>
                                    </p:anim>
                                    <p:anim calcmode="lin" valueType="num">
                                      <p:cBhvr additive="repl">
                                        <p:cTn id="2346" dur="500" fill="hold"/>
                                        <p:tgtEl>
                                          <p:spTgt spid="814">
                                            <p:txEl>
                                              <p:pRg st="8" end="8"/>
                                            </p:txEl>
                                          </p:spTgt>
                                        </p:tgtEl>
                                        <p:attrNameLst>
                                          <p:attrName>ppt_y</p:attrName>
                                        </p:attrNameLst>
                                      </p:cBhvr>
                                      <p:tavLst>
                                        <p:tav tm="0">
                                          <p:val>
                                            <p:strVal val="1+#ppt_h/2"/>
                                          </p:val>
                                        </p:tav>
                                        <p:tav tm="100000">
                                          <p:val>
                                            <p:strVal val="#ppt_y"/>
                                          </p:val>
                                        </p:tav>
                                      </p:tavLst>
                                    </p:anim>
                                  </p:childTnLst>
                                </p:cTn>
                              </p:par>
                              <p:par>
                                <p:cTn id="2347" nodeType="withEffect" fill="hold" presetClass="entr" presetID="2" presetSubtype="4">
                                  <p:stCondLst>
                                    <p:cond delay="0"/>
                                  </p:stCondLst>
                                  <p:childTnLst>
                                    <p:set>
                                      <p:cBhvr>
                                        <p:cTn id="2348" dur="1" fill="hold">
                                          <p:stCondLst>
                                            <p:cond delay="0"/>
                                          </p:stCondLst>
                                        </p:cTn>
                                        <p:tgtEl>
                                          <p:spTgt spid="814">
                                            <p:txEl>
                                              <p:pRg st="9" end="9"/>
                                            </p:txEl>
                                          </p:spTgt>
                                        </p:tgtEl>
                                        <p:attrNameLst>
                                          <p:attrName>style.visibility</p:attrName>
                                        </p:attrNameLst>
                                      </p:cBhvr>
                                      <p:to>
                                        <p:strVal val="visible"/>
                                      </p:to>
                                    </p:set>
                                    <p:anim calcmode="lin" valueType="num">
                                      <p:cBhvr additive="repl">
                                        <p:cTn id="2349" dur="500" fill="hold"/>
                                        <p:tgtEl>
                                          <p:spTgt spid="814">
                                            <p:txEl>
                                              <p:pRg st="9" end="9"/>
                                            </p:txEl>
                                          </p:spTgt>
                                        </p:tgtEl>
                                        <p:attrNameLst>
                                          <p:attrName>ppt_x</p:attrName>
                                        </p:attrNameLst>
                                      </p:cBhvr>
                                      <p:tavLst>
                                        <p:tav tm="0">
                                          <p:val>
                                            <p:strVal val="#ppt_x"/>
                                          </p:val>
                                        </p:tav>
                                        <p:tav tm="100000">
                                          <p:val>
                                            <p:strVal val="#ppt_x"/>
                                          </p:val>
                                        </p:tav>
                                      </p:tavLst>
                                    </p:anim>
                                    <p:anim calcmode="lin" valueType="num">
                                      <p:cBhvr additive="repl">
                                        <p:cTn id="2350" dur="500" fill="hold"/>
                                        <p:tgtEl>
                                          <p:spTgt spid="814">
                                            <p:txEl>
                                              <p:pRg st="9" end="9"/>
                                            </p:txEl>
                                          </p:spTgt>
                                        </p:tgtEl>
                                        <p:attrNameLst>
                                          <p:attrName>ppt_y</p:attrName>
                                        </p:attrNameLst>
                                      </p:cBhvr>
                                      <p:tavLst>
                                        <p:tav tm="0">
                                          <p:val>
                                            <p:strVal val="1+#ppt_h/2"/>
                                          </p:val>
                                        </p:tav>
                                        <p:tav tm="100000">
                                          <p:val>
                                            <p:strVal val="#ppt_y"/>
                                          </p:val>
                                        </p:tav>
                                      </p:tavLst>
                                    </p:anim>
                                  </p:childTnLst>
                                </p:cTn>
                              </p:par>
                              <p:par>
                                <p:cTn id="2351" nodeType="withEffect" fill="hold" presetClass="entr" presetID="2" presetSubtype="4">
                                  <p:stCondLst>
                                    <p:cond delay="0"/>
                                  </p:stCondLst>
                                  <p:childTnLst>
                                    <p:set>
                                      <p:cBhvr>
                                        <p:cTn id="2352" dur="1" fill="hold">
                                          <p:stCondLst>
                                            <p:cond delay="0"/>
                                          </p:stCondLst>
                                        </p:cTn>
                                        <p:tgtEl>
                                          <p:spTgt spid="814">
                                            <p:txEl>
                                              <p:pRg st="10" end="10"/>
                                            </p:txEl>
                                          </p:spTgt>
                                        </p:tgtEl>
                                        <p:attrNameLst>
                                          <p:attrName>style.visibility</p:attrName>
                                        </p:attrNameLst>
                                      </p:cBhvr>
                                      <p:to>
                                        <p:strVal val="visible"/>
                                      </p:to>
                                    </p:set>
                                    <p:anim calcmode="lin" valueType="num">
                                      <p:cBhvr additive="repl">
                                        <p:cTn id="2353" dur="500" fill="hold"/>
                                        <p:tgtEl>
                                          <p:spTgt spid="814">
                                            <p:txEl>
                                              <p:pRg st="10" end="10"/>
                                            </p:txEl>
                                          </p:spTgt>
                                        </p:tgtEl>
                                        <p:attrNameLst>
                                          <p:attrName>ppt_x</p:attrName>
                                        </p:attrNameLst>
                                      </p:cBhvr>
                                      <p:tavLst>
                                        <p:tav tm="0">
                                          <p:val>
                                            <p:strVal val="#ppt_x"/>
                                          </p:val>
                                        </p:tav>
                                        <p:tav tm="100000">
                                          <p:val>
                                            <p:strVal val="#ppt_x"/>
                                          </p:val>
                                        </p:tav>
                                      </p:tavLst>
                                    </p:anim>
                                    <p:anim calcmode="lin" valueType="num">
                                      <p:cBhvr additive="repl">
                                        <p:cTn id="2354" dur="500" fill="hold"/>
                                        <p:tgtEl>
                                          <p:spTgt spid="814">
                                            <p:txEl>
                                              <p:pRg st="10" end="10"/>
                                            </p:txEl>
                                          </p:spTgt>
                                        </p:tgtEl>
                                        <p:attrNameLst>
                                          <p:attrName>ppt_y</p:attrName>
                                        </p:attrNameLst>
                                      </p:cBhvr>
                                      <p:tavLst>
                                        <p:tav tm="0">
                                          <p:val>
                                            <p:strVal val="1+#ppt_h/2"/>
                                          </p:val>
                                        </p:tav>
                                        <p:tav tm="100000">
                                          <p:val>
                                            <p:strVal val="#ppt_y"/>
                                          </p:val>
                                        </p:tav>
                                      </p:tavLst>
                                    </p:anim>
                                  </p:childTnLst>
                                </p:cTn>
                              </p:par>
                              <p:par>
                                <p:cTn id="2355" nodeType="withEffect" fill="hold" presetClass="entr" presetID="2" presetSubtype="4">
                                  <p:stCondLst>
                                    <p:cond delay="0"/>
                                  </p:stCondLst>
                                  <p:childTnLst>
                                    <p:set>
                                      <p:cBhvr>
                                        <p:cTn id="2356" dur="1" fill="hold">
                                          <p:stCondLst>
                                            <p:cond delay="0"/>
                                          </p:stCondLst>
                                        </p:cTn>
                                        <p:tgtEl>
                                          <p:spTgt spid="814">
                                            <p:txEl>
                                              <p:pRg st="11" end="11"/>
                                            </p:txEl>
                                          </p:spTgt>
                                        </p:tgtEl>
                                        <p:attrNameLst>
                                          <p:attrName>style.visibility</p:attrName>
                                        </p:attrNameLst>
                                      </p:cBhvr>
                                      <p:to>
                                        <p:strVal val="visible"/>
                                      </p:to>
                                    </p:set>
                                    <p:anim calcmode="lin" valueType="num">
                                      <p:cBhvr additive="repl">
                                        <p:cTn id="2357" dur="500" fill="hold"/>
                                        <p:tgtEl>
                                          <p:spTgt spid="814">
                                            <p:txEl>
                                              <p:pRg st="11" end="11"/>
                                            </p:txEl>
                                          </p:spTgt>
                                        </p:tgtEl>
                                        <p:attrNameLst>
                                          <p:attrName>ppt_x</p:attrName>
                                        </p:attrNameLst>
                                      </p:cBhvr>
                                      <p:tavLst>
                                        <p:tav tm="0">
                                          <p:val>
                                            <p:strVal val="#ppt_x"/>
                                          </p:val>
                                        </p:tav>
                                        <p:tav tm="100000">
                                          <p:val>
                                            <p:strVal val="#ppt_x"/>
                                          </p:val>
                                        </p:tav>
                                      </p:tavLst>
                                    </p:anim>
                                    <p:anim calcmode="lin" valueType="num">
                                      <p:cBhvr additive="repl">
                                        <p:cTn id="2358" dur="500" fill="hold"/>
                                        <p:tgtEl>
                                          <p:spTgt spid="814">
                                            <p:txEl>
                                              <p:pRg st="11" end="11"/>
                                            </p:txEl>
                                          </p:spTgt>
                                        </p:tgtEl>
                                        <p:attrNameLst>
                                          <p:attrName>ppt_y</p:attrName>
                                        </p:attrNameLst>
                                      </p:cBhvr>
                                      <p:tavLst>
                                        <p:tav tm="0">
                                          <p:val>
                                            <p:strVal val="1+#ppt_h/2"/>
                                          </p:val>
                                        </p:tav>
                                        <p:tav tm="100000">
                                          <p:val>
                                            <p:strVal val="#ppt_y"/>
                                          </p:val>
                                        </p:tav>
                                      </p:tavLst>
                                    </p:anim>
                                  </p:childTnLst>
                                </p:cTn>
                              </p:par>
                              <p:par>
                                <p:cTn id="2359" nodeType="withEffect" fill="hold" presetClass="entr" presetID="2" presetSubtype="4">
                                  <p:stCondLst>
                                    <p:cond delay="0"/>
                                  </p:stCondLst>
                                  <p:childTnLst>
                                    <p:set>
                                      <p:cBhvr>
                                        <p:cTn id="2360" dur="1" fill="hold">
                                          <p:stCondLst>
                                            <p:cond delay="0"/>
                                          </p:stCondLst>
                                        </p:cTn>
                                        <p:tgtEl>
                                          <p:spTgt spid="814">
                                            <p:txEl>
                                              <p:pRg st="12" end="12"/>
                                            </p:txEl>
                                          </p:spTgt>
                                        </p:tgtEl>
                                        <p:attrNameLst>
                                          <p:attrName>style.visibility</p:attrName>
                                        </p:attrNameLst>
                                      </p:cBhvr>
                                      <p:to>
                                        <p:strVal val="visible"/>
                                      </p:to>
                                    </p:set>
                                    <p:anim calcmode="lin" valueType="num">
                                      <p:cBhvr additive="repl">
                                        <p:cTn id="2361" dur="500" fill="hold"/>
                                        <p:tgtEl>
                                          <p:spTgt spid="814">
                                            <p:txEl>
                                              <p:pRg st="12" end="12"/>
                                            </p:txEl>
                                          </p:spTgt>
                                        </p:tgtEl>
                                        <p:attrNameLst>
                                          <p:attrName>ppt_x</p:attrName>
                                        </p:attrNameLst>
                                      </p:cBhvr>
                                      <p:tavLst>
                                        <p:tav tm="0">
                                          <p:val>
                                            <p:strVal val="#ppt_x"/>
                                          </p:val>
                                        </p:tav>
                                        <p:tav tm="100000">
                                          <p:val>
                                            <p:strVal val="#ppt_x"/>
                                          </p:val>
                                        </p:tav>
                                      </p:tavLst>
                                    </p:anim>
                                    <p:anim calcmode="lin" valueType="num">
                                      <p:cBhvr additive="repl">
                                        <p:cTn id="2362" dur="500" fill="hold"/>
                                        <p:tgtEl>
                                          <p:spTgt spid="814">
                                            <p:txEl>
                                              <p:pRg st="12" end="12"/>
                                            </p:txEl>
                                          </p:spTgt>
                                        </p:tgtEl>
                                        <p:attrNameLst>
                                          <p:attrName>ppt_y</p:attrName>
                                        </p:attrNameLst>
                                      </p:cBhvr>
                                      <p:tavLst>
                                        <p:tav tm="0">
                                          <p:val>
                                            <p:strVal val="1+#ppt_h/2"/>
                                          </p:val>
                                        </p:tav>
                                        <p:tav tm="100000">
                                          <p:val>
                                            <p:strVal val="#ppt_y"/>
                                          </p:val>
                                        </p:tav>
                                      </p:tavLst>
                                    </p:anim>
                                  </p:childTnLst>
                                </p:cTn>
                              </p:par>
                              <p:par>
                                <p:cTn id="2363" nodeType="withEffect" fill="hold" presetClass="entr" presetID="2" presetSubtype="4">
                                  <p:stCondLst>
                                    <p:cond delay="0"/>
                                  </p:stCondLst>
                                  <p:childTnLst>
                                    <p:set>
                                      <p:cBhvr>
                                        <p:cTn id="2364" dur="1" fill="hold">
                                          <p:stCondLst>
                                            <p:cond delay="0"/>
                                          </p:stCondLst>
                                        </p:cTn>
                                        <p:tgtEl>
                                          <p:spTgt spid="814">
                                            <p:txEl>
                                              <p:pRg st="13" end="13"/>
                                            </p:txEl>
                                          </p:spTgt>
                                        </p:tgtEl>
                                        <p:attrNameLst>
                                          <p:attrName>style.visibility</p:attrName>
                                        </p:attrNameLst>
                                      </p:cBhvr>
                                      <p:to>
                                        <p:strVal val="visible"/>
                                      </p:to>
                                    </p:set>
                                    <p:anim calcmode="lin" valueType="num">
                                      <p:cBhvr additive="repl">
                                        <p:cTn id="2365" dur="500" fill="hold"/>
                                        <p:tgtEl>
                                          <p:spTgt spid="814">
                                            <p:txEl>
                                              <p:pRg st="13" end="13"/>
                                            </p:txEl>
                                          </p:spTgt>
                                        </p:tgtEl>
                                        <p:attrNameLst>
                                          <p:attrName>ppt_x</p:attrName>
                                        </p:attrNameLst>
                                      </p:cBhvr>
                                      <p:tavLst>
                                        <p:tav tm="0">
                                          <p:val>
                                            <p:strVal val="#ppt_x"/>
                                          </p:val>
                                        </p:tav>
                                        <p:tav tm="100000">
                                          <p:val>
                                            <p:strVal val="#ppt_x"/>
                                          </p:val>
                                        </p:tav>
                                      </p:tavLst>
                                    </p:anim>
                                    <p:anim calcmode="lin" valueType="num">
                                      <p:cBhvr additive="repl">
                                        <p:cTn id="2366" dur="500" fill="hold"/>
                                        <p:tgtEl>
                                          <p:spTgt spid="81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17" name="PlaceHolder 2"/>
          <p:cNvSpPr>
            <a:spLocks noGrp="1"/>
          </p:cNvSpPr>
          <p:nvPr>
            <p:ph/>
          </p:nvPr>
        </p:nvSpPr>
        <p:spPr>
          <a:xfrm>
            <a:off x="385200" y="1200960"/>
            <a:ext cx="7555320" cy="3141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students and a school</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Students go to a school, which has three courses: “C++”, “OO Design”, and “Scrum”.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school class. It maintains a list of all students and also for each course a list of enrolled students.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in the school to create a new student.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to add a student to a course.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to list all students of a given course.</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These instructions are not very specific on purpose!</a:t>
            </a:r>
            <a:endParaRPr b="0" lang="en-US" sz="2000" spc="-1" strike="noStrike">
              <a:latin typeface="Arial"/>
            </a:endParaRPr>
          </a:p>
        </p:txBody>
      </p:sp>
      <p:sp>
        <p:nvSpPr>
          <p:cNvPr id="818" name="PlaceHolder 3"/>
          <p:cNvSpPr>
            <a:spLocks noGrp="1"/>
          </p:cNvSpPr>
          <p:nvPr>
            <p:ph type="sldNum" idx="14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F5E2AF4-4FE8-451D-AD21-C685BAEEB6F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67" dur="indefinite" restart="never" nodeType="tmRoot">
          <p:childTnLst>
            <p:seq>
              <p:cTn id="2368" dur="indefinite" nodeType="mainSeq">
                <p:childTnLst>
                  <p:par>
                    <p:cTn id="2369" fill="hold">
                      <p:stCondLst>
                        <p:cond delay="indefinite"/>
                      </p:stCondLst>
                      <p:childTnLst>
                        <p:par>
                          <p:cTn id="2370" fill="hold">
                            <p:stCondLst>
                              <p:cond delay="0"/>
                            </p:stCondLst>
                            <p:childTnLst>
                              <p:par>
                                <p:cTn id="2371" nodeType="clickEffect" fill="hold" presetClass="entr" presetID="2" presetSubtype="4">
                                  <p:stCondLst>
                                    <p:cond delay="0"/>
                                  </p:stCondLst>
                                  <p:childTnLst>
                                    <p:set>
                                      <p:cBhvr>
                                        <p:cTn id="2372" dur="1" fill="hold">
                                          <p:stCondLst>
                                            <p:cond delay="0"/>
                                          </p:stCondLst>
                                        </p:cTn>
                                        <p:tgtEl>
                                          <p:spTgt spid="817">
                                            <p:txEl>
                                              <p:pRg st="2" end="2"/>
                                            </p:txEl>
                                          </p:spTgt>
                                        </p:tgtEl>
                                        <p:attrNameLst>
                                          <p:attrName>style.visibility</p:attrName>
                                        </p:attrNameLst>
                                      </p:cBhvr>
                                      <p:to>
                                        <p:strVal val="visible"/>
                                      </p:to>
                                    </p:set>
                                    <p:anim calcmode="lin" valueType="num">
                                      <p:cBhvr additive="repl">
                                        <p:cTn id="2373" dur="500" fill="hold"/>
                                        <p:tgtEl>
                                          <p:spTgt spid="817">
                                            <p:txEl>
                                              <p:pRg st="2" end="2"/>
                                            </p:txEl>
                                          </p:spTgt>
                                        </p:tgtEl>
                                        <p:attrNameLst>
                                          <p:attrName>ppt_x</p:attrName>
                                        </p:attrNameLst>
                                      </p:cBhvr>
                                      <p:tavLst>
                                        <p:tav tm="0">
                                          <p:val>
                                            <p:strVal val="#ppt_x"/>
                                          </p:val>
                                        </p:tav>
                                        <p:tav tm="100000">
                                          <p:val>
                                            <p:strVal val="#ppt_x"/>
                                          </p:val>
                                        </p:tav>
                                      </p:tavLst>
                                    </p:anim>
                                    <p:anim calcmode="lin" valueType="num">
                                      <p:cBhvr additive="repl">
                                        <p:cTn id="2374" dur="500" fill="hold"/>
                                        <p:tgtEl>
                                          <p:spTgt spid="8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75" fill="hold">
                      <p:stCondLst>
                        <p:cond delay="indefinite"/>
                      </p:stCondLst>
                      <p:childTnLst>
                        <p:par>
                          <p:cTn id="2376" fill="hold">
                            <p:stCondLst>
                              <p:cond delay="0"/>
                            </p:stCondLst>
                            <p:childTnLst>
                              <p:par>
                                <p:cTn id="2377" nodeType="clickEffect" fill="hold" presetClass="entr" presetID="2" presetSubtype="4">
                                  <p:stCondLst>
                                    <p:cond delay="0"/>
                                  </p:stCondLst>
                                  <p:childTnLst>
                                    <p:set>
                                      <p:cBhvr>
                                        <p:cTn id="2378" dur="1" fill="hold">
                                          <p:stCondLst>
                                            <p:cond delay="0"/>
                                          </p:stCondLst>
                                        </p:cTn>
                                        <p:tgtEl>
                                          <p:spTgt spid="817">
                                            <p:txEl>
                                              <p:pRg st="3" end="3"/>
                                            </p:txEl>
                                          </p:spTgt>
                                        </p:tgtEl>
                                        <p:attrNameLst>
                                          <p:attrName>style.visibility</p:attrName>
                                        </p:attrNameLst>
                                      </p:cBhvr>
                                      <p:to>
                                        <p:strVal val="visible"/>
                                      </p:to>
                                    </p:set>
                                    <p:anim calcmode="lin" valueType="num">
                                      <p:cBhvr additive="repl">
                                        <p:cTn id="2379" dur="500" fill="hold"/>
                                        <p:tgtEl>
                                          <p:spTgt spid="817">
                                            <p:txEl>
                                              <p:pRg st="3" end="3"/>
                                            </p:txEl>
                                          </p:spTgt>
                                        </p:tgtEl>
                                        <p:attrNameLst>
                                          <p:attrName>ppt_x</p:attrName>
                                        </p:attrNameLst>
                                      </p:cBhvr>
                                      <p:tavLst>
                                        <p:tav tm="0">
                                          <p:val>
                                            <p:strVal val="#ppt_x"/>
                                          </p:val>
                                        </p:tav>
                                        <p:tav tm="100000">
                                          <p:val>
                                            <p:strVal val="#ppt_x"/>
                                          </p:val>
                                        </p:tav>
                                      </p:tavLst>
                                    </p:anim>
                                    <p:anim calcmode="lin" valueType="num">
                                      <p:cBhvr additive="repl">
                                        <p:cTn id="2380" dur="500" fill="hold"/>
                                        <p:tgtEl>
                                          <p:spTgt spid="8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81" fill="hold">
                      <p:stCondLst>
                        <p:cond delay="indefinite"/>
                      </p:stCondLst>
                      <p:childTnLst>
                        <p:par>
                          <p:cTn id="2382" fill="hold">
                            <p:stCondLst>
                              <p:cond delay="0"/>
                            </p:stCondLst>
                            <p:childTnLst>
                              <p:par>
                                <p:cTn id="2383" nodeType="clickEffect" fill="hold" presetClass="entr" presetID="2" presetSubtype="4">
                                  <p:stCondLst>
                                    <p:cond delay="0"/>
                                  </p:stCondLst>
                                  <p:childTnLst>
                                    <p:set>
                                      <p:cBhvr>
                                        <p:cTn id="2384" dur="1" fill="hold">
                                          <p:stCondLst>
                                            <p:cond delay="0"/>
                                          </p:stCondLst>
                                        </p:cTn>
                                        <p:tgtEl>
                                          <p:spTgt spid="817">
                                            <p:txEl>
                                              <p:pRg st="4" end="4"/>
                                            </p:txEl>
                                          </p:spTgt>
                                        </p:tgtEl>
                                        <p:attrNameLst>
                                          <p:attrName>style.visibility</p:attrName>
                                        </p:attrNameLst>
                                      </p:cBhvr>
                                      <p:to>
                                        <p:strVal val="visible"/>
                                      </p:to>
                                    </p:set>
                                    <p:anim calcmode="lin" valueType="num">
                                      <p:cBhvr additive="repl">
                                        <p:cTn id="2385" dur="500" fill="hold"/>
                                        <p:tgtEl>
                                          <p:spTgt spid="817">
                                            <p:txEl>
                                              <p:pRg st="4" end="4"/>
                                            </p:txEl>
                                          </p:spTgt>
                                        </p:tgtEl>
                                        <p:attrNameLst>
                                          <p:attrName>ppt_x</p:attrName>
                                        </p:attrNameLst>
                                      </p:cBhvr>
                                      <p:tavLst>
                                        <p:tav tm="0">
                                          <p:val>
                                            <p:strVal val="#ppt_x"/>
                                          </p:val>
                                        </p:tav>
                                        <p:tav tm="100000">
                                          <p:val>
                                            <p:strVal val="#ppt_x"/>
                                          </p:val>
                                        </p:tav>
                                      </p:tavLst>
                                    </p:anim>
                                    <p:anim calcmode="lin" valueType="num">
                                      <p:cBhvr additive="repl">
                                        <p:cTn id="2386" dur="500" fill="hold"/>
                                        <p:tgtEl>
                                          <p:spTgt spid="8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87" fill="hold">
                      <p:stCondLst>
                        <p:cond delay="indefinite"/>
                      </p:stCondLst>
                      <p:childTnLst>
                        <p:par>
                          <p:cTn id="2388" fill="hold">
                            <p:stCondLst>
                              <p:cond delay="0"/>
                            </p:stCondLst>
                            <p:childTnLst>
                              <p:par>
                                <p:cTn id="2389" nodeType="clickEffect" fill="hold" presetClass="entr" presetID="2" presetSubtype="4">
                                  <p:stCondLst>
                                    <p:cond delay="0"/>
                                  </p:stCondLst>
                                  <p:childTnLst>
                                    <p:set>
                                      <p:cBhvr>
                                        <p:cTn id="2390" dur="1" fill="hold">
                                          <p:stCondLst>
                                            <p:cond delay="0"/>
                                          </p:stCondLst>
                                        </p:cTn>
                                        <p:tgtEl>
                                          <p:spTgt spid="817">
                                            <p:txEl>
                                              <p:pRg st="5" end="5"/>
                                            </p:txEl>
                                          </p:spTgt>
                                        </p:tgtEl>
                                        <p:attrNameLst>
                                          <p:attrName>style.visibility</p:attrName>
                                        </p:attrNameLst>
                                      </p:cBhvr>
                                      <p:to>
                                        <p:strVal val="visible"/>
                                      </p:to>
                                    </p:set>
                                    <p:anim calcmode="lin" valueType="num">
                                      <p:cBhvr additive="repl">
                                        <p:cTn id="2391" dur="500" fill="hold"/>
                                        <p:tgtEl>
                                          <p:spTgt spid="817">
                                            <p:txEl>
                                              <p:pRg st="5" end="5"/>
                                            </p:txEl>
                                          </p:spTgt>
                                        </p:tgtEl>
                                        <p:attrNameLst>
                                          <p:attrName>ppt_x</p:attrName>
                                        </p:attrNameLst>
                                      </p:cBhvr>
                                      <p:tavLst>
                                        <p:tav tm="0">
                                          <p:val>
                                            <p:strVal val="#ppt_x"/>
                                          </p:val>
                                        </p:tav>
                                        <p:tav tm="100000">
                                          <p:val>
                                            <p:strVal val="#ppt_x"/>
                                          </p:val>
                                        </p:tav>
                                      </p:tavLst>
                                    </p:anim>
                                    <p:anim calcmode="lin" valueType="num">
                                      <p:cBhvr additive="repl">
                                        <p:cTn id="2392" dur="500" fill="hold"/>
                                        <p:tgtEl>
                                          <p:spTgt spid="8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93" fill="hold">
                      <p:stCondLst>
                        <p:cond delay="indefinite"/>
                      </p:stCondLst>
                      <p:childTnLst>
                        <p:par>
                          <p:cTn id="2394" fill="hold">
                            <p:stCondLst>
                              <p:cond delay="0"/>
                            </p:stCondLst>
                            <p:childTnLst>
                              <p:par>
                                <p:cTn id="2395" nodeType="clickEffect" fill="hold" presetClass="entr" presetID="2" presetSubtype="4">
                                  <p:stCondLst>
                                    <p:cond delay="0"/>
                                  </p:stCondLst>
                                  <p:childTnLst>
                                    <p:set>
                                      <p:cBhvr>
                                        <p:cTn id="2396" dur="1" fill="hold">
                                          <p:stCondLst>
                                            <p:cond delay="0"/>
                                          </p:stCondLst>
                                        </p:cTn>
                                        <p:tgtEl>
                                          <p:spTgt spid="817">
                                            <p:txEl>
                                              <p:pRg st="6" end="6"/>
                                            </p:txEl>
                                          </p:spTgt>
                                        </p:tgtEl>
                                        <p:attrNameLst>
                                          <p:attrName>style.visibility</p:attrName>
                                        </p:attrNameLst>
                                      </p:cBhvr>
                                      <p:to>
                                        <p:strVal val="visible"/>
                                      </p:to>
                                    </p:set>
                                    <p:anim calcmode="lin" valueType="num">
                                      <p:cBhvr additive="repl">
                                        <p:cTn id="2397" dur="500" fill="hold"/>
                                        <p:tgtEl>
                                          <p:spTgt spid="817">
                                            <p:txEl>
                                              <p:pRg st="6" end="6"/>
                                            </p:txEl>
                                          </p:spTgt>
                                        </p:tgtEl>
                                        <p:attrNameLst>
                                          <p:attrName>ppt_x</p:attrName>
                                        </p:attrNameLst>
                                      </p:cBhvr>
                                      <p:tavLst>
                                        <p:tav tm="0">
                                          <p:val>
                                            <p:strVal val="#ppt_x"/>
                                          </p:val>
                                        </p:tav>
                                        <p:tav tm="100000">
                                          <p:val>
                                            <p:strVal val="#ppt_x"/>
                                          </p:val>
                                        </p:tav>
                                      </p:tavLst>
                                    </p:anim>
                                    <p:anim calcmode="lin" valueType="num">
                                      <p:cBhvr additive="repl">
                                        <p:cTn id="2398" dur="500" fill="hold"/>
                                        <p:tgtEl>
                                          <p:spTgt spid="81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20"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Check your code: can a school be copied?</a:t>
            </a:r>
            <a:endParaRPr b="0" lang="en-US" sz="2000" spc="-1" strike="noStrike">
              <a:latin typeface="Arial"/>
            </a:endParaRPr>
          </a:p>
          <a:p>
            <a:pPr marL="39996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class</a:t>
            </a:r>
            <a:r>
              <a:rPr b="0" lang="nl-NL" sz="1400" spc="-1" strike="noStrike">
                <a:solidFill>
                  <a:srgbClr val="000000"/>
                </a:solidFill>
                <a:highlight>
                  <a:srgbClr val="ffffff"/>
                </a:highlight>
                <a:latin typeface="Consolas"/>
                <a:ea typeface="ＭＳ Ｐゴシック"/>
              </a:rPr>
              <a:t> School</a:t>
            </a:r>
            <a:endParaRPr b="0" lang="en-US" sz="1400" spc="-1" strike="noStrike">
              <a:latin typeface="Arial"/>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vector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students</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 school2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school1</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copies all student pointers, trouble?</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Better decide what you want when you create the class.</a:t>
            </a:r>
            <a:endParaRPr b="0" lang="en-US" sz="2000" spc="-1" strike="noStrike">
              <a:latin typeface="Arial"/>
            </a:endParaRPr>
          </a:p>
        </p:txBody>
      </p:sp>
      <p:sp>
        <p:nvSpPr>
          <p:cNvPr id="821" name="PlaceHolder 3"/>
          <p:cNvSpPr>
            <a:spLocks noGrp="1"/>
          </p:cNvSpPr>
          <p:nvPr>
            <p:ph type="sldNum" idx="15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D83198E-0144-4A1E-BCE0-85AD15100B7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99" dur="indefinite" restart="never" nodeType="tmRoot">
          <p:childTnLst>
            <p:seq>
              <p:cTn id="2400" dur="indefinite" nodeType="mainSeq">
                <p:childTnLst>
                  <p:par>
                    <p:cTn id="2401" fill="hold">
                      <p:stCondLst>
                        <p:cond delay="indefinite"/>
                      </p:stCondLst>
                      <p:childTnLst>
                        <p:par>
                          <p:cTn id="2402" fill="hold">
                            <p:stCondLst>
                              <p:cond delay="0"/>
                            </p:stCondLst>
                            <p:childTnLst>
                              <p:par>
                                <p:cTn id="2403" nodeType="clickEffect" fill="hold" presetClass="entr" presetID="2" presetSubtype="4">
                                  <p:stCondLst>
                                    <p:cond delay="0"/>
                                  </p:stCondLst>
                                  <p:childTnLst>
                                    <p:set>
                                      <p:cBhvr>
                                        <p:cTn id="2404" dur="1" fill="hold">
                                          <p:stCondLst>
                                            <p:cond delay="0"/>
                                          </p:stCondLst>
                                        </p:cTn>
                                        <p:tgtEl>
                                          <p:spTgt spid="820">
                                            <p:txEl>
                                              <p:pRg st="7" end="7"/>
                                            </p:txEl>
                                          </p:spTgt>
                                        </p:tgtEl>
                                        <p:attrNameLst>
                                          <p:attrName>style.visibility</p:attrName>
                                        </p:attrNameLst>
                                      </p:cBhvr>
                                      <p:to>
                                        <p:strVal val="visible"/>
                                      </p:to>
                                    </p:set>
                                    <p:anim calcmode="lin" valueType="num">
                                      <p:cBhvr additive="repl">
                                        <p:cTn id="2405" dur="500" fill="hold"/>
                                        <p:tgtEl>
                                          <p:spTgt spid="820">
                                            <p:txEl>
                                              <p:pRg st="7" end="7"/>
                                            </p:txEl>
                                          </p:spTgt>
                                        </p:tgtEl>
                                        <p:attrNameLst>
                                          <p:attrName>ppt_x</p:attrName>
                                        </p:attrNameLst>
                                      </p:cBhvr>
                                      <p:tavLst>
                                        <p:tav tm="0">
                                          <p:val>
                                            <p:strVal val="#ppt_x"/>
                                          </p:val>
                                        </p:tav>
                                        <p:tav tm="100000">
                                          <p:val>
                                            <p:strVal val="#ppt_x"/>
                                          </p:val>
                                        </p:tav>
                                      </p:tavLst>
                                    </p:anim>
                                    <p:anim calcmode="lin" valueType="num">
                                      <p:cBhvr additive="repl">
                                        <p:cTn id="2406" dur="500" fill="hold"/>
                                        <p:tgtEl>
                                          <p:spTgt spid="82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23" name="PlaceHolder 2"/>
          <p:cNvSpPr>
            <a:spLocks noGrp="1"/>
          </p:cNvSpPr>
          <p:nvPr>
            <p:ph/>
          </p:nvPr>
        </p:nvSpPr>
        <p:spPr>
          <a:xfrm>
            <a:off x="385200" y="1200960"/>
            <a:ext cx="7555320" cy="1971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Create a copy constructor to make sure your class behaves exactly like you expect it to behave.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is usually necessary whenever you have pointer member variables.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Create a copy constructor only if you think it makes sense to directly copy the object.</a:t>
            </a:r>
            <a:endParaRPr b="0" lang="en-US" sz="2000" spc="-1" strike="noStrike">
              <a:latin typeface="Arial"/>
            </a:endParaRPr>
          </a:p>
        </p:txBody>
      </p:sp>
      <p:sp>
        <p:nvSpPr>
          <p:cNvPr id="824" name="PlaceHolder 3"/>
          <p:cNvSpPr>
            <a:spLocks noGrp="1"/>
          </p:cNvSpPr>
          <p:nvPr>
            <p:ph type="sldNum" idx="15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2BD87F3-4A66-4514-9DAA-DA47121CFA6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07" dur="indefinite" restart="never" nodeType="tmRoot">
          <p:childTnLst>
            <p:seq>
              <p:cTn id="2408" dur="indefinite" nodeType="mainSeq">
                <p:childTnLst>
                  <p:par>
                    <p:cTn id="2409" fill="hold">
                      <p:stCondLst>
                        <p:cond delay="indefinite"/>
                      </p:stCondLst>
                      <p:childTnLst>
                        <p:par>
                          <p:cTn id="2410" fill="hold">
                            <p:stCondLst>
                              <p:cond delay="0"/>
                            </p:stCondLst>
                            <p:childTnLst>
                              <p:par>
                                <p:cTn id="2411" nodeType="clickEffect" fill="hold" presetClass="entr" presetID="2" presetSubtype="4">
                                  <p:stCondLst>
                                    <p:cond delay="0"/>
                                  </p:stCondLst>
                                  <p:childTnLst>
                                    <p:set>
                                      <p:cBhvr>
                                        <p:cTn id="2412" dur="1" fill="hold">
                                          <p:stCondLst>
                                            <p:cond delay="0"/>
                                          </p:stCondLst>
                                        </p:cTn>
                                        <p:tgtEl>
                                          <p:spTgt spid="823">
                                            <p:txEl>
                                              <p:pRg st="1" end="1"/>
                                            </p:txEl>
                                          </p:spTgt>
                                        </p:tgtEl>
                                        <p:attrNameLst>
                                          <p:attrName>style.visibility</p:attrName>
                                        </p:attrNameLst>
                                      </p:cBhvr>
                                      <p:to>
                                        <p:strVal val="visible"/>
                                      </p:to>
                                    </p:set>
                                    <p:anim calcmode="lin" valueType="num">
                                      <p:cBhvr additive="repl">
                                        <p:cTn id="2413" dur="500" fill="hold"/>
                                        <p:tgtEl>
                                          <p:spTgt spid="823">
                                            <p:txEl>
                                              <p:pRg st="1" end="1"/>
                                            </p:txEl>
                                          </p:spTgt>
                                        </p:tgtEl>
                                        <p:attrNameLst>
                                          <p:attrName>ppt_x</p:attrName>
                                        </p:attrNameLst>
                                      </p:cBhvr>
                                      <p:tavLst>
                                        <p:tav tm="0">
                                          <p:val>
                                            <p:strVal val="#ppt_x"/>
                                          </p:val>
                                        </p:tav>
                                        <p:tav tm="100000">
                                          <p:val>
                                            <p:strVal val="#ppt_x"/>
                                          </p:val>
                                        </p:tav>
                                      </p:tavLst>
                                    </p:anim>
                                    <p:anim calcmode="lin" valueType="num">
                                      <p:cBhvr additive="repl">
                                        <p:cTn id="2414" dur="500" fill="hold"/>
                                        <p:tgtEl>
                                          <p:spTgt spid="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15" fill="hold">
                      <p:stCondLst>
                        <p:cond delay="indefinite"/>
                      </p:stCondLst>
                      <p:childTnLst>
                        <p:par>
                          <p:cTn id="2416" fill="hold">
                            <p:stCondLst>
                              <p:cond delay="0"/>
                            </p:stCondLst>
                            <p:childTnLst>
                              <p:par>
                                <p:cTn id="2417" nodeType="clickEffect" fill="hold" presetClass="entr" presetID="2" presetSubtype="4">
                                  <p:stCondLst>
                                    <p:cond delay="0"/>
                                  </p:stCondLst>
                                  <p:childTnLst>
                                    <p:set>
                                      <p:cBhvr>
                                        <p:cTn id="2418" dur="1" fill="hold">
                                          <p:stCondLst>
                                            <p:cond delay="0"/>
                                          </p:stCondLst>
                                        </p:cTn>
                                        <p:tgtEl>
                                          <p:spTgt spid="823">
                                            <p:txEl>
                                              <p:pRg st="2" end="2"/>
                                            </p:txEl>
                                          </p:spTgt>
                                        </p:tgtEl>
                                        <p:attrNameLst>
                                          <p:attrName>style.visibility</p:attrName>
                                        </p:attrNameLst>
                                      </p:cBhvr>
                                      <p:to>
                                        <p:strVal val="visible"/>
                                      </p:to>
                                    </p:set>
                                    <p:anim calcmode="lin" valueType="num">
                                      <p:cBhvr additive="repl">
                                        <p:cTn id="2419" dur="500" fill="hold"/>
                                        <p:tgtEl>
                                          <p:spTgt spid="823">
                                            <p:txEl>
                                              <p:pRg st="2" end="2"/>
                                            </p:txEl>
                                          </p:spTgt>
                                        </p:tgtEl>
                                        <p:attrNameLst>
                                          <p:attrName>ppt_x</p:attrName>
                                        </p:attrNameLst>
                                      </p:cBhvr>
                                      <p:tavLst>
                                        <p:tav tm="0">
                                          <p:val>
                                            <p:strVal val="#ppt_x"/>
                                          </p:val>
                                        </p:tav>
                                        <p:tav tm="100000">
                                          <p:val>
                                            <p:strVal val="#ppt_x"/>
                                          </p:val>
                                        </p:tav>
                                      </p:tavLst>
                                    </p:anim>
                                    <p:anim calcmode="lin" valueType="num">
                                      <p:cBhvr additive="repl">
                                        <p:cTn id="2420" dur="500" fill="hold"/>
                                        <p:tgtEl>
                                          <p:spTgt spid="8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26" name="PlaceHolder 2"/>
          <p:cNvSpPr>
            <a:spLocks noGrp="1"/>
          </p:cNvSpPr>
          <p:nvPr>
            <p:ph/>
          </p:nvPr>
        </p:nvSpPr>
        <p:spPr>
          <a:xfrm>
            <a:off x="385200" y="1200960"/>
            <a:ext cx="7555320" cy="2648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Two types of objects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practice we see a distinction between “value types” and “reference types”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Value type objects are essentially data objects, that can be copied and assigned. Examples: money, string.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Reference type objects are unique and persistent entities in your program. They have no copy constructor, use inheritance and are often dynamically allocated. Examples: widget, student.</a:t>
            </a:r>
            <a:endParaRPr b="0" lang="en-US" sz="2000" spc="-1" strike="noStrike">
              <a:latin typeface="Arial"/>
            </a:endParaRPr>
          </a:p>
        </p:txBody>
      </p:sp>
      <p:sp>
        <p:nvSpPr>
          <p:cNvPr id="827" name="PlaceHolder 3"/>
          <p:cNvSpPr>
            <a:spLocks noGrp="1"/>
          </p:cNvSpPr>
          <p:nvPr>
            <p:ph type="sldNum" idx="15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5E6C6AE-71FE-4B09-9C2A-E78B6E64B3A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21" dur="indefinite" restart="never" nodeType="tmRoot">
          <p:childTnLst>
            <p:seq>
              <p:cTn id="2422" dur="indefinite" nodeType="mainSeq">
                <p:childTnLst>
                  <p:par>
                    <p:cTn id="2423" fill="hold">
                      <p:stCondLst>
                        <p:cond delay="indefinite"/>
                      </p:stCondLst>
                      <p:childTnLst>
                        <p:par>
                          <p:cTn id="2424" fill="hold">
                            <p:stCondLst>
                              <p:cond delay="0"/>
                            </p:stCondLst>
                            <p:childTnLst>
                              <p:par>
                                <p:cTn id="2425" nodeType="clickEffect" fill="hold" presetClass="entr" presetID="2" presetSubtype="4">
                                  <p:stCondLst>
                                    <p:cond delay="0"/>
                                  </p:stCondLst>
                                  <p:childTnLst>
                                    <p:set>
                                      <p:cBhvr>
                                        <p:cTn id="2426" dur="1" fill="hold">
                                          <p:stCondLst>
                                            <p:cond delay="0"/>
                                          </p:stCondLst>
                                        </p:cTn>
                                        <p:tgtEl>
                                          <p:spTgt spid="826">
                                            <p:txEl>
                                              <p:pRg st="1" end="1"/>
                                            </p:txEl>
                                          </p:spTgt>
                                        </p:tgtEl>
                                        <p:attrNameLst>
                                          <p:attrName>style.visibility</p:attrName>
                                        </p:attrNameLst>
                                      </p:cBhvr>
                                      <p:to>
                                        <p:strVal val="visible"/>
                                      </p:to>
                                    </p:set>
                                    <p:anim calcmode="lin" valueType="num">
                                      <p:cBhvr additive="repl">
                                        <p:cTn id="2427" dur="500" fill="hold"/>
                                        <p:tgtEl>
                                          <p:spTgt spid="826">
                                            <p:txEl>
                                              <p:pRg st="1" end="1"/>
                                            </p:txEl>
                                          </p:spTgt>
                                        </p:tgtEl>
                                        <p:attrNameLst>
                                          <p:attrName>ppt_x</p:attrName>
                                        </p:attrNameLst>
                                      </p:cBhvr>
                                      <p:tavLst>
                                        <p:tav tm="0">
                                          <p:val>
                                            <p:strVal val="#ppt_x"/>
                                          </p:val>
                                        </p:tav>
                                        <p:tav tm="100000">
                                          <p:val>
                                            <p:strVal val="#ppt_x"/>
                                          </p:val>
                                        </p:tav>
                                      </p:tavLst>
                                    </p:anim>
                                    <p:anim calcmode="lin" valueType="num">
                                      <p:cBhvr additive="repl">
                                        <p:cTn id="2428" dur="500" fill="hold"/>
                                        <p:tgtEl>
                                          <p:spTgt spid="8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29" fill="hold">
                      <p:stCondLst>
                        <p:cond delay="indefinite"/>
                      </p:stCondLst>
                      <p:childTnLst>
                        <p:par>
                          <p:cTn id="2430" fill="hold">
                            <p:stCondLst>
                              <p:cond delay="0"/>
                            </p:stCondLst>
                            <p:childTnLst>
                              <p:par>
                                <p:cTn id="2431" nodeType="clickEffect" fill="hold" presetClass="entr" presetID="2" presetSubtype="4">
                                  <p:stCondLst>
                                    <p:cond delay="0"/>
                                  </p:stCondLst>
                                  <p:childTnLst>
                                    <p:set>
                                      <p:cBhvr>
                                        <p:cTn id="2432" dur="1" fill="hold">
                                          <p:stCondLst>
                                            <p:cond delay="0"/>
                                          </p:stCondLst>
                                        </p:cTn>
                                        <p:tgtEl>
                                          <p:spTgt spid="826">
                                            <p:txEl>
                                              <p:pRg st="2" end="2"/>
                                            </p:txEl>
                                          </p:spTgt>
                                        </p:tgtEl>
                                        <p:attrNameLst>
                                          <p:attrName>style.visibility</p:attrName>
                                        </p:attrNameLst>
                                      </p:cBhvr>
                                      <p:to>
                                        <p:strVal val="visible"/>
                                      </p:to>
                                    </p:set>
                                    <p:anim calcmode="lin" valueType="num">
                                      <p:cBhvr additive="repl">
                                        <p:cTn id="2433" dur="500" fill="hold"/>
                                        <p:tgtEl>
                                          <p:spTgt spid="826">
                                            <p:txEl>
                                              <p:pRg st="2" end="2"/>
                                            </p:txEl>
                                          </p:spTgt>
                                        </p:tgtEl>
                                        <p:attrNameLst>
                                          <p:attrName>ppt_x</p:attrName>
                                        </p:attrNameLst>
                                      </p:cBhvr>
                                      <p:tavLst>
                                        <p:tav tm="0">
                                          <p:val>
                                            <p:strVal val="#ppt_x"/>
                                          </p:val>
                                        </p:tav>
                                        <p:tav tm="100000">
                                          <p:val>
                                            <p:strVal val="#ppt_x"/>
                                          </p:val>
                                        </p:tav>
                                      </p:tavLst>
                                    </p:anim>
                                    <p:anim calcmode="lin" valueType="num">
                                      <p:cBhvr additive="repl">
                                        <p:cTn id="2434" dur="500" fill="hold"/>
                                        <p:tgtEl>
                                          <p:spTgt spid="8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35" fill="hold">
                      <p:stCondLst>
                        <p:cond delay="indefinite"/>
                      </p:stCondLst>
                      <p:childTnLst>
                        <p:par>
                          <p:cTn id="2436" fill="hold">
                            <p:stCondLst>
                              <p:cond delay="0"/>
                            </p:stCondLst>
                            <p:childTnLst>
                              <p:par>
                                <p:cTn id="2437" nodeType="clickEffect" fill="hold" presetClass="entr" presetID="2" presetSubtype="4">
                                  <p:stCondLst>
                                    <p:cond delay="0"/>
                                  </p:stCondLst>
                                  <p:childTnLst>
                                    <p:set>
                                      <p:cBhvr>
                                        <p:cTn id="2438" dur="1" fill="hold">
                                          <p:stCondLst>
                                            <p:cond delay="0"/>
                                          </p:stCondLst>
                                        </p:cTn>
                                        <p:tgtEl>
                                          <p:spTgt spid="826">
                                            <p:txEl>
                                              <p:pRg st="3" end="3"/>
                                            </p:txEl>
                                          </p:spTgt>
                                        </p:tgtEl>
                                        <p:attrNameLst>
                                          <p:attrName>style.visibility</p:attrName>
                                        </p:attrNameLst>
                                      </p:cBhvr>
                                      <p:to>
                                        <p:strVal val="visible"/>
                                      </p:to>
                                    </p:set>
                                    <p:anim calcmode="lin" valueType="num">
                                      <p:cBhvr additive="repl">
                                        <p:cTn id="2439" dur="500" fill="hold"/>
                                        <p:tgtEl>
                                          <p:spTgt spid="826">
                                            <p:txEl>
                                              <p:pRg st="3" end="3"/>
                                            </p:txEl>
                                          </p:spTgt>
                                        </p:tgtEl>
                                        <p:attrNameLst>
                                          <p:attrName>ppt_x</p:attrName>
                                        </p:attrNameLst>
                                      </p:cBhvr>
                                      <p:tavLst>
                                        <p:tav tm="0">
                                          <p:val>
                                            <p:strVal val="#ppt_x"/>
                                          </p:val>
                                        </p:tav>
                                        <p:tav tm="100000">
                                          <p:val>
                                            <p:strVal val="#ppt_x"/>
                                          </p:val>
                                        </p:tav>
                                      </p:tavLst>
                                    </p:anim>
                                    <p:anim calcmode="lin" valueType="num">
                                      <p:cBhvr additive="repl">
                                        <p:cTn id="2440" dur="500" fill="hold"/>
                                        <p:tgtEl>
                                          <p:spTgt spid="8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29" name="PlaceHolder 2"/>
          <p:cNvSpPr>
            <a:spLocks noGrp="1"/>
          </p:cNvSpPr>
          <p:nvPr>
            <p:ph/>
          </p:nvPr>
        </p:nvSpPr>
        <p:spPr>
          <a:xfrm>
            <a:off x="385200" y="1200960"/>
            <a:ext cx="7555320" cy="3443400"/>
          </a:xfrm>
          <a:prstGeom prst="rect">
            <a:avLst/>
          </a:prstGeom>
          <a:noFill/>
          <a:ln w="9360">
            <a:noFill/>
          </a:ln>
        </p:spPr>
        <p:txBody>
          <a:bodyPr numCol="1" spcCol="0" lIns="0" rIns="0" tIns="0" bIns="0" anchor="t">
            <a:norm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Three:</a:t>
            </a:r>
            <a:endParaRPr b="0" lang="en-US" sz="2000" spc="-1" strike="noStrike">
              <a:latin typeface="Arial"/>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If a class requires a user-defined destructor, a user-defined copy constructor, or a user-defined copy assignment operator, it almost certainly requires all three.</a:t>
            </a:r>
            <a:endParaRPr b="0" lang="en-US" sz="18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Five </a:t>
            </a:r>
            <a:r>
              <a:rPr b="1" lang="en-US" sz="2000" spc="-1" strike="noStrike">
                <a:solidFill>
                  <a:srgbClr val="3f9dbe"/>
                </a:solidFill>
                <a:latin typeface="Calibri"/>
                <a:ea typeface="ＭＳ Ｐゴシック"/>
              </a:rPr>
              <a:t>(C++11)</a:t>
            </a:r>
            <a:r>
              <a:rPr b="1" lang="en-US" sz="2000" spc="-1" strike="noStrike">
                <a:solidFill>
                  <a:srgbClr val="262626"/>
                </a:solidFill>
                <a:latin typeface="Calibri"/>
                <a:ea typeface="ＭＳ Ｐゴシック"/>
              </a:rPr>
              <a:t>:</a:t>
            </a:r>
            <a:endParaRPr b="0" lang="en-US" sz="2000" spc="-1" strike="noStrike">
              <a:latin typeface="Arial"/>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Because the presence of a user-defined destructor, copy-constructor, or copy-assignment operator prevents implicit definition of the move constructor and the move assignment operator, any class for which move semantics are desirable, has to declare all five special member functions:</a:t>
            </a:r>
            <a:endParaRPr b="0" lang="en-US" sz="1800" spc="-1" strike="noStrike">
              <a:latin typeface="Arial"/>
            </a:endParaRPr>
          </a:p>
        </p:txBody>
      </p:sp>
    </p:spTree>
  </p:cSld>
  <mc:AlternateContent>
    <mc:Choice Requires="p14">
      <p:transition p14:dur="10"/>
    </mc:Choice>
    <mc:Fallback>
      <p:transition/>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en-US" sz="2400" spc="-1" strike="noStrike">
              <a:latin typeface="Arial"/>
            </a:endParaRPr>
          </a:p>
        </p:txBody>
      </p:sp>
      <p:sp>
        <p:nvSpPr>
          <p:cNvPr id="831" name="PlaceHolder 2"/>
          <p:cNvSpPr>
            <a:spLocks noGrp="1"/>
          </p:cNvSpPr>
          <p:nvPr>
            <p:ph/>
          </p:nvPr>
        </p:nvSpPr>
        <p:spPr>
          <a:xfrm>
            <a:off x="385200" y="1200960"/>
            <a:ext cx="7555320" cy="3443400"/>
          </a:xfrm>
          <a:prstGeom prst="rect">
            <a:avLst/>
          </a:prstGeom>
          <a:noFill/>
          <a:ln w="9360">
            <a:noFill/>
          </a:ln>
        </p:spPr>
        <p:txBody>
          <a:bodyPr numCol="1" spcCol="0" lIns="0" rIns="0" tIns="0" bIns="0" anchor="t">
            <a:norm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Zero:</a:t>
            </a:r>
            <a:endParaRPr b="0" lang="en-US" sz="2000" spc="-1" strike="noStrike">
              <a:latin typeface="Arial"/>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Classes that have custom destructors, copy/move constructors or copy/move assignment operators should deal exclusively with ownership (which follows from the Single Responsibility Principle). </a:t>
            </a:r>
            <a:endParaRPr b="0" lang="en-US" sz="1800" spc="-1" strike="noStrike">
              <a:latin typeface="Arial"/>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Other classes should not have custom destructors, copy/move constructors or copy/move assignment operators.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p14:dur="10"/>
    </mc:Choice>
    <mc:Fallback>
      <p:transition/>
    </mc:Fallback>
  </mc:AlternateContent>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fr-FR" sz="3200" spc="-1" strike="noStrike">
                <a:solidFill>
                  <a:srgbClr val="3f9dbe"/>
                </a:solidFill>
                <a:latin typeface="Calibri"/>
                <a:ea typeface="ＭＳ Ｐゴシック"/>
              </a:rPr>
              <a:t>7. Object </a:t>
            </a:r>
            <a:r>
              <a:rPr b="1" i="1" lang="en-US" sz="3200" spc="-1" strike="noStrike">
                <a:solidFill>
                  <a:srgbClr val="3f9dbe"/>
                </a:solidFill>
                <a:latin typeface="Calibri"/>
                <a:ea typeface="ＭＳ Ｐゴシック"/>
              </a:rPr>
              <a:t>Inheritance</a:t>
            </a:r>
            <a:endParaRPr b="0" lang="en-US" sz="3200" spc="-1" strike="noStrike">
              <a:latin typeface="Arial"/>
            </a:endParaRPr>
          </a:p>
        </p:txBody>
      </p:sp>
    </p:spTree>
  </p:cSld>
  <mc:AlternateContent>
    <mc:Choice Requires="p14">
      <p:transition p14:dur="10"/>
    </mc:Choice>
    <mc:Fallback>
      <p:transition/>
    </mc:Fallback>
  </mc:AlternateContent>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34" name="PlaceHolder 2"/>
          <p:cNvSpPr>
            <a:spLocks noGrp="1"/>
          </p:cNvSpPr>
          <p:nvPr>
            <p:ph/>
          </p:nvPr>
        </p:nvSpPr>
        <p:spPr>
          <a:xfrm>
            <a:off x="385200" y="1200960"/>
            <a:ext cx="7555320" cy="1971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Inheritance and polymorphism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two classes have functionality in common. We should not copy the code, because of the DRY (Don’t Repeat Yourself) principle.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solution is to use </a:t>
            </a:r>
            <a:r>
              <a:rPr b="1" lang="en-US" sz="2000" spc="-1" strike="noStrike">
                <a:solidFill>
                  <a:srgbClr val="002060"/>
                </a:solidFill>
                <a:latin typeface="Calibri"/>
                <a:ea typeface="ＭＳ Ｐゴシック"/>
              </a:rPr>
              <a:t>inheritance</a:t>
            </a:r>
            <a:r>
              <a:rPr b="1" lang="en-US" sz="2000" spc="-1" strike="noStrike">
                <a:solidFill>
                  <a:srgbClr val="262626"/>
                </a:solidFill>
                <a:latin typeface="Calibri"/>
                <a:ea typeface="ＭＳ Ｐゴシック"/>
              </a:rPr>
              <a:t>: if one class extends the functionality of another, it should be derived from it.</a:t>
            </a:r>
            <a:endParaRPr b="0" lang="en-US" sz="2000" spc="-1" strike="noStrike">
              <a:latin typeface="Arial"/>
            </a:endParaRPr>
          </a:p>
        </p:txBody>
      </p:sp>
      <p:sp>
        <p:nvSpPr>
          <p:cNvPr id="835" name="PlaceHolder 3"/>
          <p:cNvSpPr>
            <a:spLocks noGrp="1"/>
          </p:cNvSpPr>
          <p:nvPr>
            <p:ph type="sldNum" idx="15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3C270C5-B948-4BC2-815A-2B39BFB0070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41" dur="indefinite" restart="never" nodeType="tmRoot">
          <p:childTnLst>
            <p:seq>
              <p:cTn id="2442" dur="indefinite" nodeType="mainSeq">
                <p:childTnLst>
                  <p:par>
                    <p:cTn id="2443" fill="hold">
                      <p:stCondLst>
                        <p:cond delay="indefinite"/>
                      </p:stCondLst>
                      <p:childTnLst>
                        <p:par>
                          <p:cTn id="2444" fill="hold">
                            <p:stCondLst>
                              <p:cond delay="0"/>
                            </p:stCondLst>
                            <p:childTnLst>
                              <p:par>
                                <p:cTn id="2445" nodeType="clickEffect" fill="hold" presetClass="entr" presetID="2" presetSubtype="4">
                                  <p:stCondLst>
                                    <p:cond delay="0"/>
                                  </p:stCondLst>
                                  <p:childTnLst>
                                    <p:set>
                                      <p:cBhvr>
                                        <p:cTn id="2446" dur="1" fill="hold">
                                          <p:stCondLst>
                                            <p:cond delay="0"/>
                                          </p:stCondLst>
                                        </p:cTn>
                                        <p:tgtEl>
                                          <p:spTgt spid="834">
                                            <p:txEl>
                                              <p:pRg st="1" end="1"/>
                                            </p:txEl>
                                          </p:spTgt>
                                        </p:tgtEl>
                                        <p:attrNameLst>
                                          <p:attrName>style.visibility</p:attrName>
                                        </p:attrNameLst>
                                      </p:cBhvr>
                                      <p:to>
                                        <p:strVal val="visible"/>
                                      </p:to>
                                    </p:set>
                                    <p:anim calcmode="lin" valueType="num">
                                      <p:cBhvr additive="repl">
                                        <p:cTn id="2447" dur="500" fill="hold"/>
                                        <p:tgtEl>
                                          <p:spTgt spid="834">
                                            <p:txEl>
                                              <p:pRg st="1" end="1"/>
                                            </p:txEl>
                                          </p:spTgt>
                                        </p:tgtEl>
                                        <p:attrNameLst>
                                          <p:attrName>ppt_x</p:attrName>
                                        </p:attrNameLst>
                                      </p:cBhvr>
                                      <p:tavLst>
                                        <p:tav tm="0">
                                          <p:val>
                                            <p:strVal val="#ppt_x"/>
                                          </p:val>
                                        </p:tav>
                                        <p:tav tm="100000">
                                          <p:val>
                                            <p:strVal val="#ppt_x"/>
                                          </p:val>
                                        </p:tav>
                                      </p:tavLst>
                                    </p:anim>
                                    <p:anim calcmode="lin" valueType="num">
                                      <p:cBhvr additive="repl">
                                        <p:cTn id="2448" dur="500" fill="hold"/>
                                        <p:tgtEl>
                                          <p:spTgt spid="8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49" fill="hold">
                      <p:stCondLst>
                        <p:cond delay="indefinite"/>
                      </p:stCondLst>
                      <p:childTnLst>
                        <p:par>
                          <p:cTn id="2450" fill="hold">
                            <p:stCondLst>
                              <p:cond delay="0"/>
                            </p:stCondLst>
                            <p:childTnLst>
                              <p:par>
                                <p:cTn id="2451" nodeType="clickEffect" fill="hold" presetClass="entr" presetID="2" presetSubtype="4">
                                  <p:stCondLst>
                                    <p:cond delay="0"/>
                                  </p:stCondLst>
                                  <p:childTnLst>
                                    <p:set>
                                      <p:cBhvr>
                                        <p:cTn id="2452" dur="1" fill="hold">
                                          <p:stCondLst>
                                            <p:cond delay="0"/>
                                          </p:stCondLst>
                                        </p:cTn>
                                        <p:tgtEl>
                                          <p:spTgt spid="834">
                                            <p:txEl>
                                              <p:pRg st="2" end="2"/>
                                            </p:txEl>
                                          </p:spTgt>
                                        </p:tgtEl>
                                        <p:attrNameLst>
                                          <p:attrName>style.visibility</p:attrName>
                                        </p:attrNameLst>
                                      </p:cBhvr>
                                      <p:to>
                                        <p:strVal val="visible"/>
                                      </p:to>
                                    </p:set>
                                    <p:anim calcmode="lin" valueType="num">
                                      <p:cBhvr additive="repl">
                                        <p:cTn id="2453" dur="500" fill="hold"/>
                                        <p:tgtEl>
                                          <p:spTgt spid="834">
                                            <p:txEl>
                                              <p:pRg st="2" end="2"/>
                                            </p:txEl>
                                          </p:spTgt>
                                        </p:tgtEl>
                                        <p:attrNameLst>
                                          <p:attrName>ppt_x</p:attrName>
                                        </p:attrNameLst>
                                      </p:cBhvr>
                                      <p:tavLst>
                                        <p:tav tm="0">
                                          <p:val>
                                            <p:strVal val="#ppt_x"/>
                                          </p:val>
                                        </p:tav>
                                        <p:tav tm="100000">
                                          <p:val>
                                            <p:strVal val="#ppt_x"/>
                                          </p:val>
                                        </p:tav>
                                      </p:tavLst>
                                    </p:anim>
                                    <p:anim calcmode="lin" valueType="num">
                                      <p:cBhvr additive="repl">
                                        <p:cTn id="2454" dur="500" fill="hold"/>
                                        <p:tgtEl>
                                          <p:spTgt spid="8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37" name="PlaceHolder 2"/>
          <p:cNvSpPr>
            <a:spLocks noGrp="1"/>
          </p:cNvSpPr>
          <p:nvPr>
            <p:ph/>
          </p:nvPr>
        </p:nvSpPr>
        <p:spPr>
          <a:xfrm>
            <a:off x="385200" y="1200960"/>
            <a:ext cx="7555320" cy="3227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UML diagram gives an overview.</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classes Student is derived from Person.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Having a name is common functionality.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Having a grade is specific to students.</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838" name="PlaceHolder 3"/>
          <p:cNvSpPr>
            <a:spLocks noGrp="1"/>
          </p:cNvSpPr>
          <p:nvPr>
            <p:ph type="sldNum" idx="15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EE09038-A446-4005-8DD0-E300005DB43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39" name="Rechthoek 4"/>
          <p:cNvSpPr/>
          <p:nvPr/>
        </p:nvSpPr>
        <p:spPr>
          <a:xfrm>
            <a:off x="6107760" y="1200960"/>
            <a:ext cx="1438920" cy="153756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Person</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m_name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getName()</a:t>
            </a:r>
            <a:endParaRPr b="0" lang="en-US" sz="1800" spc="-1" strike="noStrike">
              <a:latin typeface="Arial"/>
            </a:endParaRPr>
          </a:p>
        </p:txBody>
      </p:sp>
      <p:sp>
        <p:nvSpPr>
          <p:cNvPr id="840" name="Rechte verbindingslijn 5"/>
          <p:cNvSpPr/>
          <p:nvPr/>
        </p:nvSpPr>
        <p:spPr>
          <a:xfrm>
            <a:off x="6107760" y="16923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841" name="Rechte verbindingslijn 6"/>
          <p:cNvSpPr/>
          <p:nvPr/>
        </p:nvSpPr>
        <p:spPr>
          <a:xfrm>
            <a:off x="6098760" y="2273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842" name="Rechthoek 7"/>
          <p:cNvSpPr/>
          <p:nvPr/>
        </p:nvSpPr>
        <p:spPr>
          <a:xfrm>
            <a:off x="6099120" y="3323520"/>
            <a:ext cx="1438920" cy="15278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Student</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m_grade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getGrade()</a:t>
            </a:r>
            <a:endParaRPr b="0" lang="en-US" sz="1800" spc="-1" strike="noStrike">
              <a:latin typeface="Arial"/>
            </a:endParaRPr>
          </a:p>
        </p:txBody>
      </p:sp>
      <p:sp>
        <p:nvSpPr>
          <p:cNvPr id="843" name="Rechte verbindingslijn 8"/>
          <p:cNvSpPr/>
          <p:nvPr/>
        </p:nvSpPr>
        <p:spPr>
          <a:xfrm>
            <a:off x="6107760" y="37839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844" name="Rechte verbindingslijn 9"/>
          <p:cNvSpPr/>
          <p:nvPr/>
        </p:nvSpPr>
        <p:spPr>
          <a:xfrm>
            <a:off x="6098760" y="4334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845" name="Gelijkbenige driehoek 10"/>
          <p:cNvSpPr/>
          <p:nvPr/>
        </p:nvSpPr>
        <p:spPr>
          <a:xfrm>
            <a:off x="6716880" y="2739240"/>
            <a:ext cx="221400" cy="176760"/>
          </a:xfrm>
          <a:prstGeom prst="triangle">
            <a:avLst>
              <a:gd name="adj" fmla="val 50000"/>
            </a:avLst>
          </a:prstGeom>
          <a:solidFill>
            <a:schemeClr val="bg1"/>
          </a:solidFill>
          <a:ln w="1905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6" name="Rechte verbindingslijn 11"/>
          <p:cNvSpPr/>
          <p:nvPr/>
        </p:nvSpPr>
        <p:spPr>
          <a:xfrm flipV="1">
            <a:off x="6818760" y="2916720"/>
            <a:ext cx="8640" cy="406440"/>
          </a:xfrm>
          <a:prstGeom prst="line">
            <a:avLst/>
          </a:prstGeom>
          <a:ln w="19050">
            <a:solidFill>
              <a:srgbClr val="000000"/>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2455" dur="indefinite" restart="never" nodeType="tmRoot">
          <p:childTnLst>
            <p:seq>
              <p:cTn id="2456" dur="indefinite" nodeType="mainSeq">
                <p:childTnLst>
                  <p:par>
                    <p:cTn id="2457" fill="hold">
                      <p:stCondLst>
                        <p:cond delay="indefinite"/>
                      </p:stCondLst>
                      <p:childTnLst>
                        <p:par>
                          <p:cTn id="2458" fill="hold">
                            <p:stCondLst>
                              <p:cond delay="0"/>
                            </p:stCondLst>
                            <p:childTnLst>
                              <p:par>
                                <p:cTn id="2459" nodeType="clickEffect" fill="hold" presetClass="entr" presetID="2" presetSubtype="4">
                                  <p:stCondLst>
                                    <p:cond delay="0"/>
                                  </p:stCondLst>
                                  <p:childTnLst>
                                    <p:set>
                                      <p:cBhvr>
                                        <p:cTn id="2460" dur="1" fill="hold">
                                          <p:stCondLst>
                                            <p:cond delay="0"/>
                                          </p:stCondLst>
                                        </p:cTn>
                                        <p:tgtEl>
                                          <p:spTgt spid="837">
                                            <p:txEl>
                                              <p:pRg st="1" end="1"/>
                                            </p:txEl>
                                          </p:spTgt>
                                        </p:tgtEl>
                                        <p:attrNameLst>
                                          <p:attrName>style.visibility</p:attrName>
                                        </p:attrNameLst>
                                      </p:cBhvr>
                                      <p:to>
                                        <p:strVal val="visible"/>
                                      </p:to>
                                    </p:set>
                                    <p:anim calcmode="lin" valueType="num">
                                      <p:cBhvr additive="repl">
                                        <p:cTn id="2461" dur="500" fill="hold"/>
                                        <p:tgtEl>
                                          <p:spTgt spid="837">
                                            <p:txEl>
                                              <p:pRg st="1" end="1"/>
                                            </p:txEl>
                                          </p:spTgt>
                                        </p:tgtEl>
                                        <p:attrNameLst>
                                          <p:attrName>ppt_x</p:attrName>
                                        </p:attrNameLst>
                                      </p:cBhvr>
                                      <p:tavLst>
                                        <p:tav tm="0">
                                          <p:val>
                                            <p:strVal val="#ppt_x"/>
                                          </p:val>
                                        </p:tav>
                                        <p:tav tm="100000">
                                          <p:val>
                                            <p:strVal val="#ppt_x"/>
                                          </p:val>
                                        </p:tav>
                                      </p:tavLst>
                                    </p:anim>
                                    <p:anim calcmode="lin" valueType="num">
                                      <p:cBhvr additive="repl">
                                        <p:cTn id="2462" dur="500" fill="hold"/>
                                        <p:tgtEl>
                                          <p:spTgt spid="8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63" fill="hold">
                      <p:stCondLst>
                        <p:cond delay="indefinite"/>
                      </p:stCondLst>
                      <p:childTnLst>
                        <p:par>
                          <p:cTn id="2464" fill="hold">
                            <p:stCondLst>
                              <p:cond delay="0"/>
                            </p:stCondLst>
                            <p:childTnLst>
                              <p:par>
                                <p:cTn id="2465" nodeType="clickEffect" fill="hold" presetClass="entr" presetID="2" presetSubtype="4">
                                  <p:stCondLst>
                                    <p:cond delay="0"/>
                                  </p:stCondLst>
                                  <p:childTnLst>
                                    <p:set>
                                      <p:cBhvr>
                                        <p:cTn id="2466" dur="1" fill="hold">
                                          <p:stCondLst>
                                            <p:cond delay="0"/>
                                          </p:stCondLst>
                                        </p:cTn>
                                        <p:tgtEl>
                                          <p:spTgt spid="837">
                                            <p:txEl>
                                              <p:pRg st="2" end="2"/>
                                            </p:txEl>
                                          </p:spTgt>
                                        </p:tgtEl>
                                        <p:attrNameLst>
                                          <p:attrName>style.visibility</p:attrName>
                                        </p:attrNameLst>
                                      </p:cBhvr>
                                      <p:to>
                                        <p:strVal val="visible"/>
                                      </p:to>
                                    </p:set>
                                    <p:anim calcmode="lin" valueType="num">
                                      <p:cBhvr additive="repl">
                                        <p:cTn id="2467" dur="500" fill="hold"/>
                                        <p:tgtEl>
                                          <p:spTgt spid="837">
                                            <p:txEl>
                                              <p:pRg st="2" end="2"/>
                                            </p:txEl>
                                          </p:spTgt>
                                        </p:tgtEl>
                                        <p:attrNameLst>
                                          <p:attrName>ppt_x</p:attrName>
                                        </p:attrNameLst>
                                      </p:cBhvr>
                                      <p:tavLst>
                                        <p:tav tm="0">
                                          <p:val>
                                            <p:strVal val="#ppt_x"/>
                                          </p:val>
                                        </p:tav>
                                        <p:tav tm="100000">
                                          <p:val>
                                            <p:strVal val="#ppt_x"/>
                                          </p:val>
                                        </p:tav>
                                      </p:tavLst>
                                    </p:anim>
                                    <p:anim calcmode="lin" valueType="num">
                                      <p:cBhvr additive="repl">
                                        <p:cTn id="2468" dur="500" fill="hold"/>
                                        <p:tgtEl>
                                          <p:spTgt spid="8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69" fill="hold">
                      <p:stCondLst>
                        <p:cond delay="indefinite"/>
                      </p:stCondLst>
                      <p:childTnLst>
                        <p:par>
                          <p:cTn id="2470" fill="hold">
                            <p:stCondLst>
                              <p:cond delay="0"/>
                            </p:stCondLst>
                            <p:childTnLst>
                              <p:par>
                                <p:cTn id="2471" nodeType="clickEffect" fill="hold" presetClass="entr" presetID="2" presetSubtype="4">
                                  <p:stCondLst>
                                    <p:cond delay="0"/>
                                  </p:stCondLst>
                                  <p:childTnLst>
                                    <p:set>
                                      <p:cBhvr>
                                        <p:cTn id="2472" dur="1" fill="hold">
                                          <p:stCondLst>
                                            <p:cond delay="0"/>
                                          </p:stCondLst>
                                        </p:cTn>
                                        <p:tgtEl>
                                          <p:spTgt spid="837">
                                            <p:txEl>
                                              <p:pRg st="3" end="3"/>
                                            </p:txEl>
                                          </p:spTgt>
                                        </p:tgtEl>
                                        <p:attrNameLst>
                                          <p:attrName>style.visibility</p:attrName>
                                        </p:attrNameLst>
                                      </p:cBhvr>
                                      <p:to>
                                        <p:strVal val="visible"/>
                                      </p:to>
                                    </p:set>
                                    <p:anim calcmode="lin" valueType="num">
                                      <p:cBhvr additive="repl">
                                        <p:cTn id="2473" dur="500" fill="hold"/>
                                        <p:tgtEl>
                                          <p:spTgt spid="837">
                                            <p:txEl>
                                              <p:pRg st="3" end="3"/>
                                            </p:txEl>
                                          </p:spTgt>
                                        </p:tgtEl>
                                        <p:attrNameLst>
                                          <p:attrName>ppt_x</p:attrName>
                                        </p:attrNameLst>
                                      </p:cBhvr>
                                      <p:tavLst>
                                        <p:tav tm="0">
                                          <p:val>
                                            <p:strVal val="#ppt_x"/>
                                          </p:val>
                                        </p:tav>
                                        <p:tav tm="100000">
                                          <p:val>
                                            <p:strVal val="#ppt_x"/>
                                          </p:val>
                                        </p:tav>
                                      </p:tavLst>
                                    </p:anim>
                                    <p:anim calcmode="lin" valueType="num">
                                      <p:cBhvr additive="repl">
                                        <p:cTn id="2474" dur="500" fill="hold"/>
                                        <p:tgtEl>
                                          <p:spTgt spid="8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75" fill="hold">
                      <p:stCondLst>
                        <p:cond delay="indefinite"/>
                      </p:stCondLst>
                      <p:childTnLst>
                        <p:par>
                          <p:cTn id="2476" fill="hold">
                            <p:stCondLst>
                              <p:cond delay="0"/>
                            </p:stCondLst>
                            <p:childTnLst>
                              <p:par>
                                <p:cTn id="2477" nodeType="clickEffect" fill="hold" presetClass="entr" presetID="2" presetSubtype="4">
                                  <p:stCondLst>
                                    <p:cond delay="0"/>
                                  </p:stCondLst>
                                  <p:childTnLst>
                                    <p:set>
                                      <p:cBhvr>
                                        <p:cTn id="2478" dur="1" fill="hold">
                                          <p:stCondLst>
                                            <p:cond delay="0"/>
                                          </p:stCondLst>
                                        </p:cTn>
                                        <p:tgtEl>
                                          <p:spTgt spid="837">
                                            <p:txEl>
                                              <p:pRg st="4" end="4"/>
                                            </p:txEl>
                                          </p:spTgt>
                                        </p:tgtEl>
                                        <p:attrNameLst>
                                          <p:attrName>style.visibility</p:attrName>
                                        </p:attrNameLst>
                                      </p:cBhvr>
                                      <p:to>
                                        <p:strVal val="visible"/>
                                      </p:to>
                                    </p:set>
                                    <p:anim calcmode="lin" valueType="num">
                                      <p:cBhvr additive="repl">
                                        <p:cTn id="2479" dur="500" fill="hold"/>
                                        <p:tgtEl>
                                          <p:spTgt spid="837">
                                            <p:txEl>
                                              <p:pRg st="4" end="4"/>
                                            </p:txEl>
                                          </p:spTgt>
                                        </p:tgtEl>
                                        <p:attrNameLst>
                                          <p:attrName>ppt_x</p:attrName>
                                        </p:attrNameLst>
                                      </p:cBhvr>
                                      <p:tavLst>
                                        <p:tav tm="0">
                                          <p:val>
                                            <p:strVal val="#ppt_x"/>
                                          </p:val>
                                        </p:tav>
                                        <p:tav tm="100000">
                                          <p:val>
                                            <p:strVal val="#ppt_x"/>
                                          </p:val>
                                        </p:tav>
                                      </p:tavLst>
                                    </p:anim>
                                    <p:anim calcmode="lin" valueType="num">
                                      <p:cBhvr additive="repl">
                                        <p:cTn id="2480" dur="500" fill="hold"/>
                                        <p:tgtEl>
                                          <p:spTgt spid="8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99" name="PlaceHolder 2"/>
          <p:cNvSpPr>
            <a:spLocks noGrp="1"/>
          </p:cNvSpPr>
          <p:nvPr>
            <p:ph/>
          </p:nvPr>
        </p:nvSpPr>
        <p:spPr>
          <a:xfrm>
            <a:off x="385200" y="1200960"/>
            <a:ext cx="7555320" cy="184752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Standard Template Library</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Is part of C++.</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Provides containers and algorithms.</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Is high-quality and highly efficient.</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Can be mixed and extended with your own containers and algorithms.</a:t>
            </a:r>
            <a:endParaRPr b="0" lang="en-US" sz="2000" spc="-1" strike="noStrike">
              <a:latin typeface="Arial"/>
            </a:endParaRPr>
          </a:p>
        </p:txBody>
      </p:sp>
      <p:sp>
        <p:nvSpPr>
          <p:cNvPr id="400" name="PlaceHolder 3"/>
          <p:cNvSpPr>
            <a:spLocks noGrp="1"/>
          </p:cNvSpPr>
          <p:nvPr>
            <p:ph type="sldNum" idx="1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FB6744-B39B-46A4-9545-572ACE0234E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48" name="PlaceHolder 2"/>
          <p:cNvSpPr>
            <a:spLocks noGrp="1"/>
          </p:cNvSpPr>
          <p:nvPr>
            <p:ph/>
          </p:nvPr>
        </p:nvSpPr>
        <p:spPr>
          <a:xfrm>
            <a:off x="385200" y="1200960"/>
            <a:ext cx="5011200" cy="1748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how in the diagram, the arrow points is pointing up.</a:t>
            </a:r>
            <a:endParaRPr b="0" lang="en-US" sz="20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signifies that the Student depends on Person, but not vice versa.</a:t>
            </a:r>
            <a:endParaRPr b="0" lang="en-US" sz="2000" spc="-1" strike="noStrike">
              <a:latin typeface="Arial"/>
            </a:endParaRPr>
          </a:p>
        </p:txBody>
      </p:sp>
      <p:sp>
        <p:nvSpPr>
          <p:cNvPr id="849" name="PlaceHolder 3"/>
          <p:cNvSpPr>
            <a:spLocks noGrp="1"/>
          </p:cNvSpPr>
          <p:nvPr>
            <p:ph type="sldNum" idx="15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21B1B1C-5B7A-442D-B20F-C8081FA3F91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50" name="Rechthoek 4"/>
          <p:cNvSpPr/>
          <p:nvPr/>
        </p:nvSpPr>
        <p:spPr>
          <a:xfrm>
            <a:off x="6107760" y="1200960"/>
            <a:ext cx="1438920" cy="153756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Person</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m_name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getName()</a:t>
            </a:r>
            <a:endParaRPr b="0" lang="en-US" sz="1800" spc="-1" strike="noStrike">
              <a:latin typeface="Arial"/>
            </a:endParaRPr>
          </a:p>
        </p:txBody>
      </p:sp>
      <p:sp>
        <p:nvSpPr>
          <p:cNvPr id="851" name="Rechte verbindingslijn 5"/>
          <p:cNvSpPr/>
          <p:nvPr/>
        </p:nvSpPr>
        <p:spPr>
          <a:xfrm>
            <a:off x="6107760" y="16923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852" name="Rechte verbindingslijn 6"/>
          <p:cNvSpPr/>
          <p:nvPr/>
        </p:nvSpPr>
        <p:spPr>
          <a:xfrm>
            <a:off x="6098760" y="2273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853" name="Rechthoek 7"/>
          <p:cNvSpPr/>
          <p:nvPr/>
        </p:nvSpPr>
        <p:spPr>
          <a:xfrm>
            <a:off x="6099120" y="3323520"/>
            <a:ext cx="1438920" cy="15278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Student</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m_grade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ea typeface="DejaVu Sans"/>
              </a:rPr>
              <a:t>getGrade()</a:t>
            </a:r>
            <a:endParaRPr b="0" lang="en-US" sz="1800" spc="-1" strike="noStrike">
              <a:latin typeface="Arial"/>
            </a:endParaRPr>
          </a:p>
        </p:txBody>
      </p:sp>
      <p:sp>
        <p:nvSpPr>
          <p:cNvPr id="854" name="Rechte verbindingslijn 8"/>
          <p:cNvSpPr/>
          <p:nvPr/>
        </p:nvSpPr>
        <p:spPr>
          <a:xfrm>
            <a:off x="6107760" y="37839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855" name="Rechte verbindingslijn 9"/>
          <p:cNvSpPr/>
          <p:nvPr/>
        </p:nvSpPr>
        <p:spPr>
          <a:xfrm>
            <a:off x="6098760" y="4334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856" name="Gelijkbenige driehoek 10"/>
          <p:cNvSpPr/>
          <p:nvPr/>
        </p:nvSpPr>
        <p:spPr>
          <a:xfrm>
            <a:off x="6716880" y="2739240"/>
            <a:ext cx="221400" cy="176760"/>
          </a:xfrm>
          <a:prstGeom prst="triangle">
            <a:avLst>
              <a:gd name="adj" fmla="val 50000"/>
            </a:avLst>
          </a:prstGeom>
          <a:solidFill>
            <a:schemeClr val="bg1"/>
          </a:solidFill>
          <a:ln w="1905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7" name="Rechte verbindingslijn 11"/>
          <p:cNvSpPr/>
          <p:nvPr/>
        </p:nvSpPr>
        <p:spPr>
          <a:xfrm flipV="1">
            <a:off x="6818760" y="2916720"/>
            <a:ext cx="8640" cy="406440"/>
          </a:xfrm>
          <a:prstGeom prst="line">
            <a:avLst/>
          </a:prstGeom>
          <a:ln w="19050">
            <a:solidFill>
              <a:srgbClr val="000000"/>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2481" dur="indefinite" restart="never" nodeType="tmRoot">
          <p:childTnLst>
            <p:seq>
              <p:cTn id="2482" dur="indefinite" nodeType="mainSeq">
                <p:childTnLst>
                  <p:par>
                    <p:cTn id="2483" fill="hold">
                      <p:stCondLst>
                        <p:cond delay="indefinite"/>
                      </p:stCondLst>
                      <p:childTnLst>
                        <p:par>
                          <p:cTn id="2484" fill="hold">
                            <p:stCondLst>
                              <p:cond delay="0"/>
                            </p:stCondLst>
                            <p:childTnLst>
                              <p:par>
                                <p:cTn id="2485" nodeType="clickEffect" fill="hold" presetClass="entr" presetID="2" presetSubtype="4">
                                  <p:stCondLst>
                                    <p:cond delay="0"/>
                                  </p:stCondLst>
                                  <p:childTnLst>
                                    <p:set>
                                      <p:cBhvr>
                                        <p:cTn id="2486" dur="1" fill="hold">
                                          <p:stCondLst>
                                            <p:cond delay="0"/>
                                          </p:stCondLst>
                                        </p:cTn>
                                        <p:tgtEl>
                                          <p:spTgt spid="848">
                                            <p:txEl>
                                              <p:pRg st="2" end="2"/>
                                            </p:txEl>
                                          </p:spTgt>
                                        </p:tgtEl>
                                        <p:attrNameLst>
                                          <p:attrName>style.visibility</p:attrName>
                                        </p:attrNameLst>
                                      </p:cBhvr>
                                      <p:to>
                                        <p:strVal val="visible"/>
                                      </p:to>
                                    </p:set>
                                    <p:anim calcmode="lin" valueType="num">
                                      <p:cBhvr additive="repl">
                                        <p:cTn id="2487" dur="500" fill="hold"/>
                                        <p:tgtEl>
                                          <p:spTgt spid="848">
                                            <p:txEl>
                                              <p:pRg st="2" end="2"/>
                                            </p:txEl>
                                          </p:spTgt>
                                        </p:tgtEl>
                                        <p:attrNameLst>
                                          <p:attrName>ppt_x</p:attrName>
                                        </p:attrNameLst>
                                      </p:cBhvr>
                                      <p:tavLst>
                                        <p:tav tm="0">
                                          <p:val>
                                            <p:strVal val="#ppt_x"/>
                                          </p:val>
                                        </p:tav>
                                        <p:tav tm="100000">
                                          <p:val>
                                            <p:strVal val="#ppt_x"/>
                                          </p:val>
                                        </p:tav>
                                      </p:tavLst>
                                    </p:anim>
                                    <p:anim calcmode="lin" valueType="num">
                                      <p:cBhvr additive="repl">
                                        <p:cTn id="2488" dur="500" fill="hold"/>
                                        <p:tgtEl>
                                          <p:spTgt spid="8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59"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marL="514440" indent="-4572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The Person class should look as you expect.</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Person</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 </a:t>
            </a: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m_name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400"/>
              </a:spcBef>
              <a:buNone/>
              <a:tabLst>
                <a:tab algn="l" pos="0"/>
              </a:tabLst>
            </a:pPr>
            <a:endParaRPr b="0" lang="en-US" sz="2000" spc="-1" strike="noStrike">
              <a:latin typeface="Arial"/>
            </a:endParaRPr>
          </a:p>
        </p:txBody>
      </p:sp>
      <p:sp>
        <p:nvSpPr>
          <p:cNvPr id="860" name="PlaceHolder 3"/>
          <p:cNvSpPr>
            <a:spLocks noGrp="1"/>
          </p:cNvSpPr>
          <p:nvPr>
            <p:ph type="sldNum" idx="15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22024EC-DB1C-444E-8D37-7AE2C8A99AA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62" name="PlaceHolder 2"/>
          <p:cNvSpPr>
            <a:spLocks noGrp="1"/>
          </p:cNvSpPr>
          <p:nvPr>
            <p:ph/>
          </p:nvPr>
        </p:nvSpPr>
        <p:spPr>
          <a:xfrm>
            <a:off x="385200" y="1200960"/>
            <a:ext cx="7555320" cy="3991320"/>
          </a:xfrm>
          <a:prstGeom prst="rect">
            <a:avLst/>
          </a:prstGeom>
          <a:noFill/>
          <a:ln w="9360">
            <a:noFill/>
          </a:ln>
        </p:spPr>
        <p:txBody>
          <a:bodyPr numCol="1" spcCol="0" lIns="0" rIns="0" tIns="0" bIns="0" anchor="t">
            <a:noAutofit/>
          </a:bodyPr>
          <a:p>
            <a:pPr marL="399960" indent="-34308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Student class is derived from Person.</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Person</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double grade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grade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m_grade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Why “</a:t>
            </a:r>
            <a:r>
              <a:rPr b="1" lang="en-US" sz="2000" spc="-1" strike="noStrike">
                <a:solidFill>
                  <a:srgbClr val="8000ff"/>
                </a:solidFill>
                <a:highlight>
                  <a:srgbClr val="ffffff"/>
                </a:highlight>
                <a:latin typeface="Calibri"/>
                <a:ea typeface="ＭＳ Ｐゴシック"/>
              </a:rPr>
              <a:t>public</a:t>
            </a:r>
            <a:r>
              <a:rPr b="1" lang="en-US" sz="2000" spc="-1" strike="noStrike">
                <a:solidFill>
                  <a:srgbClr val="262626"/>
                </a:solidFill>
                <a:latin typeface="Calibri"/>
                <a:ea typeface="ＭＳ Ｐゴシック"/>
              </a:rPr>
              <a:t>”? It means that all public members in the base class are also public for the derived class. This is what you want in 95% of the cases.</a:t>
            </a:r>
            <a:endParaRPr b="0" lang="en-US" sz="2000" spc="-1" strike="noStrike">
              <a:latin typeface="Arial"/>
            </a:endParaRPr>
          </a:p>
        </p:txBody>
      </p:sp>
      <p:sp>
        <p:nvSpPr>
          <p:cNvPr id="863" name="PlaceHolder 3"/>
          <p:cNvSpPr>
            <a:spLocks noGrp="1"/>
          </p:cNvSpPr>
          <p:nvPr>
            <p:ph type="sldNum" idx="15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E36485-CBF8-4945-8F86-EC4A4169541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64" name="AutoShape 12"/>
          <p:cNvSpPr/>
          <p:nvPr/>
        </p:nvSpPr>
        <p:spPr>
          <a:xfrm>
            <a:off x="3768120" y="1473840"/>
            <a:ext cx="3315240" cy="45684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derives from Person</a:t>
            </a:r>
            <a:endParaRPr b="0" lang="en-US" sz="1800" spc="-1" strike="noStrike">
              <a:latin typeface="Arial"/>
            </a:endParaRPr>
          </a:p>
        </p:txBody>
      </p:sp>
    </p:spTree>
  </p:cSld>
  <mc:AlternateContent>
    <mc:Choice Requires="p14">
      <p:transition p14:dur="10"/>
    </mc:Choice>
    <mc:Fallback>
      <p:transition/>
    </mc:Fallback>
  </mc:AlternateContent>
  <p:timing>
    <p:tnLst>
      <p:par>
        <p:cTn id="2489" dur="indefinite" restart="never" nodeType="tmRoot">
          <p:childTnLst>
            <p:seq>
              <p:cTn id="2490" dur="indefinite" nodeType="mainSeq">
                <p:childTnLst>
                  <p:par>
                    <p:cTn id="2491" fill="hold">
                      <p:stCondLst>
                        <p:cond delay="indefinite"/>
                      </p:stCondLst>
                      <p:childTnLst>
                        <p:par>
                          <p:cTn id="2492" fill="hold">
                            <p:stCondLst>
                              <p:cond delay="0"/>
                            </p:stCondLst>
                            <p:childTnLst>
                              <p:par>
                                <p:cTn id="2493" nodeType="clickEffect" fill="hold" presetClass="entr" presetID="2" presetSubtype="4">
                                  <p:stCondLst>
                                    <p:cond delay="0"/>
                                  </p:stCondLst>
                                  <p:childTnLst>
                                    <p:set>
                                      <p:cBhvr>
                                        <p:cTn id="2494" dur="1" fill="hold">
                                          <p:stCondLst>
                                            <p:cond delay="0"/>
                                          </p:stCondLst>
                                        </p:cTn>
                                        <p:tgtEl>
                                          <p:spTgt spid="862">
                                            <p:txEl>
                                              <p:pRg st="10" end="10"/>
                                            </p:txEl>
                                          </p:spTgt>
                                        </p:tgtEl>
                                        <p:attrNameLst>
                                          <p:attrName>style.visibility</p:attrName>
                                        </p:attrNameLst>
                                      </p:cBhvr>
                                      <p:to>
                                        <p:strVal val="visible"/>
                                      </p:to>
                                    </p:set>
                                    <p:anim calcmode="lin" valueType="num">
                                      <p:cBhvr additive="repl">
                                        <p:cTn id="2495" dur="500" fill="hold"/>
                                        <p:tgtEl>
                                          <p:spTgt spid="862">
                                            <p:txEl>
                                              <p:pRg st="10" end="10"/>
                                            </p:txEl>
                                          </p:spTgt>
                                        </p:tgtEl>
                                        <p:attrNameLst>
                                          <p:attrName>ppt_x</p:attrName>
                                        </p:attrNameLst>
                                      </p:cBhvr>
                                      <p:tavLst>
                                        <p:tav tm="0">
                                          <p:val>
                                            <p:strVal val="#ppt_x"/>
                                          </p:val>
                                        </p:tav>
                                        <p:tav tm="100000">
                                          <p:val>
                                            <p:strVal val="#ppt_x"/>
                                          </p:val>
                                        </p:tav>
                                      </p:tavLst>
                                    </p:anim>
                                    <p:anim calcmode="lin" valueType="num">
                                      <p:cBhvr additive="repl">
                                        <p:cTn id="2496" dur="500" fill="hold"/>
                                        <p:tgtEl>
                                          <p:spTgt spid="86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66" name="PlaceHolder 2"/>
          <p:cNvSpPr>
            <a:spLocks noGrp="1"/>
          </p:cNvSpPr>
          <p:nvPr>
            <p:ph/>
          </p:nvPr>
        </p:nvSpPr>
        <p:spPr>
          <a:xfrm>
            <a:off x="385200" y="1200960"/>
            <a:ext cx="7555320" cy="2586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look at the definition of these functions:</a:t>
            </a:r>
            <a:endParaRPr b="0" lang="en-US" sz="2000" spc="-1" strike="noStrike">
              <a:latin typeface="Arial"/>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name</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grade</a:t>
            </a:r>
            <a:r>
              <a:rPr b="0" lang="nl-NL" sz="1400" spc="-1" strike="noStrike">
                <a:solidFill>
                  <a:srgbClr val="000000"/>
                </a:solidFill>
                <a:highlight>
                  <a:srgbClr val="ffffff"/>
                </a:highlight>
                <a:latin typeface="Consolas"/>
                <a:ea typeface="ＭＳ Ｐゴシック"/>
              </a:rPr>
              <a:t> </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m_grade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grade</a:t>
            </a:r>
            <a:r>
              <a:rPr b="0" lang="nl-NL"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Note how the first item in the initialization list is a call to the constructor of the base class Person. We forward the name argument to this constructor.</a:t>
            </a:r>
            <a:endParaRPr b="0" lang="en-US" sz="2000" spc="-1" strike="noStrike">
              <a:latin typeface="Arial"/>
            </a:endParaRPr>
          </a:p>
        </p:txBody>
      </p:sp>
      <p:sp>
        <p:nvSpPr>
          <p:cNvPr id="867" name="PlaceHolder 3"/>
          <p:cNvSpPr>
            <a:spLocks noGrp="1"/>
          </p:cNvSpPr>
          <p:nvPr>
            <p:ph type="sldNum" idx="15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5C910D7-CE64-4D29-BB28-1598FD1AF097}"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97" dur="indefinite" restart="never" nodeType="tmRoot">
          <p:childTnLst>
            <p:seq>
              <p:cTn id="2498" dur="indefinite" nodeType="mainSeq">
                <p:childTnLst>
                  <p:par>
                    <p:cTn id="2499" fill="hold">
                      <p:stCondLst>
                        <p:cond delay="indefinite"/>
                      </p:stCondLst>
                      <p:childTnLst>
                        <p:par>
                          <p:cTn id="2500" fill="hold">
                            <p:stCondLst>
                              <p:cond delay="0"/>
                            </p:stCondLst>
                            <p:childTnLst>
                              <p:par>
                                <p:cTn id="2501" nodeType="clickEffect" fill="hold" presetClass="entr" presetID="2" presetSubtype="4">
                                  <p:stCondLst>
                                    <p:cond delay="0"/>
                                  </p:stCondLst>
                                  <p:childTnLst>
                                    <p:set>
                                      <p:cBhvr>
                                        <p:cTn id="2502" dur="1" fill="hold">
                                          <p:stCondLst>
                                            <p:cond delay="0"/>
                                          </p:stCondLst>
                                        </p:cTn>
                                        <p:tgtEl>
                                          <p:spTgt spid="866">
                                            <p:txEl>
                                              <p:pRg st="6" end="6"/>
                                            </p:txEl>
                                          </p:spTgt>
                                        </p:tgtEl>
                                        <p:attrNameLst>
                                          <p:attrName>style.visibility</p:attrName>
                                        </p:attrNameLst>
                                      </p:cBhvr>
                                      <p:to>
                                        <p:strVal val="visible"/>
                                      </p:to>
                                    </p:set>
                                    <p:anim calcmode="lin" valueType="num">
                                      <p:cBhvr additive="repl">
                                        <p:cTn id="2503" dur="500" fill="hold"/>
                                        <p:tgtEl>
                                          <p:spTgt spid="866">
                                            <p:txEl>
                                              <p:pRg st="6" end="6"/>
                                            </p:txEl>
                                          </p:spTgt>
                                        </p:tgtEl>
                                        <p:attrNameLst>
                                          <p:attrName>ppt_x</p:attrName>
                                        </p:attrNameLst>
                                      </p:cBhvr>
                                      <p:tavLst>
                                        <p:tav tm="0">
                                          <p:val>
                                            <p:strVal val="#ppt_x"/>
                                          </p:val>
                                        </p:tav>
                                        <p:tav tm="100000">
                                          <p:val>
                                            <p:strVal val="#ppt_x"/>
                                          </p:val>
                                        </p:tav>
                                      </p:tavLst>
                                    </p:anim>
                                    <p:anim calcmode="lin" valueType="num">
                                      <p:cBhvr additive="repl">
                                        <p:cTn id="2504" dur="500" fill="hold"/>
                                        <p:tgtEl>
                                          <p:spTgt spid="8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69" name="PlaceHolder 2"/>
          <p:cNvSpPr>
            <a:spLocks noGrp="1"/>
          </p:cNvSpPr>
          <p:nvPr>
            <p:ph/>
          </p:nvPr>
        </p:nvSpPr>
        <p:spPr>
          <a:xfrm>
            <a:off x="385200" y="1200960"/>
            <a:ext cx="7555320" cy="4003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Usage:</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Person 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"Peter"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00"/>
                </a:solidFill>
                <a:highlight>
                  <a:srgbClr val="ffffff"/>
                </a:highlight>
                <a:latin typeface="Consolas"/>
                <a:ea typeface="ＭＳ Ｐゴシック"/>
              </a:rPr>
              <a:t>, 10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sngStrike">
                <a:solidFill>
                  <a:srgbClr val="000080"/>
                </a:solidFill>
                <a:highlight>
                  <a:srgbClr val="ffffff"/>
                </a:highlight>
                <a:latin typeface="Consolas"/>
                <a:ea typeface="ＭＳ Ｐゴシック"/>
              </a:rPr>
              <a:t>&lt;&lt;</a:t>
            </a:r>
            <a:r>
              <a:rPr b="0" lang="en-US" sz="1400" spc="-1" strike="sngStrike">
                <a:solidFill>
                  <a:srgbClr val="000000"/>
                </a:solidFill>
                <a:highlight>
                  <a:srgbClr val="ffffff"/>
                </a:highlight>
                <a:latin typeface="Consolas"/>
                <a:ea typeface="ＭＳ Ｐゴシック"/>
              </a:rPr>
              <a:t> p</a:t>
            </a:r>
            <a:r>
              <a:rPr b="1" lang="en-US" sz="1400" spc="-1" strike="sngStrike">
                <a:solidFill>
                  <a:srgbClr val="000080"/>
                </a:solidFill>
                <a:highlight>
                  <a:srgbClr val="ffffff"/>
                </a:highlight>
                <a:latin typeface="Consolas"/>
                <a:ea typeface="ＭＳ Ｐゴシック"/>
              </a:rPr>
              <a:t>.</a:t>
            </a:r>
            <a:r>
              <a:rPr b="0" lang="en-US" sz="1400" spc="-1" strike="sngStrike">
                <a:solidFill>
                  <a:srgbClr val="000000"/>
                </a:solidFill>
                <a:highlight>
                  <a:srgbClr val="ffffff"/>
                </a:highlight>
                <a:latin typeface="Consolas"/>
                <a:ea typeface="ＭＳ Ｐゴシック"/>
              </a:rPr>
              <a:t>getGrade</a:t>
            </a:r>
            <a:r>
              <a:rPr b="1" lang="en-US" sz="1400" spc="-1" strike="sngStrike">
                <a:solidFill>
                  <a:srgbClr val="000080"/>
                </a:solidFill>
                <a:highlight>
                  <a:srgbClr val="ffffff"/>
                </a:highlight>
                <a:latin typeface="Consolas"/>
                <a:ea typeface="ＭＳ Ｐゴシック"/>
              </a:rPr>
              <a:t>()</a:t>
            </a:r>
            <a:r>
              <a:rPr b="0" lang="en-US" sz="1400" spc="-1" strike="sngStrike">
                <a:solidFill>
                  <a:srgbClr val="000000"/>
                </a:solidFill>
                <a:highlight>
                  <a:srgbClr val="ffffff"/>
                </a:highlight>
                <a:latin typeface="Consolas"/>
                <a:ea typeface="ＭＳ Ｐゴシック"/>
              </a:rPr>
              <a:t> </a:t>
            </a:r>
            <a:r>
              <a:rPr b="1" lang="en-US" sz="1400" spc="-1" strike="sngStrike">
                <a:solidFill>
                  <a:srgbClr val="000080"/>
                </a:solidFill>
                <a:highlight>
                  <a:srgbClr val="ffffff"/>
                </a:highlight>
                <a:latin typeface="Consolas"/>
                <a:ea typeface="ＭＳ Ｐゴシック"/>
              </a:rPr>
              <a:t>&lt;&lt;</a:t>
            </a:r>
            <a:r>
              <a:rPr b="0" lang="en-US" sz="1400" spc="-1" strike="sngStrike">
                <a:solidFill>
                  <a:srgbClr val="000000"/>
                </a:solidFill>
                <a:highlight>
                  <a:srgbClr val="ffffff"/>
                </a:highlight>
                <a:latin typeface="Consolas"/>
                <a:ea typeface="ＭＳ Ｐゴシック"/>
              </a:rPr>
              <a:t> </a:t>
            </a:r>
            <a:r>
              <a:rPr b="0" lang="en-US" sz="1400" spc="-1" strike="sngStrike">
                <a:solidFill>
                  <a:srgbClr val="808080"/>
                </a:solidFill>
                <a:highlight>
                  <a:srgbClr val="ffffff"/>
                </a:highlight>
                <a:latin typeface="Consolas"/>
                <a:ea typeface="ＭＳ Ｐゴシック"/>
              </a:rPr>
              <a:t>", "</a:t>
            </a:r>
            <a:r>
              <a:rPr b="0" lang="en-US" sz="1400" spc="-1" strike="sngStrike">
                <a:solidFill>
                  <a:srgbClr val="000000"/>
                </a:solidFill>
                <a:highlight>
                  <a:srgbClr val="ffffff"/>
                </a:highlight>
                <a:latin typeface="Consolas"/>
                <a:ea typeface="ＭＳ Ｐゴシック"/>
              </a:rPr>
              <a:t> </a:t>
            </a:r>
            <a:r>
              <a:rPr b="0" lang="en-US" sz="1400" spc="-1" strike="sngStrike">
                <a:solidFill>
                  <a:srgbClr val="008000"/>
                </a:solidFill>
                <a:highlight>
                  <a:srgbClr val="ffffff"/>
                </a:highlight>
                <a:latin typeface="Consolas"/>
                <a:ea typeface="ＭＳ Ｐゴシック"/>
              </a:rPr>
              <a:t>// compile time error</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we can see, a Student has all the properties of a Person.</a:t>
            </a:r>
            <a:endParaRPr b="0" lang="en-US" sz="2000" spc="-1" strike="noStrike">
              <a:latin typeface="Arial"/>
            </a:endParaRPr>
          </a:p>
        </p:txBody>
      </p:sp>
      <p:sp>
        <p:nvSpPr>
          <p:cNvPr id="870" name="PlaceHolder 3"/>
          <p:cNvSpPr>
            <a:spLocks noGrp="1"/>
          </p:cNvSpPr>
          <p:nvPr>
            <p:ph type="sldNum" idx="15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42D3210-B62A-4695-BBE5-E8C0D7C21D2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05" dur="indefinite" restart="never" nodeType="tmRoot">
          <p:childTnLst>
            <p:seq>
              <p:cTn id="2506" dur="indefinite" nodeType="mainSeq">
                <p:childTnLst>
                  <p:par>
                    <p:cTn id="2507" fill="hold">
                      <p:stCondLst>
                        <p:cond delay="indefinite"/>
                      </p:stCondLst>
                      <p:childTnLst>
                        <p:par>
                          <p:cTn id="2508" fill="hold">
                            <p:stCondLst>
                              <p:cond delay="0"/>
                            </p:stCondLst>
                            <p:childTnLst>
                              <p:par>
                                <p:cTn id="2509" nodeType="clickEffect" fill="hold" presetClass="entr" presetID="2" presetSubtype="4">
                                  <p:stCondLst>
                                    <p:cond delay="0"/>
                                  </p:stCondLst>
                                  <p:childTnLst>
                                    <p:set>
                                      <p:cBhvr>
                                        <p:cTn id="2510" dur="1" fill="hold">
                                          <p:stCondLst>
                                            <p:cond delay="0"/>
                                          </p:stCondLst>
                                        </p:cTn>
                                        <p:tgtEl>
                                          <p:spTgt spid="869">
                                            <p:txEl>
                                              <p:pRg st="11" end="11"/>
                                            </p:txEl>
                                          </p:spTgt>
                                        </p:tgtEl>
                                        <p:attrNameLst>
                                          <p:attrName>style.visibility</p:attrName>
                                        </p:attrNameLst>
                                      </p:cBhvr>
                                      <p:to>
                                        <p:strVal val="visible"/>
                                      </p:to>
                                    </p:set>
                                    <p:anim calcmode="lin" valueType="num">
                                      <p:cBhvr additive="repl">
                                        <p:cTn id="2511" dur="500" fill="hold"/>
                                        <p:tgtEl>
                                          <p:spTgt spid="869">
                                            <p:txEl>
                                              <p:pRg st="11" end="11"/>
                                            </p:txEl>
                                          </p:spTgt>
                                        </p:tgtEl>
                                        <p:attrNameLst>
                                          <p:attrName>ppt_x</p:attrName>
                                        </p:attrNameLst>
                                      </p:cBhvr>
                                      <p:tavLst>
                                        <p:tav tm="0">
                                          <p:val>
                                            <p:strVal val="#ppt_x"/>
                                          </p:val>
                                        </p:tav>
                                        <p:tav tm="100000">
                                          <p:val>
                                            <p:strVal val="#ppt_x"/>
                                          </p:val>
                                        </p:tav>
                                      </p:tavLst>
                                    </p:anim>
                                    <p:anim calcmode="lin" valueType="num">
                                      <p:cBhvr additive="repl">
                                        <p:cTn id="2512" dur="500" fill="hold"/>
                                        <p:tgtEl>
                                          <p:spTgt spid="86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72" name="PlaceHolder 2"/>
          <p:cNvSpPr>
            <a:spLocks noGrp="1"/>
          </p:cNvSpPr>
          <p:nvPr>
            <p:ph/>
          </p:nvPr>
        </p:nvSpPr>
        <p:spPr>
          <a:xfrm>
            <a:off x="385200" y="1200960"/>
            <a:ext cx="7555320" cy="3319920"/>
          </a:xfrm>
          <a:prstGeom prst="rect">
            <a:avLst/>
          </a:prstGeom>
          <a:noFill/>
          <a:ln w="9360">
            <a:noFill/>
          </a:ln>
        </p:spPr>
        <p:txBody>
          <a:bodyPr numCol="1" spcCol="0" lIns="0" rIns="0" tIns="0" bIns="0" anchor="t">
            <a:noAutofit/>
          </a:bodyPr>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As we can see, a Student has all the properties of a Person.</a:t>
            </a: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Let’s focus on this: another way of saying is that a Student is a Person.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so called ‘is-a’ relation is essential when doing OO programming. All properties of the interface of the base class should be applicable to the derived class as well. (we will come back to this).</a:t>
            </a:r>
            <a:endParaRPr b="0" lang="en-US" sz="2000" spc="-1" strike="noStrike">
              <a:latin typeface="Arial"/>
            </a:endParaRPr>
          </a:p>
        </p:txBody>
      </p:sp>
      <p:sp>
        <p:nvSpPr>
          <p:cNvPr id="873" name="PlaceHolder 3"/>
          <p:cNvSpPr>
            <a:spLocks noGrp="1"/>
          </p:cNvSpPr>
          <p:nvPr>
            <p:ph type="sldNum" idx="16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9D13FF9-28B0-48A2-B2A7-32013F91F443}"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74" name="Toelichting met afgeronde rechthoek 3"/>
          <p:cNvSpPr/>
          <p:nvPr/>
        </p:nvSpPr>
        <p:spPr>
          <a:xfrm>
            <a:off x="690120" y="1130760"/>
            <a:ext cx="6095520" cy="483480"/>
          </a:xfrm>
          <a:prstGeom prst="wedgeRoundRectCallout">
            <a:avLst>
              <a:gd name="adj1" fmla="val -39999"/>
              <a:gd name="adj2" fmla="val 82702"/>
              <a:gd name="adj3" fmla="val 16667"/>
            </a:avLst>
          </a:prstGeom>
          <a:noFill/>
          <a:ln>
            <a:solidFill>
              <a:srgbClr val="3a9abc"/>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p14:dur="10"/>
    </mc:Choice>
    <mc:Fallback>
      <p:transition/>
    </mc:Fallback>
  </mc:AlternateContent>
  <p:timing>
    <p:tnLst>
      <p:par>
        <p:cTn id="2513" dur="indefinite" restart="never" nodeType="tmRoot">
          <p:childTnLst>
            <p:seq>
              <p:cTn id="2514" dur="indefinite" nodeType="mainSeq">
                <p:childTnLst>
                  <p:par>
                    <p:cTn id="2515" fill="hold">
                      <p:stCondLst>
                        <p:cond delay="indefinite"/>
                      </p:stCondLst>
                      <p:childTnLst>
                        <p:par>
                          <p:cTn id="2516" fill="hold">
                            <p:stCondLst>
                              <p:cond delay="0"/>
                            </p:stCondLst>
                            <p:childTnLst>
                              <p:par>
                                <p:cTn id="2517" nodeType="clickEffect" fill="hold" presetClass="entr" presetID="2" presetSubtype="4">
                                  <p:stCondLst>
                                    <p:cond delay="0"/>
                                  </p:stCondLst>
                                  <p:childTnLst>
                                    <p:set>
                                      <p:cBhvr>
                                        <p:cTn id="2518" dur="1" fill="hold">
                                          <p:stCondLst>
                                            <p:cond delay="0"/>
                                          </p:stCondLst>
                                        </p:cTn>
                                        <p:tgtEl>
                                          <p:spTgt spid="872">
                                            <p:txEl>
                                              <p:pRg st="2" end="2"/>
                                            </p:txEl>
                                          </p:spTgt>
                                        </p:tgtEl>
                                        <p:attrNameLst>
                                          <p:attrName>style.visibility</p:attrName>
                                        </p:attrNameLst>
                                      </p:cBhvr>
                                      <p:to>
                                        <p:strVal val="visible"/>
                                      </p:to>
                                    </p:set>
                                    <p:anim calcmode="lin" valueType="num">
                                      <p:cBhvr additive="repl">
                                        <p:cTn id="2519" dur="500" fill="hold"/>
                                        <p:tgtEl>
                                          <p:spTgt spid="872">
                                            <p:txEl>
                                              <p:pRg st="2" end="2"/>
                                            </p:txEl>
                                          </p:spTgt>
                                        </p:tgtEl>
                                        <p:attrNameLst>
                                          <p:attrName>ppt_x</p:attrName>
                                        </p:attrNameLst>
                                      </p:cBhvr>
                                      <p:tavLst>
                                        <p:tav tm="0">
                                          <p:val>
                                            <p:strVal val="#ppt_x"/>
                                          </p:val>
                                        </p:tav>
                                        <p:tav tm="100000">
                                          <p:val>
                                            <p:strVal val="#ppt_x"/>
                                          </p:val>
                                        </p:tav>
                                      </p:tavLst>
                                    </p:anim>
                                    <p:anim calcmode="lin" valueType="num">
                                      <p:cBhvr additive="repl">
                                        <p:cTn id="2520" dur="500" fill="hold"/>
                                        <p:tgtEl>
                                          <p:spTgt spid="8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21" fill="hold">
                      <p:stCondLst>
                        <p:cond delay="indefinite"/>
                      </p:stCondLst>
                      <p:childTnLst>
                        <p:par>
                          <p:cTn id="2522" fill="hold">
                            <p:stCondLst>
                              <p:cond delay="0"/>
                            </p:stCondLst>
                            <p:childTnLst>
                              <p:par>
                                <p:cTn id="2523" nodeType="clickEffect" fill="hold" presetClass="entr" presetID="2" presetSubtype="4">
                                  <p:stCondLst>
                                    <p:cond delay="0"/>
                                  </p:stCondLst>
                                  <p:childTnLst>
                                    <p:set>
                                      <p:cBhvr>
                                        <p:cTn id="2524" dur="1" fill="hold">
                                          <p:stCondLst>
                                            <p:cond delay="0"/>
                                          </p:stCondLst>
                                        </p:cTn>
                                        <p:tgtEl>
                                          <p:spTgt spid="872">
                                            <p:txEl>
                                              <p:pRg st="3" end="3"/>
                                            </p:txEl>
                                          </p:spTgt>
                                        </p:tgtEl>
                                        <p:attrNameLst>
                                          <p:attrName>style.visibility</p:attrName>
                                        </p:attrNameLst>
                                      </p:cBhvr>
                                      <p:to>
                                        <p:strVal val="visible"/>
                                      </p:to>
                                    </p:set>
                                    <p:anim calcmode="lin" valueType="num">
                                      <p:cBhvr additive="repl">
                                        <p:cTn id="2525" dur="500" fill="hold"/>
                                        <p:tgtEl>
                                          <p:spTgt spid="872">
                                            <p:txEl>
                                              <p:pRg st="3" end="3"/>
                                            </p:txEl>
                                          </p:spTgt>
                                        </p:tgtEl>
                                        <p:attrNameLst>
                                          <p:attrName>ppt_x</p:attrName>
                                        </p:attrNameLst>
                                      </p:cBhvr>
                                      <p:tavLst>
                                        <p:tav tm="0">
                                          <p:val>
                                            <p:strVal val="#ppt_x"/>
                                          </p:val>
                                        </p:tav>
                                        <p:tav tm="100000">
                                          <p:val>
                                            <p:strVal val="#ppt_x"/>
                                          </p:val>
                                        </p:tav>
                                      </p:tavLst>
                                    </p:anim>
                                    <p:anim calcmode="lin" valueType="num">
                                      <p:cBhvr additive="repl">
                                        <p:cTn id="2526" dur="500" fill="hold"/>
                                        <p:tgtEl>
                                          <p:spTgt spid="8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p:nvPr>
        </p:nvSpPr>
        <p:spPr>
          <a:xfrm>
            <a:off x="380160" y="1200960"/>
            <a:ext cx="3369240" cy="2858040"/>
          </a:xfrm>
          <a:prstGeom prst="rect">
            <a:avLst/>
          </a:prstGeom>
          <a:noFill/>
          <a:ln w="0">
            <a:noFill/>
          </a:ln>
        </p:spPr>
        <p:txBody>
          <a:bodyPr lIns="0" rIns="0" tIns="0" bIns="0" anchor="t">
            <a:noAutofit/>
          </a:bodyPr>
          <a:p>
            <a:pPr marL="343080" indent="-343080">
              <a:lnSpc>
                <a:spcPct val="100000"/>
              </a:lnSpc>
              <a:spcBef>
                <a:spcPts val="400"/>
              </a:spcBef>
              <a:buSzPct val="100000"/>
              <a:buBlip>
                <a:blip r:embed="rId1"/>
              </a:buBlip>
            </a:pPr>
            <a:r>
              <a:rPr b="1" lang="en-US" sz="2000" spc="-1" strike="noStrike">
                <a:solidFill>
                  <a:srgbClr val="262626"/>
                </a:solidFill>
                <a:latin typeface="Calibri"/>
                <a:ea typeface="ＭＳ Ｐゴシック"/>
              </a:rPr>
              <a:t>Code reuse example:</a:t>
            </a:r>
            <a:endParaRPr b="0" lang="en-US" sz="2000" spc="-1" strike="noStrike">
              <a:latin typeface="Arial"/>
            </a:endParaRPr>
          </a:p>
          <a:p>
            <a:pPr marL="343080" indent="-343080">
              <a:lnSpc>
                <a:spcPct val="100000"/>
              </a:lnSpc>
              <a:spcBef>
                <a:spcPts val="400"/>
              </a:spcBef>
              <a:buSzPct val="100000"/>
              <a:buBlip>
                <a:blip r:embed="rId2"/>
              </a:buBlip>
            </a:pPr>
            <a:r>
              <a:rPr b="1" lang="en-US" sz="2000" spc="-1" strike="noStrike">
                <a:solidFill>
                  <a:srgbClr val="262626"/>
                </a:solidFill>
                <a:latin typeface="Calibri"/>
                <a:ea typeface="ＭＳ Ｐゴシック"/>
              </a:rPr>
              <a:t>The classes Student and Teacher are derived from Person.</a:t>
            </a:r>
            <a:endParaRPr b="0" lang="en-US" sz="2000" spc="-1" strike="noStrike">
              <a:latin typeface="Arial"/>
            </a:endParaRPr>
          </a:p>
          <a:p>
            <a:pPr marL="343080" indent="-343080">
              <a:lnSpc>
                <a:spcPct val="100000"/>
              </a:lnSpc>
              <a:spcBef>
                <a:spcPts val="400"/>
              </a:spcBef>
              <a:buSzPct val="100000"/>
              <a:buBlip>
                <a:blip r:embed="rId3"/>
              </a:buBlip>
            </a:pPr>
            <a:r>
              <a:rPr b="1" lang="en-US" sz="2000" spc="-1" strike="noStrike">
                <a:solidFill>
                  <a:srgbClr val="262626"/>
                </a:solidFill>
                <a:latin typeface="Calibri"/>
                <a:ea typeface="ＭＳ Ｐゴシック"/>
              </a:rPr>
              <a:t>Having a name is common functionality.</a:t>
            </a:r>
            <a:endParaRPr b="0" lang="en-US" sz="2000" spc="-1" strike="noStrike">
              <a:latin typeface="Arial"/>
            </a:endParaRPr>
          </a:p>
          <a:p>
            <a:pPr marL="343080" indent="-343080">
              <a:lnSpc>
                <a:spcPct val="100000"/>
              </a:lnSpc>
              <a:spcBef>
                <a:spcPts val="400"/>
              </a:spcBef>
              <a:buSzPct val="100000"/>
              <a:buBlip>
                <a:blip r:embed="rId4"/>
              </a:buBlip>
            </a:pPr>
            <a:r>
              <a:rPr b="1" lang="en-US" sz="2000" spc="-1" strike="noStrike">
                <a:solidFill>
                  <a:srgbClr val="262626"/>
                </a:solidFill>
                <a:latin typeface="Calibri"/>
                <a:ea typeface="ＭＳ Ｐゴシック"/>
              </a:rPr>
              <a:t>Having grades is not.</a:t>
            </a:r>
            <a:endParaRPr b="0" lang="en-US" sz="2000" spc="-1" strike="noStrike">
              <a:latin typeface="Arial"/>
            </a:endParaRPr>
          </a:p>
        </p:txBody>
      </p:sp>
      <p:pic>
        <p:nvPicPr>
          <p:cNvPr id="876" name="Tijdelijke aanduiding voor inhoud 18" descr=""/>
          <p:cNvPicPr/>
          <p:nvPr/>
        </p:nvPicPr>
        <p:blipFill>
          <a:blip r:embed="rId5"/>
          <a:stretch/>
        </p:blipFill>
        <p:spPr>
          <a:xfrm>
            <a:off x="5003640" y="1200960"/>
            <a:ext cx="2979720" cy="3149640"/>
          </a:xfrm>
          <a:prstGeom prst="rect">
            <a:avLst/>
          </a:prstGeom>
          <a:ln w="0">
            <a:noFill/>
          </a:ln>
        </p:spPr>
      </p:pic>
      <p:sp>
        <p:nvSpPr>
          <p:cNvPr id="877" name="PlaceHolder 2"/>
          <p:cNvSpPr>
            <a:spLocks noGrp="1"/>
          </p:cNvSpPr>
          <p:nvPr>
            <p:ph type="sldNum" idx="16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91524F9-6EA8-467C-88C2-21725CC0D26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78" name="PlaceHolder 3"/>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Tree>
  </p:cSld>
  <mc:AlternateContent>
    <mc:Choice Requires="p14">
      <p:transition p14:dur="10"/>
    </mc:Choice>
    <mc:Fallback>
      <p:transition/>
    </mc:Fallback>
  </mc:AlternateContent>
  <p:timing>
    <p:tnLst>
      <p:par>
        <p:cTn id="2527" dur="indefinite" restart="never" nodeType="tmRoot">
          <p:childTnLst>
            <p:seq>
              <p:cTn id="2528" dur="indefinite" nodeType="mainSeq">
                <p:childTnLst>
                  <p:par>
                    <p:cTn id="2529" fill="hold">
                      <p:stCondLst>
                        <p:cond delay="indefinite"/>
                      </p:stCondLst>
                      <p:childTnLst>
                        <p:par>
                          <p:cTn id="2530" fill="hold">
                            <p:stCondLst>
                              <p:cond delay="0"/>
                            </p:stCondLst>
                            <p:childTnLst>
                              <p:par>
                                <p:cTn id="2531" nodeType="clickEffect" fill="hold" presetClass="entr" presetID="2" presetSubtype="4">
                                  <p:stCondLst>
                                    <p:cond delay="0"/>
                                  </p:stCondLst>
                                  <p:childTnLst>
                                    <p:set>
                                      <p:cBhvr>
                                        <p:cTn id="2532" dur="1" fill="hold">
                                          <p:stCondLst>
                                            <p:cond delay="0"/>
                                          </p:stCondLst>
                                        </p:cTn>
                                        <p:tgtEl>
                                          <p:spTgt spid="875">
                                            <p:txEl>
                                              <p:pRg st="1" end="1"/>
                                            </p:txEl>
                                          </p:spTgt>
                                        </p:tgtEl>
                                        <p:attrNameLst>
                                          <p:attrName>style.visibility</p:attrName>
                                        </p:attrNameLst>
                                      </p:cBhvr>
                                      <p:to>
                                        <p:strVal val="visible"/>
                                      </p:to>
                                    </p:set>
                                    <p:anim calcmode="lin" valueType="num">
                                      <p:cBhvr additive="repl">
                                        <p:cTn id="2533" dur="500" fill="hold"/>
                                        <p:tgtEl>
                                          <p:spTgt spid="875">
                                            <p:txEl>
                                              <p:pRg st="1" end="1"/>
                                            </p:txEl>
                                          </p:spTgt>
                                        </p:tgtEl>
                                        <p:attrNameLst>
                                          <p:attrName>ppt_x</p:attrName>
                                        </p:attrNameLst>
                                      </p:cBhvr>
                                      <p:tavLst>
                                        <p:tav tm="0">
                                          <p:val>
                                            <p:strVal val="#ppt_x"/>
                                          </p:val>
                                        </p:tav>
                                        <p:tav tm="100000">
                                          <p:val>
                                            <p:strVal val="#ppt_x"/>
                                          </p:val>
                                        </p:tav>
                                      </p:tavLst>
                                    </p:anim>
                                    <p:anim calcmode="lin" valueType="num">
                                      <p:cBhvr additive="repl">
                                        <p:cTn id="2534" dur="500" fill="hold"/>
                                        <p:tgtEl>
                                          <p:spTgt spid="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35" fill="hold">
                      <p:stCondLst>
                        <p:cond delay="indefinite"/>
                      </p:stCondLst>
                      <p:childTnLst>
                        <p:par>
                          <p:cTn id="2536" fill="hold">
                            <p:stCondLst>
                              <p:cond delay="0"/>
                            </p:stCondLst>
                            <p:childTnLst>
                              <p:par>
                                <p:cTn id="2537" nodeType="clickEffect" fill="hold" presetClass="entr" presetID="2" presetSubtype="4">
                                  <p:stCondLst>
                                    <p:cond delay="0"/>
                                  </p:stCondLst>
                                  <p:childTnLst>
                                    <p:set>
                                      <p:cBhvr>
                                        <p:cTn id="2538" dur="1" fill="hold">
                                          <p:stCondLst>
                                            <p:cond delay="0"/>
                                          </p:stCondLst>
                                        </p:cTn>
                                        <p:tgtEl>
                                          <p:spTgt spid="875">
                                            <p:txEl>
                                              <p:pRg st="2" end="2"/>
                                            </p:txEl>
                                          </p:spTgt>
                                        </p:tgtEl>
                                        <p:attrNameLst>
                                          <p:attrName>style.visibility</p:attrName>
                                        </p:attrNameLst>
                                      </p:cBhvr>
                                      <p:to>
                                        <p:strVal val="visible"/>
                                      </p:to>
                                    </p:set>
                                    <p:anim calcmode="lin" valueType="num">
                                      <p:cBhvr additive="repl">
                                        <p:cTn id="2539" dur="500" fill="hold"/>
                                        <p:tgtEl>
                                          <p:spTgt spid="875">
                                            <p:txEl>
                                              <p:pRg st="2" end="2"/>
                                            </p:txEl>
                                          </p:spTgt>
                                        </p:tgtEl>
                                        <p:attrNameLst>
                                          <p:attrName>ppt_x</p:attrName>
                                        </p:attrNameLst>
                                      </p:cBhvr>
                                      <p:tavLst>
                                        <p:tav tm="0">
                                          <p:val>
                                            <p:strVal val="#ppt_x"/>
                                          </p:val>
                                        </p:tav>
                                        <p:tav tm="100000">
                                          <p:val>
                                            <p:strVal val="#ppt_x"/>
                                          </p:val>
                                        </p:tav>
                                      </p:tavLst>
                                    </p:anim>
                                    <p:anim calcmode="lin" valueType="num">
                                      <p:cBhvr additive="repl">
                                        <p:cTn id="2540" dur="500" fill="hold"/>
                                        <p:tgtEl>
                                          <p:spTgt spid="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41" fill="hold">
                      <p:stCondLst>
                        <p:cond delay="indefinite"/>
                      </p:stCondLst>
                      <p:childTnLst>
                        <p:par>
                          <p:cTn id="2542" fill="hold">
                            <p:stCondLst>
                              <p:cond delay="0"/>
                            </p:stCondLst>
                            <p:childTnLst>
                              <p:par>
                                <p:cTn id="2543" nodeType="clickEffect" fill="hold" presetClass="entr" presetID="2" presetSubtype="4">
                                  <p:stCondLst>
                                    <p:cond delay="0"/>
                                  </p:stCondLst>
                                  <p:childTnLst>
                                    <p:set>
                                      <p:cBhvr>
                                        <p:cTn id="2544" dur="1" fill="hold">
                                          <p:stCondLst>
                                            <p:cond delay="0"/>
                                          </p:stCondLst>
                                        </p:cTn>
                                        <p:tgtEl>
                                          <p:spTgt spid="875">
                                            <p:txEl>
                                              <p:pRg st="3" end="3"/>
                                            </p:txEl>
                                          </p:spTgt>
                                        </p:tgtEl>
                                        <p:attrNameLst>
                                          <p:attrName>style.visibility</p:attrName>
                                        </p:attrNameLst>
                                      </p:cBhvr>
                                      <p:to>
                                        <p:strVal val="visible"/>
                                      </p:to>
                                    </p:set>
                                    <p:anim calcmode="lin" valueType="num">
                                      <p:cBhvr additive="repl">
                                        <p:cTn id="2545" dur="500" fill="hold"/>
                                        <p:tgtEl>
                                          <p:spTgt spid="875">
                                            <p:txEl>
                                              <p:pRg st="3" end="3"/>
                                            </p:txEl>
                                          </p:spTgt>
                                        </p:tgtEl>
                                        <p:attrNameLst>
                                          <p:attrName>ppt_x</p:attrName>
                                        </p:attrNameLst>
                                      </p:cBhvr>
                                      <p:tavLst>
                                        <p:tav tm="0">
                                          <p:val>
                                            <p:strVal val="#ppt_x"/>
                                          </p:val>
                                        </p:tav>
                                        <p:tav tm="100000">
                                          <p:val>
                                            <p:strVal val="#ppt_x"/>
                                          </p:val>
                                        </p:tav>
                                      </p:tavLst>
                                    </p:anim>
                                    <p:anim calcmode="lin" valueType="num">
                                      <p:cBhvr additive="repl">
                                        <p:cTn id="2546" dur="500" fill="hold"/>
                                        <p:tgtEl>
                                          <p:spTgt spid="8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80" name="PlaceHolder 2"/>
          <p:cNvSpPr>
            <a:spLocks noGrp="1"/>
          </p:cNvSpPr>
          <p:nvPr>
            <p:ph/>
          </p:nvPr>
        </p:nvSpPr>
        <p:spPr>
          <a:xfrm>
            <a:off x="385200" y="1200960"/>
            <a:ext cx="7555320" cy="2635920"/>
          </a:xfrm>
          <a:prstGeom prst="rect">
            <a:avLst/>
          </a:prstGeom>
          <a:noFill/>
          <a:ln w="9360">
            <a:noFill/>
          </a:ln>
        </p:spPr>
        <p:txBody>
          <a:bodyPr numCol="1" spcCol="0" lIns="0" rIns="0" tIns="0" bIns="0" anchor="t">
            <a:noAutofit/>
          </a:bodyPr>
          <a:p>
            <a:pPr marL="399960" indent="-34308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The Teacher class is derived from Person.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Teacher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Person</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 </a:t>
            </a: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*&gt;&amp;</a:t>
            </a:r>
            <a:r>
              <a:rPr b="0" lang="en-US" sz="1400" spc="-1" strike="noStrike">
                <a:solidFill>
                  <a:srgbClr val="000000"/>
                </a:solidFill>
                <a:highlight>
                  <a:srgbClr val="ffffff"/>
                </a:highlight>
                <a:latin typeface="Consolas"/>
                <a:ea typeface="ＭＳ Ｐゴシック"/>
              </a:rPr>
              <a:t> getStudents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m_students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881" name="PlaceHolder 3"/>
          <p:cNvSpPr>
            <a:spLocks noGrp="1"/>
          </p:cNvSpPr>
          <p:nvPr>
            <p:ph type="sldNum" idx="16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91C0E4F-00C0-48D7-9DF4-593A06E0FE3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82" name="AutoShape 12"/>
          <p:cNvSpPr/>
          <p:nvPr/>
        </p:nvSpPr>
        <p:spPr>
          <a:xfrm>
            <a:off x="3713760" y="1480680"/>
            <a:ext cx="3315240" cy="45684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derives from Person</a:t>
            </a:r>
            <a:endParaRPr b="0" lang="en-US" sz="1800" spc="-1" strike="noStrike">
              <a:latin typeface="Arial"/>
            </a:endParaRPr>
          </a:p>
        </p:txBody>
      </p:sp>
    </p:spTree>
  </p:cSld>
  <mc:AlternateContent>
    <mc:Choice Requires="p14">
      <p:transition p14:dur="10"/>
    </mc:Choice>
    <mc:Fallback>
      <p:transition/>
    </mc:Fallback>
  </mc:AlternateContent>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84" name="PlaceHolder 2"/>
          <p:cNvSpPr>
            <a:spLocks noGrp="1"/>
          </p:cNvSpPr>
          <p:nvPr>
            <p:ph/>
          </p:nvPr>
        </p:nvSpPr>
        <p:spPr>
          <a:xfrm>
            <a:off x="385200" y="1038960"/>
            <a:ext cx="7555320" cy="4299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Definition of Teacher member functions:</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*&gt;&amp;</a:t>
            </a:r>
            <a:r>
              <a:rPr b="0" lang="en-US" sz="1400" spc="-1" strike="noStrike">
                <a:solidFill>
                  <a:srgbClr val="000000"/>
                </a:solidFill>
                <a:highlight>
                  <a:srgbClr val="ffffff"/>
                </a:highlight>
                <a:latin typeface="Consolas"/>
                <a:ea typeface="ＭＳ Ｐゴシック"/>
              </a:rPr>
              <a:t> 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m_students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885" name="PlaceHolder 3"/>
          <p:cNvSpPr>
            <a:spLocks noGrp="1"/>
          </p:cNvSpPr>
          <p:nvPr>
            <p:ph type="sldNum" idx="16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2B6BB56-91AD-4A3C-92BC-F6564E064C0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87" name="PlaceHolder 2"/>
          <p:cNvSpPr>
            <a:spLocks noGrp="1"/>
          </p:cNvSpPr>
          <p:nvPr>
            <p:ph/>
          </p:nvPr>
        </p:nvSpPr>
        <p:spPr>
          <a:xfrm>
            <a:off x="385200" y="1200960"/>
            <a:ext cx="7555320" cy="3264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Usage: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Teacher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sv-SE" sz="1400" spc="-1" strike="noStrike">
                <a:solidFill>
                  <a:srgbClr val="000000"/>
                </a:solidFill>
                <a:highlight>
                  <a:srgbClr val="ffffff"/>
                </a:highlight>
                <a:latin typeface="Consolas"/>
                <a:ea typeface="ＭＳ Ｐゴシック"/>
              </a:rPr>
              <a:t>            </a:t>
            </a:r>
            <a:r>
              <a:rPr b="1" lang="sv-SE" sz="1400" spc="-1" strike="noStrike">
                <a:solidFill>
                  <a:srgbClr val="000080"/>
                </a:solidFill>
                <a:highlight>
                  <a:srgbClr val="ffffff"/>
                </a:highlight>
                <a:latin typeface="Consolas"/>
                <a:ea typeface="ＭＳ Ｐゴシック"/>
              </a:rPr>
              <a:t>&lt;&lt;</a:t>
            </a:r>
            <a:r>
              <a:rPr b="0" lang="sv-SE" sz="1400" spc="-1" strike="noStrike">
                <a:solidFill>
                  <a:srgbClr val="000000"/>
                </a:solidFill>
                <a:highlight>
                  <a:srgbClr val="ffffff"/>
                </a:highlight>
                <a:latin typeface="Consolas"/>
                <a:ea typeface="ＭＳ Ｐゴシック"/>
              </a:rPr>
              <a:t> t</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getStudents</a:t>
            </a:r>
            <a:r>
              <a:rPr b="1" lang="sv-SE" sz="1400" spc="-1" strike="noStrike">
                <a:solidFill>
                  <a:srgbClr val="000080"/>
                </a:solidFill>
                <a:highlight>
                  <a:srgbClr val="ffffff"/>
                </a:highlight>
                <a:latin typeface="Consolas"/>
                <a:ea typeface="ＭＳ Ｐゴシック"/>
              </a:rPr>
              <a:t>()[</a:t>
            </a:r>
            <a:r>
              <a:rPr b="0" lang="sv-SE" sz="1400" spc="-1" strike="noStrike">
                <a:solidFill>
                  <a:srgbClr val="ff8000"/>
                </a:solidFill>
                <a:highlight>
                  <a:srgbClr val="ffffff"/>
                </a:highlight>
                <a:latin typeface="Consolas"/>
                <a:ea typeface="ＭＳ Ｐゴシック"/>
              </a:rPr>
              <a:t>0</a:t>
            </a:r>
            <a:r>
              <a:rPr b="1" lang="sv-SE" sz="1400" spc="-1" strike="noStrike">
                <a:solidFill>
                  <a:srgbClr val="000080"/>
                </a:solidFill>
                <a:highlight>
                  <a:srgbClr val="ffffff"/>
                </a:highlight>
                <a:latin typeface="Consolas"/>
                <a:ea typeface="ＭＳ Ｐゴシック"/>
              </a:rPr>
              <a:t>]-&gt;</a:t>
            </a:r>
            <a:r>
              <a:rPr b="0" lang="sv-SE" sz="1400" spc="-1" strike="noStrike">
                <a:solidFill>
                  <a:srgbClr val="000000"/>
                </a:solidFill>
                <a:highlight>
                  <a:srgbClr val="ffffff"/>
                </a:highlight>
                <a:latin typeface="Consolas"/>
                <a:ea typeface="ＭＳ Ｐゴシック"/>
              </a:rPr>
              <a:t>getGrade</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 </a:t>
            </a:r>
            <a:r>
              <a:rPr b="1" lang="sv-SE" sz="1400" spc="-1" strike="noStrike">
                <a:solidFill>
                  <a:srgbClr val="000080"/>
                </a:solidFill>
                <a:highlight>
                  <a:srgbClr val="ffffff"/>
                </a:highlight>
                <a:latin typeface="Consolas"/>
                <a:ea typeface="ＭＳ Ｐゴシック"/>
              </a:rPr>
              <a:t>&lt;&lt;</a:t>
            </a:r>
            <a:r>
              <a:rPr b="0" lang="sv-SE" sz="1400" spc="-1" strike="noStrike">
                <a:solidFill>
                  <a:srgbClr val="000000"/>
                </a:solidFill>
                <a:highlight>
                  <a:srgbClr val="ffffff"/>
                </a:highlight>
                <a:latin typeface="Consolas"/>
                <a:ea typeface="ＭＳ Ｐゴシック"/>
              </a:rPr>
              <a:t> std</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endl</a:t>
            </a:r>
            <a:r>
              <a:rPr b="1" lang="sv-SE"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888" name="PlaceHolder 3"/>
          <p:cNvSpPr>
            <a:spLocks noGrp="1"/>
          </p:cNvSpPr>
          <p:nvPr>
            <p:ph type="sldNum" idx="16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E1D163-5902-4834-95AE-EC074947FFA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402" name="PlaceHolder 2"/>
          <p:cNvSpPr>
            <a:spLocks noGrp="1"/>
          </p:cNvSpPr>
          <p:nvPr>
            <p:ph/>
          </p:nvPr>
        </p:nvSpPr>
        <p:spPr>
          <a:xfrm>
            <a:off x="385200" y="1200960"/>
            <a:ext cx="7555320" cy="2426040"/>
          </a:xfrm>
          <a:prstGeom prst="rect">
            <a:avLst/>
          </a:prstGeom>
          <a:noFill/>
          <a:ln w="9360">
            <a:noFill/>
          </a:ln>
        </p:spPr>
        <p:txBody>
          <a:bodyPr numCol="1" spcCol="0" lIns="0" rIns="0" tIns="0" bIns="0" anchor="t">
            <a:noAutofit/>
          </a:bodyPr>
          <a:p>
            <a:pPr marL="1440">
              <a:lnSpc>
                <a:spcPct val="80000"/>
              </a:lnSpc>
              <a:buNone/>
              <a:tabLst>
                <a:tab algn="l" pos="0"/>
              </a:tabLst>
            </a:pPr>
            <a:r>
              <a:rPr b="1" lang="en-US" sz="2000" spc="-1" strike="noStrike">
                <a:solidFill>
                  <a:srgbClr val="262626"/>
                </a:solidFill>
                <a:latin typeface="Calibri"/>
                <a:ea typeface="ＭＳ Ｐゴシック"/>
              </a:rPr>
              <a:t>Boost</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Changes to the Standard Library usually first go through the “Boost C++ Libraries”</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libraries are peer-reviewed and free to use.</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is mostly a template library</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has smart useful C++ utilities (e.g., signaling, special containers, variant value type, etc. )</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Some parts of boost are now part of C++11.</a:t>
            </a:r>
            <a:endParaRPr b="0" lang="en-US" sz="2000" spc="-1" strike="noStrike">
              <a:latin typeface="Arial"/>
            </a:endParaRPr>
          </a:p>
        </p:txBody>
      </p:sp>
      <p:sp>
        <p:nvSpPr>
          <p:cNvPr id="403" name="PlaceHolder 3"/>
          <p:cNvSpPr>
            <a:spLocks noGrp="1"/>
          </p:cNvSpPr>
          <p:nvPr>
            <p:ph type="sldNum" idx="1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C073088-24E5-4B41-AB28-1D12C499523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90"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Pointers, references and objects, a special relationship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pointer of type Student* can point to a Student object.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Since Student is derived from Person, i.e. a Student </a:t>
            </a:r>
            <a:r>
              <a:rPr b="1" lang="en-US" sz="2000" spc="-1" strike="noStrike" u="sng">
                <a:solidFill>
                  <a:srgbClr val="262626"/>
                </a:solidFill>
                <a:uFillTx/>
                <a:latin typeface="Calibri"/>
                <a:ea typeface="ＭＳ Ｐゴシック"/>
              </a:rPr>
              <a:t>is also</a:t>
            </a:r>
            <a:r>
              <a:rPr b="1" lang="en-US" sz="2000" spc="-1" strike="noStrike">
                <a:solidFill>
                  <a:srgbClr val="262626"/>
                </a:solidFill>
                <a:latin typeface="Calibri"/>
                <a:ea typeface="ＭＳ Ｐゴシック"/>
              </a:rPr>
              <a:t> a Person, a pointer of type Person* can also point to a Student object.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Similarly, a reference of type Person&amp; can refer to a Person, a Student or a Teacher.</a:t>
            </a:r>
            <a:endParaRPr b="0" lang="en-US" sz="2000" spc="-1" strike="noStrike">
              <a:latin typeface="Arial"/>
            </a:endParaRPr>
          </a:p>
        </p:txBody>
      </p:sp>
      <p:sp>
        <p:nvSpPr>
          <p:cNvPr id="891" name="PlaceHolder 3"/>
          <p:cNvSpPr>
            <a:spLocks noGrp="1"/>
          </p:cNvSpPr>
          <p:nvPr>
            <p:ph type="sldNum" idx="16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22C5D8C-D981-4734-AFC4-A1D2B491325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47" dur="indefinite" restart="never" nodeType="tmRoot">
          <p:childTnLst>
            <p:seq>
              <p:cTn id="2548" dur="indefinite" nodeType="mainSeq">
                <p:childTnLst>
                  <p:par>
                    <p:cTn id="2549" fill="hold">
                      <p:stCondLst>
                        <p:cond delay="indefinite"/>
                      </p:stCondLst>
                      <p:childTnLst>
                        <p:par>
                          <p:cTn id="2550" fill="hold">
                            <p:stCondLst>
                              <p:cond delay="0"/>
                            </p:stCondLst>
                            <p:childTnLst>
                              <p:par>
                                <p:cTn id="2551" nodeType="clickEffect" fill="hold" presetClass="entr" presetID="2" presetSubtype="4">
                                  <p:stCondLst>
                                    <p:cond delay="0"/>
                                  </p:stCondLst>
                                  <p:childTnLst>
                                    <p:set>
                                      <p:cBhvr>
                                        <p:cTn id="2552" dur="1" fill="hold">
                                          <p:stCondLst>
                                            <p:cond delay="0"/>
                                          </p:stCondLst>
                                        </p:cTn>
                                        <p:tgtEl>
                                          <p:spTgt spid="890">
                                            <p:txEl>
                                              <p:pRg st="1" end="1"/>
                                            </p:txEl>
                                          </p:spTgt>
                                        </p:tgtEl>
                                        <p:attrNameLst>
                                          <p:attrName>style.visibility</p:attrName>
                                        </p:attrNameLst>
                                      </p:cBhvr>
                                      <p:to>
                                        <p:strVal val="visible"/>
                                      </p:to>
                                    </p:set>
                                    <p:anim calcmode="lin" valueType="num">
                                      <p:cBhvr additive="repl">
                                        <p:cTn id="2553" dur="500" fill="hold"/>
                                        <p:tgtEl>
                                          <p:spTgt spid="890">
                                            <p:txEl>
                                              <p:pRg st="1" end="1"/>
                                            </p:txEl>
                                          </p:spTgt>
                                        </p:tgtEl>
                                        <p:attrNameLst>
                                          <p:attrName>ppt_x</p:attrName>
                                        </p:attrNameLst>
                                      </p:cBhvr>
                                      <p:tavLst>
                                        <p:tav tm="0">
                                          <p:val>
                                            <p:strVal val="#ppt_x"/>
                                          </p:val>
                                        </p:tav>
                                        <p:tav tm="100000">
                                          <p:val>
                                            <p:strVal val="#ppt_x"/>
                                          </p:val>
                                        </p:tav>
                                      </p:tavLst>
                                    </p:anim>
                                    <p:anim calcmode="lin" valueType="num">
                                      <p:cBhvr additive="repl">
                                        <p:cTn id="2554" dur="500" fill="hold"/>
                                        <p:tgtEl>
                                          <p:spTgt spid="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55" fill="hold">
                      <p:stCondLst>
                        <p:cond delay="indefinite"/>
                      </p:stCondLst>
                      <p:childTnLst>
                        <p:par>
                          <p:cTn id="2556" fill="hold">
                            <p:stCondLst>
                              <p:cond delay="0"/>
                            </p:stCondLst>
                            <p:childTnLst>
                              <p:par>
                                <p:cTn id="2557" nodeType="clickEffect" fill="hold" presetClass="entr" presetID="2" presetSubtype="4">
                                  <p:stCondLst>
                                    <p:cond delay="0"/>
                                  </p:stCondLst>
                                  <p:childTnLst>
                                    <p:set>
                                      <p:cBhvr>
                                        <p:cTn id="2558" dur="1" fill="hold">
                                          <p:stCondLst>
                                            <p:cond delay="0"/>
                                          </p:stCondLst>
                                        </p:cTn>
                                        <p:tgtEl>
                                          <p:spTgt spid="890">
                                            <p:txEl>
                                              <p:pRg st="2" end="2"/>
                                            </p:txEl>
                                          </p:spTgt>
                                        </p:tgtEl>
                                        <p:attrNameLst>
                                          <p:attrName>style.visibility</p:attrName>
                                        </p:attrNameLst>
                                      </p:cBhvr>
                                      <p:to>
                                        <p:strVal val="visible"/>
                                      </p:to>
                                    </p:set>
                                    <p:anim calcmode="lin" valueType="num">
                                      <p:cBhvr additive="repl">
                                        <p:cTn id="2559" dur="500" fill="hold"/>
                                        <p:tgtEl>
                                          <p:spTgt spid="890">
                                            <p:txEl>
                                              <p:pRg st="2" end="2"/>
                                            </p:txEl>
                                          </p:spTgt>
                                        </p:tgtEl>
                                        <p:attrNameLst>
                                          <p:attrName>ppt_x</p:attrName>
                                        </p:attrNameLst>
                                      </p:cBhvr>
                                      <p:tavLst>
                                        <p:tav tm="0">
                                          <p:val>
                                            <p:strVal val="#ppt_x"/>
                                          </p:val>
                                        </p:tav>
                                        <p:tav tm="100000">
                                          <p:val>
                                            <p:strVal val="#ppt_x"/>
                                          </p:val>
                                        </p:tav>
                                      </p:tavLst>
                                    </p:anim>
                                    <p:anim calcmode="lin" valueType="num">
                                      <p:cBhvr additive="repl">
                                        <p:cTn id="2560" dur="500" fill="hold"/>
                                        <p:tgtEl>
                                          <p:spTgt spid="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61" fill="hold">
                      <p:stCondLst>
                        <p:cond delay="indefinite"/>
                      </p:stCondLst>
                      <p:childTnLst>
                        <p:par>
                          <p:cTn id="2562" fill="hold">
                            <p:stCondLst>
                              <p:cond delay="0"/>
                            </p:stCondLst>
                            <p:childTnLst>
                              <p:par>
                                <p:cTn id="2563" nodeType="clickEffect" fill="hold" presetClass="entr" presetID="2" presetSubtype="4">
                                  <p:stCondLst>
                                    <p:cond delay="0"/>
                                  </p:stCondLst>
                                  <p:childTnLst>
                                    <p:set>
                                      <p:cBhvr>
                                        <p:cTn id="2564" dur="1" fill="hold">
                                          <p:stCondLst>
                                            <p:cond delay="0"/>
                                          </p:stCondLst>
                                        </p:cTn>
                                        <p:tgtEl>
                                          <p:spTgt spid="890">
                                            <p:txEl>
                                              <p:pRg st="3" end="3"/>
                                            </p:txEl>
                                          </p:spTgt>
                                        </p:tgtEl>
                                        <p:attrNameLst>
                                          <p:attrName>style.visibility</p:attrName>
                                        </p:attrNameLst>
                                      </p:cBhvr>
                                      <p:to>
                                        <p:strVal val="visible"/>
                                      </p:to>
                                    </p:set>
                                    <p:anim calcmode="lin" valueType="num">
                                      <p:cBhvr additive="repl">
                                        <p:cTn id="2565" dur="500" fill="hold"/>
                                        <p:tgtEl>
                                          <p:spTgt spid="890">
                                            <p:txEl>
                                              <p:pRg st="3" end="3"/>
                                            </p:txEl>
                                          </p:spTgt>
                                        </p:tgtEl>
                                        <p:attrNameLst>
                                          <p:attrName>ppt_x</p:attrName>
                                        </p:attrNameLst>
                                      </p:cBhvr>
                                      <p:tavLst>
                                        <p:tav tm="0">
                                          <p:val>
                                            <p:strVal val="#ppt_x"/>
                                          </p:val>
                                        </p:tav>
                                        <p:tav tm="100000">
                                          <p:val>
                                            <p:strVal val="#ppt_x"/>
                                          </p:val>
                                        </p:tav>
                                      </p:tavLst>
                                    </p:anim>
                                    <p:anim calcmode="lin" valueType="num">
                                      <p:cBhvr additive="repl">
                                        <p:cTn id="2566" dur="500" fill="hold"/>
                                        <p:tgtEl>
                                          <p:spTgt spid="8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93"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Example:</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"Name is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 &lt;&lt;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Teacher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894" name="PlaceHolder 3"/>
          <p:cNvSpPr>
            <a:spLocks noGrp="1"/>
          </p:cNvSpPr>
          <p:nvPr>
            <p:ph type="sldNum" idx="16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D684C53-EF30-4B10-859C-CC51BACAB4B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895" name="AutoShape 12"/>
          <p:cNvSpPr/>
          <p:nvPr/>
        </p:nvSpPr>
        <p:spPr>
          <a:xfrm>
            <a:off x="4297680" y="1430280"/>
            <a:ext cx="3315240" cy="45684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takes a Person reference</a:t>
            </a:r>
            <a:endParaRPr b="0" lang="en-US" sz="1800" spc="-1" strike="noStrike">
              <a:latin typeface="Arial"/>
            </a:endParaRPr>
          </a:p>
        </p:txBody>
      </p:sp>
    </p:spTree>
  </p:cSld>
  <mc:AlternateContent>
    <mc:Choice Requires="p14">
      <p:transition p14:dur="10"/>
    </mc:Choice>
    <mc:Fallback>
      <p:transition/>
    </mc:Fallback>
  </mc:AlternateContent>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897" name="PlaceHolder 2"/>
          <p:cNvSpPr>
            <a:spLocks noGrp="1"/>
          </p:cNvSpPr>
          <p:nvPr>
            <p:ph/>
          </p:nvPr>
        </p:nvSpPr>
        <p:spPr>
          <a:xfrm>
            <a:off x="385200" y="1200960"/>
            <a:ext cx="7555320" cy="2968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898" name="PlaceHolder 3"/>
          <p:cNvSpPr>
            <a:spLocks noGrp="1"/>
          </p:cNvSpPr>
          <p:nvPr>
            <p:ph type="sldNum" idx="16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F4E4D3-5D05-4B62-9440-63566A8390E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00" name="PlaceHolder 2"/>
          <p:cNvSpPr>
            <a:spLocks noGrp="1"/>
          </p:cNvSpPr>
          <p:nvPr>
            <p:ph/>
          </p:nvPr>
        </p:nvSpPr>
        <p:spPr>
          <a:xfrm>
            <a:off x="385200" y="1200960"/>
            <a:ext cx="7555320" cy="3486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901" name="PlaceHolder 3"/>
          <p:cNvSpPr>
            <a:spLocks noGrp="1"/>
          </p:cNvSpPr>
          <p:nvPr>
            <p:ph type="sldNum" idx="16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D197C84-0A35-4A9D-A201-08918C6EB92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03" name="PlaceHolder 2"/>
          <p:cNvSpPr>
            <a:spLocks noGrp="1"/>
          </p:cNvSpPr>
          <p:nvPr>
            <p:ph/>
          </p:nvPr>
        </p:nvSpPr>
        <p:spPr>
          <a:xfrm>
            <a:off x="385200" y="1200960"/>
            <a:ext cx="7555320" cy="3745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904" name="PlaceHolder 3"/>
          <p:cNvSpPr>
            <a:spLocks noGrp="1"/>
          </p:cNvSpPr>
          <p:nvPr>
            <p:ph type="sldNum" idx="16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6BD1E6-719B-412A-A35F-F55D000AC19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06" name="PlaceHolder 2"/>
          <p:cNvSpPr>
            <a:spLocks noGrp="1"/>
          </p:cNvSpPr>
          <p:nvPr>
            <p:ph/>
          </p:nvPr>
        </p:nvSpPr>
        <p:spPr>
          <a:xfrm>
            <a:off x="385200" y="1200960"/>
            <a:ext cx="7555320" cy="4003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907" name="PlaceHolder 3"/>
          <p:cNvSpPr>
            <a:spLocks noGrp="1"/>
          </p:cNvSpPr>
          <p:nvPr>
            <p:ph type="sldNum" idx="17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13E6030-4416-4B75-B2DE-A625868FD47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09" name="PlaceHolder 2"/>
          <p:cNvSpPr>
            <a:spLocks noGrp="1"/>
          </p:cNvSpPr>
          <p:nvPr>
            <p:ph/>
          </p:nvPr>
        </p:nvSpPr>
        <p:spPr>
          <a:xfrm>
            <a:off x="385200" y="1200960"/>
            <a:ext cx="7555320" cy="4262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to cast to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s5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910" name="PlaceHolder 3"/>
          <p:cNvSpPr>
            <a:spLocks noGrp="1"/>
          </p:cNvSpPr>
          <p:nvPr>
            <p:ph type="sldNum" idx="17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BFE9F5F-42C8-4C87-B833-941EBC661A38}"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12" name="PlaceHolder 2"/>
          <p:cNvSpPr>
            <a:spLocks noGrp="1"/>
          </p:cNvSpPr>
          <p:nvPr>
            <p:ph/>
          </p:nvPr>
        </p:nvSpPr>
        <p:spPr>
          <a:xfrm>
            <a:off x="385200" y="1200960"/>
            <a:ext cx="7555320" cy="4262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to cast to student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s5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run-time error</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913" name="PlaceHolder 3"/>
          <p:cNvSpPr>
            <a:spLocks noGrp="1"/>
          </p:cNvSpPr>
          <p:nvPr>
            <p:ph type="sldNum" idx="17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377A92A-F23C-47E2-9A4E-10956662504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15" name="PlaceHolder 2"/>
          <p:cNvSpPr>
            <a:spLocks noGrp="1"/>
          </p:cNvSpPr>
          <p:nvPr>
            <p:ph/>
          </p:nvPr>
        </p:nvSpPr>
        <p:spPr>
          <a:xfrm>
            <a:off x="385200" y="1200960"/>
            <a:ext cx="7555320" cy="25992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Can we test whether a person is actually also a student?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getSomebody</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static_cast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cast without checking</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Yes, we can use a dynamic cast: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dynamic_cast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cast with checking</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case p was not a Student, s is 0.</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case p was a student, s will point to it.</a:t>
            </a:r>
            <a:endParaRPr b="0" lang="en-US" sz="2000" spc="-1" strike="noStrike">
              <a:latin typeface="Arial"/>
            </a:endParaRPr>
          </a:p>
        </p:txBody>
      </p:sp>
      <p:sp>
        <p:nvSpPr>
          <p:cNvPr id="916" name="PlaceHolder 3"/>
          <p:cNvSpPr>
            <a:spLocks noGrp="1"/>
          </p:cNvSpPr>
          <p:nvPr>
            <p:ph type="sldNum" idx="17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173DA41-BA4A-4C49-94F5-72B9E2CFD77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67" dur="indefinite" restart="never" nodeType="tmRoot">
          <p:childTnLst>
            <p:seq>
              <p:cTn id="2568" dur="indefinite" nodeType="mainSeq">
                <p:childTnLst>
                  <p:par>
                    <p:cTn id="2569" fill="hold">
                      <p:stCondLst>
                        <p:cond delay="indefinite"/>
                      </p:stCondLst>
                      <p:childTnLst>
                        <p:par>
                          <p:cTn id="2570" fill="hold">
                            <p:stCondLst>
                              <p:cond delay="0"/>
                            </p:stCondLst>
                            <p:childTnLst>
                              <p:par>
                                <p:cTn id="2571" nodeType="clickEffect" fill="hold" presetClass="entr" presetID="2" presetSubtype="4">
                                  <p:stCondLst>
                                    <p:cond delay="0"/>
                                  </p:stCondLst>
                                  <p:childTnLst>
                                    <p:set>
                                      <p:cBhvr>
                                        <p:cTn id="2572" dur="1" fill="hold">
                                          <p:stCondLst>
                                            <p:cond delay="0"/>
                                          </p:stCondLst>
                                        </p:cTn>
                                        <p:tgtEl>
                                          <p:spTgt spid="915">
                                            <p:txEl>
                                              <p:pRg st="1" end="1"/>
                                            </p:txEl>
                                          </p:spTgt>
                                        </p:tgtEl>
                                        <p:attrNameLst>
                                          <p:attrName>style.visibility</p:attrName>
                                        </p:attrNameLst>
                                      </p:cBhvr>
                                      <p:to>
                                        <p:strVal val="visible"/>
                                      </p:to>
                                    </p:set>
                                    <p:anim calcmode="lin" valueType="num">
                                      <p:cBhvr additive="repl">
                                        <p:cTn id="2573" dur="500" fill="hold"/>
                                        <p:tgtEl>
                                          <p:spTgt spid="915">
                                            <p:txEl>
                                              <p:pRg st="1" end="1"/>
                                            </p:txEl>
                                          </p:spTgt>
                                        </p:tgtEl>
                                        <p:attrNameLst>
                                          <p:attrName>ppt_x</p:attrName>
                                        </p:attrNameLst>
                                      </p:cBhvr>
                                      <p:tavLst>
                                        <p:tav tm="0">
                                          <p:val>
                                            <p:strVal val="#ppt_x"/>
                                          </p:val>
                                        </p:tav>
                                        <p:tav tm="100000">
                                          <p:val>
                                            <p:strVal val="#ppt_x"/>
                                          </p:val>
                                        </p:tav>
                                      </p:tavLst>
                                    </p:anim>
                                    <p:anim calcmode="lin" valueType="num">
                                      <p:cBhvr additive="repl">
                                        <p:cTn id="2574" dur="500" fill="hold"/>
                                        <p:tgtEl>
                                          <p:spTgt spid="915">
                                            <p:txEl>
                                              <p:pRg st="1" end="1"/>
                                            </p:txEl>
                                          </p:spTgt>
                                        </p:tgtEl>
                                        <p:attrNameLst>
                                          <p:attrName>ppt_y</p:attrName>
                                        </p:attrNameLst>
                                      </p:cBhvr>
                                      <p:tavLst>
                                        <p:tav tm="0">
                                          <p:val>
                                            <p:strVal val="1+#ppt_h/2"/>
                                          </p:val>
                                        </p:tav>
                                        <p:tav tm="100000">
                                          <p:val>
                                            <p:strVal val="#ppt_y"/>
                                          </p:val>
                                        </p:tav>
                                      </p:tavLst>
                                    </p:anim>
                                  </p:childTnLst>
                                </p:cTn>
                              </p:par>
                              <p:par>
                                <p:cTn id="2575" nodeType="withEffect" fill="hold" presetClass="entr" presetID="2" presetSubtype="4">
                                  <p:stCondLst>
                                    <p:cond delay="0"/>
                                  </p:stCondLst>
                                  <p:childTnLst>
                                    <p:set>
                                      <p:cBhvr>
                                        <p:cTn id="2576" dur="1" fill="hold">
                                          <p:stCondLst>
                                            <p:cond delay="0"/>
                                          </p:stCondLst>
                                        </p:cTn>
                                        <p:tgtEl>
                                          <p:spTgt spid="915">
                                            <p:txEl>
                                              <p:pRg st="2" end="2"/>
                                            </p:txEl>
                                          </p:spTgt>
                                        </p:tgtEl>
                                        <p:attrNameLst>
                                          <p:attrName>style.visibility</p:attrName>
                                        </p:attrNameLst>
                                      </p:cBhvr>
                                      <p:to>
                                        <p:strVal val="visible"/>
                                      </p:to>
                                    </p:set>
                                    <p:anim calcmode="lin" valueType="num">
                                      <p:cBhvr additive="repl">
                                        <p:cTn id="2577" dur="500" fill="hold"/>
                                        <p:tgtEl>
                                          <p:spTgt spid="915">
                                            <p:txEl>
                                              <p:pRg st="2" end="2"/>
                                            </p:txEl>
                                          </p:spTgt>
                                        </p:tgtEl>
                                        <p:attrNameLst>
                                          <p:attrName>ppt_x</p:attrName>
                                        </p:attrNameLst>
                                      </p:cBhvr>
                                      <p:tavLst>
                                        <p:tav tm="0">
                                          <p:val>
                                            <p:strVal val="#ppt_x"/>
                                          </p:val>
                                        </p:tav>
                                        <p:tav tm="100000">
                                          <p:val>
                                            <p:strVal val="#ppt_x"/>
                                          </p:val>
                                        </p:tav>
                                      </p:tavLst>
                                    </p:anim>
                                    <p:anim calcmode="lin" valueType="num">
                                      <p:cBhvr additive="repl">
                                        <p:cTn id="2578" dur="500" fill="hold"/>
                                        <p:tgtEl>
                                          <p:spTgt spid="915">
                                            <p:txEl>
                                              <p:pRg st="2" end="2"/>
                                            </p:txEl>
                                          </p:spTgt>
                                        </p:tgtEl>
                                        <p:attrNameLst>
                                          <p:attrName>ppt_y</p:attrName>
                                        </p:attrNameLst>
                                      </p:cBhvr>
                                      <p:tavLst>
                                        <p:tav tm="0">
                                          <p:val>
                                            <p:strVal val="1+#ppt_h/2"/>
                                          </p:val>
                                        </p:tav>
                                        <p:tav tm="100000">
                                          <p:val>
                                            <p:strVal val="#ppt_y"/>
                                          </p:val>
                                        </p:tav>
                                      </p:tavLst>
                                    </p:anim>
                                  </p:childTnLst>
                                </p:cTn>
                              </p:par>
                              <p:par>
                                <p:cTn id="2579" nodeType="withEffect" fill="hold" presetClass="entr" presetID="2" presetSubtype="4">
                                  <p:stCondLst>
                                    <p:cond delay="0"/>
                                  </p:stCondLst>
                                  <p:childTnLst>
                                    <p:set>
                                      <p:cBhvr>
                                        <p:cTn id="2580" dur="1" fill="hold">
                                          <p:stCondLst>
                                            <p:cond delay="0"/>
                                          </p:stCondLst>
                                        </p:cTn>
                                        <p:tgtEl>
                                          <p:spTgt spid="915">
                                            <p:txEl>
                                              <p:pRg st="3" end="3"/>
                                            </p:txEl>
                                          </p:spTgt>
                                        </p:tgtEl>
                                        <p:attrNameLst>
                                          <p:attrName>style.visibility</p:attrName>
                                        </p:attrNameLst>
                                      </p:cBhvr>
                                      <p:to>
                                        <p:strVal val="visible"/>
                                      </p:to>
                                    </p:set>
                                    <p:anim calcmode="lin" valueType="num">
                                      <p:cBhvr additive="repl">
                                        <p:cTn id="2581" dur="500" fill="hold"/>
                                        <p:tgtEl>
                                          <p:spTgt spid="915">
                                            <p:txEl>
                                              <p:pRg st="3" end="3"/>
                                            </p:txEl>
                                          </p:spTgt>
                                        </p:tgtEl>
                                        <p:attrNameLst>
                                          <p:attrName>ppt_x</p:attrName>
                                        </p:attrNameLst>
                                      </p:cBhvr>
                                      <p:tavLst>
                                        <p:tav tm="0">
                                          <p:val>
                                            <p:strVal val="#ppt_x"/>
                                          </p:val>
                                        </p:tav>
                                        <p:tav tm="100000">
                                          <p:val>
                                            <p:strVal val="#ppt_x"/>
                                          </p:val>
                                        </p:tav>
                                      </p:tavLst>
                                    </p:anim>
                                    <p:anim calcmode="lin" valueType="num">
                                      <p:cBhvr additive="repl">
                                        <p:cTn id="2582" dur="500" fill="hold"/>
                                        <p:tgtEl>
                                          <p:spTgt spid="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83" fill="hold">
                      <p:stCondLst>
                        <p:cond delay="indefinite"/>
                      </p:stCondLst>
                      <p:childTnLst>
                        <p:par>
                          <p:cTn id="2584" fill="hold">
                            <p:stCondLst>
                              <p:cond delay="0"/>
                            </p:stCondLst>
                            <p:childTnLst>
                              <p:par>
                                <p:cTn id="2585" nodeType="clickEffect" fill="hold" presetClass="entr" presetID="2" presetSubtype="4">
                                  <p:stCondLst>
                                    <p:cond delay="0"/>
                                  </p:stCondLst>
                                  <p:childTnLst>
                                    <p:set>
                                      <p:cBhvr>
                                        <p:cTn id="2586" dur="1" fill="hold">
                                          <p:stCondLst>
                                            <p:cond delay="0"/>
                                          </p:stCondLst>
                                        </p:cTn>
                                        <p:tgtEl>
                                          <p:spTgt spid="915">
                                            <p:txEl>
                                              <p:pRg st="4" end="4"/>
                                            </p:txEl>
                                          </p:spTgt>
                                        </p:tgtEl>
                                        <p:attrNameLst>
                                          <p:attrName>style.visibility</p:attrName>
                                        </p:attrNameLst>
                                      </p:cBhvr>
                                      <p:to>
                                        <p:strVal val="visible"/>
                                      </p:to>
                                    </p:set>
                                    <p:anim calcmode="lin" valueType="num">
                                      <p:cBhvr additive="repl">
                                        <p:cTn id="2587" dur="500" fill="hold"/>
                                        <p:tgtEl>
                                          <p:spTgt spid="915">
                                            <p:txEl>
                                              <p:pRg st="4" end="4"/>
                                            </p:txEl>
                                          </p:spTgt>
                                        </p:tgtEl>
                                        <p:attrNameLst>
                                          <p:attrName>ppt_x</p:attrName>
                                        </p:attrNameLst>
                                      </p:cBhvr>
                                      <p:tavLst>
                                        <p:tav tm="0">
                                          <p:val>
                                            <p:strVal val="#ppt_x"/>
                                          </p:val>
                                        </p:tav>
                                        <p:tav tm="100000">
                                          <p:val>
                                            <p:strVal val="#ppt_x"/>
                                          </p:val>
                                        </p:tav>
                                      </p:tavLst>
                                    </p:anim>
                                    <p:anim calcmode="lin" valueType="num">
                                      <p:cBhvr additive="repl">
                                        <p:cTn id="2588" dur="500" fill="hold"/>
                                        <p:tgtEl>
                                          <p:spTgt spid="915">
                                            <p:txEl>
                                              <p:pRg st="4" end="4"/>
                                            </p:txEl>
                                          </p:spTgt>
                                        </p:tgtEl>
                                        <p:attrNameLst>
                                          <p:attrName>ppt_y</p:attrName>
                                        </p:attrNameLst>
                                      </p:cBhvr>
                                      <p:tavLst>
                                        <p:tav tm="0">
                                          <p:val>
                                            <p:strVal val="1+#ppt_h/2"/>
                                          </p:val>
                                        </p:tav>
                                        <p:tav tm="100000">
                                          <p:val>
                                            <p:strVal val="#ppt_y"/>
                                          </p:val>
                                        </p:tav>
                                      </p:tavLst>
                                    </p:anim>
                                  </p:childTnLst>
                                </p:cTn>
                              </p:par>
                              <p:par>
                                <p:cTn id="2589" nodeType="withEffect" fill="hold" presetClass="entr" presetID="2" presetSubtype="4">
                                  <p:stCondLst>
                                    <p:cond delay="0"/>
                                  </p:stCondLst>
                                  <p:childTnLst>
                                    <p:set>
                                      <p:cBhvr>
                                        <p:cTn id="2590" dur="1" fill="hold">
                                          <p:stCondLst>
                                            <p:cond delay="0"/>
                                          </p:stCondLst>
                                        </p:cTn>
                                        <p:tgtEl>
                                          <p:spTgt spid="915">
                                            <p:txEl>
                                              <p:pRg st="5" end="5"/>
                                            </p:txEl>
                                          </p:spTgt>
                                        </p:tgtEl>
                                        <p:attrNameLst>
                                          <p:attrName>style.visibility</p:attrName>
                                        </p:attrNameLst>
                                      </p:cBhvr>
                                      <p:to>
                                        <p:strVal val="visible"/>
                                      </p:to>
                                    </p:set>
                                    <p:anim calcmode="lin" valueType="num">
                                      <p:cBhvr additive="repl">
                                        <p:cTn id="2591" dur="500" fill="hold"/>
                                        <p:tgtEl>
                                          <p:spTgt spid="915">
                                            <p:txEl>
                                              <p:pRg st="5" end="5"/>
                                            </p:txEl>
                                          </p:spTgt>
                                        </p:tgtEl>
                                        <p:attrNameLst>
                                          <p:attrName>ppt_x</p:attrName>
                                        </p:attrNameLst>
                                      </p:cBhvr>
                                      <p:tavLst>
                                        <p:tav tm="0">
                                          <p:val>
                                            <p:strVal val="#ppt_x"/>
                                          </p:val>
                                        </p:tav>
                                        <p:tav tm="100000">
                                          <p:val>
                                            <p:strVal val="#ppt_x"/>
                                          </p:val>
                                        </p:tav>
                                      </p:tavLst>
                                    </p:anim>
                                    <p:anim calcmode="lin" valueType="num">
                                      <p:cBhvr additive="repl">
                                        <p:cTn id="2592" dur="500" fill="hold"/>
                                        <p:tgtEl>
                                          <p:spTgt spid="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93" fill="hold">
                      <p:stCondLst>
                        <p:cond delay="indefinite"/>
                      </p:stCondLst>
                      <p:childTnLst>
                        <p:par>
                          <p:cTn id="2594" fill="hold">
                            <p:stCondLst>
                              <p:cond delay="0"/>
                            </p:stCondLst>
                            <p:childTnLst>
                              <p:par>
                                <p:cTn id="2595" nodeType="clickEffect" fill="hold" presetClass="entr" presetID="2" presetSubtype="4">
                                  <p:stCondLst>
                                    <p:cond delay="0"/>
                                  </p:stCondLst>
                                  <p:childTnLst>
                                    <p:set>
                                      <p:cBhvr>
                                        <p:cTn id="2596" dur="1" fill="hold">
                                          <p:stCondLst>
                                            <p:cond delay="0"/>
                                          </p:stCondLst>
                                        </p:cTn>
                                        <p:tgtEl>
                                          <p:spTgt spid="915">
                                            <p:txEl>
                                              <p:pRg st="6" end="6"/>
                                            </p:txEl>
                                          </p:spTgt>
                                        </p:tgtEl>
                                        <p:attrNameLst>
                                          <p:attrName>style.visibility</p:attrName>
                                        </p:attrNameLst>
                                      </p:cBhvr>
                                      <p:to>
                                        <p:strVal val="visible"/>
                                      </p:to>
                                    </p:set>
                                    <p:anim calcmode="lin" valueType="num">
                                      <p:cBhvr additive="repl">
                                        <p:cTn id="2597" dur="500" fill="hold"/>
                                        <p:tgtEl>
                                          <p:spTgt spid="915">
                                            <p:txEl>
                                              <p:pRg st="6" end="6"/>
                                            </p:txEl>
                                          </p:spTgt>
                                        </p:tgtEl>
                                        <p:attrNameLst>
                                          <p:attrName>ppt_x</p:attrName>
                                        </p:attrNameLst>
                                      </p:cBhvr>
                                      <p:tavLst>
                                        <p:tav tm="0">
                                          <p:val>
                                            <p:strVal val="#ppt_x"/>
                                          </p:val>
                                        </p:tav>
                                        <p:tav tm="100000">
                                          <p:val>
                                            <p:strVal val="#ppt_x"/>
                                          </p:val>
                                        </p:tav>
                                      </p:tavLst>
                                    </p:anim>
                                    <p:anim calcmode="lin" valueType="num">
                                      <p:cBhvr additive="repl">
                                        <p:cTn id="2598" dur="500" fill="hold"/>
                                        <p:tgtEl>
                                          <p:spTgt spid="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99" fill="hold">
                      <p:stCondLst>
                        <p:cond delay="indefinite"/>
                      </p:stCondLst>
                      <p:childTnLst>
                        <p:par>
                          <p:cTn id="2600" fill="hold">
                            <p:stCondLst>
                              <p:cond delay="0"/>
                            </p:stCondLst>
                            <p:childTnLst>
                              <p:par>
                                <p:cTn id="2601" nodeType="clickEffect" fill="hold" presetClass="entr" presetID="2" presetSubtype="4">
                                  <p:stCondLst>
                                    <p:cond delay="0"/>
                                  </p:stCondLst>
                                  <p:childTnLst>
                                    <p:set>
                                      <p:cBhvr>
                                        <p:cTn id="2602" dur="1" fill="hold">
                                          <p:stCondLst>
                                            <p:cond delay="0"/>
                                          </p:stCondLst>
                                        </p:cTn>
                                        <p:tgtEl>
                                          <p:spTgt spid="915">
                                            <p:txEl>
                                              <p:pRg st="7" end="7"/>
                                            </p:txEl>
                                          </p:spTgt>
                                        </p:tgtEl>
                                        <p:attrNameLst>
                                          <p:attrName>style.visibility</p:attrName>
                                        </p:attrNameLst>
                                      </p:cBhvr>
                                      <p:to>
                                        <p:strVal val="visible"/>
                                      </p:to>
                                    </p:set>
                                    <p:anim calcmode="lin" valueType="num">
                                      <p:cBhvr additive="repl">
                                        <p:cTn id="2603" dur="500" fill="hold"/>
                                        <p:tgtEl>
                                          <p:spTgt spid="915">
                                            <p:txEl>
                                              <p:pRg st="7" end="7"/>
                                            </p:txEl>
                                          </p:spTgt>
                                        </p:tgtEl>
                                        <p:attrNameLst>
                                          <p:attrName>ppt_x</p:attrName>
                                        </p:attrNameLst>
                                      </p:cBhvr>
                                      <p:tavLst>
                                        <p:tav tm="0">
                                          <p:val>
                                            <p:strVal val="#ppt_x"/>
                                          </p:val>
                                        </p:tav>
                                        <p:tav tm="100000">
                                          <p:val>
                                            <p:strVal val="#ppt_x"/>
                                          </p:val>
                                        </p:tav>
                                      </p:tavLst>
                                    </p:anim>
                                    <p:anim calcmode="lin" valueType="num">
                                      <p:cBhvr additive="repl">
                                        <p:cTn id="2604" dur="500" fill="hold"/>
                                        <p:tgtEl>
                                          <p:spTgt spid="9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18" name="PlaceHolder 2"/>
          <p:cNvSpPr>
            <a:spLocks noGrp="1"/>
          </p:cNvSpPr>
          <p:nvPr>
            <p:ph/>
          </p:nvPr>
        </p:nvSpPr>
        <p:spPr>
          <a:xfrm>
            <a:off x="385200" y="1200960"/>
            <a:ext cx="7555320" cy="2229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program can be like this: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getSomebody</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dynamic_cast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19" name="PlaceHolder 3"/>
          <p:cNvSpPr>
            <a:spLocks noGrp="1"/>
          </p:cNvSpPr>
          <p:nvPr>
            <p:ph type="sldNum" idx="17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2233984-B3E5-4A70-9668-A610CF2E888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405" name="PlaceHolder 2"/>
          <p:cNvSpPr>
            <a:spLocks noGrp="1"/>
          </p:cNvSpPr>
          <p:nvPr>
            <p:ph/>
          </p:nvPr>
        </p:nvSpPr>
        <p:spPr>
          <a:xfrm>
            <a:off x="385200" y="1200960"/>
            <a:ext cx="7555320" cy="2582640"/>
          </a:xfrm>
          <a:prstGeom prst="rect">
            <a:avLst/>
          </a:prstGeom>
          <a:noFill/>
          <a:ln w="9360">
            <a:noFill/>
          </a:ln>
        </p:spPr>
        <p:txBody>
          <a:bodyPr numCol="1" spcCol="0" lIns="0" rIns="0" tIns="0" bIns="0" anchor="t">
            <a:noAutofit/>
          </a:bodyPr>
          <a:p>
            <a:pPr marL="1440">
              <a:lnSpc>
                <a:spcPct val="80000"/>
              </a:lnSpc>
              <a:buNone/>
              <a:tabLst>
                <a:tab algn="l" pos="0"/>
              </a:tabLst>
            </a:pPr>
            <a:r>
              <a:rPr b="1" lang="en-US" sz="2000" spc="-1" strike="noStrike">
                <a:solidFill>
                  <a:srgbClr val="262626"/>
                </a:solidFill>
                <a:latin typeface="Calibri"/>
                <a:ea typeface="ＭＳ Ｐゴシック"/>
              </a:rPr>
              <a:t>Boost</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contains some cross-platform things (file-system, time) that are not part of standard C++.</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contains modules with a more specific purpose (linear algebra, image processing, regular expressions, parsing, etc.).</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does not provide graphics display and widgets.</a:t>
            </a:r>
            <a:endParaRPr b="0" lang="en-US" sz="2000" spc="-1" strike="noStrike">
              <a:latin typeface="Arial"/>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When you need something that is not standard C++: look in Boost first. This may result in less dependencies of your project on external libraries.</a:t>
            </a:r>
            <a:endParaRPr b="0" lang="en-US" sz="2000" spc="-1" strike="noStrike">
              <a:latin typeface="Arial"/>
            </a:endParaRPr>
          </a:p>
        </p:txBody>
      </p:sp>
      <p:sp>
        <p:nvSpPr>
          <p:cNvPr id="406" name="PlaceHolder 3"/>
          <p:cNvSpPr>
            <a:spLocks noGrp="1"/>
          </p:cNvSpPr>
          <p:nvPr>
            <p:ph type="sldNum" idx="2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5472E87-6B03-43FF-AB09-F12122D3F6F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en-US" sz="2400" spc="-1" strike="noStrike">
              <a:latin typeface="Arial"/>
            </a:endParaRPr>
          </a:p>
        </p:txBody>
      </p:sp>
      <p:sp>
        <p:nvSpPr>
          <p:cNvPr id="921"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can often be considered as a sign of poor design.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a:t>
            </a:r>
            <a:r>
              <a:rPr b="1" i="1" lang="en-US" sz="2000" spc="-1" strike="noStrike" u="sng">
                <a:solidFill>
                  <a:srgbClr val="262626"/>
                </a:solidFill>
                <a:uFillTx/>
                <a:latin typeface="Calibri"/>
                <a:ea typeface="ＭＳ Ｐゴシック"/>
              </a:rPr>
              <a:t>need</a:t>
            </a:r>
            <a:r>
              <a:rPr b="1" lang="en-US" sz="2000" spc="-1" strike="noStrike">
                <a:solidFill>
                  <a:srgbClr val="262626"/>
                </a:solidFill>
                <a:latin typeface="Calibri"/>
                <a:ea typeface="ＭＳ Ｐゴシック"/>
              </a:rPr>
              <a:t> p to be a student, it is better if your code guarantees it by type (in this case: the return type of getSomebody().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a:t>
            </a:r>
            <a:r>
              <a:rPr b="1" i="1" lang="en-US" sz="2000" spc="-1" strike="noStrike" u="sng">
                <a:solidFill>
                  <a:srgbClr val="262626"/>
                </a:solidFill>
                <a:uFillTx/>
                <a:latin typeface="Calibri"/>
                <a:ea typeface="ＭＳ Ｐゴシック"/>
              </a:rPr>
              <a:t>don’t know</a:t>
            </a:r>
            <a:r>
              <a:rPr b="1" lang="en-US" sz="2000" spc="-1" strike="noStrike">
                <a:solidFill>
                  <a:srgbClr val="262626"/>
                </a:solidFill>
                <a:latin typeface="Calibri"/>
                <a:ea typeface="ＭＳ Ｐゴシック"/>
              </a:rPr>
              <a:t> if p is a student, better let p itself decide what to do!</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Which brings us to…</a:t>
            </a:r>
            <a:endParaRPr b="0" lang="en-US" sz="2000" spc="-1" strike="noStrike">
              <a:latin typeface="Arial"/>
            </a:endParaRPr>
          </a:p>
        </p:txBody>
      </p:sp>
      <p:sp>
        <p:nvSpPr>
          <p:cNvPr id="922" name="PlaceHolder 3"/>
          <p:cNvSpPr>
            <a:spLocks noGrp="1"/>
          </p:cNvSpPr>
          <p:nvPr>
            <p:ph type="sldNum" idx="17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A72AB1-5C30-45F1-984F-E5AE01F3835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05" dur="indefinite" restart="never" nodeType="tmRoot">
          <p:childTnLst>
            <p:seq>
              <p:cTn id="2606" dur="indefinite" nodeType="mainSeq">
                <p:childTnLst>
                  <p:par>
                    <p:cTn id="2607" fill="hold">
                      <p:stCondLst>
                        <p:cond delay="indefinite"/>
                      </p:stCondLst>
                      <p:childTnLst>
                        <p:par>
                          <p:cTn id="2608" fill="hold">
                            <p:stCondLst>
                              <p:cond delay="0"/>
                            </p:stCondLst>
                            <p:childTnLst>
                              <p:par>
                                <p:cTn id="2609" nodeType="clickEffect" fill="hold" presetClass="entr" presetID="2" presetSubtype="4">
                                  <p:stCondLst>
                                    <p:cond delay="0"/>
                                  </p:stCondLst>
                                  <p:childTnLst>
                                    <p:set>
                                      <p:cBhvr>
                                        <p:cTn id="2610" dur="1" fill="hold">
                                          <p:stCondLst>
                                            <p:cond delay="0"/>
                                          </p:stCondLst>
                                        </p:cTn>
                                        <p:tgtEl>
                                          <p:spTgt spid="921">
                                            <p:txEl>
                                              <p:pRg st="1" end="1"/>
                                            </p:txEl>
                                          </p:spTgt>
                                        </p:tgtEl>
                                        <p:attrNameLst>
                                          <p:attrName>style.visibility</p:attrName>
                                        </p:attrNameLst>
                                      </p:cBhvr>
                                      <p:to>
                                        <p:strVal val="visible"/>
                                      </p:to>
                                    </p:set>
                                    <p:anim calcmode="lin" valueType="num">
                                      <p:cBhvr additive="repl">
                                        <p:cTn id="2611" dur="500" fill="hold"/>
                                        <p:tgtEl>
                                          <p:spTgt spid="921">
                                            <p:txEl>
                                              <p:pRg st="1" end="1"/>
                                            </p:txEl>
                                          </p:spTgt>
                                        </p:tgtEl>
                                        <p:attrNameLst>
                                          <p:attrName>ppt_x</p:attrName>
                                        </p:attrNameLst>
                                      </p:cBhvr>
                                      <p:tavLst>
                                        <p:tav tm="0">
                                          <p:val>
                                            <p:strVal val="#ppt_x"/>
                                          </p:val>
                                        </p:tav>
                                        <p:tav tm="100000">
                                          <p:val>
                                            <p:strVal val="#ppt_x"/>
                                          </p:val>
                                        </p:tav>
                                      </p:tavLst>
                                    </p:anim>
                                    <p:anim calcmode="lin" valueType="num">
                                      <p:cBhvr additive="repl">
                                        <p:cTn id="2612" dur="500" fill="hold"/>
                                        <p:tgtEl>
                                          <p:spTgt spid="9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13" fill="hold">
                      <p:stCondLst>
                        <p:cond delay="indefinite"/>
                      </p:stCondLst>
                      <p:childTnLst>
                        <p:par>
                          <p:cTn id="2614" fill="hold">
                            <p:stCondLst>
                              <p:cond delay="0"/>
                            </p:stCondLst>
                            <p:childTnLst>
                              <p:par>
                                <p:cTn id="2615" nodeType="clickEffect" fill="hold" presetClass="entr" presetID="2" presetSubtype="4">
                                  <p:stCondLst>
                                    <p:cond delay="0"/>
                                  </p:stCondLst>
                                  <p:childTnLst>
                                    <p:set>
                                      <p:cBhvr>
                                        <p:cTn id="2616" dur="1" fill="hold">
                                          <p:stCondLst>
                                            <p:cond delay="0"/>
                                          </p:stCondLst>
                                        </p:cTn>
                                        <p:tgtEl>
                                          <p:spTgt spid="921">
                                            <p:txEl>
                                              <p:pRg st="2" end="2"/>
                                            </p:txEl>
                                          </p:spTgt>
                                        </p:tgtEl>
                                        <p:attrNameLst>
                                          <p:attrName>style.visibility</p:attrName>
                                        </p:attrNameLst>
                                      </p:cBhvr>
                                      <p:to>
                                        <p:strVal val="visible"/>
                                      </p:to>
                                    </p:set>
                                    <p:anim calcmode="lin" valueType="num">
                                      <p:cBhvr additive="repl">
                                        <p:cTn id="2617" dur="500" fill="hold"/>
                                        <p:tgtEl>
                                          <p:spTgt spid="921">
                                            <p:txEl>
                                              <p:pRg st="2" end="2"/>
                                            </p:txEl>
                                          </p:spTgt>
                                        </p:tgtEl>
                                        <p:attrNameLst>
                                          <p:attrName>ppt_x</p:attrName>
                                        </p:attrNameLst>
                                      </p:cBhvr>
                                      <p:tavLst>
                                        <p:tav tm="0">
                                          <p:val>
                                            <p:strVal val="#ppt_x"/>
                                          </p:val>
                                        </p:tav>
                                        <p:tav tm="100000">
                                          <p:val>
                                            <p:strVal val="#ppt_x"/>
                                          </p:val>
                                        </p:tav>
                                      </p:tavLst>
                                    </p:anim>
                                    <p:anim calcmode="lin" valueType="num">
                                      <p:cBhvr additive="repl">
                                        <p:cTn id="2618" dur="500" fill="hold"/>
                                        <p:tgtEl>
                                          <p:spTgt spid="9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19" fill="hold">
                      <p:stCondLst>
                        <p:cond delay="indefinite"/>
                      </p:stCondLst>
                      <p:childTnLst>
                        <p:par>
                          <p:cTn id="2620" fill="hold">
                            <p:stCondLst>
                              <p:cond delay="0"/>
                            </p:stCondLst>
                            <p:childTnLst>
                              <p:par>
                                <p:cTn id="2621" nodeType="clickEffect" fill="hold" presetClass="entr" presetID="2" presetSubtype="4">
                                  <p:stCondLst>
                                    <p:cond delay="0"/>
                                  </p:stCondLst>
                                  <p:childTnLst>
                                    <p:set>
                                      <p:cBhvr>
                                        <p:cTn id="2622" dur="1" fill="hold">
                                          <p:stCondLst>
                                            <p:cond delay="0"/>
                                          </p:stCondLst>
                                        </p:cTn>
                                        <p:tgtEl>
                                          <p:spTgt spid="921">
                                            <p:txEl>
                                              <p:pRg st="3" end="3"/>
                                            </p:txEl>
                                          </p:spTgt>
                                        </p:tgtEl>
                                        <p:attrNameLst>
                                          <p:attrName>style.visibility</p:attrName>
                                        </p:attrNameLst>
                                      </p:cBhvr>
                                      <p:to>
                                        <p:strVal val="visible"/>
                                      </p:to>
                                    </p:set>
                                    <p:anim calcmode="lin" valueType="num">
                                      <p:cBhvr additive="repl">
                                        <p:cTn id="2623" dur="500" fill="hold"/>
                                        <p:tgtEl>
                                          <p:spTgt spid="921">
                                            <p:txEl>
                                              <p:pRg st="3" end="3"/>
                                            </p:txEl>
                                          </p:spTgt>
                                        </p:tgtEl>
                                        <p:attrNameLst>
                                          <p:attrName>ppt_x</p:attrName>
                                        </p:attrNameLst>
                                      </p:cBhvr>
                                      <p:tavLst>
                                        <p:tav tm="0">
                                          <p:val>
                                            <p:strVal val="#ppt_x"/>
                                          </p:val>
                                        </p:tav>
                                        <p:tav tm="100000">
                                          <p:val>
                                            <p:strVal val="#ppt_x"/>
                                          </p:val>
                                        </p:tav>
                                      </p:tavLst>
                                    </p:anim>
                                    <p:anim calcmode="lin" valueType="num">
                                      <p:cBhvr additive="repl">
                                        <p:cTn id="2624" dur="500" fill="hold"/>
                                        <p:tgtEl>
                                          <p:spTgt spid="9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25" fill="hold">
                      <p:stCondLst>
                        <p:cond delay="indefinite"/>
                      </p:stCondLst>
                      <p:childTnLst>
                        <p:par>
                          <p:cTn id="2626" fill="hold">
                            <p:stCondLst>
                              <p:cond delay="0"/>
                            </p:stCondLst>
                            <p:childTnLst>
                              <p:par>
                                <p:cTn id="2627" nodeType="clickEffect" fill="hold" presetClass="entr" presetID="2" presetSubtype="4">
                                  <p:stCondLst>
                                    <p:cond delay="0"/>
                                  </p:stCondLst>
                                  <p:childTnLst>
                                    <p:set>
                                      <p:cBhvr>
                                        <p:cTn id="2628" dur="1" fill="hold">
                                          <p:stCondLst>
                                            <p:cond delay="0"/>
                                          </p:stCondLst>
                                        </p:cTn>
                                        <p:tgtEl>
                                          <p:spTgt spid="921">
                                            <p:txEl>
                                              <p:pRg st="4" end="4"/>
                                            </p:txEl>
                                          </p:spTgt>
                                        </p:tgtEl>
                                        <p:attrNameLst>
                                          <p:attrName>style.visibility</p:attrName>
                                        </p:attrNameLst>
                                      </p:cBhvr>
                                      <p:to>
                                        <p:strVal val="visible"/>
                                      </p:to>
                                    </p:set>
                                    <p:anim calcmode="lin" valueType="num">
                                      <p:cBhvr additive="repl">
                                        <p:cTn id="2629" dur="500" fill="hold"/>
                                        <p:tgtEl>
                                          <p:spTgt spid="921">
                                            <p:txEl>
                                              <p:pRg st="4" end="4"/>
                                            </p:txEl>
                                          </p:spTgt>
                                        </p:tgtEl>
                                        <p:attrNameLst>
                                          <p:attrName>ppt_x</p:attrName>
                                        </p:attrNameLst>
                                      </p:cBhvr>
                                      <p:tavLst>
                                        <p:tav tm="0">
                                          <p:val>
                                            <p:strVal val="#ppt_x"/>
                                          </p:val>
                                        </p:tav>
                                        <p:tav tm="100000">
                                          <p:val>
                                            <p:strVal val="#ppt_x"/>
                                          </p:val>
                                        </p:tav>
                                      </p:tavLst>
                                    </p:anim>
                                    <p:anim calcmode="lin" valueType="num">
                                      <p:cBhvr additive="repl">
                                        <p:cTn id="2630" dur="500" fill="hold"/>
                                        <p:tgtEl>
                                          <p:spTgt spid="9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8. Polymorphism</a:t>
            </a:r>
            <a:endParaRPr b="0" lang="en-US" sz="3200" spc="-1" strike="noStrike">
              <a:latin typeface="Arial"/>
            </a:endParaRPr>
          </a:p>
        </p:txBody>
      </p:sp>
    </p:spTree>
  </p:cSld>
  <mc:AlternateContent>
    <mc:Choice Requires="p14">
      <p:transition p14:dur="10"/>
    </mc:Choice>
    <mc:Fallback>
      <p:transition/>
    </mc:Fallback>
  </mc:AlternateContent>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25"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Polymorphism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stated before, we wish to reduce the internal coupling in our software as much as possible.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already moved data and functions together in a class. This means that “from the outside” we are unknowing how the object does something.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Taking it one step further, we use polymorphism to further reduce coupling and lose knowledge about what an object actually is.</a:t>
            </a:r>
            <a:endParaRPr b="0" lang="en-US" sz="2000" spc="-1" strike="noStrike">
              <a:latin typeface="Arial"/>
            </a:endParaRPr>
          </a:p>
        </p:txBody>
      </p:sp>
      <p:sp>
        <p:nvSpPr>
          <p:cNvPr id="926" name="PlaceHolder 3"/>
          <p:cNvSpPr>
            <a:spLocks noGrp="1"/>
          </p:cNvSpPr>
          <p:nvPr>
            <p:ph type="sldNum" idx="17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38E0086-9005-41C5-AE15-D58FF7D913C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31" dur="indefinite" restart="never" nodeType="tmRoot">
          <p:childTnLst>
            <p:seq>
              <p:cTn id="2632" dur="indefinite" nodeType="mainSeq">
                <p:childTnLst>
                  <p:par>
                    <p:cTn id="2633" fill="hold">
                      <p:stCondLst>
                        <p:cond delay="indefinite"/>
                      </p:stCondLst>
                      <p:childTnLst>
                        <p:par>
                          <p:cTn id="2634" fill="hold">
                            <p:stCondLst>
                              <p:cond delay="0"/>
                            </p:stCondLst>
                            <p:childTnLst>
                              <p:par>
                                <p:cTn id="2635" nodeType="clickEffect" fill="hold" presetClass="entr" presetID="2" presetSubtype="4">
                                  <p:stCondLst>
                                    <p:cond delay="0"/>
                                  </p:stCondLst>
                                  <p:childTnLst>
                                    <p:set>
                                      <p:cBhvr>
                                        <p:cTn id="2636" dur="1" fill="hold">
                                          <p:stCondLst>
                                            <p:cond delay="0"/>
                                          </p:stCondLst>
                                        </p:cTn>
                                        <p:tgtEl>
                                          <p:spTgt spid="925">
                                            <p:txEl>
                                              <p:pRg st="1" end="1"/>
                                            </p:txEl>
                                          </p:spTgt>
                                        </p:tgtEl>
                                        <p:attrNameLst>
                                          <p:attrName>style.visibility</p:attrName>
                                        </p:attrNameLst>
                                      </p:cBhvr>
                                      <p:to>
                                        <p:strVal val="visible"/>
                                      </p:to>
                                    </p:set>
                                    <p:anim calcmode="lin" valueType="num">
                                      <p:cBhvr additive="repl">
                                        <p:cTn id="2637" dur="500" fill="hold"/>
                                        <p:tgtEl>
                                          <p:spTgt spid="925">
                                            <p:txEl>
                                              <p:pRg st="1" end="1"/>
                                            </p:txEl>
                                          </p:spTgt>
                                        </p:tgtEl>
                                        <p:attrNameLst>
                                          <p:attrName>ppt_x</p:attrName>
                                        </p:attrNameLst>
                                      </p:cBhvr>
                                      <p:tavLst>
                                        <p:tav tm="0">
                                          <p:val>
                                            <p:strVal val="#ppt_x"/>
                                          </p:val>
                                        </p:tav>
                                        <p:tav tm="100000">
                                          <p:val>
                                            <p:strVal val="#ppt_x"/>
                                          </p:val>
                                        </p:tav>
                                      </p:tavLst>
                                    </p:anim>
                                    <p:anim calcmode="lin" valueType="num">
                                      <p:cBhvr additive="repl">
                                        <p:cTn id="2638" dur="500" fill="hold"/>
                                        <p:tgtEl>
                                          <p:spTgt spid="9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39" fill="hold">
                      <p:stCondLst>
                        <p:cond delay="indefinite"/>
                      </p:stCondLst>
                      <p:childTnLst>
                        <p:par>
                          <p:cTn id="2640" fill="hold">
                            <p:stCondLst>
                              <p:cond delay="0"/>
                            </p:stCondLst>
                            <p:childTnLst>
                              <p:par>
                                <p:cTn id="2641" nodeType="clickEffect" fill="hold" presetClass="entr" presetID="2" presetSubtype="4">
                                  <p:stCondLst>
                                    <p:cond delay="0"/>
                                  </p:stCondLst>
                                  <p:childTnLst>
                                    <p:set>
                                      <p:cBhvr>
                                        <p:cTn id="2642" dur="1" fill="hold">
                                          <p:stCondLst>
                                            <p:cond delay="0"/>
                                          </p:stCondLst>
                                        </p:cTn>
                                        <p:tgtEl>
                                          <p:spTgt spid="925">
                                            <p:txEl>
                                              <p:pRg st="2" end="2"/>
                                            </p:txEl>
                                          </p:spTgt>
                                        </p:tgtEl>
                                        <p:attrNameLst>
                                          <p:attrName>style.visibility</p:attrName>
                                        </p:attrNameLst>
                                      </p:cBhvr>
                                      <p:to>
                                        <p:strVal val="visible"/>
                                      </p:to>
                                    </p:set>
                                    <p:anim calcmode="lin" valueType="num">
                                      <p:cBhvr additive="repl">
                                        <p:cTn id="2643" dur="500" fill="hold"/>
                                        <p:tgtEl>
                                          <p:spTgt spid="925">
                                            <p:txEl>
                                              <p:pRg st="2" end="2"/>
                                            </p:txEl>
                                          </p:spTgt>
                                        </p:tgtEl>
                                        <p:attrNameLst>
                                          <p:attrName>ppt_x</p:attrName>
                                        </p:attrNameLst>
                                      </p:cBhvr>
                                      <p:tavLst>
                                        <p:tav tm="0">
                                          <p:val>
                                            <p:strVal val="#ppt_x"/>
                                          </p:val>
                                        </p:tav>
                                        <p:tav tm="100000">
                                          <p:val>
                                            <p:strVal val="#ppt_x"/>
                                          </p:val>
                                        </p:tav>
                                      </p:tavLst>
                                    </p:anim>
                                    <p:anim calcmode="lin" valueType="num">
                                      <p:cBhvr additive="repl">
                                        <p:cTn id="2644" dur="500" fill="hold"/>
                                        <p:tgtEl>
                                          <p:spTgt spid="9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45" fill="hold">
                      <p:stCondLst>
                        <p:cond delay="indefinite"/>
                      </p:stCondLst>
                      <p:childTnLst>
                        <p:par>
                          <p:cTn id="2646" fill="hold">
                            <p:stCondLst>
                              <p:cond delay="0"/>
                            </p:stCondLst>
                            <p:childTnLst>
                              <p:par>
                                <p:cTn id="2647" nodeType="clickEffect" fill="hold" presetClass="entr" presetID="2" presetSubtype="4">
                                  <p:stCondLst>
                                    <p:cond delay="0"/>
                                  </p:stCondLst>
                                  <p:childTnLst>
                                    <p:set>
                                      <p:cBhvr>
                                        <p:cTn id="2648" dur="1" fill="hold">
                                          <p:stCondLst>
                                            <p:cond delay="0"/>
                                          </p:stCondLst>
                                        </p:cTn>
                                        <p:tgtEl>
                                          <p:spTgt spid="925">
                                            <p:txEl>
                                              <p:pRg st="3" end="3"/>
                                            </p:txEl>
                                          </p:spTgt>
                                        </p:tgtEl>
                                        <p:attrNameLst>
                                          <p:attrName>style.visibility</p:attrName>
                                        </p:attrNameLst>
                                      </p:cBhvr>
                                      <p:to>
                                        <p:strVal val="visible"/>
                                      </p:to>
                                    </p:set>
                                    <p:anim calcmode="lin" valueType="num">
                                      <p:cBhvr additive="repl">
                                        <p:cTn id="2649" dur="500" fill="hold"/>
                                        <p:tgtEl>
                                          <p:spTgt spid="925">
                                            <p:txEl>
                                              <p:pRg st="3" end="3"/>
                                            </p:txEl>
                                          </p:spTgt>
                                        </p:tgtEl>
                                        <p:attrNameLst>
                                          <p:attrName>ppt_x</p:attrName>
                                        </p:attrNameLst>
                                      </p:cBhvr>
                                      <p:tavLst>
                                        <p:tav tm="0">
                                          <p:val>
                                            <p:strVal val="#ppt_x"/>
                                          </p:val>
                                        </p:tav>
                                        <p:tav tm="100000">
                                          <p:val>
                                            <p:strVal val="#ppt_x"/>
                                          </p:val>
                                        </p:tav>
                                      </p:tavLst>
                                    </p:anim>
                                    <p:anim calcmode="lin" valueType="num">
                                      <p:cBhvr additive="repl">
                                        <p:cTn id="2650" dur="500" fill="hold"/>
                                        <p:tgtEl>
                                          <p:spTgt spid="9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28" name="PlaceHolder 2"/>
          <p:cNvSpPr>
            <a:spLocks noGrp="1"/>
          </p:cNvSpPr>
          <p:nvPr>
            <p:ph/>
          </p:nvPr>
        </p:nvSpPr>
        <p:spPr>
          <a:xfrm>
            <a:off x="385200" y="1200960"/>
            <a:ext cx="4564080" cy="3447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Let’s explain this by example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widget is a graphical element that can be drawn on the screen.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Button and Checkbox are both derived from    Widget.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Each class has its own implementation of the draw() function.</a:t>
            </a:r>
            <a:endParaRPr b="0" lang="en-US" sz="2000" spc="-1" strike="noStrike">
              <a:latin typeface="Arial"/>
            </a:endParaRPr>
          </a:p>
        </p:txBody>
      </p:sp>
      <p:sp>
        <p:nvSpPr>
          <p:cNvPr id="929" name="PlaceHolder 3"/>
          <p:cNvSpPr>
            <a:spLocks noGrp="1"/>
          </p:cNvSpPr>
          <p:nvPr>
            <p:ph type="sldNum" idx="17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D279A88-2DBB-4755-893A-BB4CFF725BB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930" name="Afbeelding 17" descr=""/>
          <p:cNvPicPr/>
          <p:nvPr/>
        </p:nvPicPr>
        <p:blipFill>
          <a:blip r:embed="rId1"/>
          <a:stretch/>
        </p:blipFill>
        <p:spPr>
          <a:xfrm>
            <a:off x="5049000" y="1312920"/>
            <a:ext cx="4418280" cy="3077280"/>
          </a:xfrm>
          <a:prstGeom prst="rect">
            <a:avLst/>
          </a:prstGeom>
          <a:ln w="0">
            <a:noFill/>
          </a:ln>
        </p:spPr>
      </p:pic>
    </p:spTree>
  </p:cSld>
  <mc:AlternateContent>
    <mc:Choice Requires="p14">
      <p:transition p14:dur="10"/>
    </mc:Choice>
    <mc:Fallback>
      <p:transition/>
    </mc:Fallback>
  </mc:AlternateContent>
  <p:timing>
    <p:tnLst>
      <p:par>
        <p:cTn id="2651" dur="indefinite" restart="never" nodeType="tmRoot">
          <p:childTnLst>
            <p:seq>
              <p:cTn id="2652" dur="indefinite" nodeType="mainSeq">
                <p:childTnLst>
                  <p:par>
                    <p:cTn id="2653" fill="hold">
                      <p:stCondLst>
                        <p:cond delay="indefinite"/>
                      </p:stCondLst>
                      <p:childTnLst>
                        <p:par>
                          <p:cTn id="2654" fill="hold">
                            <p:stCondLst>
                              <p:cond delay="0"/>
                            </p:stCondLst>
                            <p:childTnLst>
                              <p:par>
                                <p:cTn id="2655" nodeType="clickEffect" fill="hold" presetClass="entr" presetID="2" presetSubtype="4">
                                  <p:stCondLst>
                                    <p:cond delay="0"/>
                                  </p:stCondLst>
                                  <p:childTnLst>
                                    <p:set>
                                      <p:cBhvr>
                                        <p:cTn id="2656" dur="1" fill="hold">
                                          <p:stCondLst>
                                            <p:cond delay="0"/>
                                          </p:stCondLst>
                                        </p:cTn>
                                        <p:tgtEl>
                                          <p:spTgt spid="930"/>
                                        </p:tgtEl>
                                        <p:attrNameLst>
                                          <p:attrName>style.visibility</p:attrName>
                                        </p:attrNameLst>
                                      </p:cBhvr>
                                      <p:to>
                                        <p:strVal val="visible"/>
                                      </p:to>
                                    </p:set>
                                    <p:anim calcmode="lin" valueType="num">
                                      <p:cBhvr additive="repl">
                                        <p:cTn id="2657" dur="500" fill="hold"/>
                                        <p:tgtEl>
                                          <p:spTgt spid="930"/>
                                        </p:tgtEl>
                                        <p:attrNameLst>
                                          <p:attrName>ppt_x</p:attrName>
                                        </p:attrNameLst>
                                      </p:cBhvr>
                                      <p:tavLst>
                                        <p:tav tm="0">
                                          <p:val>
                                            <p:strVal val="#ppt_x"/>
                                          </p:val>
                                        </p:tav>
                                        <p:tav tm="100000">
                                          <p:val>
                                            <p:strVal val="#ppt_x"/>
                                          </p:val>
                                        </p:tav>
                                      </p:tavLst>
                                    </p:anim>
                                    <p:anim calcmode="lin" valueType="num">
                                      <p:cBhvr additive="repl">
                                        <p:cTn id="2658" dur="500" fill="hold"/>
                                        <p:tgtEl>
                                          <p:spTgt spid="930"/>
                                        </p:tgtEl>
                                        <p:attrNameLst>
                                          <p:attrName>ppt_y</p:attrName>
                                        </p:attrNameLst>
                                      </p:cBhvr>
                                      <p:tavLst>
                                        <p:tav tm="0">
                                          <p:val>
                                            <p:strVal val="1+#ppt_h/2"/>
                                          </p:val>
                                        </p:tav>
                                        <p:tav tm="100000">
                                          <p:val>
                                            <p:strVal val="#ppt_y"/>
                                          </p:val>
                                        </p:tav>
                                      </p:tavLst>
                                    </p:anim>
                                  </p:childTnLst>
                                </p:cTn>
                              </p:par>
                            </p:childTnLst>
                          </p:cTn>
                        </p:par>
                      </p:childTnLst>
                    </p:cTn>
                  </p:par>
                  <p:par>
                    <p:cTn id="2659" fill="hold">
                      <p:stCondLst>
                        <p:cond delay="indefinite"/>
                      </p:stCondLst>
                      <p:childTnLst>
                        <p:par>
                          <p:cTn id="2660" fill="hold">
                            <p:stCondLst>
                              <p:cond delay="0"/>
                            </p:stCondLst>
                            <p:childTnLst>
                              <p:par>
                                <p:cTn id="2661" nodeType="clickEffect" fill="hold" presetClass="entr" presetID="2" presetSubtype="4">
                                  <p:stCondLst>
                                    <p:cond delay="0"/>
                                  </p:stCondLst>
                                  <p:childTnLst>
                                    <p:set>
                                      <p:cBhvr>
                                        <p:cTn id="2662" dur="1" fill="hold">
                                          <p:stCondLst>
                                            <p:cond delay="0"/>
                                          </p:stCondLst>
                                        </p:cTn>
                                        <p:tgtEl>
                                          <p:spTgt spid="928">
                                            <p:txEl>
                                              <p:pRg st="1" end="1"/>
                                            </p:txEl>
                                          </p:spTgt>
                                        </p:tgtEl>
                                        <p:attrNameLst>
                                          <p:attrName>style.visibility</p:attrName>
                                        </p:attrNameLst>
                                      </p:cBhvr>
                                      <p:to>
                                        <p:strVal val="visible"/>
                                      </p:to>
                                    </p:set>
                                    <p:anim calcmode="lin" valueType="num">
                                      <p:cBhvr additive="repl">
                                        <p:cTn id="2663" dur="500" fill="hold"/>
                                        <p:tgtEl>
                                          <p:spTgt spid="928">
                                            <p:txEl>
                                              <p:pRg st="1" end="1"/>
                                            </p:txEl>
                                          </p:spTgt>
                                        </p:tgtEl>
                                        <p:attrNameLst>
                                          <p:attrName>ppt_x</p:attrName>
                                        </p:attrNameLst>
                                      </p:cBhvr>
                                      <p:tavLst>
                                        <p:tav tm="0">
                                          <p:val>
                                            <p:strVal val="#ppt_x"/>
                                          </p:val>
                                        </p:tav>
                                        <p:tav tm="100000">
                                          <p:val>
                                            <p:strVal val="#ppt_x"/>
                                          </p:val>
                                        </p:tav>
                                      </p:tavLst>
                                    </p:anim>
                                    <p:anim calcmode="lin" valueType="num">
                                      <p:cBhvr additive="repl">
                                        <p:cTn id="2664" dur="500" fill="hold"/>
                                        <p:tgtEl>
                                          <p:spTgt spid="9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65" fill="hold">
                      <p:stCondLst>
                        <p:cond delay="indefinite"/>
                      </p:stCondLst>
                      <p:childTnLst>
                        <p:par>
                          <p:cTn id="2666" fill="hold">
                            <p:stCondLst>
                              <p:cond delay="0"/>
                            </p:stCondLst>
                            <p:childTnLst>
                              <p:par>
                                <p:cTn id="2667" nodeType="clickEffect" fill="hold" presetClass="entr" presetID="2" presetSubtype="4">
                                  <p:stCondLst>
                                    <p:cond delay="0"/>
                                  </p:stCondLst>
                                  <p:childTnLst>
                                    <p:set>
                                      <p:cBhvr>
                                        <p:cTn id="2668" dur="1" fill="hold">
                                          <p:stCondLst>
                                            <p:cond delay="0"/>
                                          </p:stCondLst>
                                        </p:cTn>
                                        <p:tgtEl>
                                          <p:spTgt spid="928">
                                            <p:txEl>
                                              <p:pRg st="2" end="2"/>
                                            </p:txEl>
                                          </p:spTgt>
                                        </p:tgtEl>
                                        <p:attrNameLst>
                                          <p:attrName>style.visibility</p:attrName>
                                        </p:attrNameLst>
                                      </p:cBhvr>
                                      <p:to>
                                        <p:strVal val="visible"/>
                                      </p:to>
                                    </p:set>
                                    <p:anim calcmode="lin" valueType="num">
                                      <p:cBhvr additive="repl">
                                        <p:cTn id="2669" dur="500" fill="hold"/>
                                        <p:tgtEl>
                                          <p:spTgt spid="928">
                                            <p:txEl>
                                              <p:pRg st="2" end="2"/>
                                            </p:txEl>
                                          </p:spTgt>
                                        </p:tgtEl>
                                        <p:attrNameLst>
                                          <p:attrName>ppt_x</p:attrName>
                                        </p:attrNameLst>
                                      </p:cBhvr>
                                      <p:tavLst>
                                        <p:tav tm="0">
                                          <p:val>
                                            <p:strVal val="#ppt_x"/>
                                          </p:val>
                                        </p:tav>
                                        <p:tav tm="100000">
                                          <p:val>
                                            <p:strVal val="#ppt_x"/>
                                          </p:val>
                                        </p:tav>
                                      </p:tavLst>
                                    </p:anim>
                                    <p:anim calcmode="lin" valueType="num">
                                      <p:cBhvr additive="repl">
                                        <p:cTn id="2670" dur="500" fill="hold"/>
                                        <p:tgtEl>
                                          <p:spTgt spid="9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71" fill="hold">
                      <p:stCondLst>
                        <p:cond delay="indefinite"/>
                      </p:stCondLst>
                      <p:childTnLst>
                        <p:par>
                          <p:cTn id="2672" fill="hold">
                            <p:stCondLst>
                              <p:cond delay="0"/>
                            </p:stCondLst>
                            <p:childTnLst>
                              <p:par>
                                <p:cTn id="2673" nodeType="clickEffect" fill="hold" presetClass="entr" presetID="2" presetSubtype="4">
                                  <p:stCondLst>
                                    <p:cond delay="0"/>
                                  </p:stCondLst>
                                  <p:childTnLst>
                                    <p:set>
                                      <p:cBhvr>
                                        <p:cTn id="2674" dur="1" fill="hold">
                                          <p:stCondLst>
                                            <p:cond delay="0"/>
                                          </p:stCondLst>
                                        </p:cTn>
                                        <p:tgtEl>
                                          <p:spTgt spid="928">
                                            <p:txEl>
                                              <p:pRg st="3" end="3"/>
                                            </p:txEl>
                                          </p:spTgt>
                                        </p:tgtEl>
                                        <p:attrNameLst>
                                          <p:attrName>style.visibility</p:attrName>
                                        </p:attrNameLst>
                                      </p:cBhvr>
                                      <p:to>
                                        <p:strVal val="visible"/>
                                      </p:to>
                                    </p:set>
                                    <p:anim calcmode="lin" valueType="num">
                                      <p:cBhvr additive="repl">
                                        <p:cTn id="2675" dur="500" fill="hold"/>
                                        <p:tgtEl>
                                          <p:spTgt spid="928">
                                            <p:txEl>
                                              <p:pRg st="3" end="3"/>
                                            </p:txEl>
                                          </p:spTgt>
                                        </p:tgtEl>
                                        <p:attrNameLst>
                                          <p:attrName>ppt_x</p:attrName>
                                        </p:attrNameLst>
                                      </p:cBhvr>
                                      <p:tavLst>
                                        <p:tav tm="0">
                                          <p:val>
                                            <p:strVal val="#ppt_x"/>
                                          </p:val>
                                        </p:tav>
                                        <p:tav tm="100000">
                                          <p:val>
                                            <p:strVal val="#ppt_x"/>
                                          </p:val>
                                        </p:tav>
                                      </p:tavLst>
                                    </p:anim>
                                    <p:anim calcmode="lin" valueType="num">
                                      <p:cBhvr additive="repl">
                                        <p:cTn id="2676" dur="500" fill="hold"/>
                                        <p:tgtEl>
                                          <p:spTgt spid="9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32" name="PlaceHolder 2"/>
          <p:cNvSpPr>
            <a:spLocks noGrp="1"/>
          </p:cNvSpPr>
          <p:nvPr>
            <p:ph/>
          </p:nvPr>
        </p:nvSpPr>
        <p:spPr>
          <a:xfrm>
            <a:off x="385200" y="1200960"/>
            <a:ext cx="4363560" cy="3300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 layout contains many widgets: it maintains a list of pointers of type </a:t>
            </a:r>
            <a:r>
              <a:rPr b="1" lang="en-US" sz="1800" spc="-1" strike="noStrike">
                <a:solidFill>
                  <a:srgbClr val="000000"/>
                </a:solidFill>
                <a:highlight>
                  <a:srgbClr val="ffffff"/>
                </a:highlight>
                <a:latin typeface="Consolas"/>
                <a:ea typeface="ＭＳ Ｐゴシック"/>
              </a:rPr>
              <a:t>Widget*</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 of these widgets may be Buttons, others may be Checkboxes.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Layout calls the draw() function of each widget. </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Each widget will draw itself appropriate to its type.</a:t>
            </a:r>
            <a:endParaRPr b="0" lang="en-US" sz="2000" spc="-1" strike="noStrike">
              <a:latin typeface="Arial"/>
            </a:endParaRPr>
          </a:p>
        </p:txBody>
      </p:sp>
      <p:sp>
        <p:nvSpPr>
          <p:cNvPr id="933" name="PlaceHolder 3"/>
          <p:cNvSpPr>
            <a:spLocks noGrp="1"/>
          </p:cNvSpPr>
          <p:nvPr>
            <p:ph type="sldNum" idx="17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FFFEB90-A531-477C-A987-0D71AFD48B5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934" name="Afbeelding 2" descr=""/>
          <p:cNvPicPr/>
          <p:nvPr/>
        </p:nvPicPr>
        <p:blipFill>
          <a:blip r:embed="rId1"/>
          <a:stretch/>
        </p:blipFill>
        <p:spPr>
          <a:xfrm>
            <a:off x="4980240" y="1506600"/>
            <a:ext cx="4363560" cy="2899440"/>
          </a:xfrm>
          <a:prstGeom prst="rect">
            <a:avLst/>
          </a:prstGeom>
          <a:ln w="0">
            <a:noFill/>
          </a:ln>
        </p:spPr>
      </p:pic>
    </p:spTree>
  </p:cSld>
  <mc:AlternateContent>
    <mc:Choice Requires="p14">
      <p:transition p14:dur="10"/>
    </mc:Choice>
    <mc:Fallback>
      <p:transition/>
    </mc:Fallback>
  </mc:AlternateContent>
  <p:timing>
    <p:tnLst>
      <p:par>
        <p:cTn id="2677" dur="indefinite" restart="never" nodeType="tmRoot">
          <p:childTnLst>
            <p:seq>
              <p:cTn id="2678" dur="indefinite" nodeType="mainSeq">
                <p:childTnLst>
                  <p:par>
                    <p:cTn id="2679" fill="hold">
                      <p:stCondLst>
                        <p:cond delay="indefinite"/>
                      </p:stCondLst>
                      <p:childTnLst>
                        <p:par>
                          <p:cTn id="2680" fill="hold">
                            <p:stCondLst>
                              <p:cond delay="0"/>
                            </p:stCondLst>
                            <p:childTnLst>
                              <p:par>
                                <p:cTn id="2681" nodeType="clickEffect" fill="hold" presetClass="entr" presetID="2" presetSubtype="4">
                                  <p:stCondLst>
                                    <p:cond delay="0"/>
                                  </p:stCondLst>
                                  <p:childTnLst>
                                    <p:set>
                                      <p:cBhvr>
                                        <p:cTn id="2682" dur="1" fill="hold">
                                          <p:stCondLst>
                                            <p:cond delay="0"/>
                                          </p:stCondLst>
                                        </p:cTn>
                                        <p:tgtEl>
                                          <p:spTgt spid="934"/>
                                        </p:tgtEl>
                                        <p:attrNameLst>
                                          <p:attrName>style.visibility</p:attrName>
                                        </p:attrNameLst>
                                      </p:cBhvr>
                                      <p:to>
                                        <p:strVal val="visible"/>
                                      </p:to>
                                    </p:set>
                                    <p:anim calcmode="lin" valueType="num">
                                      <p:cBhvr additive="repl">
                                        <p:cTn id="2683" dur="500" fill="hold"/>
                                        <p:tgtEl>
                                          <p:spTgt spid="934"/>
                                        </p:tgtEl>
                                        <p:attrNameLst>
                                          <p:attrName>ppt_x</p:attrName>
                                        </p:attrNameLst>
                                      </p:cBhvr>
                                      <p:tavLst>
                                        <p:tav tm="0">
                                          <p:val>
                                            <p:strVal val="#ppt_x"/>
                                          </p:val>
                                        </p:tav>
                                        <p:tav tm="100000">
                                          <p:val>
                                            <p:strVal val="#ppt_x"/>
                                          </p:val>
                                        </p:tav>
                                      </p:tavLst>
                                    </p:anim>
                                    <p:anim calcmode="lin" valueType="num">
                                      <p:cBhvr additive="repl">
                                        <p:cTn id="2684"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par>
                    <p:cTn id="2685" fill="hold">
                      <p:stCondLst>
                        <p:cond delay="indefinite"/>
                      </p:stCondLst>
                      <p:childTnLst>
                        <p:par>
                          <p:cTn id="2686" fill="hold">
                            <p:stCondLst>
                              <p:cond delay="0"/>
                            </p:stCondLst>
                            <p:childTnLst>
                              <p:par>
                                <p:cTn id="2687" nodeType="clickEffect" fill="hold" presetClass="entr" presetID="2" presetSubtype="4">
                                  <p:stCondLst>
                                    <p:cond delay="0"/>
                                  </p:stCondLst>
                                  <p:childTnLst>
                                    <p:set>
                                      <p:cBhvr>
                                        <p:cTn id="2688" dur="1" fill="hold">
                                          <p:stCondLst>
                                            <p:cond delay="0"/>
                                          </p:stCondLst>
                                        </p:cTn>
                                        <p:tgtEl>
                                          <p:spTgt spid="932">
                                            <p:txEl>
                                              <p:pRg st="1" end="1"/>
                                            </p:txEl>
                                          </p:spTgt>
                                        </p:tgtEl>
                                        <p:attrNameLst>
                                          <p:attrName>style.visibility</p:attrName>
                                        </p:attrNameLst>
                                      </p:cBhvr>
                                      <p:to>
                                        <p:strVal val="visible"/>
                                      </p:to>
                                    </p:set>
                                    <p:anim calcmode="lin" valueType="num">
                                      <p:cBhvr additive="repl">
                                        <p:cTn id="2689" dur="500" fill="hold"/>
                                        <p:tgtEl>
                                          <p:spTgt spid="932">
                                            <p:txEl>
                                              <p:pRg st="1" end="1"/>
                                            </p:txEl>
                                          </p:spTgt>
                                        </p:tgtEl>
                                        <p:attrNameLst>
                                          <p:attrName>ppt_x</p:attrName>
                                        </p:attrNameLst>
                                      </p:cBhvr>
                                      <p:tavLst>
                                        <p:tav tm="0">
                                          <p:val>
                                            <p:strVal val="#ppt_x"/>
                                          </p:val>
                                        </p:tav>
                                        <p:tav tm="100000">
                                          <p:val>
                                            <p:strVal val="#ppt_x"/>
                                          </p:val>
                                        </p:tav>
                                      </p:tavLst>
                                    </p:anim>
                                    <p:anim calcmode="lin" valueType="num">
                                      <p:cBhvr additive="repl">
                                        <p:cTn id="2690" dur="500" fill="hold"/>
                                        <p:tgtEl>
                                          <p:spTgt spid="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91" fill="hold">
                      <p:stCondLst>
                        <p:cond delay="indefinite"/>
                      </p:stCondLst>
                      <p:childTnLst>
                        <p:par>
                          <p:cTn id="2692" fill="hold">
                            <p:stCondLst>
                              <p:cond delay="0"/>
                            </p:stCondLst>
                            <p:childTnLst>
                              <p:par>
                                <p:cTn id="2693" nodeType="clickEffect" fill="hold" presetClass="entr" presetID="2" presetSubtype="4">
                                  <p:stCondLst>
                                    <p:cond delay="0"/>
                                  </p:stCondLst>
                                  <p:childTnLst>
                                    <p:set>
                                      <p:cBhvr>
                                        <p:cTn id="2694" dur="1" fill="hold">
                                          <p:stCondLst>
                                            <p:cond delay="0"/>
                                          </p:stCondLst>
                                        </p:cTn>
                                        <p:tgtEl>
                                          <p:spTgt spid="932">
                                            <p:txEl>
                                              <p:pRg st="2" end="2"/>
                                            </p:txEl>
                                          </p:spTgt>
                                        </p:tgtEl>
                                        <p:attrNameLst>
                                          <p:attrName>style.visibility</p:attrName>
                                        </p:attrNameLst>
                                      </p:cBhvr>
                                      <p:to>
                                        <p:strVal val="visible"/>
                                      </p:to>
                                    </p:set>
                                    <p:anim calcmode="lin" valueType="num">
                                      <p:cBhvr additive="repl">
                                        <p:cTn id="2695" dur="500" fill="hold"/>
                                        <p:tgtEl>
                                          <p:spTgt spid="932">
                                            <p:txEl>
                                              <p:pRg st="2" end="2"/>
                                            </p:txEl>
                                          </p:spTgt>
                                        </p:tgtEl>
                                        <p:attrNameLst>
                                          <p:attrName>ppt_x</p:attrName>
                                        </p:attrNameLst>
                                      </p:cBhvr>
                                      <p:tavLst>
                                        <p:tav tm="0">
                                          <p:val>
                                            <p:strVal val="#ppt_x"/>
                                          </p:val>
                                        </p:tav>
                                        <p:tav tm="100000">
                                          <p:val>
                                            <p:strVal val="#ppt_x"/>
                                          </p:val>
                                        </p:tav>
                                      </p:tavLst>
                                    </p:anim>
                                    <p:anim calcmode="lin" valueType="num">
                                      <p:cBhvr additive="repl">
                                        <p:cTn id="2696" dur="500" fill="hold"/>
                                        <p:tgtEl>
                                          <p:spTgt spid="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97" fill="hold">
                      <p:stCondLst>
                        <p:cond delay="indefinite"/>
                      </p:stCondLst>
                      <p:childTnLst>
                        <p:par>
                          <p:cTn id="2698" fill="hold">
                            <p:stCondLst>
                              <p:cond delay="0"/>
                            </p:stCondLst>
                            <p:childTnLst>
                              <p:par>
                                <p:cTn id="2699" nodeType="clickEffect" fill="hold" presetClass="entr" presetID="2" presetSubtype="4">
                                  <p:stCondLst>
                                    <p:cond delay="0"/>
                                  </p:stCondLst>
                                  <p:childTnLst>
                                    <p:set>
                                      <p:cBhvr>
                                        <p:cTn id="2700" dur="1" fill="hold">
                                          <p:stCondLst>
                                            <p:cond delay="0"/>
                                          </p:stCondLst>
                                        </p:cTn>
                                        <p:tgtEl>
                                          <p:spTgt spid="932">
                                            <p:txEl>
                                              <p:pRg st="3" end="3"/>
                                            </p:txEl>
                                          </p:spTgt>
                                        </p:tgtEl>
                                        <p:attrNameLst>
                                          <p:attrName>style.visibility</p:attrName>
                                        </p:attrNameLst>
                                      </p:cBhvr>
                                      <p:to>
                                        <p:strVal val="visible"/>
                                      </p:to>
                                    </p:set>
                                    <p:anim calcmode="lin" valueType="num">
                                      <p:cBhvr additive="repl">
                                        <p:cTn id="2701" dur="500" fill="hold"/>
                                        <p:tgtEl>
                                          <p:spTgt spid="932">
                                            <p:txEl>
                                              <p:pRg st="3" end="3"/>
                                            </p:txEl>
                                          </p:spTgt>
                                        </p:tgtEl>
                                        <p:attrNameLst>
                                          <p:attrName>ppt_x</p:attrName>
                                        </p:attrNameLst>
                                      </p:cBhvr>
                                      <p:tavLst>
                                        <p:tav tm="0">
                                          <p:val>
                                            <p:strVal val="#ppt_x"/>
                                          </p:val>
                                        </p:tav>
                                        <p:tav tm="100000">
                                          <p:val>
                                            <p:strVal val="#ppt_x"/>
                                          </p:val>
                                        </p:tav>
                                      </p:tavLst>
                                    </p:anim>
                                    <p:anim calcmode="lin" valueType="num">
                                      <p:cBhvr additive="repl">
                                        <p:cTn id="2702" dur="500" fill="hold"/>
                                        <p:tgtEl>
                                          <p:spTgt spid="9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36" name="PlaceHolder 2"/>
          <p:cNvSpPr>
            <a:spLocks noGrp="1"/>
          </p:cNvSpPr>
          <p:nvPr>
            <p:ph/>
          </p:nvPr>
        </p:nvSpPr>
        <p:spPr>
          <a:xfrm>
            <a:off x="385200" y="1200960"/>
            <a:ext cx="3978360" cy="3459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What is the gain?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Layout is unknowing of the types of Widgets that exist.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coupling has decreased, which improves maintainability and extendibility.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can later add more widget types without having to alter existing code.</a:t>
            </a:r>
            <a:endParaRPr b="0" lang="en-US" sz="2000" spc="-1" strike="noStrike">
              <a:latin typeface="Arial"/>
            </a:endParaRPr>
          </a:p>
        </p:txBody>
      </p:sp>
      <p:sp>
        <p:nvSpPr>
          <p:cNvPr id="937" name="PlaceHolder 3"/>
          <p:cNvSpPr>
            <a:spLocks noGrp="1"/>
          </p:cNvSpPr>
          <p:nvPr>
            <p:ph type="sldNum" idx="17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28FE834-C453-406C-A66A-644A400874C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938" name="Afbeelding 2" descr=""/>
          <p:cNvPicPr/>
          <p:nvPr/>
        </p:nvPicPr>
        <p:blipFill>
          <a:blip r:embed="rId1"/>
          <a:stretch/>
        </p:blipFill>
        <p:spPr>
          <a:xfrm>
            <a:off x="4980240" y="1506600"/>
            <a:ext cx="4363560" cy="2899440"/>
          </a:xfrm>
          <a:prstGeom prst="rect">
            <a:avLst/>
          </a:prstGeom>
          <a:ln w="0">
            <a:noFill/>
          </a:ln>
        </p:spPr>
      </p:pic>
    </p:spTree>
  </p:cSld>
  <mc:AlternateContent>
    <mc:Choice Requires="p14">
      <p:transition p14:dur="10"/>
    </mc:Choice>
    <mc:Fallback>
      <p:transition/>
    </mc:Fallback>
  </mc:AlternateContent>
  <p:timing>
    <p:tnLst>
      <p:par>
        <p:cTn id="2703" dur="indefinite" restart="never" nodeType="tmRoot">
          <p:childTnLst>
            <p:seq>
              <p:cTn id="2704" dur="indefinite" nodeType="mainSeq">
                <p:childTnLst>
                  <p:par>
                    <p:cTn id="2705" fill="hold">
                      <p:stCondLst>
                        <p:cond delay="indefinite"/>
                      </p:stCondLst>
                      <p:childTnLst>
                        <p:par>
                          <p:cTn id="2706" fill="hold">
                            <p:stCondLst>
                              <p:cond delay="0"/>
                            </p:stCondLst>
                            <p:childTnLst>
                              <p:par>
                                <p:cTn id="2707" nodeType="clickEffect" fill="hold" presetClass="entr" presetID="2" presetSubtype="4">
                                  <p:stCondLst>
                                    <p:cond delay="0"/>
                                  </p:stCondLst>
                                  <p:childTnLst>
                                    <p:set>
                                      <p:cBhvr>
                                        <p:cTn id="2708" dur="1" fill="hold">
                                          <p:stCondLst>
                                            <p:cond delay="0"/>
                                          </p:stCondLst>
                                        </p:cTn>
                                        <p:tgtEl>
                                          <p:spTgt spid="938"/>
                                        </p:tgtEl>
                                        <p:attrNameLst>
                                          <p:attrName>style.visibility</p:attrName>
                                        </p:attrNameLst>
                                      </p:cBhvr>
                                      <p:to>
                                        <p:strVal val="visible"/>
                                      </p:to>
                                    </p:set>
                                    <p:anim calcmode="lin" valueType="num">
                                      <p:cBhvr additive="repl">
                                        <p:cTn id="2709" dur="500" fill="hold"/>
                                        <p:tgtEl>
                                          <p:spTgt spid="938"/>
                                        </p:tgtEl>
                                        <p:attrNameLst>
                                          <p:attrName>ppt_x</p:attrName>
                                        </p:attrNameLst>
                                      </p:cBhvr>
                                      <p:tavLst>
                                        <p:tav tm="0">
                                          <p:val>
                                            <p:strVal val="#ppt_x"/>
                                          </p:val>
                                        </p:tav>
                                        <p:tav tm="100000">
                                          <p:val>
                                            <p:strVal val="#ppt_x"/>
                                          </p:val>
                                        </p:tav>
                                      </p:tavLst>
                                    </p:anim>
                                    <p:anim calcmode="lin" valueType="num">
                                      <p:cBhvr additive="repl">
                                        <p:cTn id="2710" dur="500" fill="hold"/>
                                        <p:tgtEl>
                                          <p:spTgt spid="938"/>
                                        </p:tgtEl>
                                        <p:attrNameLst>
                                          <p:attrName>ppt_y</p:attrName>
                                        </p:attrNameLst>
                                      </p:cBhvr>
                                      <p:tavLst>
                                        <p:tav tm="0">
                                          <p:val>
                                            <p:strVal val="1+#ppt_h/2"/>
                                          </p:val>
                                        </p:tav>
                                        <p:tav tm="100000">
                                          <p:val>
                                            <p:strVal val="#ppt_y"/>
                                          </p:val>
                                        </p:tav>
                                      </p:tavLst>
                                    </p:anim>
                                  </p:childTnLst>
                                </p:cTn>
                              </p:par>
                            </p:childTnLst>
                          </p:cTn>
                        </p:par>
                      </p:childTnLst>
                    </p:cTn>
                  </p:par>
                  <p:par>
                    <p:cTn id="2711" fill="hold">
                      <p:stCondLst>
                        <p:cond delay="indefinite"/>
                      </p:stCondLst>
                      <p:childTnLst>
                        <p:par>
                          <p:cTn id="2712" fill="hold">
                            <p:stCondLst>
                              <p:cond delay="0"/>
                            </p:stCondLst>
                            <p:childTnLst>
                              <p:par>
                                <p:cTn id="2713" nodeType="clickEffect" fill="hold" presetClass="entr" presetID="2" presetSubtype="4">
                                  <p:stCondLst>
                                    <p:cond delay="0"/>
                                  </p:stCondLst>
                                  <p:childTnLst>
                                    <p:set>
                                      <p:cBhvr>
                                        <p:cTn id="2714" dur="1" fill="hold">
                                          <p:stCondLst>
                                            <p:cond delay="0"/>
                                          </p:stCondLst>
                                        </p:cTn>
                                        <p:tgtEl>
                                          <p:spTgt spid="936">
                                            <p:txEl>
                                              <p:pRg st="1" end="1"/>
                                            </p:txEl>
                                          </p:spTgt>
                                        </p:tgtEl>
                                        <p:attrNameLst>
                                          <p:attrName>style.visibility</p:attrName>
                                        </p:attrNameLst>
                                      </p:cBhvr>
                                      <p:to>
                                        <p:strVal val="visible"/>
                                      </p:to>
                                    </p:set>
                                    <p:anim calcmode="lin" valueType="num">
                                      <p:cBhvr additive="repl">
                                        <p:cTn id="2715" dur="500" fill="hold"/>
                                        <p:tgtEl>
                                          <p:spTgt spid="936">
                                            <p:txEl>
                                              <p:pRg st="1" end="1"/>
                                            </p:txEl>
                                          </p:spTgt>
                                        </p:tgtEl>
                                        <p:attrNameLst>
                                          <p:attrName>ppt_x</p:attrName>
                                        </p:attrNameLst>
                                      </p:cBhvr>
                                      <p:tavLst>
                                        <p:tav tm="0">
                                          <p:val>
                                            <p:strVal val="#ppt_x"/>
                                          </p:val>
                                        </p:tav>
                                        <p:tav tm="100000">
                                          <p:val>
                                            <p:strVal val="#ppt_x"/>
                                          </p:val>
                                        </p:tav>
                                      </p:tavLst>
                                    </p:anim>
                                    <p:anim calcmode="lin" valueType="num">
                                      <p:cBhvr additive="repl">
                                        <p:cTn id="2716" dur="500" fill="hold"/>
                                        <p:tgtEl>
                                          <p:spTgt spid="9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17" fill="hold">
                      <p:stCondLst>
                        <p:cond delay="indefinite"/>
                      </p:stCondLst>
                      <p:childTnLst>
                        <p:par>
                          <p:cTn id="2718" fill="hold">
                            <p:stCondLst>
                              <p:cond delay="0"/>
                            </p:stCondLst>
                            <p:childTnLst>
                              <p:par>
                                <p:cTn id="2719" nodeType="clickEffect" fill="hold" presetClass="entr" presetID="2" presetSubtype="4">
                                  <p:stCondLst>
                                    <p:cond delay="0"/>
                                  </p:stCondLst>
                                  <p:childTnLst>
                                    <p:set>
                                      <p:cBhvr>
                                        <p:cTn id="2720" dur="1" fill="hold">
                                          <p:stCondLst>
                                            <p:cond delay="0"/>
                                          </p:stCondLst>
                                        </p:cTn>
                                        <p:tgtEl>
                                          <p:spTgt spid="936">
                                            <p:txEl>
                                              <p:pRg st="2" end="2"/>
                                            </p:txEl>
                                          </p:spTgt>
                                        </p:tgtEl>
                                        <p:attrNameLst>
                                          <p:attrName>style.visibility</p:attrName>
                                        </p:attrNameLst>
                                      </p:cBhvr>
                                      <p:to>
                                        <p:strVal val="visible"/>
                                      </p:to>
                                    </p:set>
                                    <p:anim calcmode="lin" valueType="num">
                                      <p:cBhvr additive="repl">
                                        <p:cTn id="2721" dur="500" fill="hold"/>
                                        <p:tgtEl>
                                          <p:spTgt spid="936">
                                            <p:txEl>
                                              <p:pRg st="2" end="2"/>
                                            </p:txEl>
                                          </p:spTgt>
                                        </p:tgtEl>
                                        <p:attrNameLst>
                                          <p:attrName>ppt_x</p:attrName>
                                        </p:attrNameLst>
                                      </p:cBhvr>
                                      <p:tavLst>
                                        <p:tav tm="0">
                                          <p:val>
                                            <p:strVal val="#ppt_x"/>
                                          </p:val>
                                        </p:tav>
                                        <p:tav tm="100000">
                                          <p:val>
                                            <p:strVal val="#ppt_x"/>
                                          </p:val>
                                        </p:tav>
                                      </p:tavLst>
                                    </p:anim>
                                    <p:anim calcmode="lin" valueType="num">
                                      <p:cBhvr additive="repl">
                                        <p:cTn id="2722" dur="500" fill="hold"/>
                                        <p:tgtEl>
                                          <p:spTgt spid="9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23" fill="hold">
                      <p:stCondLst>
                        <p:cond delay="indefinite"/>
                      </p:stCondLst>
                      <p:childTnLst>
                        <p:par>
                          <p:cTn id="2724" fill="hold">
                            <p:stCondLst>
                              <p:cond delay="0"/>
                            </p:stCondLst>
                            <p:childTnLst>
                              <p:par>
                                <p:cTn id="2725" nodeType="clickEffect" fill="hold" presetClass="entr" presetID="2" presetSubtype="4">
                                  <p:stCondLst>
                                    <p:cond delay="0"/>
                                  </p:stCondLst>
                                  <p:childTnLst>
                                    <p:set>
                                      <p:cBhvr>
                                        <p:cTn id="2726" dur="1" fill="hold">
                                          <p:stCondLst>
                                            <p:cond delay="0"/>
                                          </p:stCondLst>
                                        </p:cTn>
                                        <p:tgtEl>
                                          <p:spTgt spid="936">
                                            <p:txEl>
                                              <p:pRg st="3" end="3"/>
                                            </p:txEl>
                                          </p:spTgt>
                                        </p:tgtEl>
                                        <p:attrNameLst>
                                          <p:attrName>style.visibility</p:attrName>
                                        </p:attrNameLst>
                                      </p:cBhvr>
                                      <p:to>
                                        <p:strVal val="visible"/>
                                      </p:to>
                                    </p:set>
                                    <p:anim calcmode="lin" valueType="num">
                                      <p:cBhvr additive="repl">
                                        <p:cTn id="2727" dur="500" fill="hold"/>
                                        <p:tgtEl>
                                          <p:spTgt spid="936">
                                            <p:txEl>
                                              <p:pRg st="3" end="3"/>
                                            </p:txEl>
                                          </p:spTgt>
                                        </p:tgtEl>
                                        <p:attrNameLst>
                                          <p:attrName>ppt_x</p:attrName>
                                        </p:attrNameLst>
                                      </p:cBhvr>
                                      <p:tavLst>
                                        <p:tav tm="0">
                                          <p:val>
                                            <p:strVal val="#ppt_x"/>
                                          </p:val>
                                        </p:tav>
                                        <p:tav tm="100000">
                                          <p:val>
                                            <p:strVal val="#ppt_x"/>
                                          </p:val>
                                        </p:tav>
                                      </p:tavLst>
                                    </p:anim>
                                    <p:anim calcmode="lin" valueType="num">
                                      <p:cBhvr additive="repl">
                                        <p:cTn id="2728" dur="500" fill="hold"/>
                                        <p:tgtEl>
                                          <p:spTgt spid="9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40" name="Speech Bubble: Rectangle with Corners Rounded 4"/>
          <p:cNvSpPr/>
          <p:nvPr/>
        </p:nvSpPr>
        <p:spPr>
          <a:xfrm>
            <a:off x="707040" y="988200"/>
            <a:ext cx="7107120" cy="682200"/>
          </a:xfrm>
          <a:prstGeom prst="wedgeRoundRectCallout">
            <a:avLst>
              <a:gd name="adj1" fmla="val -39358"/>
              <a:gd name="adj2" fmla="val 89311"/>
              <a:gd name="adj3"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sp>
      <p:sp>
        <p:nvSpPr>
          <p:cNvPr id="941" name="PlaceHolder 2"/>
          <p:cNvSpPr>
            <a:spLocks noGrp="1"/>
          </p:cNvSpPr>
          <p:nvPr>
            <p:ph/>
          </p:nvPr>
        </p:nvSpPr>
        <p:spPr>
          <a:xfrm>
            <a:off x="385200" y="1200960"/>
            <a:ext cx="7555320" cy="3048840"/>
          </a:xfrm>
          <a:prstGeom prst="rect">
            <a:avLst/>
          </a:prstGeom>
          <a:noFill/>
          <a:ln w="9360">
            <a:noFill/>
          </a:ln>
        </p:spPr>
        <p:txBody>
          <a:bodyPr numCol="1" spcCol="0" lIns="0" rIns="0" tIns="0" bIns="0" anchor="t">
            <a:noAutofit/>
          </a:bodyPr>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We can later add more widget types without having to alter existing code.</a:t>
            </a: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called the Open/Closed Principle.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Software entities (in this case a class) should be open for extension, but closed for modification.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example, we can make new classes derived from Widget. They are extensions of the base class, but they must always implement the base class interface.</a:t>
            </a:r>
            <a:endParaRPr b="0" lang="en-US" sz="2000" spc="-1" strike="noStrike">
              <a:latin typeface="Arial"/>
            </a:endParaRPr>
          </a:p>
        </p:txBody>
      </p:sp>
      <p:sp>
        <p:nvSpPr>
          <p:cNvPr id="942" name="PlaceHolder 3"/>
          <p:cNvSpPr>
            <a:spLocks noGrp="1"/>
          </p:cNvSpPr>
          <p:nvPr>
            <p:ph type="sldNum" idx="18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CA41854-30E0-4563-827E-E41D0D746B7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29" dur="indefinite" restart="never" nodeType="tmRoot">
          <p:childTnLst>
            <p:seq>
              <p:cTn id="2730" dur="indefinite" nodeType="mainSeq">
                <p:childTnLst>
                  <p:par>
                    <p:cTn id="2731" fill="hold">
                      <p:stCondLst>
                        <p:cond delay="indefinite"/>
                      </p:stCondLst>
                      <p:childTnLst>
                        <p:par>
                          <p:cTn id="2732" fill="hold">
                            <p:stCondLst>
                              <p:cond delay="0"/>
                            </p:stCondLst>
                            <p:childTnLst>
                              <p:par>
                                <p:cTn id="2733" nodeType="clickEffect" fill="hold" presetClass="entr" presetID="2" presetSubtype="4">
                                  <p:stCondLst>
                                    <p:cond delay="0"/>
                                  </p:stCondLst>
                                  <p:childTnLst>
                                    <p:set>
                                      <p:cBhvr>
                                        <p:cTn id="2734" dur="1" fill="hold">
                                          <p:stCondLst>
                                            <p:cond delay="0"/>
                                          </p:stCondLst>
                                        </p:cTn>
                                        <p:tgtEl>
                                          <p:spTgt spid="941">
                                            <p:txEl>
                                              <p:pRg st="2" end="2"/>
                                            </p:txEl>
                                          </p:spTgt>
                                        </p:tgtEl>
                                        <p:attrNameLst>
                                          <p:attrName>style.visibility</p:attrName>
                                        </p:attrNameLst>
                                      </p:cBhvr>
                                      <p:to>
                                        <p:strVal val="visible"/>
                                      </p:to>
                                    </p:set>
                                    <p:anim calcmode="lin" valueType="num">
                                      <p:cBhvr additive="repl">
                                        <p:cTn id="2735" dur="500" fill="hold"/>
                                        <p:tgtEl>
                                          <p:spTgt spid="941">
                                            <p:txEl>
                                              <p:pRg st="2" end="2"/>
                                            </p:txEl>
                                          </p:spTgt>
                                        </p:tgtEl>
                                        <p:attrNameLst>
                                          <p:attrName>ppt_x</p:attrName>
                                        </p:attrNameLst>
                                      </p:cBhvr>
                                      <p:tavLst>
                                        <p:tav tm="0">
                                          <p:val>
                                            <p:strVal val="#ppt_x"/>
                                          </p:val>
                                        </p:tav>
                                        <p:tav tm="100000">
                                          <p:val>
                                            <p:strVal val="#ppt_x"/>
                                          </p:val>
                                        </p:tav>
                                      </p:tavLst>
                                    </p:anim>
                                    <p:anim calcmode="lin" valueType="num">
                                      <p:cBhvr additive="repl">
                                        <p:cTn id="2736" dur="500" fill="hold"/>
                                        <p:tgtEl>
                                          <p:spTgt spid="9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37" fill="hold">
                      <p:stCondLst>
                        <p:cond delay="indefinite"/>
                      </p:stCondLst>
                      <p:childTnLst>
                        <p:par>
                          <p:cTn id="2738" fill="hold">
                            <p:stCondLst>
                              <p:cond delay="0"/>
                            </p:stCondLst>
                            <p:childTnLst>
                              <p:par>
                                <p:cTn id="2739" nodeType="clickEffect" fill="hold" presetClass="entr" presetID="2" presetSubtype="4">
                                  <p:stCondLst>
                                    <p:cond delay="0"/>
                                  </p:stCondLst>
                                  <p:childTnLst>
                                    <p:set>
                                      <p:cBhvr>
                                        <p:cTn id="2740" dur="1" fill="hold">
                                          <p:stCondLst>
                                            <p:cond delay="0"/>
                                          </p:stCondLst>
                                        </p:cTn>
                                        <p:tgtEl>
                                          <p:spTgt spid="941">
                                            <p:txEl>
                                              <p:pRg st="3" end="3"/>
                                            </p:txEl>
                                          </p:spTgt>
                                        </p:tgtEl>
                                        <p:attrNameLst>
                                          <p:attrName>style.visibility</p:attrName>
                                        </p:attrNameLst>
                                      </p:cBhvr>
                                      <p:to>
                                        <p:strVal val="visible"/>
                                      </p:to>
                                    </p:set>
                                    <p:anim calcmode="lin" valueType="num">
                                      <p:cBhvr additive="repl">
                                        <p:cTn id="2741" dur="500" fill="hold"/>
                                        <p:tgtEl>
                                          <p:spTgt spid="941">
                                            <p:txEl>
                                              <p:pRg st="3" end="3"/>
                                            </p:txEl>
                                          </p:spTgt>
                                        </p:tgtEl>
                                        <p:attrNameLst>
                                          <p:attrName>ppt_x</p:attrName>
                                        </p:attrNameLst>
                                      </p:cBhvr>
                                      <p:tavLst>
                                        <p:tav tm="0">
                                          <p:val>
                                            <p:strVal val="#ppt_x"/>
                                          </p:val>
                                        </p:tav>
                                        <p:tav tm="100000">
                                          <p:val>
                                            <p:strVal val="#ppt_x"/>
                                          </p:val>
                                        </p:tav>
                                      </p:tavLst>
                                    </p:anim>
                                    <p:anim calcmode="lin" valueType="num">
                                      <p:cBhvr additive="repl">
                                        <p:cTn id="2742" dur="500" fill="hold"/>
                                        <p:tgtEl>
                                          <p:spTgt spid="9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43" fill="hold">
                      <p:stCondLst>
                        <p:cond delay="indefinite"/>
                      </p:stCondLst>
                      <p:childTnLst>
                        <p:par>
                          <p:cTn id="2744" fill="hold">
                            <p:stCondLst>
                              <p:cond delay="0"/>
                            </p:stCondLst>
                            <p:childTnLst>
                              <p:par>
                                <p:cTn id="2745" nodeType="clickEffect" fill="hold" presetClass="entr" presetID="2" presetSubtype="4">
                                  <p:stCondLst>
                                    <p:cond delay="0"/>
                                  </p:stCondLst>
                                  <p:childTnLst>
                                    <p:set>
                                      <p:cBhvr>
                                        <p:cTn id="2746" dur="1" fill="hold">
                                          <p:stCondLst>
                                            <p:cond delay="0"/>
                                          </p:stCondLst>
                                        </p:cTn>
                                        <p:tgtEl>
                                          <p:spTgt spid="941">
                                            <p:txEl>
                                              <p:pRg st="4" end="4"/>
                                            </p:txEl>
                                          </p:spTgt>
                                        </p:tgtEl>
                                        <p:attrNameLst>
                                          <p:attrName>style.visibility</p:attrName>
                                        </p:attrNameLst>
                                      </p:cBhvr>
                                      <p:to>
                                        <p:strVal val="visible"/>
                                      </p:to>
                                    </p:set>
                                    <p:anim calcmode="lin" valueType="num">
                                      <p:cBhvr additive="repl">
                                        <p:cTn id="2747" dur="500" fill="hold"/>
                                        <p:tgtEl>
                                          <p:spTgt spid="941">
                                            <p:txEl>
                                              <p:pRg st="4" end="4"/>
                                            </p:txEl>
                                          </p:spTgt>
                                        </p:tgtEl>
                                        <p:attrNameLst>
                                          <p:attrName>ppt_x</p:attrName>
                                        </p:attrNameLst>
                                      </p:cBhvr>
                                      <p:tavLst>
                                        <p:tav tm="0">
                                          <p:val>
                                            <p:strVal val="#ppt_x"/>
                                          </p:val>
                                        </p:tav>
                                        <p:tav tm="100000">
                                          <p:val>
                                            <p:strVal val="#ppt_x"/>
                                          </p:val>
                                        </p:tav>
                                      </p:tavLst>
                                    </p:anim>
                                    <p:anim calcmode="lin" valueType="num">
                                      <p:cBhvr additive="repl">
                                        <p:cTn id="2748" dur="500" fill="hold"/>
                                        <p:tgtEl>
                                          <p:spTgt spid="94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3" name="Afbeelding 5" descr=""/>
          <p:cNvPicPr/>
          <p:nvPr/>
        </p:nvPicPr>
        <p:blipFill>
          <a:blip r:embed="rId1"/>
          <a:stretch/>
        </p:blipFill>
        <p:spPr>
          <a:xfrm>
            <a:off x="3366360" y="1140840"/>
            <a:ext cx="5447520" cy="3661920"/>
          </a:xfrm>
          <a:prstGeom prst="rect">
            <a:avLst/>
          </a:prstGeom>
          <a:ln w="0">
            <a:noFill/>
          </a:ln>
        </p:spPr>
      </p:pic>
      <p:sp>
        <p:nvSpPr>
          <p:cNvPr id="94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45" name="PlaceHolder 2"/>
          <p:cNvSpPr>
            <a:spLocks noGrp="1"/>
          </p:cNvSpPr>
          <p:nvPr>
            <p:ph/>
          </p:nvPr>
        </p:nvSpPr>
        <p:spPr>
          <a:xfrm>
            <a:off x="385200" y="1200960"/>
            <a:ext cx="4332600" cy="2032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Code example: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Shape is the base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derived classes Circle, Rectangle and Square reimplement the function area().</a:t>
            </a:r>
            <a:endParaRPr b="0" lang="en-US" sz="2000" spc="-1" strike="noStrike">
              <a:latin typeface="Arial"/>
            </a:endParaRPr>
          </a:p>
        </p:txBody>
      </p:sp>
      <p:sp>
        <p:nvSpPr>
          <p:cNvPr id="946" name="PlaceHolder 3"/>
          <p:cNvSpPr>
            <a:spLocks noGrp="1"/>
          </p:cNvSpPr>
          <p:nvPr>
            <p:ph type="sldNum" idx="18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C7DC18A-20FF-437F-BDCA-27DED13EF57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49" dur="indefinite" restart="never" nodeType="tmRoot">
          <p:childTnLst>
            <p:seq>
              <p:cTn id="2750" dur="indefinite" nodeType="mainSeq">
                <p:childTnLst>
                  <p:par>
                    <p:cTn id="2751" fill="hold">
                      <p:stCondLst>
                        <p:cond delay="indefinite"/>
                      </p:stCondLst>
                      <p:childTnLst>
                        <p:par>
                          <p:cTn id="2752" fill="hold">
                            <p:stCondLst>
                              <p:cond delay="0"/>
                            </p:stCondLst>
                            <p:childTnLst>
                              <p:par>
                                <p:cTn id="2753" nodeType="clickEffect" fill="hold" presetClass="entr" presetID="2" presetSubtype="4">
                                  <p:stCondLst>
                                    <p:cond delay="0"/>
                                  </p:stCondLst>
                                  <p:childTnLst>
                                    <p:set>
                                      <p:cBhvr>
                                        <p:cTn id="2754" dur="1" fill="hold">
                                          <p:stCondLst>
                                            <p:cond delay="0"/>
                                          </p:stCondLst>
                                        </p:cTn>
                                        <p:tgtEl>
                                          <p:spTgt spid="943"/>
                                        </p:tgtEl>
                                        <p:attrNameLst>
                                          <p:attrName>style.visibility</p:attrName>
                                        </p:attrNameLst>
                                      </p:cBhvr>
                                      <p:to>
                                        <p:strVal val="visible"/>
                                      </p:to>
                                    </p:set>
                                    <p:anim calcmode="lin" valueType="num">
                                      <p:cBhvr additive="repl">
                                        <p:cTn id="2755" dur="500" fill="hold"/>
                                        <p:tgtEl>
                                          <p:spTgt spid="943"/>
                                        </p:tgtEl>
                                        <p:attrNameLst>
                                          <p:attrName>ppt_x</p:attrName>
                                        </p:attrNameLst>
                                      </p:cBhvr>
                                      <p:tavLst>
                                        <p:tav tm="0">
                                          <p:val>
                                            <p:strVal val="#ppt_x"/>
                                          </p:val>
                                        </p:tav>
                                        <p:tav tm="100000">
                                          <p:val>
                                            <p:strVal val="#ppt_x"/>
                                          </p:val>
                                        </p:tav>
                                      </p:tavLst>
                                    </p:anim>
                                    <p:anim calcmode="lin" valueType="num">
                                      <p:cBhvr additive="repl">
                                        <p:cTn id="2756" dur="500" fill="hold"/>
                                        <p:tgtEl>
                                          <p:spTgt spid="943"/>
                                        </p:tgtEl>
                                        <p:attrNameLst>
                                          <p:attrName>ppt_y</p:attrName>
                                        </p:attrNameLst>
                                      </p:cBhvr>
                                      <p:tavLst>
                                        <p:tav tm="0">
                                          <p:val>
                                            <p:strVal val="1+#ppt_h/2"/>
                                          </p:val>
                                        </p:tav>
                                        <p:tav tm="100000">
                                          <p:val>
                                            <p:strVal val="#ppt_y"/>
                                          </p:val>
                                        </p:tav>
                                      </p:tavLst>
                                    </p:anim>
                                  </p:childTnLst>
                                </p:cTn>
                              </p:par>
                            </p:childTnLst>
                          </p:cTn>
                        </p:par>
                      </p:childTnLst>
                    </p:cTn>
                  </p:par>
                  <p:par>
                    <p:cTn id="2757" fill="hold">
                      <p:stCondLst>
                        <p:cond delay="indefinite"/>
                      </p:stCondLst>
                      <p:childTnLst>
                        <p:par>
                          <p:cTn id="2758" fill="hold">
                            <p:stCondLst>
                              <p:cond delay="0"/>
                            </p:stCondLst>
                            <p:childTnLst>
                              <p:par>
                                <p:cTn id="2759" nodeType="clickEffect" fill="hold" presetClass="entr" presetID="2" presetSubtype="4">
                                  <p:stCondLst>
                                    <p:cond delay="0"/>
                                  </p:stCondLst>
                                  <p:childTnLst>
                                    <p:set>
                                      <p:cBhvr>
                                        <p:cTn id="2760" dur="1" fill="hold">
                                          <p:stCondLst>
                                            <p:cond delay="0"/>
                                          </p:stCondLst>
                                        </p:cTn>
                                        <p:tgtEl>
                                          <p:spTgt spid="945">
                                            <p:txEl>
                                              <p:pRg st="1" end="1"/>
                                            </p:txEl>
                                          </p:spTgt>
                                        </p:tgtEl>
                                        <p:attrNameLst>
                                          <p:attrName>style.visibility</p:attrName>
                                        </p:attrNameLst>
                                      </p:cBhvr>
                                      <p:to>
                                        <p:strVal val="visible"/>
                                      </p:to>
                                    </p:set>
                                    <p:anim calcmode="lin" valueType="num">
                                      <p:cBhvr additive="repl">
                                        <p:cTn id="2761" dur="500" fill="hold"/>
                                        <p:tgtEl>
                                          <p:spTgt spid="945">
                                            <p:txEl>
                                              <p:pRg st="1" end="1"/>
                                            </p:txEl>
                                          </p:spTgt>
                                        </p:tgtEl>
                                        <p:attrNameLst>
                                          <p:attrName>ppt_x</p:attrName>
                                        </p:attrNameLst>
                                      </p:cBhvr>
                                      <p:tavLst>
                                        <p:tav tm="0">
                                          <p:val>
                                            <p:strVal val="#ppt_x"/>
                                          </p:val>
                                        </p:tav>
                                        <p:tav tm="100000">
                                          <p:val>
                                            <p:strVal val="#ppt_x"/>
                                          </p:val>
                                        </p:tav>
                                      </p:tavLst>
                                    </p:anim>
                                    <p:anim calcmode="lin" valueType="num">
                                      <p:cBhvr additive="repl">
                                        <p:cTn id="2762" dur="500" fill="hold"/>
                                        <p:tgtEl>
                                          <p:spTgt spid="9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63" fill="hold">
                      <p:stCondLst>
                        <p:cond delay="indefinite"/>
                      </p:stCondLst>
                      <p:childTnLst>
                        <p:par>
                          <p:cTn id="2764" fill="hold">
                            <p:stCondLst>
                              <p:cond delay="0"/>
                            </p:stCondLst>
                            <p:childTnLst>
                              <p:par>
                                <p:cTn id="2765" nodeType="clickEffect" fill="hold" presetClass="entr" presetID="2" presetSubtype="4">
                                  <p:stCondLst>
                                    <p:cond delay="0"/>
                                  </p:stCondLst>
                                  <p:childTnLst>
                                    <p:set>
                                      <p:cBhvr>
                                        <p:cTn id="2766" dur="1" fill="hold">
                                          <p:stCondLst>
                                            <p:cond delay="0"/>
                                          </p:stCondLst>
                                        </p:cTn>
                                        <p:tgtEl>
                                          <p:spTgt spid="945">
                                            <p:txEl>
                                              <p:pRg st="2" end="2"/>
                                            </p:txEl>
                                          </p:spTgt>
                                        </p:tgtEl>
                                        <p:attrNameLst>
                                          <p:attrName>style.visibility</p:attrName>
                                        </p:attrNameLst>
                                      </p:cBhvr>
                                      <p:to>
                                        <p:strVal val="visible"/>
                                      </p:to>
                                    </p:set>
                                    <p:anim calcmode="lin" valueType="num">
                                      <p:cBhvr additive="repl">
                                        <p:cTn id="2767" dur="500" fill="hold"/>
                                        <p:tgtEl>
                                          <p:spTgt spid="945">
                                            <p:txEl>
                                              <p:pRg st="2" end="2"/>
                                            </p:txEl>
                                          </p:spTgt>
                                        </p:tgtEl>
                                        <p:attrNameLst>
                                          <p:attrName>ppt_x</p:attrName>
                                        </p:attrNameLst>
                                      </p:cBhvr>
                                      <p:tavLst>
                                        <p:tav tm="0">
                                          <p:val>
                                            <p:strVal val="#ppt_x"/>
                                          </p:val>
                                        </p:tav>
                                        <p:tav tm="100000">
                                          <p:val>
                                            <p:strVal val="#ppt_x"/>
                                          </p:val>
                                        </p:tav>
                                      </p:tavLst>
                                    </p:anim>
                                    <p:anim calcmode="lin" valueType="num">
                                      <p:cBhvr additive="repl">
                                        <p:cTn id="2768" dur="500" fill="hold"/>
                                        <p:tgtEl>
                                          <p:spTgt spid="94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48" name="PlaceHolder 2"/>
          <p:cNvSpPr>
            <a:spLocks noGrp="1"/>
          </p:cNvSpPr>
          <p:nvPr>
            <p:ph/>
          </p:nvPr>
        </p:nvSpPr>
        <p:spPr>
          <a:xfrm>
            <a:off x="385200" y="1200960"/>
            <a:ext cx="7951320" cy="2186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Shape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 needs fixing! (later)</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needs fixing! (later)</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(will be corrected)</a:t>
            </a:r>
            <a:endParaRPr b="0" lang="en-US" sz="2000" spc="-1" strike="noStrike">
              <a:latin typeface="Arial"/>
            </a:endParaRPr>
          </a:p>
        </p:txBody>
      </p:sp>
      <p:sp>
        <p:nvSpPr>
          <p:cNvPr id="949" name="PlaceHolder 3"/>
          <p:cNvSpPr>
            <a:spLocks noGrp="1"/>
          </p:cNvSpPr>
          <p:nvPr>
            <p:ph type="sldNum" idx="18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72ED95B-C963-4737-9499-C2E81273E65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50"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769" dur="indefinite" restart="never" nodeType="tmRoot">
          <p:childTnLst>
            <p:seq>
              <p:cTn id="2770" dur="indefinite" nodeType="mainSeq">
                <p:childTnLst>
                  <p:par>
                    <p:cTn id="2771" fill="hold">
                      <p:stCondLst>
                        <p:cond delay="indefinite"/>
                      </p:stCondLst>
                      <p:childTnLst>
                        <p:par>
                          <p:cTn id="2772" fill="hold">
                            <p:stCondLst>
                              <p:cond delay="0"/>
                            </p:stCondLst>
                            <p:childTnLst>
                              <p:par>
                                <p:cTn id="2773" nodeType="clickEffect" fill="hold" presetClass="entr" presetID="2" presetSubtype="4">
                                  <p:stCondLst>
                                    <p:cond delay="0"/>
                                  </p:stCondLst>
                                  <p:childTnLst>
                                    <p:set>
                                      <p:cBhvr>
                                        <p:cTn id="2774" dur="1" fill="hold">
                                          <p:stCondLst>
                                            <p:cond delay="0"/>
                                          </p:stCondLst>
                                        </p:cTn>
                                        <p:tgtEl>
                                          <p:spTgt spid="948">
                                            <p:txEl>
                                              <p:pRg st="1" end="1"/>
                                            </p:txEl>
                                          </p:spTgt>
                                        </p:tgtEl>
                                        <p:attrNameLst>
                                          <p:attrName>style.visibility</p:attrName>
                                        </p:attrNameLst>
                                      </p:cBhvr>
                                      <p:to>
                                        <p:strVal val="visible"/>
                                      </p:to>
                                    </p:set>
                                    <p:anim calcmode="lin" valueType="num">
                                      <p:cBhvr additive="repl">
                                        <p:cTn id="2775" dur="500" fill="hold"/>
                                        <p:tgtEl>
                                          <p:spTgt spid="948">
                                            <p:txEl>
                                              <p:pRg st="1" end="1"/>
                                            </p:txEl>
                                          </p:spTgt>
                                        </p:tgtEl>
                                        <p:attrNameLst>
                                          <p:attrName>ppt_x</p:attrName>
                                        </p:attrNameLst>
                                      </p:cBhvr>
                                      <p:tavLst>
                                        <p:tav tm="0">
                                          <p:val>
                                            <p:strVal val="#ppt_x"/>
                                          </p:val>
                                        </p:tav>
                                        <p:tav tm="100000">
                                          <p:val>
                                            <p:strVal val="#ppt_x"/>
                                          </p:val>
                                        </p:tav>
                                      </p:tavLst>
                                    </p:anim>
                                    <p:anim calcmode="lin" valueType="num">
                                      <p:cBhvr additive="repl">
                                        <p:cTn id="2776" dur="500" fill="hold"/>
                                        <p:tgtEl>
                                          <p:spTgt spid="9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52" name="PlaceHolder 2"/>
          <p:cNvSpPr>
            <a:spLocks noGrp="1"/>
          </p:cNvSpPr>
          <p:nvPr>
            <p:ph/>
          </p:nvPr>
        </p:nvSpPr>
        <p:spPr>
          <a:xfrm>
            <a:off x="385200" y="1200960"/>
            <a:ext cx="7951320" cy="2894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Shape member functions</a:t>
            </a:r>
            <a:br>
              <a:rPr sz="2000"/>
            </a:b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constructor</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destructor</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don't know: just return 0</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53" name="PlaceHolder 3"/>
          <p:cNvSpPr>
            <a:spLocks noGrp="1"/>
          </p:cNvSpPr>
          <p:nvPr>
            <p:ph type="sldNum" idx="18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D55F078-2DB6-4D44-A41F-B98DB1D61F0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54"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408" name="PlaceHolder 2"/>
          <p:cNvSpPr>
            <a:spLocks noGrp="1"/>
          </p:cNvSpPr>
          <p:nvPr>
            <p:ph/>
          </p:nvPr>
        </p:nvSpPr>
        <p:spPr>
          <a:xfrm>
            <a:off x="385200" y="1200960"/>
            <a:ext cx="7555320" cy="153972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Qt</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Application framework and widget library.</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Cross-platform.</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Quite elaborate.</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Generally considered nice to work with.</a:t>
            </a:r>
            <a:endParaRPr b="0" lang="en-US" sz="2000" spc="-1" strike="noStrike">
              <a:latin typeface="Arial"/>
            </a:endParaRPr>
          </a:p>
        </p:txBody>
      </p:sp>
      <p:sp>
        <p:nvSpPr>
          <p:cNvPr id="409" name="PlaceHolder 3"/>
          <p:cNvSpPr>
            <a:spLocks noGrp="1"/>
          </p:cNvSpPr>
          <p:nvPr>
            <p:ph type="sldNum" idx="2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299CFB-4DCB-4214-8847-11DCC1553FC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56" name="PlaceHolder 2"/>
          <p:cNvSpPr>
            <a:spLocks noGrp="1"/>
          </p:cNvSpPr>
          <p:nvPr>
            <p:ph/>
          </p:nvPr>
        </p:nvSpPr>
        <p:spPr>
          <a:xfrm>
            <a:off x="385200" y="1200960"/>
            <a:ext cx="7951320" cy="2247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Circle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Circle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a:t>
            </a:r>
            <a:r>
              <a:rPr b="0" lang="fr-FR" sz="1400" spc="-1" strike="noStrike">
                <a:solidFill>
                  <a:srgbClr val="000000"/>
                </a:solidFill>
                <a:highlight>
                  <a:srgbClr val="ffffff"/>
                </a:highlight>
                <a:latin typeface="Consolas"/>
                <a:ea typeface="ＭＳ Ｐゴシック"/>
              </a:rPr>
              <a:t> Circle</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0" lang="fr-FR" sz="1400" spc="-1" strike="noStrike">
                <a:solidFill>
                  <a:srgbClr val="000000"/>
                </a:solidFill>
                <a:highlight>
                  <a:srgbClr val="ffffff"/>
                </a:highlight>
                <a:latin typeface="Consolas"/>
                <a:ea typeface="ＭＳ Ｐゴシック"/>
              </a:rPr>
              <a:t> radius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57" name="PlaceHolder 3"/>
          <p:cNvSpPr>
            <a:spLocks noGrp="1"/>
          </p:cNvSpPr>
          <p:nvPr>
            <p:ph type="sldNum" idx="18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40DBF14-0FE4-4BF8-AA87-4DC5DCF2AA5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58"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60" name="PlaceHolder 2"/>
          <p:cNvSpPr>
            <a:spLocks noGrp="1"/>
          </p:cNvSpPr>
          <p:nvPr>
            <p:ph/>
          </p:nvPr>
        </p:nvSpPr>
        <p:spPr>
          <a:xfrm>
            <a:off x="385200" y="1200960"/>
            <a:ext cx="7951320" cy="3326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Circle member functions</a:t>
            </a:r>
            <a:br>
              <a:rPr sz="2000"/>
            </a:b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radius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a:t>
            </a:r>
            <a:br>
              <a:rPr sz="1400"/>
            </a:b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radius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M_PI * m_radius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#include &lt;cmath&gt; to get M_PI</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61" name="PlaceHolder 3"/>
          <p:cNvSpPr>
            <a:spLocks noGrp="1"/>
          </p:cNvSpPr>
          <p:nvPr>
            <p:ph type="sldNum" idx="18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0B385F4-D1E4-4DBC-886B-12DB609F0BC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62"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64" name="PlaceHolder 2"/>
          <p:cNvSpPr>
            <a:spLocks noGrp="1"/>
          </p:cNvSpPr>
          <p:nvPr>
            <p:ph/>
          </p:nvPr>
        </p:nvSpPr>
        <p:spPr>
          <a:xfrm>
            <a:off x="385200" y="1200960"/>
            <a:ext cx="7951320" cy="2247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Square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65" name="PlaceHolder 3"/>
          <p:cNvSpPr>
            <a:spLocks noGrp="1"/>
          </p:cNvSpPr>
          <p:nvPr>
            <p:ph type="sldNum" idx="18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63ECFD6-8C2E-4C01-95FD-CA61801B62A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66"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68" name="PlaceHolder 2"/>
          <p:cNvSpPr>
            <a:spLocks noGrp="1"/>
          </p:cNvSpPr>
          <p:nvPr>
            <p:ph/>
          </p:nvPr>
        </p:nvSpPr>
        <p:spPr>
          <a:xfrm>
            <a:off x="385200" y="1200960"/>
            <a:ext cx="7951320" cy="3110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Square member functions</a:t>
            </a:r>
            <a:br>
              <a:rPr sz="2000"/>
            </a:b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m_size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69" name="PlaceHolder 3"/>
          <p:cNvSpPr>
            <a:spLocks noGrp="1"/>
          </p:cNvSpPr>
          <p:nvPr>
            <p:ph type="sldNum" idx="18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9E8034C-C39B-4C88-BA4A-DF2A67B49B3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70"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72" name="PlaceHolder 2"/>
          <p:cNvSpPr>
            <a:spLocks noGrp="1"/>
          </p:cNvSpPr>
          <p:nvPr>
            <p:ph/>
          </p:nvPr>
        </p:nvSpPr>
        <p:spPr>
          <a:xfrm>
            <a:off x="385200" y="1200960"/>
            <a:ext cx="7951320" cy="3153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"Circle 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c</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0" lang="en-US" sz="2000" spc="-1" strike="noStrike">
                <a:solidFill>
                  <a:srgbClr val="262626"/>
                </a:solidFill>
                <a:highlight>
                  <a:srgbClr val="ffffff"/>
                </a:highlight>
                <a:latin typeface="Calibri"/>
                <a:ea typeface="ＭＳ Ｐゴシック"/>
              </a:rPr>
              <a:t>Output</a:t>
            </a:r>
            <a:r>
              <a:rPr b="1" lang="en-US" sz="2000" spc="-1" strike="noStrike">
                <a:solidFill>
                  <a:srgbClr val="262626"/>
                </a:solidFill>
                <a:highlight>
                  <a:srgbClr val="ffffff"/>
                </a:highlight>
                <a:latin typeface="Calibri"/>
                <a:ea typeface="ＭＳ Ｐゴシック"/>
              </a:rPr>
              <a:t>:</a:t>
            </a:r>
            <a:br>
              <a:rPr sz="2000"/>
            </a:br>
            <a:r>
              <a:rPr b="0" lang="en-US" sz="1400" spc="-1" strike="noStrike">
                <a:solidFill>
                  <a:srgbClr val="000000"/>
                </a:solidFill>
                <a:highlight>
                  <a:srgbClr val="ffffff"/>
                </a:highlight>
                <a:latin typeface="Consolas"/>
                <a:ea typeface="ＭＳ Ｐゴシック"/>
              </a:rPr>
              <a:t>Square area is 9</a:t>
            </a:r>
            <a:br>
              <a:rPr sz="1400"/>
            </a:br>
            <a:r>
              <a:rPr b="0" lang="en-US" sz="1400" spc="-1" strike="noStrike">
                <a:solidFill>
                  <a:srgbClr val="000000"/>
                </a:solidFill>
                <a:highlight>
                  <a:srgbClr val="ffffff"/>
                </a:highlight>
                <a:latin typeface="Consolas"/>
                <a:ea typeface="ＭＳ Ｐゴシック"/>
              </a:rPr>
              <a:t>Circle area is 12.5664</a:t>
            </a:r>
            <a:br>
              <a:rPr sz="1400"/>
            </a:br>
            <a:r>
              <a:rPr b="1" lang="en-US" sz="2000" spc="-1" strike="noStrike">
                <a:solidFill>
                  <a:srgbClr val="000000"/>
                </a:solidFill>
                <a:highlight>
                  <a:srgbClr val="ffffff"/>
                </a:highlight>
                <a:latin typeface="Calibri"/>
                <a:ea typeface="ＭＳ Ｐゴシック"/>
              </a:rPr>
              <a:t>(so far so good!)</a:t>
            </a:r>
            <a:endParaRPr b="0" lang="en-US" sz="2000" spc="-1" strike="noStrike">
              <a:latin typeface="Arial"/>
            </a:endParaRPr>
          </a:p>
        </p:txBody>
      </p:sp>
      <p:sp>
        <p:nvSpPr>
          <p:cNvPr id="973" name="PlaceHolder 3"/>
          <p:cNvSpPr>
            <a:spLocks noGrp="1"/>
          </p:cNvSpPr>
          <p:nvPr>
            <p:ph type="sldNum" idx="18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3F5107-CC11-4495-A9A2-2D79FE31527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74"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777" dur="indefinite" restart="never" nodeType="tmRoot">
          <p:childTnLst>
            <p:seq>
              <p:cTn id="2778" dur="indefinite" nodeType="mainSeq">
                <p:childTnLst>
                  <p:par>
                    <p:cTn id="2779" fill="hold">
                      <p:stCondLst>
                        <p:cond delay="indefinite"/>
                      </p:stCondLst>
                      <p:childTnLst>
                        <p:par>
                          <p:cTn id="2780" fill="hold">
                            <p:stCondLst>
                              <p:cond delay="0"/>
                            </p:stCondLst>
                            <p:childTnLst>
                              <p:par>
                                <p:cTn id="2781" nodeType="clickEffect" fill="hold" presetClass="entr" presetID="2" presetSubtype="4">
                                  <p:stCondLst>
                                    <p:cond delay="0"/>
                                  </p:stCondLst>
                                  <p:childTnLst>
                                    <p:set>
                                      <p:cBhvr>
                                        <p:cTn id="2782" dur="1" fill="hold">
                                          <p:stCondLst>
                                            <p:cond delay="0"/>
                                          </p:stCondLst>
                                        </p:cTn>
                                        <p:tgtEl>
                                          <p:spTgt spid="972">
                                            <p:txEl>
                                              <p:pRg st="1" end="1"/>
                                            </p:txEl>
                                          </p:spTgt>
                                        </p:tgtEl>
                                        <p:attrNameLst>
                                          <p:attrName>style.visibility</p:attrName>
                                        </p:attrNameLst>
                                      </p:cBhvr>
                                      <p:to>
                                        <p:strVal val="visible"/>
                                      </p:to>
                                    </p:set>
                                    <p:anim calcmode="lin" valueType="num">
                                      <p:cBhvr additive="repl">
                                        <p:cTn id="2783" dur="500" fill="hold"/>
                                        <p:tgtEl>
                                          <p:spTgt spid="972">
                                            <p:txEl>
                                              <p:pRg st="1" end="1"/>
                                            </p:txEl>
                                          </p:spTgt>
                                        </p:tgtEl>
                                        <p:attrNameLst>
                                          <p:attrName>ppt_x</p:attrName>
                                        </p:attrNameLst>
                                      </p:cBhvr>
                                      <p:tavLst>
                                        <p:tav tm="0">
                                          <p:val>
                                            <p:strVal val="#ppt_x"/>
                                          </p:val>
                                        </p:tav>
                                        <p:tav tm="100000">
                                          <p:val>
                                            <p:strVal val="#ppt_x"/>
                                          </p:val>
                                        </p:tav>
                                      </p:tavLst>
                                    </p:anim>
                                    <p:anim calcmode="lin" valueType="num">
                                      <p:cBhvr additive="repl">
                                        <p:cTn id="2784" dur="500" fill="hold"/>
                                        <p:tgtEl>
                                          <p:spTgt spid="9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76" name="PlaceHolder 2"/>
          <p:cNvSpPr>
            <a:spLocks noGrp="1"/>
          </p:cNvSpPr>
          <p:nvPr>
            <p:ph/>
          </p:nvPr>
        </p:nvSpPr>
        <p:spPr>
          <a:xfrm>
            <a:off x="385200" y="1200960"/>
            <a:ext cx="7951320" cy="3357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introduce a function that makes use of the polymorphism of a shape:</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Let’s use this in main:</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77" name="PlaceHolder 3"/>
          <p:cNvSpPr>
            <a:spLocks noGrp="1"/>
          </p:cNvSpPr>
          <p:nvPr>
            <p:ph type="sldNum" idx="18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44B7D10-809A-4904-8E63-883234B5373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78"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785" dur="indefinite" restart="never" nodeType="tmRoot">
          <p:childTnLst>
            <p:seq>
              <p:cTn id="2786" dur="indefinite" nodeType="mainSeq">
                <p:childTnLst>
                  <p:par>
                    <p:cTn id="2787" fill="hold">
                      <p:stCondLst>
                        <p:cond delay="indefinite"/>
                      </p:stCondLst>
                      <p:childTnLst>
                        <p:par>
                          <p:cTn id="2788" fill="hold">
                            <p:stCondLst>
                              <p:cond delay="0"/>
                            </p:stCondLst>
                            <p:childTnLst>
                              <p:par>
                                <p:cTn id="2789" nodeType="clickEffect" fill="hold" presetClass="entr" presetID="2" presetSubtype="4">
                                  <p:stCondLst>
                                    <p:cond delay="0"/>
                                  </p:stCondLst>
                                  <p:childTnLst>
                                    <p:set>
                                      <p:cBhvr>
                                        <p:cTn id="2790" dur="1" fill="hold">
                                          <p:stCondLst>
                                            <p:cond delay="0"/>
                                          </p:stCondLst>
                                        </p:cTn>
                                        <p:tgtEl>
                                          <p:spTgt spid="976">
                                            <p:txEl>
                                              <p:pRg st="1" end="1"/>
                                            </p:txEl>
                                          </p:spTgt>
                                        </p:tgtEl>
                                        <p:attrNameLst>
                                          <p:attrName>style.visibility</p:attrName>
                                        </p:attrNameLst>
                                      </p:cBhvr>
                                      <p:to>
                                        <p:strVal val="visible"/>
                                      </p:to>
                                    </p:set>
                                    <p:anim calcmode="lin" valueType="num">
                                      <p:cBhvr additive="repl">
                                        <p:cTn id="2791" dur="500" fill="hold"/>
                                        <p:tgtEl>
                                          <p:spTgt spid="976">
                                            <p:txEl>
                                              <p:pRg st="1" end="1"/>
                                            </p:txEl>
                                          </p:spTgt>
                                        </p:tgtEl>
                                        <p:attrNameLst>
                                          <p:attrName>ppt_x</p:attrName>
                                        </p:attrNameLst>
                                      </p:cBhvr>
                                      <p:tavLst>
                                        <p:tav tm="0">
                                          <p:val>
                                            <p:strVal val="#ppt_x"/>
                                          </p:val>
                                        </p:tav>
                                        <p:tav tm="100000">
                                          <p:val>
                                            <p:strVal val="#ppt_x"/>
                                          </p:val>
                                        </p:tav>
                                      </p:tavLst>
                                    </p:anim>
                                    <p:anim calcmode="lin" valueType="num">
                                      <p:cBhvr additive="repl">
                                        <p:cTn id="2792" dur="500" fill="hold"/>
                                        <p:tgtEl>
                                          <p:spTgt spid="97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80" name="PlaceHolder 2"/>
          <p:cNvSpPr>
            <a:spLocks noGrp="1"/>
          </p:cNvSpPr>
          <p:nvPr>
            <p:ph/>
          </p:nvPr>
        </p:nvSpPr>
        <p:spPr>
          <a:xfrm>
            <a:off x="385200" y="1200960"/>
            <a:ext cx="7555320" cy="1564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Output is not what we wanted!</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Area is 0</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Area is 0</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Apparently, the member function of shape is used!</a:t>
            </a:r>
            <a:endParaRPr b="0" lang="en-US" sz="2000" spc="-1" strike="noStrike">
              <a:latin typeface="Arial"/>
            </a:endParaRPr>
          </a:p>
        </p:txBody>
      </p:sp>
      <p:sp>
        <p:nvSpPr>
          <p:cNvPr id="981" name="PlaceHolder 3"/>
          <p:cNvSpPr>
            <a:spLocks noGrp="1"/>
          </p:cNvSpPr>
          <p:nvPr>
            <p:ph type="sldNum" idx="19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DEE0D1E-E2EF-4367-B313-EB95719328C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93" dur="indefinite" restart="never" nodeType="tmRoot">
          <p:childTnLst>
            <p:seq>
              <p:cTn id="2794" dur="indefinite" nodeType="mainSeq">
                <p:childTnLst>
                  <p:par>
                    <p:cTn id="2795" fill="hold">
                      <p:stCondLst>
                        <p:cond delay="indefinite"/>
                      </p:stCondLst>
                      <p:childTnLst>
                        <p:par>
                          <p:cTn id="2796" fill="hold">
                            <p:stCondLst>
                              <p:cond delay="0"/>
                            </p:stCondLst>
                            <p:childTnLst>
                              <p:par>
                                <p:cTn id="2797" nodeType="clickEffect" fill="hold" presetClass="entr" presetID="2" presetSubtype="4">
                                  <p:stCondLst>
                                    <p:cond delay="0"/>
                                  </p:stCondLst>
                                  <p:childTnLst>
                                    <p:set>
                                      <p:cBhvr>
                                        <p:cTn id="2798" dur="1" fill="hold">
                                          <p:stCondLst>
                                            <p:cond delay="0"/>
                                          </p:stCondLst>
                                        </p:cTn>
                                        <p:tgtEl>
                                          <p:spTgt spid="980">
                                            <p:txEl>
                                              <p:pRg st="3" end="3"/>
                                            </p:txEl>
                                          </p:spTgt>
                                        </p:tgtEl>
                                        <p:attrNameLst>
                                          <p:attrName>style.visibility</p:attrName>
                                        </p:attrNameLst>
                                      </p:cBhvr>
                                      <p:to>
                                        <p:strVal val="visible"/>
                                      </p:to>
                                    </p:set>
                                    <p:anim calcmode="lin" valueType="num">
                                      <p:cBhvr additive="repl">
                                        <p:cTn id="2799" dur="500" fill="hold"/>
                                        <p:tgtEl>
                                          <p:spTgt spid="980">
                                            <p:txEl>
                                              <p:pRg st="3" end="3"/>
                                            </p:txEl>
                                          </p:spTgt>
                                        </p:tgtEl>
                                        <p:attrNameLst>
                                          <p:attrName>ppt_x</p:attrName>
                                        </p:attrNameLst>
                                      </p:cBhvr>
                                      <p:tavLst>
                                        <p:tav tm="0">
                                          <p:val>
                                            <p:strVal val="#ppt_x"/>
                                          </p:val>
                                        </p:tav>
                                        <p:tav tm="100000">
                                          <p:val>
                                            <p:strVal val="#ppt_x"/>
                                          </p:val>
                                        </p:tav>
                                      </p:tavLst>
                                    </p:anim>
                                    <p:anim calcmode="lin" valueType="num">
                                      <p:cBhvr additive="repl">
                                        <p:cTn id="2800" dur="500" fill="hold"/>
                                        <p:tgtEl>
                                          <p:spTgt spid="9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83" name="PlaceHolder 2"/>
          <p:cNvSpPr>
            <a:spLocks noGrp="1"/>
          </p:cNvSpPr>
          <p:nvPr>
            <p:ph/>
          </p:nvPr>
        </p:nvSpPr>
        <p:spPr>
          <a:xfrm>
            <a:off x="385200" y="1200960"/>
            <a:ext cx="8213400" cy="3184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reason is that we should have used the virtual keyword in the definition of the base class: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 correct!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correct, but will be further improved (later)!</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Output now is correct:</a:t>
            </a:r>
            <a:br>
              <a:rPr sz="2000"/>
            </a:br>
            <a:r>
              <a:rPr b="0" lang="en-US" sz="1400" spc="-1" strike="noStrike">
                <a:solidFill>
                  <a:srgbClr val="000000"/>
                </a:solidFill>
                <a:highlight>
                  <a:srgbClr val="ffffff"/>
                </a:highlight>
                <a:latin typeface="Consolas"/>
                <a:ea typeface="ＭＳ Ｐゴシック"/>
              </a:rPr>
              <a:t>Area is 9</a:t>
            </a:r>
            <a:br>
              <a:rPr sz="1400"/>
            </a:br>
            <a:r>
              <a:rPr b="0" lang="en-US" sz="1400" spc="-1" strike="noStrike">
                <a:solidFill>
                  <a:srgbClr val="000000"/>
                </a:solidFill>
                <a:highlight>
                  <a:srgbClr val="ffffff"/>
                </a:highlight>
                <a:latin typeface="Consolas"/>
                <a:ea typeface="ＭＳ Ｐゴシック"/>
              </a:rPr>
              <a:t>Area is 12.5664</a:t>
            </a:r>
            <a:endParaRPr b="0" lang="en-US" sz="1400" spc="-1" strike="noStrike">
              <a:latin typeface="Arial"/>
            </a:endParaRPr>
          </a:p>
        </p:txBody>
      </p:sp>
      <p:sp>
        <p:nvSpPr>
          <p:cNvPr id="984" name="PlaceHolder 3"/>
          <p:cNvSpPr>
            <a:spLocks noGrp="1"/>
          </p:cNvSpPr>
          <p:nvPr>
            <p:ph type="sldNum" idx="19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34DCE24-EE79-4E14-9A50-A076B708062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85"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01" dur="indefinite" restart="never" nodeType="tmRoot">
          <p:childTnLst>
            <p:seq>
              <p:cTn id="2802" dur="indefinite" nodeType="mainSeq">
                <p:childTnLst>
                  <p:par>
                    <p:cTn id="2803" fill="hold">
                      <p:stCondLst>
                        <p:cond delay="indefinite"/>
                      </p:stCondLst>
                      <p:childTnLst>
                        <p:par>
                          <p:cTn id="2804" fill="hold">
                            <p:stCondLst>
                              <p:cond delay="0"/>
                            </p:stCondLst>
                            <p:childTnLst>
                              <p:par>
                                <p:cTn id="2805" nodeType="clickEffect" fill="hold" presetClass="entr" presetID="2" presetSubtype="4">
                                  <p:stCondLst>
                                    <p:cond delay="0"/>
                                  </p:stCondLst>
                                  <p:childTnLst>
                                    <p:set>
                                      <p:cBhvr>
                                        <p:cTn id="2806" dur="1" fill="hold">
                                          <p:stCondLst>
                                            <p:cond delay="0"/>
                                          </p:stCondLst>
                                        </p:cTn>
                                        <p:tgtEl>
                                          <p:spTgt spid="983">
                                            <p:txEl>
                                              <p:pRg st="1" end="1"/>
                                            </p:txEl>
                                          </p:spTgt>
                                        </p:tgtEl>
                                        <p:attrNameLst>
                                          <p:attrName>style.visibility</p:attrName>
                                        </p:attrNameLst>
                                      </p:cBhvr>
                                      <p:to>
                                        <p:strVal val="visible"/>
                                      </p:to>
                                    </p:set>
                                    <p:anim calcmode="lin" valueType="num">
                                      <p:cBhvr additive="repl">
                                        <p:cTn id="2807" dur="500" fill="hold"/>
                                        <p:tgtEl>
                                          <p:spTgt spid="983">
                                            <p:txEl>
                                              <p:pRg st="1" end="1"/>
                                            </p:txEl>
                                          </p:spTgt>
                                        </p:tgtEl>
                                        <p:attrNameLst>
                                          <p:attrName>ppt_x</p:attrName>
                                        </p:attrNameLst>
                                      </p:cBhvr>
                                      <p:tavLst>
                                        <p:tav tm="0">
                                          <p:val>
                                            <p:strVal val="#ppt_x"/>
                                          </p:val>
                                        </p:tav>
                                        <p:tav tm="100000">
                                          <p:val>
                                            <p:strVal val="#ppt_x"/>
                                          </p:val>
                                        </p:tav>
                                      </p:tavLst>
                                    </p:anim>
                                    <p:anim calcmode="lin" valueType="num">
                                      <p:cBhvr additive="repl">
                                        <p:cTn id="2808" dur="500" fill="hold"/>
                                        <p:tgtEl>
                                          <p:spTgt spid="9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09" fill="hold">
                      <p:stCondLst>
                        <p:cond delay="indefinite"/>
                      </p:stCondLst>
                      <p:childTnLst>
                        <p:par>
                          <p:cTn id="2810" fill="hold">
                            <p:stCondLst>
                              <p:cond delay="0"/>
                            </p:stCondLst>
                            <p:childTnLst>
                              <p:par>
                                <p:cTn id="2811" nodeType="clickEffect" fill="hold" presetClass="entr" presetID="2" presetSubtype="4">
                                  <p:stCondLst>
                                    <p:cond delay="0"/>
                                  </p:stCondLst>
                                  <p:childTnLst>
                                    <p:set>
                                      <p:cBhvr>
                                        <p:cTn id="2812" dur="1" fill="hold">
                                          <p:stCondLst>
                                            <p:cond delay="0"/>
                                          </p:stCondLst>
                                        </p:cTn>
                                        <p:tgtEl>
                                          <p:spTgt spid="983">
                                            <p:txEl>
                                              <p:pRg st="2" end="2"/>
                                            </p:txEl>
                                          </p:spTgt>
                                        </p:tgtEl>
                                        <p:attrNameLst>
                                          <p:attrName>style.visibility</p:attrName>
                                        </p:attrNameLst>
                                      </p:cBhvr>
                                      <p:to>
                                        <p:strVal val="visible"/>
                                      </p:to>
                                    </p:set>
                                    <p:anim calcmode="lin" valueType="num">
                                      <p:cBhvr additive="repl">
                                        <p:cTn id="2813" dur="500" fill="hold"/>
                                        <p:tgtEl>
                                          <p:spTgt spid="983">
                                            <p:txEl>
                                              <p:pRg st="2" end="2"/>
                                            </p:txEl>
                                          </p:spTgt>
                                        </p:tgtEl>
                                        <p:attrNameLst>
                                          <p:attrName>ppt_x</p:attrName>
                                        </p:attrNameLst>
                                      </p:cBhvr>
                                      <p:tavLst>
                                        <p:tav tm="0">
                                          <p:val>
                                            <p:strVal val="#ppt_x"/>
                                          </p:val>
                                        </p:tav>
                                        <p:tav tm="100000">
                                          <p:val>
                                            <p:strVal val="#ppt_x"/>
                                          </p:val>
                                        </p:tav>
                                      </p:tavLst>
                                    </p:anim>
                                    <p:anim calcmode="lin" valueType="num">
                                      <p:cBhvr additive="repl">
                                        <p:cTn id="2814" dur="500" fill="hold"/>
                                        <p:tgtEl>
                                          <p:spTgt spid="9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87" name="PlaceHolder 2"/>
          <p:cNvSpPr>
            <a:spLocks noGrp="1"/>
          </p:cNvSpPr>
          <p:nvPr>
            <p:ph/>
          </p:nvPr>
        </p:nvSpPr>
        <p:spPr>
          <a:xfrm>
            <a:off x="385200" y="1200960"/>
            <a:ext cx="8213400" cy="2709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Every member function that should behave polymorphically must have the virtual keyword.</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Why do we need to specify this?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decision was taken at a time when people were worried about the slight increase in memory usage for objects with virtual functions (it needs a pointer to the vtable).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philosophy of C++ was (and is): what you don’t use you don’t pay for. </a:t>
            </a:r>
            <a:endParaRPr b="0" lang="en-US" sz="2000" spc="-1" strike="noStrike">
              <a:latin typeface="Arial"/>
            </a:endParaRPr>
          </a:p>
        </p:txBody>
      </p:sp>
      <p:sp>
        <p:nvSpPr>
          <p:cNvPr id="988" name="PlaceHolder 3"/>
          <p:cNvSpPr>
            <a:spLocks noGrp="1"/>
          </p:cNvSpPr>
          <p:nvPr>
            <p:ph type="sldNum" idx="19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BF9944-7DDE-4D41-B7EE-035324F8B95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89"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15" dur="indefinite" restart="never" nodeType="tmRoot">
          <p:childTnLst>
            <p:seq>
              <p:cTn id="2816" dur="indefinite" nodeType="mainSeq">
                <p:childTnLst>
                  <p:par>
                    <p:cTn id="2817" fill="hold">
                      <p:stCondLst>
                        <p:cond delay="indefinite"/>
                      </p:stCondLst>
                      <p:childTnLst>
                        <p:par>
                          <p:cTn id="2818" fill="hold">
                            <p:stCondLst>
                              <p:cond delay="0"/>
                            </p:stCondLst>
                            <p:childTnLst>
                              <p:par>
                                <p:cTn id="2819" nodeType="clickEffect" fill="hold" presetClass="entr" presetID="2" presetSubtype="4">
                                  <p:stCondLst>
                                    <p:cond delay="0"/>
                                  </p:stCondLst>
                                  <p:childTnLst>
                                    <p:set>
                                      <p:cBhvr>
                                        <p:cTn id="2820" dur="1" fill="hold">
                                          <p:stCondLst>
                                            <p:cond delay="0"/>
                                          </p:stCondLst>
                                        </p:cTn>
                                        <p:tgtEl>
                                          <p:spTgt spid="987">
                                            <p:txEl>
                                              <p:pRg st="1" end="1"/>
                                            </p:txEl>
                                          </p:spTgt>
                                        </p:tgtEl>
                                        <p:attrNameLst>
                                          <p:attrName>style.visibility</p:attrName>
                                        </p:attrNameLst>
                                      </p:cBhvr>
                                      <p:to>
                                        <p:strVal val="visible"/>
                                      </p:to>
                                    </p:set>
                                    <p:anim calcmode="lin" valueType="num">
                                      <p:cBhvr additive="repl">
                                        <p:cTn id="2821" dur="500" fill="hold"/>
                                        <p:tgtEl>
                                          <p:spTgt spid="987">
                                            <p:txEl>
                                              <p:pRg st="1" end="1"/>
                                            </p:txEl>
                                          </p:spTgt>
                                        </p:tgtEl>
                                        <p:attrNameLst>
                                          <p:attrName>ppt_x</p:attrName>
                                        </p:attrNameLst>
                                      </p:cBhvr>
                                      <p:tavLst>
                                        <p:tav tm="0">
                                          <p:val>
                                            <p:strVal val="#ppt_x"/>
                                          </p:val>
                                        </p:tav>
                                        <p:tav tm="100000">
                                          <p:val>
                                            <p:strVal val="#ppt_x"/>
                                          </p:val>
                                        </p:tav>
                                      </p:tavLst>
                                    </p:anim>
                                    <p:anim calcmode="lin" valueType="num">
                                      <p:cBhvr additive="repl">
                                        <p:cTn id="2822" dur="500" fill="hold"/>
                                        <p:tgtEl>
                                          <p:spTgt spid="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23" fill="hold">
                      <p:stCondLst>
                        <p:cond delay="indefinite"/>
                      </p:stCondLst>
                      <p:childTnLst>
                        <p:par>
                          <p:cTn id="2824" fill="hold">
                            <p:stCondLst>
                              <p:cond delay="0"/>
                            </p:stCondLst>
                            <p:childTnLst>
                              <p:par>
                                <p:cTn id="2825" nodeType="clickEffect" fill="hold" presetClass="entr" presetID="2" presetSubtype="4">
                                  <p:stCondLst>
                                    <p:cond delay="0"/>
                                  </p:stCondLst>
                                  <p:childTnLst>
                                    <p:set>
                                      <p:cBhvr>
                                        <p:cTn id="2826" dur="1" fill="hold">
                                          <p:stCondLst>
                                            <p:cond delay="0"/>
                                          </p:stCondLst>
                                        </p:cTn>
                                        <p:tgtEl>
                                          <p:spTgt spid="987">
                                            <p:txEl>
                                              <p:pRg st="2" end="2"/>
                                            </p:txEl>
                                          </p:spTgt>
                                        </p:tgtEl>
                                        <p:attrNameLst>
                                          <p:attrName>style.visibility</p:attrName>
                                        </p:attrNameLst>
                                      </p:cBhvr>
                                      <p:to>
                                        <p:strVal val="visible"/>
                                      </p:to>
                                    </p:set>
                                    <p:anim calcmode="lin" valueType="num">
                                      <p:cBhvr additive="repl">
                                        <p:cTn id="2827" dur="500" fill="hold"/>
                                        <p:tgtEl>
                                          <p:spTgt spid="987">
                                            <p:txEl>
                                              <p:pRg st="2" end="2"/>
                                            </p:txEl>
                                          </p:spTgt>
                                        </p:tgtEl>
                                        <p:attrNameLst>
                                          <p:attrName>ppt_x</p:attrName>
                                        </p:attrNameLst>
                                      </p:cBhvr>
                                      <p:tavLst>
                                        <p:tav tm="0">
                                          <p:val>
                                            <p:strVal val="#ppt_x"/>
                                          </p:val>
                                        </p:tav>
                                        <p:tav tm="100000">
                                          <p:val>
                                            <p:strVal val="#ppt_x"/>
                                          </p:val>
                                        </p:tav>
                                      </p:tavLst>
                                    </p:anim>
                                    <p:anim calcmode="lin" valueType="num">
                                      <p:cBhvr additive="repl">
                                        <p:cTn id="2828" dur="500" fill="hold"/>
                                        <p:tgtEl>
                                          <p:spTgt spid="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29" fill="hold">
                      <p:stCondLst>
                        <p:cond delay="indefinite"/>
                      </p:stCondLst>
                      <p:childTnLst>
                        <p:par>
                          <p:cTn id="2830" fill="hold">
                            <p:stCondLst>
                              <p:cond delay="0"/>
                            </p:stCondLst>
                            <p:childTnLst>
                              <p:par>
                                <p:cTn id="2831" nodeType="clickEffect" fill="hold" presetClass="entr" presetID="2" presetSubtype="4">
                                  <p:stCondLst>
                                    <p:cond delay="0"/>
                                  </p:stCondLst>
                                  <p:childTnLst>
                                    <p:set>
                                      <p:cBhvr>
                                        <p:cTn id="2832" dur="1" fill="hold">
                                          <p:stCondLst>
                                            <p:cond delay="0"/>
                                          </p:stCondLst>
                                        </p:cTn>
                                        <p:tgtEl>
                                          <p:spTgt spid="987">
                                            <p:txEl>
                                              <p:pRg st="3" end="3"/>
                                            </p:txEl>
                                          </p:spTgt>
                                        </p:tgtEl>
                                        <p:attrNameLst>
                                          <p:attrName>style.visibility</p:attrName>
                                        </p:attrNameLst>
                                      </p:cBhvr>
                                      <p:to>
                                        <p:strVal val="visible"/>
                                      </p:to>
                                    </p:set>
                                    <p:anim calcmode="lin" valueType="num">
                                      <p:cBhvr additive="repl">
                                        <p:cTn id="2833" dur="500" fill="hold"/>
                                        <p:tgtEl>
                                          <p:spTgt spid="987">
                                            <p:txEl>
                                              <p:pRg st="3" end="3"/>
                                            </p:txEl>
                                          </p:spTgt>
                                        </p:tgtEl>
                                        <p:attrNameLst>
                                          <p:attrName>ppt_x</p:attrName>
                                        </p:attrNameLst>
                                      </p:cBhvr>
                                      <p:tavLst>
                                        <p:tav tm="0">
                                          <p:val>
                                            <p:strVal val="#ppt_x"/>
                                          </p:val>
                                        </p:tav>
                                        <p:tav tm="100000">
                                          <p:val>
                                            <p:strVal val="#ppt_x"/>
                                          </p:val>
                                        </p:tav>
                                      </p:tavLst>
                                    </p:anim>
                                    <p:anim calcmode="lin" valueType="num">
                                      <p:cBhvr additive="repl">
                                        <p:cTn id="2834" dur="500" fill="hold"/>
                                        <p:tgtEl>
                                          <p:spTgt spid="9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91" name="PlaceHolder 2"/>
          <p:cNvSpPr>
            <a:spLocks noGrp="1"/>
          </p:cNvSpPr>
          <p:nvPr>
            <p:ph/>
          </p:nvPr>
        </p:nvSpPr>
        <p:spPr>
          <a:xfrm>
            <a:off x="385200" y="1200960"/>
            <a:ext cx="8213400" cy="2506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Pay extra attention to the need of a virtual destructor: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createSomeShape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createSomeShape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only calls the correct destructor if it is virtual!</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992" name="PlaceHolder 3"/>
          <p:cNvSpPr>
            <a:spLocks noGrp="1"/>
          </p:cNvSpPr>
          <p:nvPr>
            <p:ph type="sldNum" idx="19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78B07D6-D73A-4377-BDE7-C58B3D823EE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93"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35" dur="indefinite" restart="never" nodeType="tmRoot">
          <p:childTnLst>
            <p:seq>
              <p:cTn id="2836" dur="indefinite" nodeType="mainSeq">
                <p:childTnLst>
                  <p:par>
                    <p:cTn id="2837" fill="hold">
                      <p:stCondLst>
                        <p:cond delay="indefinite"/>
                      </p:stCondLst>
                      <p:childTnLst>
                        <p:par>
                          <p:cTn id="2838" fill="hold">
                            <p:stCondLst>
                              <p:cond delay="0"/>
                            </p:stCondLst>
                            <p:childTnLst>
                              <p:par>
                                <p:cTn id="2839" nodeType="clickEffect" fill="hold" presetClass="entr" presetID="2" presetSubtype="4">
                                  <p:stCondLst>
                                    <p:cond delay="0"/>
                                  </p:stCondLst>
                                  <p:childTnLst>
                                    <p:set>
                                      <p:cBhvr>
                                        <p:cTn id="2840" dur="1" fill="hold">
                                          <p:stCondLst>
                                            <p:cond delay="0"/>
                                          </p:stCondLst>
                                        </p:cTn>
                                        <p:tgtEl>
                                          <p:spTgt spid="991">
                                            <p:txEl>
                                              <p:pRg st="1" end="1"/>
                                            </p:txEl>
                                          </p:spTgt>
                                        </p:tgtEl>
                                        <p:attrNameLst>
                                          <p:attrName>style.visibility</p:attrName>
                                        </p:attrNameLst>
                                      </p:cBhvr>
                                      <p:to>
                                        <p:strVal val="visible"/>
                                      </p:to>
                                    </p:set>
                                    <p:anim calcmode="lin" valueType="num">
                                      <p:cBhvr additive="repl">
                                        <p:cTn id="2841" dur="500" fill="hold"/>
                                        <p:tgtEl>
                                          <p:spTgt spid="991">
                                            <p:txEl>
                                              <p:pRg st="1" end="1"/>
                                            </p:txEl>
                                          </p:spTgt>
                                        </p:tgtEl>
                                        <p:attrNameLst>
                                          <p:attrName>ppt_x</p:attrName>
                                        </p:attrNameLst>
                                      </p:cBhvr>
                                      <p:tavLst>
                                        <p:tav tm="0">
                                          <p:val>
                                            <p:strVal val="#ppt_x"/>
                                          </p:val>
                                        </p:tav>
                                        <p:tav tm="100000">
                                          <p:val>
                                            <p:strVal val="#ppt_x"/>
                                          </p:val>
                                        </p:tav>
                                      </p:tavLst>
                                    </p:anim>
                                    <p:anim calcmode="lin" valueType="num">
                                      <p:cBhvr additive="repl">
                                        <p:cTn id="2842" dur="500" fill="hold"/>
                                        <p:tgtEl>
                                          <p:spTgt spid="9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lang="en-US" sz="3200" spc="-1" strike="noStrike">
                <a:solidFill>
                  <a:srgbClr val="0085b2"/>
                </a:solidFill>
                <a:latin typeface="Calibri"/>
                <a:ea typeface="ＭＳ Ｐゴシック"/>
              </a:rPr>
              <a:t>0. Introduction</a:t>
            </a:r>
            <a:endParaRPr b="0" lang="en-US" sz="3200" spc="-1" strike="noStrike">
              <a:latin typeface="Arial"/>
            </a:endParaRPr>
          </a:p>
        </p:txBody>
      </p:sp>
    </p:spTree>
  </p:cSld>
  <mc:AlternateContent>
    <mc:Choice Requires="p14">
      <p:transition p14:dur="10"/>
    </mc:Choice>
    <mc:Fallback>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2. Functions</a:t>
            </a:r>
            <a:endParaRPr b="0" lang="en-US" sz="3200" spc="-1" strike="noStrike">
              <a:latin typeface="Arial"/>
            </a:endParaRPr>
          </a:p>
        </p:txBody>
      </p:sp>
    </p:spTree>
  </p:cSld>
  <mc:AlternateContent>
    <mc:Choice Requires="p14">
      <p:transition p14:dur="10"/>
    </mc:Choice>
    <mc:Fallback>
      <p:transition/>
    </mc:Fallback>
  </mc:AlternateContent>
</p:sld>
</file>

<file path=ppt/slides/slide2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95" name="PlaceHolder 2"/>
          <p:cNvSpPr>
            <a:spLocks noGrp="1"/>
          </p:cNvSpPr>
          <p:nvPr>
            <p:ph/>
          </p:nvPr>
        </p:nvSpPr>
        <p:spPr>
          <a:xfrm>
            <a:off x="385200" y="1200960"/>
            <a:ext cx="821340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What does it mean in C++?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Practically always use virtual functions if your class can be used as a base class. The memory usage is negligible.</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Therefore: for classes that can be derived from: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Member functions that also appear in derived classes should always be virtual.</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destructor should always be virtual.</a:t>
            </a:r>
            <a:endParaRPr b="0" lang="en-US" sz="2000" spc="-1" strike="noStrike">
              <a:latin typeface="Arial"/>
            </a:endParaRPr>
          </a:p>
        </p:txBody>
      </p:sp>
      <p:sp>
        <p:nvSpPr>
          <p:cNvPr id="996" name="PlaceHolder 3"/>
          <p:cNvSpPr>
            <a:spLocks noGrp="1"/>
          </p:cNvSpPr>
          <p:nvPr>
            <p:ph type="sldNum" idx="19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AED9F4C-49D0-49C8-921D-F3FE028822F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997"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43" dur="indefinite" restart="never" nodeType="tmRoot">
          <p:childTnLst>
            <p:seq>
              <p:cTn id="2844" dur="indefinite" nodeType="mainSeq">
                <p:childTnLst>
                  <p:par>
                    <p:cTn id="2845" fill="hold">
                      <p:stCondLst>
                        <p:cond delay="indefinite"/>
                      </p:stCondLst>
                      <p:childTnLst>
                        <p:par>
                          <p:cTn id="2846" fill="hold">
                            <p:stCondLst>
                              <p:cond delay="0"/>
                            </p:stCondLst>
                            <p:childTnLst>
                              <p:par>
                                <p:cTn id="2847" nodeType="clickEffect" fill="hold" presetClass="entr" presetID="2" presetSubtype="4">
                                  <p:stCondLst>
                                    <p:cond delay="0"/>
                                  </p:stCondLst>
                                  <p:childTnLst>
                                    <p:set>
                                      <p:cBhvr>
                                        <p:cTn id="2848" dur="1" fill="hold">
                                          <p:stCondLst>
                                            <p:cond delay="0"/>
                                          </p:stCondLst>
                                        </p:cTn>
                                        <p:tgtEl>
                                          <p:spTgt spid="995">
                                            <p:txEl>
                                              <p:pRg st="1" end="1"/>
                                            </p:txEl>
                                          </p:spTgt>
                                        </p:tgtEl>
                                        <p:attrNameLst>
                                          <p:attrName>style.visibility</p:attrName>
                                        </p:attrNameLst>
                                      </p:cBhvr>
                                      <p:to>
                                        <p:strVal val="visible"/>
                                      </p:to>
                                    </p:set>
                                    <p:anim calcmode="lin" valueType="num">
                                      <p:cBhvr additive="repl">
                                        <p:cTn id="2849" dur="500" fill="hold"/>
                                        <p:tgtEl>
                                          <p:spTgt spid="995">
                                            <p:txEl>
                                              <p:pRg st="1" end="1"/>
                                            </p:txEl>
                                          </p:spTgt>
                                        </p:tgtEl>
                                        <p:attrNameLst>
                                          <p:attrName>ppt_x</p:attrName>
                                        </p:attrNameLst>
                                      </p:cBhvr>
                                      <p:tavLst>
                                        <p:tav tm="0">
                                          <p:val>
                                            <p:strVal val="#ppt_x"/>
                                          </p:val>
                                        </p:tav>
                                        <p:tav tm="100000">
                                          <p:val>
                                            <p:strVal val="#ppt_x"/>
                                          </p:val>
                                        </p:tav>
                                      </p:tavLst>
                                    </p:anim>
                                    <p:anim calcmode="lin" valueType="num">
                                      <p:cBhvr additive="repl">
                                        <p:cTn id="2850" dur="500" fill="hold"/>
                                        <p:tgtEl>
                                          <p:spTgt spid="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51" fill="hold">
                      <p:stCondLst>
                        <p:cond delay="indefinite"/>
                      </p:stCondLst>
                      <p:childTnLst>
                        <p:par>
                          <p:cTn id="2852" fill="hold">
                            <p:stCondLst>
                              <p:cond delay="0"/>
                            </p:stCondLst>
                            <p:childTnLst>
                              <p:par>
                                <p:cTn id="2853" nodeType="clickEffect" fill="hold" presetClass="entr" presetID="2" presetSubtype="4">
                                  <p:stCondLst>
                                    <p:cond delay="0"/>
                                  </p:stCondLst>
                                  <p:childTnLst>
                                    <p:set>
                                      <p:cBhvr>
                                        <p:cTn id="2854" dur="1" fill="hold">
                                          <p:stCondLst>
                                            <p:cond delay="0"/>
                                          </p:stCondLst>
                                        </p:cTn>
                                        <p:tgtEl>
                                          <p:spTgt spid="995">
                                            <p:txEl>
                                              <p:pRg st="2" end="2"/>
                                            </p:txEl>
                                          </p:spTgt>
                                        </p:tgtEl>
                                        <p:attrNameLst>
                                          <p:attrName>style.visibility</p:attrName>
                                        </p:attrNameLst>
                                      </p:cBhvr>
                                      <p:to>
                                        <p:strVal val="visible"/>
                                      </p:to>
                                    </p:set>
                                    <p:anim calcmode="lin" valueType="num">
                                      <p:cBhvr additive="repl">
                                        <p:cTn id="2855" dur="500" fill="hold"/>
                                        <p:tgtEl>
                                          <p:spTgt spid="995">
                                            <p:txEl>
                                              <p:pRg st="2" end="2"/>
                                            </p:txEl>
                                          </p:spTgt>
                                        </p:tgtEl>
                                        <p:attrNameLst>
                                          <p:attrName>ppt_x</p:attrName>
                                        </p:attrNameLst>
                                      </p:cBhvr>
                                      <p:tavLst>
                                        <p:tav tm="0">
                                          <p:val>
                                            <p:strVal val="#ppt_x"/>
                                          </p:val>
                                        </p:tav>
                                        <p:tav tm="100000">
                                          <p:val>
                                            <p:strVal val="#ppt_x"/>
                                          </p:val>
                                        </p:tav>
                                      </p:tavLst>
                                    </p:anim>
                                    <p:anim calcmode="lin" valueType="num">
                                      <p:cBhvr additive="repl">
                                        <p:cTn id="2856" dur="500" fill="hold"/>
                                        <p:tgtEl>
                                          <p:spTgt spid="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57" fill="hold">
                      <p:stCondLst>
                        <p:cond delay="indefinite"/>
                      </p:stCondLst>
                      <p:childTnLst>
                        <p:par>
                          <p:cTn id="2858" fill="hold">
                            <p:stCondLst>
                              <p:cond delay="0"/>
                            </p:stCondLst>
                            <p:childTnLst>
                              <p:par>
                                <p:cTn id="2859" nodeType="clickEffect" fill="hold" presetClass="entr" presetID="2" presetSubtype="4">
                                  <p:stCondLst>
                                    <p:cond delay="0"/>
                                  </p:stCondLst>
                                  <p:childTnLst>
                                    <p:set>
                                      <p:cBhvr>
                                        <p:cTn id="2860" dur="1" fill="hold">
                                          <p:stCondLst>
                                            <p:cond delay="0"/>
                                          </p:stCondLst>
                                        </p:cTn>
                                        <p:tgtEl>
                                          <p:spTgt spid="995">
                                            <p:txEl>
                                              <p:pRg st="3" end="3"/>
                                            </p:txEl>
                                          </p:spTgt>
                                        </p:tgtEl>
                                        <p:attrNameLst>
                                          <p:attrName>style.visibility</p:attrName>
                                        </p:attrNameLst>
                                      </p:cBhvr>
                                      <p:to>
                                        <p:strVal val="visible"/>
                                      </p:to>
                                    </p:set>
                                    <p:anim calcmode="lin" valueType="num">
                                      <p:cBhvr additive="repl">
                                        <p:cTn id="2861" dur="500" fill="hold"/>
                                        <p:tgtEl>
                                          <p:spTgt spid="995">
                                            <p:txEl>
                                              <p:pRg st="3" end="3"/>
                                            </p:txEl>
                                          </p:spTgt>
                                        </p:tgtEl>
                                        <p:attrNameLst>
                                          <p:attrName>ppt_x</p:attrName>
                                        </p:attrNameLst>
                                      </p:cBhvr>
                                      <p:tavLst>
                                        <p:tav tm="0">
                                          <p:val>
                                            <p:strVal val="#ppt_x"/>
                                          </p:val>
                                        </p:tav>
                                        <p:tav tm="100000">
                                          <p:val>
                                            <p:strVal val="#ppt_x"/>
                                          </p:val>
                                        </p:tav>
                                      </p:tavLst>
                                    </p:anim>
                                    <p:anim calcmode="lin" valueType="num">
                                      <p:cBhvr additive="repl">
                                        <p:cTn id="2862" dur="500" fill="hold"/>
                                        <p:tgtEl>
                                          <p:spTgt spid="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63" fill="hold">
                      <p:stCondLst>
                        <p:cond delay="indefinite"/>
                      </p:stCondLst>
                      <p:childTnLst>
                        <p:par>
                          <p:cTn id="2864" fill="hold">
                            <p:stCondLst>
                              <p:cond delay="0"/>
                            </p:stCondLst>
                            <p:childTnLst>
                              <p:par>
                                <p:cTn id="2865" nodeType="clickEffect" fill="hold" presetClass="entr" presetID="2" presetSubtype="4">
                                  <p:stCondLst>
                                    <p:cond delay="0"/>
                                  </p:stCondLst>
                                  <p:childTnLst>
                                    <p:set>
                                      <p:cBhvr>
                                        <p:cTn id="2866" dur="1" fill="hold">
                                          <p:stCondLst>
                                            <p:cond delay="0"/>
                                          </p:stCondLst>
                                        </p:cTn>
                                        <p:tgtEl>
                                          <p:spTgt spid="995">
                                            <p:txEl>
                                              <p:pRg st="4" end="4"/>
                                            </p:txEl>
                                          </p:spTgt>
                                        </p:tgtEl>
                                        <p:attrNameLst>
                                          <p:attrName>style.visibility</p:attrName>
                                        </p:attrNameLst>
                                      </p:cBhvr>
                                      <p:to>
                                        <p:strVal val="visible"/>
                                      </p:to>
                                    </p:set>
                                    <p:anim calcmode="lin" valueType="num">
                                      <p:cBhvr additive="repl">
                                        <p:cTn id="2867" dur="500" fill="hold"/>
                                        <p:tgtEl>
                                          <p:spTgt spid="995">
                                            <p:txEl>
                                              <p:pRg st="4" end="4"/>
                                            </p:txEl>
                                          </p:spTgt>
                                        </p:tgtEl>
                                        <p:attrNameLst>
                                          <p:attrName>ppt_x</p:attrName>
                                        </p:attrNameLst>
                                      </p:cBhvr>
                                      <p:tavLst>
                                        <p:tav tm="0">
                                          <p:val>
                                            <p:strVal val="#ppt_x"/>
                                          </p:val>
                                        </p:tav>
                                        <p:tav tm="100000">
                                          <p:val>
                                            <p:strVal val="#ppt_x"/>
                                          </p:val>
                                        </p:tav>
                                      </p:tavLst>
                                    </p:anim>
                                    <p:anim calcmode="lin" valueType="num">
                                      <p:cBhvr additive="repl">
                                        <p:cTn id="2868" dur="500" fill="hold"/>
                                        <p:tgtEl>
                                          <p:spTgt spid="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999" name="PlaceHolder 2"/>
          <p:cNvSpPr>
            <a:spLocks noGrp="1"/>
          </p:cNvSpPr>
          <p:nvPr>
            <p:ph/>
          </p:nvPr>
        </p:nvSpPr>
        <p:spPr>
          <a:xfrm>
            <a:off x="385200" y="1200960"/>
            <a:ext cx="8213400" cy="984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word of advice: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Do not call virtual functions in the constructor or the destructor: your class is only partially constructed/destructed.</a:t>
            </a:r>
            <a:endParaRPr b="0" lang="en-US" sz="2000" spc="-1" strike="noStrike">
              <a:latin typeface="Arial"/>
            </a:endParaRPr>
          </a:p>
        </p:txBody>
      </p:sp>
      <p:sp>
        <p:nvSpPr>
          <p:cNvPr id="1000" name="PlaceHolder 3"/>
          <p:cNvSpPr>
            <a:spLocks noGrp="1"/>
          </p:cNvSpPr>
          <p:nvPr>
            <p:ph type="sldNum" idx="19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053FE90-53A2-4D8D-B2D1-C7E523DAE74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01"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03" name="PlaceHolder 2"/>
          <p:cNvSpPr>
            <a:spLocks noGrp="1"/>
          </p:cNvSpPr>
          <p:nvPr>
            <p:ph/>
          </p:nvPr>
        </p:nvSpPr>
        <p:spPr>
          <a:xfrm>
            <a:off x="385200" y="1200960"/>
            <a:ext cx="8213400" cy="2586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only pointers and references can be polymorphic. They can point to objects of different types.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type of an object itself is completely fixed.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 let’s modify our printArea() function:</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s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pass by value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004" name="PlaceHolder 3"/>
          <p:cNvSpPr>
            <a:spLocks noGrp="1"/>
          </p:cNvSpPr>
          <p:nvPr>
            <p:ph type="sldNum" idx="19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FCD2079-FE7B-4011-9DB2-04EC18478CB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05"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69" dur="indefinite" restart="never" nodeType="tmRoot">
          <p:childTnLst>
            <p:seq>
              <p:cTn id="2870" dur="indefinite" nodeType="mainSeq">
                <p:childTnLst>
                  <p:par>
                    <p:cTn id="2871" fill="hold">
                      <p:stCondLst>
                        <p:cond delay="indefinite"/>
                      </p:stCondLst>
                      <p:childTnLst>
                        <p:par>
                          <p:cTn id="2872" fill="hold">
                            <p:stCondLst>
                              <p:cond delay="0"/>
                            </p:stCondLst>
                            <p:childTnLst>
                              <p:par>
                                <p:cTn id="2873" nodeType="clickEffect" fill="hold" presetClass="entr" presetID="2" presetSubtype="4">
                                  <p:stCondLst>
                                    <p:cond delay="0"/>
                                  </p:stCondLst>
                                  <p:childTnLst>
                                    <p:set>
                                      <p:cBhvr>
                                        <p:cTn id="2874" dur="1" fill="hold">
                                          <p:stCondLst>
                                            <p:cond delay="0"/>
                                          </p:stCondLst>
                                        </p:cTn>
                                        <p:tgtEl>
                                          <p:spTgt spid="1003">
                                            <p:txEl>
                                              <p:pRg st="1" end="1"/>
                                            </p:txEl>
                                          </p:spTgt>
                                        </p:tgtEl>
                                        <p:attrNameLst>
                                          <p:attrName>style.visibility</p:attrName>
                                        </p:attrNameLst>
                                      </p:cBhvr>
                                      <p:to>
                                        <p:strVal val="visible"/>
                                      </p:to>
                                    </p:set>
                                    <p:anim calcmode="lin" valueType="num">
                                      <p:cBhvr additive="repl">
                                        <p:cTn id="2875" dur="500" fill="hold"/>
                                        <p:tgtEl>
                                          <p:spTgt spid="1003">
                                            <p:txEl>
                                              <p:pRg st="1" end="1"/>
                                            </p:txEl>
                                          </p:spTgt>
                                        </p:tgtEl>
                                        <p:attrNameLst>
                                          <p:attrName>ppt_x</p:attrName>
                                        </p:attrNameLst>
                                      </p:cBhvr>
                                      <p:tavLst>
                                        <p:tav tm="0">
                                          <p:val>
                                            <p:strVal val="#ppt_x"/>
                                          </p:val>
                                        </p:tav>
                                        <p:tav tm="100000">
                                          <p:val>
                                            <p:strVal val="#ppt_x"/>
                                          </p:val>
                                        </p:tav>
                                      </p:tavLst>
                                    </p:anim>
                                    <p:anim calcmode="lin" valueType="num">
                                      <p:cBhvr additive="repl">
                                        <p:cTn id="2876" dur="500" fill="hold"/>
                                        <p:tgtEl>
                                          <p:spTgt spid="1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77" fill="hold">
                      <p:stCondLst>
                        <p:cond delay="indefinite"/>
                      </p:stCondLst>
                      <p:childTnLst>
                        <p:par>
                          <p:cTn id="2878" fill="hold">
                            <p:stCondLst>
                              <p:cond delay="0"/>
                            </p:stCondLst>
                            <p:childTnLst>
                              <p:par>
                                <p:cTn id="2879" nodeType="clickEffect" fill="hold" presetClass="entr" presetID="2" presetSubtype="4">
                                  <p:stCondLst>
                                    <p:cond delay="0"/>
                                  </p:stCondLst>
                                  <p:childTnLst>
                                    <p:set>
                                      <p:cBhvr>
                                        <p:cTn id="2880" dur="1" fill="hold">
                                          <p:stCondLst>
                                            <p:cond delay="0"/>
                                          </p:stCondLst>
                                        </p:cTn>
                                        <p:tgtEl>
                                          <p:spTgt spid="1003">
                                            <p:txEl>
                                              <p:pRg st="2" end="2"/>
                                            </p:txEl>
                                          </p:spTgt>
                                        </p:tgtEl>
                                        <p:attrNameLst>
                                          <p:attrName>style.visibility</p:attrName>
                                        </p:attrNameLst>
                                      </p:cBhvr>
                                      <p:to>
                                        <p:strVal val="visible"/>
                                      </p:to>
                                    </p:set>
                                    <p:anim calcmode="lin" valueType="num">
                                      <p:cBhvr additive="repl">
                                        <p:cTn id="2881" dur="500" fill="hold"/>
                                        <p:tgtEl>
                                          <p:spTgt spid="1003">
                                            <p:txEl>
                                              <p:pRg st="2" end="2"/>
                                            </p:txEl>
                                          </p:spTgt>
                                        </p:tgtEl>
                                        <p:attrNameLst>
                                          <p:attrName>ppt_x</p:attrName>
                                        </p:attrNameLst>
                                      </p:cBhvr>
                                      <p:tavLst>
                                        <p:tav tm="0">
                                          <p:val>
                                            <p:strVal val="#ppt_x"/>
                                          </p:val>
                                        </p:tav>
                                        <p:tav tm="100000">
                                          <p:val>
                                            <p:strVal val="#ppt_x"/>
                                          </p:val>
                                        </p:tav>
                                      </p:tavLst>
                                    </p:anim>
                                    <p:anim calcmode="lin" valueType="num">
                                      <p:cBhvr additive="repl">
                                        <p:cTn id="2882" dur="500" fill="hold"/>
                                        <p:tgtEl>
                                          <p:spTgt spid="1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83" fill="hold">
                      <p:stCondLst>
                        <p:cond delay="indefinite"/>
                      </p:stCondLst>
                      <p:childTnLst>
                        <p:par>
                          <p:cTn id="2884" fill="hold">
                            <p:stCondLst>
                              <p:cond delay="0"/>
                            </p:stCondLst>
                            <p:childTnLst>
                              <p:par>
                                <p:cTn id="2885" nodeType="clickEffect" fill="hold" presetClass="entr" presetID="2" presetSubtype="4">
                                  <p:stCondLst>
                                    <p:cond delay="0"/>
                                  </p:stCondLst>
                                  <p:childTnLst>
                                    <p:set>
                                      <p:cBhvr>
                                        <p:cTn id="2886" dur="1" fill="hold">
                                          <p:stCondLst>
                                            <p:cond delay="0"/>
                                          </p:stCondLst>
                                        </p:cTn>
                                        <p:tgtEl>
                                          <p:spTgt spid="1003">
                                            <p:txEl>
                                              <p:pRg st="3" end="3"/>
                                            </p:txEl>
                                          </p:spTgt>
                                        </p:tgtEl>
                                        <p:attrNameLst>
                                          <p:attrName>style.visibility</p:attrName>
                                        </p:attrNameLst>
                                      </p:cBhvr>
                                      <p:to>
                                        <p:strVal val="visible"/>
                                      </p:to>
                                    </p:set>
                                    <p:anim calcmode="lin" valueType="num">
                                      <p:cBhvr additive="repl">
                                        <p:cTn id="2887" dur="500" fill="hold"/>
                                        <p:tgtEl>
                                          <p:spTgt spid="1003">
                                            <p:txEl>
                                              <p:pRg st="3" end="3"/>
                                            </p:txEl>
                                          </p:spTgt>
                                        </p:tgtEl>
                                        <p:attrNameLst>
                                          <p:attrName>ppt_x</p:attrName>
                                        </p:attrNameLst>
                                      </p:cBhvr>
                                      <p:tavLst>
                                        <p:tav tm="0">
                                          <p:val>
                                            <p:strVal val="#ppt_x"/>
                                          </p:val>
                                        </p:tav>
                                        <p:tav tm="100000">
                                          <p:val>
                                            <p:strVal val="#ppt_x"/>
                                          </p:val>
                                        </p:tav>
                                      </p:tavLst>
                                    </p:anim>
                                    <p:anim calcmode="lin" valueType="num">
                                      <p:cBhvr additive="repl">
                                        <p:cTn id="2888" dur="500" fill="hold"/>
                                        <p:tgtEl>
                                          <p:spTgt spid="10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07" name="PlaceHolder 2"/>
          <p:cNvSpPr>
            <a:spLocks noGrp="1"/>
          </p:cNvSpPr>
          <p:nvPr>
            <p:ph/>
          </p:nvPr>
        </p:nvSpPr>
        <p:spPr>
          <a:xfrm>
            <a:off x="385200" y="1200960"/>
            <a:ext cx="8213400" cy="3357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Usage:</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What is the output?</a:t>
            </a:r>
            <a:br>
              <a:rPr sz="2000"/>
            </a:br>
            <a:r>
              <a:rPr b="0" lang="en-US" sz="1400" spc="-1" strike="noStrike">
                <a:solidFill>
                  <a:srgbClr val="000000"/>
                </a:solidFill>
                <a:highlight>
                  <a:srgbClr val="ffffff"/>
                </a:highlight>
                <a:latin typeface="Consolas"/>
                <a:ea typeface="ＭＳ Ｐゴシック"/>
              </a:rPr>
              <a:t>Area is 0</a:t>
            </a:r>
            <a:br>
              <a:rPr sz="1400"/>
            </a:br>
            <a:r>
              <a:rPr b="0" lang="en-US" sz="1400" spc="-1" strike="noStrike">
                <a:solidFill>
                  <a:srgbClr val="000000"/>
                </a:solidFill>
                <a:highlight>
                  <a:srgbClr val="ffffff"/>
                </a:highlight>
                <a:latin typeface="Consolas"/>
                <a:ea typeface="ＭＳ Ｐゴシック"/>
              </a:rPr>
              <a:t>Area is 0</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We have lost polymorphism!</a:t>
            </a:r>
            <a:endParaRPr b="0" lang="en-US" sz="2000" spc="-1" strike="noStrike">
              <a:latin typeface="Arial"/>
            </a:endParaRPr>
          </a:p>
        </p:txBody>
      </p:sp>
      <p:sp>
        <p:nvSpPr>
          <p:cNvPr id="1008" name="PlaceHolder 3"/>
          <p:cNvSpPr>
            <a:spLocks noGrp="1"/>
          </p:cNvSpPr>
          <p:nvPr>
            <p:ph type="sldNum" idx="19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0342AC0-AD11-4603-B4F5-5786D8ED760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09"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889" dur="indefinite" restart="never" nodeType="tmRoot">
          <p:childTnLst>
            <p:seq>
              <p:cTn id="2890" dur="indefinite" nodeType="mainSeq">
                <p:childTnLst>
                  <p:par>
                    <p:cTn id="2891" fill="hold">
                      <p:stCondLst>
                        <p:cond delay="indefinite"/>
                      </p:stCondLst>
                      <p:childTnLst>
                        <p:par>
                          <p:cTn id="2892" fill="hold">
                            <p:stCondLst>
                              <p:cond delay="0"/>
                            </p:stCondLst>
                            <p:childTnLst>
                              <p:par>
                                <p:cTn id="2893" nodeType="clickEffect" fill="hold" presetClass="entr" presetID="2" presetSubtype="4">
                                  <p:stCondLst>
                                    <p:cond delay="0"/>
                                  </p:stCondLst>
                                  <p:childTnLst>
                                    <p:set>
                                      <p:cBhvr>
                                        <p:cTn id="2894" dur="1" fill="hold">
                                          <p:stCondLst>
                                            <p:cond delay="0"/>
                                          </p:stCondLst>
                                        </p:cTn>
                                        <p:tgtEl>
                                          <p:spTgt spid="1007">
                                            <p:txEl>
                                              <p:pRg st="2" end="2"/>
                                            </p:txEl>
                                          </p:spTgt>
                                        </p:tgtEl>
                                        <p:attrNameLst>
                                          <p:attrName>style.visibility</p:attrName>
                                        </p:attrNameLst>
                                      </p:cBhvr>
                                      <p:to>
                                        <p:strVal val="visible"/>
                                      </p:to>
                                    </p:set>
                                    <p:anim calcmode="lin" valueType="num">
                                      <p:cBhvr additive="repl">
                                        <p:cTn id="2895" dur="500" fill="hold"/>
                                        <p:tgtEl>
                                          <p:spTgt spid="1007">
                                            <p:txEl>
                                              <p:pRg st="2" end="2"/>
                                            </p:txEl>
                                          </p:spTgt>
                                        </p:tgtEl>
                                        <p:attrNameLst>
                                          <p:attrName>ppt_x</p:attrName>
                                        </p:attrNameLst>
                                      </p:cBhvr>
                                      <p:tavLst>
                                        <p:tav tm="0">
                                          <p:val>
                                            <p:strVal val="#ppt_x"/>
                                          </p:val>
                                        </p:tav>
                                        <p:tav tm="100000">
                                          <p:val>
                                            <p:strVal val="#ppt_x"/>
                                          </p:val>
                                        </p:tav>
                                      </p:tavLst>
                                    </p:anim>
                                    <p:anim calcmode="lin" valueType="num">
                                      <p:cBhvr additive="repl">
                                        <p:cTn id="2896" dur="500" fill="hold"/>
                                        <p:tgtEl>
                                          <p:spTgt spid="10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97" fill="hold">
                      <p:stCondLst>
                        <p:cond delay="indefinite"/>
                      </p:stCondLst>
                      <p:childTnLst>
                        <p:par>
                          <p:cTn id="2898" fill="hold">
                            <p:stCondLst>
                              <p:cond delay="0"/>
                            </p:stCondLst>
                            <p:childTnLst>
                              <p:par>
                                <p:cTn id="2899" nodeType="clickEffect" fill="hold" presetClass="entr" presetID="2" presetSubtype="4">
                                  <p:stCondLst>
                                    <p:cond delay="0"/>
                                  </p:stCondLst>
                                  <p:childTnLst>
                                    <p:set>
                                      <p:cBhvr>
                                        <p:cTn id="2900" dur="1" fill="hold">
                                          <p:stCondLst>
                                            <p:cond delay="0"/>
                                          </p:stCondLst>
                                        </p:cTn>
                                        <p:tgtEl>
                                          <p:spTgt spid="1007">
                                            <p:txEl>
                                              <p:pRg st="3" end="3"/>
                                            </p:txEl>
                                          </p:spTgt>
                                        </p:tgtEl>
                                        <p:attrNameLst>
                                          <p:attrName>style.visibility</p:attrName>
                                        </p:attrNameLst>
                                      </p:cBhvr>
                                      <p:to>
                                        <p:strVal val="visible"/>
                                      </p:to>
                                    </p:set>
                                    <p:anim calcmode="lin" valueType="num">
                                      <p:cBhvr additive="repl">
                                        <p:cTn id="2901" dur="500" fill="hold"/>
                                        <p:tgtEl>
                                          <p:spTgt spid="1007">
                                            <p:txEl>
                                              <p:pRg st="3" end="3"/>
                                            </p:txEl>
                                          </p:spTgt>
                                        </p:tgtEl>
                                        <p:attrNameLst>
                                          <p:attrName>ppt_x</p:attrName>
                                        </p:attrNameLst>
                                      </p:cBhvr>
                                      <p:tavLst>
                                        <p:tav tm="0">
                                          <p:val>
                                            <p:strVal val="#ppt_x"/>
                                          </p:val>
                                        </p:tav>
                                        <p:tav tm="100000">
                                          <p:val>
                                            <p:strVal val="#ppt_x"/>
                                          </p:val>
                                        </p:tav>
                                      </p:tavLst>
                                    </p:anim>
                                    <p:anim calcmode="lin" valueType="num">
                                      <p:cBhvr additive="repl">
                                        <p:cTn id="2902" dur="500" fill="hold"/>
                                        <p:tgtEl>
                                          <p:spTgt spid="10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11" name="PlaceHolder 2"/>
          <p:cNvSpPr>
            <a:spLocks noGrp="1"/>
          </p:cNvSpPr>
          <p:nvPr>
            <p:ph/>
          </p:nvPr>
        </p:nvSpPr>
        <p:spPr>
          <a:xfrm>
            <a:off x="385200" y="1200960"/>
            <a:ext cx="8213400" cy="26791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Quiz: which functions are being called?</a:t>
            </a:r>
            <a:br>
              <a:rPr sz="2000"/>
            </a:br>
            <a:r>
              <a:rPr b="0" lang="en-US" sz="1400" spc="-1" strike="noStrike">
                <a:solidFill>
                  <a:srgbClr val="000000"/>
                </a:solidFill>
                <a:highlight>
                  <a:srgbClr val="ffffff"/>
                </a:highlight>
                <a:latin typeface="Consolas"/>
                <a:ea typeface="ＭＳ Ｐゴシック"/>
              </a:rPr>
              <a:t>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Circle(2)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0" lang="fr-FR" sz="2000" spc="-1" strike="noStrike">
                <a:solidFill>
                  <a:srgbClr val="8000ff"/>
                </a:solidFill>
                <a:highlight>
                  <a:srgbClr val="ffffff"/>
                </a:highlight>
                <a:latin typeface="Consolas"/>
                <a:ea typeface="ＭＳ Ｐゴシック"/>
              </a:rPr>
              <a:t>explicit</a:t>
            </a:r>
            <a:r>
              <a:rPr b="0" lang="fr-FR" sz="2000" spc="-1" strike="noStrike">
                <a:solidFill>
                  <a:srgbClr val="000000"/>
                </a:solidFill>
                <a:highlight>
                  <a:srgbClr val="ffffff"/>
                </a:highlight>
                <a:latin typeface="Consolas"/>
                <a:ea typeface="ＭＳ Ｐゴシック"/>
              </a:rPr>
              <a:t> Circle::Circle</a:t>
            </a:r>
            <a:r>
              <a:rPr b="0" lang="fr-FR" sz="2000" spc="-1" strike="noStrike">
                <a:solidFill>
                  <a:srgbClr val="000080"/>
                </a:solidFill>
                <a:highlight>
                  <a:srgbClr val="ffffff"/>
                </a:highlight>
                <a:latin typeface="Consolas"/>
                <a:ea typeface="ＭＳ Ｐゴシック"/>
              </a:rPr>
              <a:t>(</a:t>
            </a:r>
            <a:r>
              <a:rPr b="0" lang="fr-FR" sz="2000" spc="-1" strike="noStrike">
                <a:solidFill>
                  <a:srgbClr val="8000ff"/>
                </a:solidFill>
                <a:highlight>
                  <a:srgbClr val="ffffff"/>
                </a:highlight>
                <a:latin typeface="Consolas"/>
                <a:ea typeface="ＭＳ Ｐゴシック"/>
              </a:rPr>
              <a:t>double</a:t>
            </a:r>
            <a:r>
              <a:rPr b="0" lang="fr-FR" sz="2000" spc="-1" strike="noStrike">
                <a:solidFill>
                  <a:srgbClr val="000000"/>
                </a:solidFill>
                <a:highlight>
                  <a:srgbClr val="ffffff"/>
                </a:highlight>
                <a:latin typeface="Consolas"/>
                <a:ea typeface="ＭＳ Ｐゴシック"/>
              </a:rPr>
              <a:t> radius</a:t>
            </a:r>
            <a:r>
              <a:rPr b="0" lang="fr-FR" sz="2000" spc="-1" strike="noStrike">
                <a:solidFill>
                  <a:srgbClr val="000080"/>
                </a:solidFill>
                <a:highlight>
                  <a:srgbClr val="ffffff"/>
                </a:highlight>
                <a:latin typeface="Consolas"/>
                <a:ea typeface="ＭＳ Ｐゴシック"/>
              </a:rPr>
              <a:t>);</a:t>
            </a:r>
            <a:r>
              <a:rPr b="0" lang="fr-FR" sz="2000" spc="-1" strike="noStrike">
                <a:solidFill>
                  <a:srgbClr val="000000"/>
                </a:solidFill>
                <a:highlight>
                  <a:srgbClr val="ffffff"/>
                </a:highlight>
                <a:latin typeface="Consolas"/>
                <a:ea typeface="ＭＳ Ｐゴシック"/>
              </a:rPr>
              <a:t> </a:t>
            </a:r>
            <a:r>
              <a:rPr b="0" lang="fr-FR" sz="2000" spc="-1" strike="noStrike">
                <a:solidFill>
                  <a:srgbClr val="008000"/>
                </a:solidFill>
                <a:highlight>
                  <a:srgbClr val="ffffff"/>
                </a:highlight>
                <a:latin typeface="Consolas"/>
                <a:ea typeface="ＭＳ Ｐゴシック"/>
              </a:rPr>
              <a:t>// constructor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000000"/>
                </a:solidFill>
                <a:highlight>
                  <a:srgbClr val="ffffff"/>
                </a:highlight>
                <a:latin typeface="Consolas"/>
                <a:ea typeface="ＭＳ Ｐゴシック"/>
              </a:rPr>
              <a:t>Shape::Shape</a:t>
            </a:r>
            <a:r>
              <a:rPr b="0" lang="en-US" sz="2000" spc="-1" strike="noStrike">
                <a:solidFill>
                  <a:srgbClr val="000080"/>
                </a:solidFill>
                <a:highlight>
                  <a:srgbClr val="ffffff"/>
                </a:highlight>
                <a:latin typeface="Consolas"/>
                <a:ea typeface="ＭＳ Ｐゴシック"/>
              </a:rPr>
              <a:t>(</a:t>
            </a:r>
            <a:r>
              <a:rPr b="0" lang="en-US" sz="2000" spc="-1" strike="noStrike">
                <a:solidFill>
                  <a:srgbClr val="8000ff"/>
                </a:solidFill>
                <a:highlight>
                  <a:srgbClr val="ffffff"/>
                </a:highlight>
                <a:latin typeface="Consolas"/>
                <a:ea typeface="ＭＳ Ｐゴシック"/>
              </a:rPr>
              <a:t>const</a:t>
            </a:r>
            <a:r>
              <a:rPr b="0" lang="en-US" sz="2000" spc="-1" strike="noStrike">
                <a:solidFill>
                  <a:srgbClr val="000000"/>
                </a:solidFill>
                <a:highlight>
                  <a:srgbClr val="ffffff"/>
                </a:highlight>
                <a:latin typeface="Consolas"/>
                <a:ea typeface="ＭＳ Ｐゴシック"/>
              </a:rPr>
              <a:t> Shape</a:t>
            </a:r>
            <a:r>
              <a:rPr b="0" lang="en-US" sz="2000" spc="-1" strike="noStrike">
                <a:solidFill>
                  <a:srgbClr val="000080"/>
                </a:solidFill>
                <a:highlight>
                  <a:srgbClr val="ffffff"/>
                </a:highlight>
                <a:latin typeface="Consolas"/>
                <a:ea typeface="ＭＳ Ｐゴシック"/>
              </a:rPr>
              <a:t>&amp;</a:t>
            </a:r>
            <a:r>
              <a:rPr b="0" lang="en-US" sz="2000" spc="-1" strike="noStrike">
                <a:solidFill>
                  <a:srgbClr val="000000"/>
                </a:solidFill>
                <a:highlight>
                  <a:srgbClr val="ffffff"/>
                </a:highlight>
                <a:latin typeface="Consolas"/>
                <a:ea typeface="ＭＳ Ｐゴシック"/>
              </a:rPr>
              <a:t> source</a:t>
            </a:r>
            <a:r>
              <a:rPr b="0" lang="en-US" sz="2000" spc="-1" strike="noStrike">
                <a:solidFill>
                  <a:srgbClr val="000080"/>
                </a:solidFill>
                <a:highlight>
                  <a:srgbClr val="ffffff"/>
                </a:highlight>
                <a:latin typeface="Consolas"/>
                <a:ea typeface="ＭＳ Ｐゴシック"/>
              </a:rPr>
              <a:t>) </a:t>
            </a:r>
            <a:r>
              <a:rPr b="0" lang="fr-FR" sz="2000" spc="-1" strike="noStrike">
                <a:solidFill>
                  <a:srgbClr val="008000"/>
                </a:solidFill>
                <a:highlight>
                  <a:srgbClr val="ffffff"/>
                </a:highlight>
                <a:latin typeface="Consolas"/>
                <a:ea typeface="ＭＳ Ｐゴシック"/>
              </a:rPr>
              <a:t>// default copy constructor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8000ff"/>
                </a:solidFill>
                <a:highlight>
                  <a:srgbClr val="ffffff"/>
                </a:highlight>
                <a:latin typeface="Consolas"/>
                <a:ea typeface="ＭＳ Ｐゴシック"/>
              </a:rPr>
              <a:t>void</a:t>
            </a:r>
            <a:r>
              <a:rPr b="0" lang="en-US" sz="2000" spc="-1" strike="noStrike">
                <a:solidFill>
                  <a:srgbClr val="000000"/>
                </a:solidFill>
                <a:highlight>
                  <a:srgbClr val="ffffff"/>
                </a:highlight>
                <a:latin typeface="Consolas"/>
                <a:ea typeface="ＭＳ Ｐゴシック"/>
              </a:rPr>
              <a:t> printArea</a:t>
            </a:r>
            <a:r>
              <a:rPr b="0" lang="en-US" sz="2000" spc="-1" strike="noStrike">
                <a:solidFill>
                  <a:srgbClr val="000080"/>
                </a:solidFill>
                <a:highlight>
                  <a:srgbClr val="ffffff"/>
                </a:highlight>
                <a:latin typeface="Consolas"/>
                <a:ea typeface="ＭＳ Ｐゴシック"/>
              </a:rPr>
              <a:t>(</a:t>
            </a:r>
            <a:r>
              <a:rPr b="0" lang="en-US" sz="2000" spc="-1" strike="noStrike">
                <a:solidFill>
                  <a:srgbClr val="000000"/>
                </a:solidFill>
                <a:highlight>
                  <a:srgbClr val="ffffff"/>
                </a:highlight>
                <a:latin typeface="Consolas"/>
                <a:ea typeface="ＭＳ Ｐゴシック"/>
              </a:rPr>
              <a:t>Shape s</a:t>
            </a:r>
            <a:r>
              <a:rPr b="0" lang="en-US" sz="2000" spc="-1" strike="noStrike">
                <a:solidFill>
                  <a:srgbClr val="000080"/>
                </a:solidFill>
                <a:highlight>
                  <a:srgbClr val="ffffff"/>
                </a:highlight>
                <a:latin typeface="Consolas"/>
                <a:ea typeface="ＭＳ Ｐゴシック"/>
              </a:rPr>
              <a:t>)</a:t>
            </a:r>
            <a:endParaRPr b="0" lang="en-US" sz="2000" spc="-1" strike="noStrike">
              <a:latin typeface="Arial"/>
            </a:endParaRPr>
          </a:p>
        </p:txBody>
      </p:sp>
      <p:sp>
        <p:nvSpPr>
          <p:cNvPr id="1012" name="PlaceHolder 3"/>
          <p:cNvSpPr>
            <a:spLocks noGrp="1"/>
          </p:cNvSpPr>
          <p:nvPr>
            <p:ph type="sldNum" idx="19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AE4F3D1-1634-4FB0-9E85-09848E5E329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13"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903" dur="indefinite" restart="never" nodeType="tmRoot">
          <p:childTnLst>
            <p:seq>
              <p:cTn id="2904" dur="indefinite" nodeType="mainSeq">
                <p:childTnLst>
                  <p:par>
                    <p:cTn id="2905" fill="hold">
                      <p:stCondLst>
                        <p:cond delay="indefinite"/>
                      </p:stCondLst>
                      <p:childTnLst>
                        <p:par>
                          <p:cTn id="2906" fill="hold">
                            <p:stCondLst>
                              <p:cond delay="0"/>
                            </p:stCondLst>
                            <p:childTnLst>
                              <p:par>
                                <p:cTn id="2907" nodeType="clickEffect" fill="hold" presetClass="entr" presetID="2" presetSubtype="4">
                                  <p:stCondLst>
                                    <p:cond delay="0"/>
                                  </p:stCondLst>
                                  <p:childTnLst>
                                    <p:set>
                                      <p:cBhvr>
                                        <p:cTn id="2908" dur="1" fill="hold">
                                          <p:stCondLst>
                                            <p:cond delay="0"/>
                                          </p:stCondLst>
                                        </p:cTn>
                                        <p:tgtEl>
                                          <p:spTgt spid="1011">
                                            <p:txEl>
                                              <p:pRg st="3" end="3"/>
                                            </p:txEl>
                                          </p:spTgt>
                                        </p:tgtEl>
                                        <p:attrNameLst>
                                          <p:attrName>style.visibility</p:attrName>
                                        </p:attrNameLst>
                                      </p:cBhvr>
                                      <p:to>
                                        <p:strVal val="visible"/>
                                      </p:to>
                                    </p:set>
                                    <p:anim calcmode="lin" valueType="num">
                                      <p:cBhvr additive="repl">
                                        <p:cTn id="2909" dur="500" fill="hold"/>
                                        <p:tgtEl>
                                          <p:spTgt spid="1011">
                                            <p:txEl>
                                              <p:pRg st="3" end="3"/>
                                            </p:txEl>
                                          </p:spTgt>
                                        </p:tgtEl>
                                        <p:attrNameLst>
                                          <p:attrName>ppt_x</p:attrName>
                                        </p:attrNameLst>
                                      </p:cBhvr>
                                      <p:tavLst>
                                        <p:tav tm="0">
                                          <p:val>
                                            <p:strVal val="#ppt_x"/>
                                          </p:val>
                                        </p:tav>
                                        <p:tav tm="100000">
                                          <p:val>
                                            <p:strVal val="#ppt_x"/>
                                          </p:val>
                                        </p:tav>
                                      </p:tavLst>
                                    </p:anim>
                                    <p:anim calcmode="lin" valueType="num">
                                      <p:cBhvr additive="repl">
                                        <p:cTn id="2910" dur="500" fill="hold"/>
                                        <p:tgtEl>
                                          <p:spTgt spid="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11" fill="hold">
                      <p:stCondLst>
                        <p:cond delay="indefinite"/>
                      </p:stCondLst>
                      <p:childTnLst>
                        <p:par>
                          <p:cTn id="2912" fill="hold">
                            <p:stCondLst>
                              <p:cond delay="0"/>
                            </p:stCondLst>
                            <p:childTnLst>
                              <p:par>
                                <p:cTn id="2913" nodeType="clickEffect" fill="hold" presetClass="entr" presetID="2" presetSubtype="4">
                                  <p:stCondLst>
                                    <p:cond delay="0"/>
                                  </p:stCondLst>
                                  <p:childTnLst>
                                    <p:set>
                                      <p:cBhvr>
                                        <p:cTn id="2914" dur="1" fill="hold">
                                          <p:stCondLst>
                                            <p:cond delay="0"/>
                                          </p:stCondLst>
                                        </p:cTn>
                                        <p:tgtEl>
                                          <p:spTgt spid="1011">
                                            <p:txEl>
                                              <p:pRg st="4" end="4"/>
                                            </p:txEl>
                                          </p:spTgt>
                                        </p:tgtEl>
                                        <p:attrNameLst>
                                          <p:attrName>style.visibility</p:attrName>
                                        </p:attrNameLst>
                                      </p:cBhvr>
                                      <p:to>
                                        <p:strVal val="visible"/>
                                      </p:to>
                                    </p:set>
                                    <p:anim calcmode="lin" valueType="num">
                                      <p:cBhvr additive="repl">
                                        <p:cTn id="2915" dur="500" fill="hold"/>
                                        <p:tgtEl>
                                          <p:spTgt spid="1011">
                                            <p:txEl>
                                              <p:pRg st="4" end="4"/>
                                            </p:txEl>
                                          </p:spTgt>
                                        </p:tgtEl>
                                        <p:attrNameLst>
                                          <p:attrName>ppt_x</p:attrName>
                                        </p:attrNameLst>
                                      </p:cBhvr>
                                      <p:tavLst>
                                        <p:tav tm="0">
                                          <p:val>
                                            <p:strVal val="#ppt_x"/>
                                          </p:val>
                                        </p:tav>
                                        <p:tav tm="100000">
                                          <p:val>
                                            <p:strVal val="#ppt_x"/>
                                          </p:val>
                                        </p:tav>
                                      </p:tavLst>
                                    </p:anim>
                                    <p:anim calcmode="lin" valueType="num">
                                      <p:cBhvr additive="repl">
                                        <p:cTn id="2916" dur="500" fill="hold"/>
                                        <p:tgtEl>
                                          <p:spTgt spid="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17" fill="hold">
                      <p:stCondLst>
                        <p:cond delay="indefinite"/>
                      </p:stCondLst>
                      <p:childTnLst>
                        <p:par>
                          <p:cTn id="2918" fill="hold">
                            <p:stCondLst>
                              <p:cond delay="0"/>
                            </p:stCondLst>
                            <p:childTnLst>
                              <p:par>
                                <p:cTn id="2919" nodeType="clickEffect" fill="hold" presetClass="entr" presetID="2" presetSubtype="4">
                                  <p:stCondLst>
                                    <p:cond delay="0"/>
                                  </p:stCondLst>
                                  <p:childTnLst>
                                    <p:set>
                                      <p:cBhvr>
                                        <p:cTn id="2920" dur="1" fill="hold">
                                          <p:stCondLst>
                                            <p:cond delay="0"/>
                                          </p:stCondLst>
                                        </p:cTn>
                                        <p:tgtEl>
                                          <p:spTgt spid="1011">
                                            <p:txEl>
                                              <p:pRg st="5" end="5"/>
                                            </p:txEl>
                                          </p:spTgt>
                                        </p:tgtEl>
                                        <p:attrNameLst>
                                          <p:attrName>style.visibility</p:attrName>
                                        </p:attrNameLst>
                                      </p:cBhvr>
                                      <p:to>
                                        <p:strVal val="visible"/>
                                      </p:to>
                                    </p:set>
                                    <p:anim calcmode="lin" valueType="num">
                                      <p:cBhvr additive="repl">
                                        <p:cTn id="2921" dur="500" fill="hold"/>
                                        <p:tgtEl>
                                          <p:spTgt spid="1011">
                                            <p:txEl>
                                              <p:pRg st="5" end="5"/>
                                            </p:txEl>
                                          </p:spTgt>
                                        </p:tgtEl>
                                        <p:attrNameLst>
                                          <p:attrName>ppt_x</p:attrName>
                                        </p:attrNameLst>
                                      </p:cBhvr>
                                      <p:tavLst>
                                        <p:tav tm="0">
                                          <p:val>
                                            <p:strVal val="#ppt_x"/>
                                          </p:val>
                                        </p:tav>
                                        <p:tav tm="100000">
                                          <p:val>
                                            <p:strVal val="#ppt_x"/>
                                          </p:val>
                                        </p:tav>
                                      </p:tavLst>
                                    </p:anim>
                                    <p:anim calcmode="lin" valueType="num">
                                      <p:cBhvr additive="repl">
                                        <p:cTn id="2922" dur="500" fill="hold"/>
                                        <p:tgtEl>
                                          <p:spTgt spid="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15" name="PlaceHolder 2"/>
          <p:cNvSpPr>
            <a:spLocks noGrp="1"/>
          </p:cNvSpPr>
          <p:nvPr>
            <p:ph/>
          </p:nvPr>
        </p:nvSpPr>
        <p:spPr>
          <a:xfrm>
            <a:off x="385200" y="1200960"/>
            <a:ext cx="8213400" cy="3357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again take a look at the declaration of Shape: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We note that we cannot write any sensible definition for the Shape::area() function.</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basically nonsense</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016" name="PlaceHolder 3"/>
          <p:cNvSpPr>
            <a:spLocks noGrp="1"/>
          </p:cNvSpPr>
          <p:nvPr>
            <p:ph type="sldNum" idx="19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BA65027-34B8-4C1C-AA46-C9F9DEECF51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17"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923" dur="indefinite" restart="never" nodeType="tmRoot">
          <p:childTnLst>
            <p:seq>
              <p:cTn id="2924" dur="indefinite" nodeType="mainSeq">
                <p:childTnLst>
                  <p:par>
                    <p:cTn id="2925" fill="hold">
                      <p:stCondLst>
                        <p:cond delay="indefinite"/>
                      </p:stCondLst>
                      <p:childTnLst>
                        <p:par>
                          <p:cTn id="2926" fill="hold">
                            <p:stCondLst>
                              <p:cond delay="0"/>
                            </p:stCondLst>
                            <p:childTnLst>
                              <p:par>
                                <p:cTn id="2927" nodeType="clickEffect" fill="hold" presetClass="entr" presetID="2" presetSubtype="4">
                                  <p:stCondLst>
                                    <p:cond delay="0"/>
                                  </p:stCondLst>
                                  <p:childTnLst>
                                    <p:set>
                                      <p:cBhvr>
                                        <p:cTn id="2928" dur="1" fill="hold">
                                          <p:stCondLst>
                                            <p:cond delay="0"/>
                                          </p:stCondLst>
                                        </p:cTn>
                                        <p:tgtEl>
                                          <p:spTgt spid="1015">
                                            <p:txEl>
                                              <p:pRg st="1" end="1"/>
                                            </p:txEl>
                                          </p:spTgt>
                                        </p:tgtEl>
                                        <p:attrNameLst>
                                          <p:attrName>style.visibility</p:attrName>
                                        </p:attrNameLst>
                                      </p:cBhvr>
                                      <p:to>
                                        <p:strVal val="visible"/>
                                      </p:to>
                                    </p:set>
                                    <p:anim calcmode="lin" valueType="num">
                                      <p:cBhvr additive="repl">
                                        <p:cTn id="2929" dur="500" fill="hold"/>
                                        <p:tgtEl>
                                          <p:spTgt spid="1015">
                                            <p:txEl>
                                              <p:pRg st="1" end="1"/>
                                            </p:txEl>
                                          </p:spTgt>
                                        </p:tgtEl>
                                        <p:attrNameLst>
                                          <p:attrName>ppt_x</p:attrName>
                                        </p:attrNameLst>
                                      </p:cBhvr>
                                      <p:tavLst>
                                        <p:tav tm="0">
                                          <p:val>
                                            <p:strVal val="#ppt_x"/>
                                          </p:val>
                                        </p:tav>
                                        <p:tav tm="100000">
                                          <p:val>
                                            <p:strVal val="#ppt_x"/>
                                          </p:val>
                                        </p:tav>
                                      </p:tavLst>
                                    </p:anim>
                                    <p:anim calcmode="lin" valueType="num">
                                      <p:cBhvr additive="repl">
                                        <p:cTn id="2930" dur="500" fill="hold"/>
                                        <p:tgtEl>
                                          <p:spTgt spid="10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19" name="PlaceHolder 2"/>
          <p:cNvSpPr>
            <a:spLocks noGrp="1"/>
          </p:cNvSpPr>
          <p:nvPr>
            <p:ph/>
          </p:nvPr>
        </p:nvSpPr>
        <p:spPr>
          <a:xfrm>
            <a:off x="385200" y="1200960"/>
            <a:ext cx="8213400" cy="3215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C++ provides us with the perfect solution: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pure virtual function</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The function is pure virtual, meaning it needs to be reimplemented in derived classes.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It also means that we cannot make instances of the class. It has become an abstract base class</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p:txBody>
      </p:sp>
      <p:sp>
        <p:nvSpPr>
          <p:cNvPr id="1020" name="PlaceHolder 3"/>
          <p:cNvSpPr>
            <a:spLocks noGrp="1"/>
          </p:cNvSpPr>
          <p:nvPr>
            <p:ph type="sldNum" idx="20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ACA4591-C162-43F7-85C0-3BE62DED5323}"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21"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931" dur="indefinite" restart="never" nodeType="tmRoot">
          <p:childTnLst>
            <p:seq>
              <p:cTn id="2932" dur="indefinite" nodeType="mainSeq">
                <p:childTnLst>
                  <p:par>
                    <p:cTn id="2933" fill="hold">
                      <p:stCondLst>
                        <p:cond delay="indefinite"/>
                      </p:stCondLst>
                      <p:childTnLst>
                        <p:par>
                          <p:cTn id="2934" fill="hold">
                            <p:stCondLst>
                              <p:cond delay="0"/>
                            </p:stCondLst>
                            <p:childTnLst>
                              <p:par>
                                <p:cTn id="2935" nodeType="clickEffect" fill="hold" presetClass="entr" presetID="2" presetSubtype="4">
                                  <p:stCondLst>
                                    <p:cond delay="0"/>
                                  </p:stCondLst>
                                  <p:childTnLst>
                                    <p:set>
                                      <p:cBhvr>
                                        <p:cTn id="2936" dur="1" fill="hold">
                                          <p:stCondLst>
                                            <p:cond delay="0"/>
                                          </p:stCondLst>
                                        </p:cTn>
                                        <p:tgtEl>
                                          <p:spTgt spid="1019">
                                            <p:txEl>
                                              <p:pRg st="1" end="1"/>
                                            </p:txEl>
                                          </p:spTgt>
                                        </p:tgtEl>
                                        <p:attrNameLst>
                                          <p:attrName>style.visibility</p:attrName>
                                        </p:attrNameLst>
                                      </p:cBhvr>
                                      <p:to>
                                        <p:strVal val="visible"/>
                                      </p:to>
                                    </p:set>
                                    <p:anim calcmode="lin" valueType="num">
                                      <p:cBhvr additive="repl">
                                        <p:cTn id="2937" dur="500" fill="hold"/>
                                        <p:tgtEl>
                                          <p:spTgt spid="1019">
                                            <p:txEl>
                                              <p:pRg st="1" end="1"/>
                                            </p:txEl>
                                          </p:spTgt>
                                        </p:tgtEl>
                                        <p:attrNameLst>
                                          <p:attrName>ppt_x</p:attrName>
                                        </p:attrNameLst>
                                      </p:cBhvr>
                                      <p:tavLst>
                                        <p:tav tm="0">
                                          <p:val>
                                            <p:strVal val="#ppt_x"/>
                                          </p:val>
                                        </p:tav>
                                        <p:tav tm="100000">
                                          <p:val>
                                            <p:strVal val="#ppt_x"/>
                                          </p:val>
                                        </p:tav>
                                      </p:tavLst>
                                    </p:anim>
                                    <p:anim calcmode="lin" valueType="num">
                                      <p:cBhvr additive="repl">
                                        <p:cTn id="2938" dur="500" fill="hold"/>
                                        <p:tgtEl>
                                          <p:spTgt spid="1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39" fill="hold">
                      <p:stCondLst>
                        <p:cond delay="indefinite"/>
                      </p:stCondLst>
                      <p:childTnLst>
                        <p:par>
                          <p:cTn id="2940" fill="hold">
                            <p:stCondLst>
                              <p:cond delay="0"/>
                            </p:stCondLst>
                            <p:childTnLst>
                              <p:par>
                                <p:cTn id="2941" nodeType="clickEffect" fill="hold" presetClass="entr" presetID="2" presetSubtype="4">
                                  <p:stCondLst>
                                    <p:cond delay="0"/>
                                  </p:stCondLst>
                                  <p:childTnLst>
                                    <p:set>
                                      <p:cBhvr>
                                        <p:cTn id="2942" dur="1" fill="hold">
                                          <p:stCondLst>
                                            <p:cond delay="0"/>
                                          </p:stCondLst>
                                        </p:cTn>
                                        <p:tgtEl>
                                          <p:spTgt spid="1019">
                                            <p:txEl>
                                              <p:pRg st="2" end="2"/>
                                            </p:txEl>
                                          </p:spTgt>
                                        </p:tgtEl>
                                        <p:attrNameLst>
                                          <p:attrName>style.visibility</p:attrName>
                                        </p:attrNameLst>
                                      </p:cBhvr>
                                      <p:to>
                                        <p:strVal val="visible"/>
                                      </p:to>
                                    </p:set>
                                    <p:anim calcmode="lin" valueType="num">
                                      <p:cBhvr additive="repl">
                                        <p:cTn id="2943" dur="500" fill="hold"/>
                                        <p:tgtEl>
                                          <p:spTgt spid="1019">
                                            <p:txEl>
                                              <p:pRg st="2" end="2"/>
                                            </p:txEl>
                                          </p:spTgt>
                                        </p:tgtEl>
                                        <p:attrNameLst>
                                          <p:attrName>ppt_x</p:attrName>
                                        </p:attrNameLst>
                                      </p:cBhvr>
                                      <p:tavLst>
                                        <p:tav tm="0">
                                          <p:val>
                                            <p:strVal val="#ppt_x"/>
                                          </p:val>
                                        </p:tav>
                                        <p:tav tm="100000">
                                          <p:val>
                                            <p:strVal val="#ppt_x"/>
                                          </p:val>
                                        </p:tav>
                                      </p:tavLst>
                                    </p:anim>
                                    <p:anim calcmode="lin" valueType="num">
                                      <p:cBhvr additive="repl">
                                        <p:cTn id="2944" dur="500" fill="hold"/>
                                        <p:tgtEl>
                                          <p:spTgt spid="1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45" fill="hold">
                      <p:stCondLst>
                        <p:cond delay="indefinite"/>
                      </p:stCondLst>
                      <p:childTnLst>
                        <p:par>
                          <p:cTn id="2946" fill="hold">
                            <p:stCondLst>
                              <p:cond delay="0"/>
                            </p:stCondLst>
                            <p:childTnLst>
                              <p:par>
                                <p:cTn id="2947" nodeType="clickEffect" fill="hold" presetClass="entr" presetID="2" presetSubtype="4">
                                  <p:stCondLst>
                                    <p:cond delay="0"/>
                                  </p:stCondLst>
                                  <p:childTnLst>
                                    <p:set>
                                      <p:cBhvr>
                                        <p:cTn id="2948" dur="1" fill="hold">
                                          <p:stCondLst>
                                            <p:cond delay="0"/>
                                          </p:stCondLst>
                                        </p:cTn>
                                        <p:tgtEl>
                                          <p:spTgt spid="1019">
                                            <p:txEl>
                                              <p:pRg st="3" end="3"/>
                                            </p:txEl>
                                          </p:spTgt>
                                        </p:tgtEl>
                                        <p:attrNameLst>
                                          <p:attrName>style.visibility</p:attrName>
                                        </p:attrNameLst>
                                      </p:cBhvr>
                                      <p:to>
                                        <p:strVal val="visible"/>
                                      </p:to>
                                    </p:set>
                                    <p:anim calcmode="lin" valueType="num">
                                      <p:cBhvr additive="repl">
                                        <p:cTn id="2949" dur="500" fill="hold"/>
                                        <p:tgtEl>
                                          <p:spTgt spid="1019">
                                            <p:txEl>
                                              <p:pRg st="3" end="3"/>
                                            </p:txEl>
                                          </p:spTgt>
                                        </p:tgtEl>
                                        <p:attrNameLst>
                                          <p:attrName>ppt_x</p:attrName>
                                        </p:attrNameLst>
                                      </p:cBhvr>
                                      <p:tavLst>
                                        <p:tav tm="0">
                                          <p:val>
                                            <p:strVal val="#ppt_x"/>
                                          </p:val>
                                        </p:tav>
                                        <p:tav tm="100000">
                                          <p:val>
                                            <p:strVal val="#ppt_x"/>
                                          </p:val>
                                        </p:tav>
                                      </p:tavLst>
                                    </p:anim>
                                    <p:anim calcmode="lin" valueType="num">
                                      <p:cBhvr additive="repl">
                                        <p:cTn id="2950" dur="500" fill="hold"/>
                                        <p:tgtEl>
                                          <p:spTgt spid="10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23" name="PlaceHolder 2"/>
          <p:cNvSpPr>
            <a:spLocks noGrp="1"/>
          </p:cNvSpPr>
          <p:nvPr>
            <p:ph/>
          </p:nvPr>
        </p:nvSpPr>
        <p:spPr>
          <a:xfrm>
            <a:off x="385200" y="1200960"/>
            <a:ext cx="8213400" cy="2124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This nicely catches errors at compile-time.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For example the slicing problem:</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s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pass by value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The compiler will refuse to compile this code:</a:t>
            </a:r>
            <a:br>
              <a:rPr sz="2000"/>
            </a:br>
            <a:r>
              <a:rPr b="1" lang="en-US" sz="1400" spc="-1" strike="noStrike">
                <a:solidFill>
                  <a:srgbClr val="000080"/>
                </a:solidFill>
                <a:highlight>
                  <a:srgbClr val="ffffff"/>
                </a:highlight>
                <a:latin typeface="Consolas"/>
                <a:ea typeface="ＭＳ Ｐゴシック"/>
              </a:rPr>
              <a:t>error: cannot declare parameter 's' to be of abstract type 'Shape'|</a:t>
            </a:r>
            <a:endParaRPr b="0" lang="en-US" sz="1400" spc="-1" strike="noStrike">
              <a:latin typeface="Arial"/>
            </a:endParaRPr>
          </a:p>
        </p:txBody>
      </p:sp>
      <p:sp>
        <p:nvSpPr>
          <p:cNvPr id="1024" name="PlaceHolder 3"/>
          <p:cNvSpPr>
            <a:spLocks noGrp="1"/>
          </p:cNvSpPr>
          <p:nvPr>
            <p:ph type="sldNum" idx="20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DD5F16C-0E49-433B-8C24-E00DF3D69A6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25"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2951" dur="indefinite" restart="never" nodeType="tmRoot">
          <p:childTnLst>
            <p:seq>
              <p:cTn id="2952" dur="indefinite" nodeType="mainSeq">
                <p:childTnLst>
                  <p:par>
                    <p:cTn id="2953" fill="hold">
                      <p:stCondLst>
                        <p:cond delay="indefinite"/>
                      </p:stCondLst>
                      <p:childTnLst>
                        <p:par>
                          <p:cTn id="2954" fill="hold">
                            <p:stCondLst>
                              <p:cond delay="0"/>
                            </p:stCondLst>
                            <p:childTnLst>
                              <p:par>
                                <p:cTn id="2955" nodeType="clickEffect" fill="hold" presetClass="entr" presetID="2" presetSubtype="4">
                                  <p:stCondLst>
                                    <p:cond delay="0"/>
                                  </p:stCondLst>
                                  <p:childTnLst>
                                    <p:set>
                                      <p:cBhvr>
                                        <p:cTn id="2956" dur="1" fill="hold">
                                          <p:stCondLst>
                                            <p:cond delay="0"/>
                                          </p:stCondLst>
                                        </p:cTn>
                                        <p:tgtEl>
                                          <p:spTgt spid="1023">
                                            <p:txEl>
                                              <p:pRg st="1" end="1"/>
                                            </p:txEl>
                                          </p:spTgt>
                                        </p:tgtEl>
                                        <p:attrNameLst>
                                          <p:attrName>style.visibility</p:attrName>
                                        </p:attrNameLst>
                                      </p:cBhvr>
                                      <p:to>
                                        <p:strVal val="visible"/>
                                      </p:to>
                                    </p:set>
                                    <p:anim calcmode="lin" valueType="num">
                                      <p:cBhvr additive="repl">
                                        <p:cTn id="2957" dur="500" fill="hold"/>
                                        <p:tgtEl>
                                          <p:spTgt spid="1023">
                                            <p:txEl>
                                              <p:pRg st="1" end="1"/>
                                            </p:txEl>
                                          </p:spTgt>
                                        </p:tgtEl>
                                        <p:attrNameLst>
                                          <p:attrName>ppt_x</p:attrName>
                                        </p:attrNameLst>
                                      </p:cBhvr>
                                      <p:tavLst>
                                        <p:tav tm="0">
                                          <p:val>
                                            <p:strVal val="#ppt_x"/>
                                          </p:val>
                                        </p:tav>
                                        <p:tav tm="100000">
                                          <p:val>
                                            <p:strVal val="#ppt_x"/>
                                          </p:val>
                                        </p:tav>
                                      </p:tavLst>
                                    </p:anim>
                                    <p:anim calcmode="lin" valueType="num">
                                      <p:cBhvr additive="repl">
                                        <p:cTn id="2958" dur="500" fill="hold"/>
                                        <p:tgtEl>
                                          <p:spTgt spid="10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59" fill="hold">
                      <p:stCondLst>
                        <p:cond delay="indefinite"/>
                      </p:stCondLst>
                      <p:childTnLst>
                        <p:par>
                          <p:cTn id="2960" fill="hold">
                            <p:stCondLst>
                              <p:cond delay="0"/>
                            </p:stCondLst>
                            <p:childTnLst>
                              <p:par>
                                <p:cTn id="2961" nodeType="clickEffect" fill="hold" presetClass="entr" presetID="2" presetSubtype="4">
                                  <p:stCondLst>
                                    <p:cond delay="0"/>
                                  </p:stCondLst>
                                  <p:childTnLst>
                                    <p:set>
                                      <p:cBhvr>
                                        <p:cTn id="2962" dur="1" fill="hold">
                                          <p:stCondLst>
                                            <p:cond delay="0"/>
                                          </p:stCondLst>
                                        </p:cTn>
                                        <p:tgtEl>
                                          <p:spTgt spid="1023">
                                            <p:txEl>
                                              <p:pRg st="2" end="2"/>
                                            </p:txEl>
                                          </p:spTgt>
                                        </p:tgtEl>
                                        <p:attrNameLst>
                                          <p:attrName>style.visibility</p:attrName>
                                        </p:attrNameLst>
                                      </p:cBhvr>
                                      <p:to>
                                        <p:strVal val="visible"/>
                                      </p:to>
                                    </p:set>
                                    <p:anim calcmode="lin" valueType="num">
                                      <p:cBhvr additive="repl">
                                        <p:cTn id="2963" dur="500" fill="hold"/>
                                        <p:tgtEl>
                                          <p:spTgt spid="1023">
                                            <p:txEl>
                                              <p:pRg st="2" end="2"/>
                                            </p:txEl>
                                          </p:spTgt>
                                        </p:tgtEl>
                                        <p:attrNameLst>
                                          <p:attrName>ppt_x</p:attrName>
                                        </p:attrNameLst>
                                      </p:cBhvr>
                                      <p:tavLst>
                                        <p:tav tm="0">
                                          <p:val>
                                            <p:strVal val="#ppt_x"/>
                                          </p:val>
                                        </p:tav>
                                        <p:tav tm="100000">
                                          <p:val>
                                            <p:strVal val="#ppt_x"/>
                                          </p:val>
                                        </p:tav>
                                      </p:tavLst>
                                    </p:anim>
                                    <p:anim calcmode="lin" valueType="num">
                                      <p:cBhvr additive="repl">
                                        <p:cTn id="2964" dur="500" fill="hold"/>
                                        <p:tgtEl>
                                          <p:spTgt spid="10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27" name="PlaceHolder 2"/>
          <p:cNvSpPr>
            <a:spLocks noGrp="1"/>
          </p:cNvSpPr>
          <p:nvPr>
            <p:ph/>
          </p:nvPr>
        </p:nvSpPr>
        <p:spPr>
          <a:xfrm>
            <a:off x="385200" y="1200960"/>
            <a:ext cx="7555320" cy="677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0" lang="en-US" sz="2000" spc="-1" strike="noStrike">
              <a:latin typeface="Arial"/>
            </a:endParaRPr>
          </a:p>
        </p:txBody>
      </p:sp>
      <p:sp>
        <p:nvSpPr>
          <p:cNvPr id="1028" name="PlaceHolder 3"/>
          <p:cNvSpPr>
            <a:spLocks noGrp="1"/>
          </p:cNvSpPr>
          <p:nvPr>
            <p:ph type="sldNum" idx="20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BB1524C4-595D-4724-B320-048DB79DB53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29" name="Rectangle 3"/>
          <p:cNvSpPr/>
          <p:nvPr/>
        </p:nvSpPr>
        <p:spPr>
          <a:xfrm>
            <a:off x="596520" y="1749960"/>
            <a:ext cx="7922160" cy="341028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 c.do_work(42);</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2965" dur="indefinite" restart="never" nodeType="tmRoot">
          <p:childTnLst>
            <p:seq>
              <p:cTn id="2966" dur="indefinite" nodeType="mainSeq">
                <p:childTnLst>
                  <p:par>
                    <p:cTn id="2967" fill="hold">
                      <p:stCondLst>
                        <p:cond delay="indefinite"/>
                      </p:stCondLst>
                      <p:childTnLst>
                        <p:par>
                          <p:cTn id="2968" fill="hold">
                            <p:stCondLst>
                              <p:cond delay="0"/>
                            </p:stCondLst>
                            <p:childTnLst>
                              <p:par>
                                <p:cTn id="2969" nodeType="clickEffect" fill="hold" presetClass="entr" presetID="2" presetSubtype="4">
                                  <p:stCondLst>
                                    <p:cond delay="0"/>
                                  </p:stCondLst>
                                  <p:childTnLst>
                                    <p:set>
                                      <p:cBhvr>
                                        <p:cTn id="2970" dur="1" fill="hold">
                                          <p:stCondLst>
                                            <p:cond delay="0"/>
                                          </p:stCondLst>
                                        </p:cTn>
                                        <p:tgtEl>
                                          <p:spTgt spid="1027">
                                            <p:txEl>
                                              <p:pRg st="0" end="0"/>
                                            </p:txEl>
                                          </p:spTgt>
                                        </p:tgtEl>
                                        <p:attrNameLst>
                                          <p:attrName>style.visibility</p:attrName>
                                        </p:attrNameLst>
                                      </p:cBhvr>
                                      <p:to>
                                        <p:strVal val="visible"/>
                                      </p:to>
                                    </p:set>
                                    <p:anim calcmode="lin" valueType="num">
                                      <p:cBhvr additive="repl">
                                        <p:cTn id="2971"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repl">
                                        <p:cTn id="2972"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31" name="PlaceHolder 2"/>
          <p:cNvSpPr>
            <a:spLocks noGrp="1"/>
          </p:cNvSpPr>
          <p:nvPr>
            <p:ph/>
          </p:nvPr>
        </p:nvSpPr>
        <p:spPr>
          <a:xfrm>
            <a:off x="385200" y="1200960"/>
            <a:ext cx="7555320" cy="677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0" lang="en-US" sz="2000" spc="-1" strike="noStrike">
              <a:latin typeface="Arial"/>
            </a:endParaRPr>
          </a:p>
        </p:txBody>
      </p:sp>
      <p:sp>
        <p:nvSpPr>
          <p:cNvPr id="1032" name="PlaceHolder 3"/>
          <p:cNvSpPr>
            <a:spLocks noGrp="1"/>
          </p:cNvSpPr>
          <p:nvPr>
            <p:ph type="sldNum" idx="20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3B285693-2C81-472E-9318-C1B98B12BF8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33" name="Rectangle 3"/>
          <p:cNvSpPr/>
          <p:nvPr/>
        </p:nvSpPr>
        <p:spPr>
          <a:xfrm>
            <a:off x="596520" y="1962720"/>
            <a:ext cx="7922160" cy="298404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Introduces member function to be</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implemented by derived.</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Declare and implement member function.</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2973" dur="indefinite" restart="never" nodeType="tmRoot">
          <p:childTnLst>
            <p:seq>
              <p:cTn id="2974" dur="indefinite" nodeType="mainSeq">
                <p:childTnLst>
                  <p:par>
                    <p:cTn id="2975" fill="hold">
                      <p:stCondLst>
                        <p:cond delay="indefinite"/>
                      </p:stCondLst>
                      <p:childTnLst>
                        <p:par>
                          <p:cTn id="2976" fill="hold">
                            <p:stCondLst>
                              <p:cond delay="0"/>
                            </p:stCondLst>
                            <p:childTnLst>
                              <p:par>
                                <p:cTn id="2977" nodeType="clickEffect" fill="hold" presetClass="entr" presetID="2" presetSubtype="4">
                                  <p:stCondLst>
                                    <p:cond delay="0"/>
                                  </p:stCondLst>
                                  <p:childTnLst>
                                    <p:set>
                                      <p:cBhvr>
                                        <p:cTn id="2978" dur="1" fill="hold">
                                          <p:stCondLst>
                                            <p:cond delay="0"/>
                                          </p:stCondLst>
                                        </p:cTn>
                                        <p:tgtEl>
                                          <p:spTgt spid="1031">
                                            <p:txEl>
                                              <p:pRg st="0" end="0"/>
                                            </p:txEl>
                                          </p:spTgt>
                                        </p:tgtEl>
                                        <p:attrNameLst>
                                          <p:attrName>style.visibility</p:attrName>
                                        </p:attrNameLst>
                                      </p:cBhvr>
                                      <p:to>
                                        <p:strVal val="visible"/>
                                      </p:to>
                                    </p:set>
                                    <p:anim calcmode="lin" valueType="num">
                                      <p:cBhvr additive="repl">
                                        <p:cTn id="2979" dur="500" fill="hold"/>
                                        <p:tgtEl>
                                          <p:spTgt spid="1031">
                                            <p:txEl>
                                              <p:pRg st="0" end="0"/>
                                            </p:txEl>
                                          </p:spTgt>
                                        </p:tgtEl>
                                        <p:attrNameLst>
                                          <p:attrName>ppt_x</p:attrName>
                                        </p:attrNameLst>
                                      </p:cBhvr>
                                      <p:tavLst>
                                        <p:tav tm="0">
                                          <p:val>
                                            <p:strVal val="#ppt_x"/>
                                          </p:val>
                                        </p:tav>
                                        <p:tav tm="100000">
                                          <p:val>
                                            <p:strVal val="#ppt_x"/>
                                          </p:val>
                                        </p:tav>
                                      </p:tavLst>
                                    </p:anim>
                                    <p:anim calcmode="lin" valueType="num">
                                      <p:cBhvr additive="repl">
                                        <p:cTn id="2980" dur="500" fill="hold"/>
                                        <p:tgtEl>
                                          <p:spTgt spid="10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12" name="PlaceHolder 2"/>
          <p:cNvSpPr>
            <a:spLocks noGrp="1"/>
          </p:cNvSpPr>
          <p:nvPr>
            <p:ph/>
          </p:nvPr>
        </p:nvSpPr>
        <p:spPr>
          <a:xfrm>
            <a:off x="385200" y="1200960"/>
            <a:ext cx="7555320" cy="307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GB" sz="2000" spc="-1" strike="noStrike">
                <a:solidFill>
                  <a:srgbClr val="262626"/>
                </a:solidFill>
                <a:latin typeface="Calibri"/>
                <a:ea typeface="ＭＳ Ｐゴシック"/>
              </a:rPr>
              <a:t>Hello world!</a:t>
            </a:r>
            <a:endParaRPr b="0" lang="en-US" sz="2000" spc="-1" strike="noStrike">
              <a:latin typeface="Arial"/>
            </a:endParaRPr>
          </a:p>
        </p:txBody>
      </p:sp>
      <p:sp>
        <p:nvSpPr>
          <p:cNvPr id="413" name="PlaceHolder 3"/>
          <p:cNvSpPr>
            <a:spLocks noGrp="1"/>
          </p:cNvSpPr>
          <p:nvPr>
            <p:ph type="sldNum" idx="2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D6E057B-7C5C-411E-B833-2734A86B894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414" name="Rectangle 2"/>
          <p:cNvSpPr/>
          <p:nvPr/>
        </p:nvSpPr>
        <p:spPr>
          <a:xfrm>
            <a:off x="385200" y="1665720"/>
            <a:ext cx="6857280" cy="1972080"/>
          </a:xfrm>
          <a:prstGeom prst="rect">
            <a:avLst/>
          </a:prstGeom>
          <a:solidFill>
            <a:srgbClr val="ffffff"/>
          </a:solidFill>
          <a:ln w="9525">
            <a:solidFill>
              <a:srgbClr val="000000"/>
            </a:solidFill>
            <a:round/>
          </a:ln>
        </p:spPr>
        <p:style>
          <a:lnRef idx="0"/>
          <a:fillRef idx="0"/>
          <a:effectRef idx="0"/>
          <a:fontRef idx="minor"/>
        </p:style>
      </p:sp>
      <p:sp>
        <p:nvSpPr>
          <p:cNvPr id="415" name="Rectangle 6"/>
          <p:cNvSpPr/>
          <p:nvPr/>
        </p:nvSpPr>
        <p:spPr>
          <a:xfrm>
            <a:off x="385200" y="4067280"/>
            <a:ext cx="7543080" cy="485640"/>
          </a:xfrm>
          <a:prstGeom prst="rect">
            <a:avLst/>
          </a:prstGeom>
          <a:solidFill>
            <a:srgbClr val="ffff99"/>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buNone/>
              <a:tabLst>
                <a:tab algn="l" pos="0"/>
              </a:tabLst>
            </a:pPr>
            <a:r>
              <a:rPr b="0" lang="en-US" sz="1800" spc="-1" strike="noStrike">
                <a:solidFill>
                  <a:srgbClr val="000000"/>
                </a:solidFill>
                <a:latin typeface="Calibri"/>
                <a:ea typeface="ＭＳ Ｐゴシック"/>
              </a:rPr>
              <a:t>Hello world!</a:t>
            </a:r>
            <a:endParaRPr b="0" lang="en-US" sz="1800" spc="-1" strike="noStrike">
              <a:latin typeface="Arial"/>
            </a:endParaRPr>
          </a:p>
        </p:txBody>
      </p:sp>
      <p:sp>
        <p:nvSpPr>
          <p:cNvPr id="416" name="Rechthoek 7"/>
          <p:cNvSpPr/>
          <p:nvPr/>
        </p:nvSpPr>
        <p:spPr>
          <a:xfrm>
            <a:off x="385200" y="1729800"/>
            <a:ext cx="6857280" cy="179460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i="1" lang="en-US" sz="1400" spc="-1" strike="noStrike">
                <a:solidFill>
                  <a:srgbClr val="838183"/>
                </a:solidFill>
                <a:latin typeface="Consolas"/>
                <a:ea typeface="ＭＳ Ｐゴシック"/>
              </a:rPr>
              <a:t>// helloworld.cpp</a:t>
            </a:r>
            <a:endParaRPr b="0" lang="en-US" sz="1400" spc="-1" strike="noStrike">
              <a:latin typeface="Arial"/>
            </a:endParaRPr>
          </a:p>
          <a:p>
            <a:pPr marL="398520">
              <a:lnSpc>
                <a:spcPct val="100000"/>
              </a:lnSpc>
              <a:buNone/>
              <a:tabLst>
                <a:tab algn="l" pos="0"/>
              </a:tabLst>
            </a:pPr>
            <a:r>
              <a:rPr b="0" lang="en-US" sz="1400" spc="-1" strike="noStrike">
                <a:solidFill>
                  <a:srgbClr val="008200"/>
                </a:solidFill>
                <a:latin typeface="Consolas"/>
                <a:ea typeface="ＭＳ Ｐゴシック"/>
              </a:rPr>
              <a:t>#include &lt;iostream&gt;</a:t>
            </a:r>
            <a:endParaRPr b="0" lang="en-US" sz="1400" spc="-1" strike="noStrike">
              <a:latin typeface="Arial"/>
            </a:endParaRPr>
          </a:p>
          <a:p>
            <a:pPr marL="398520">
              <a:lnSpc>
                <a:spcPct val="100000"/>
              </a:lnSpc>
              <a:buNone/>
              <a:tabLst>
                <a:tab algn="l" pos="0"/>
              </a:tabLst>
            </a:pPr>
            <a:endParaRPr b="0" lang="en-US" sz="1400" spc="-1" strike="noStrike">
              <a:latin typeface="Arial"/>
            </a:endParaRPr>
          </a:p>
          <a:p>
            <a:pPr marL="398520">
              <a:lnSpc>
                <a:spcPct val="100000"/>
              </a:lnSpc>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world!"</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1" lang="en-US" sz="1400" spc="-1" strike="noStrike">
                <a:solidFill>
                  <a:srgbClr val="000000"/>
                </a:solidFill>
                <a:latin typeface="Consolas"/>
                <a:ea typeface="ＭＳ Ｐゴシック"/>
              </a:rPr>
              <a:t>return</a:t>
            </a:r>
            <a:r>
              <a:rPr b="0" lang="en-US" sz="1400" spc="-1" strike="noStrike">
                <a:solidFill>
                  <a:srgbClr val="000000"/>
                </a:solidFill>
                <a:latin typeface="Consolas"/>
                <a:ea typeface="ＭＳ Ｐゴシック"/>
              </a:rPr>
              <a:t>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p:txBody>
      </p:sp>
    </p:spTree>
  </p:cSld>
  <mc:AlternateContent>
    <mc:Choice Requires="p14">
      <p:transition p14:dur="10"/>
    </mc:Choice>
    <mc:Fallback>
      <p:transition/>
    </mc:Fallback>
  </mc:AlternateContent>
</p:sld>
</file>

<file path=ppt/slides/slide2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35" name="PlaceHolder 2"/>
          <p:cNvSpPr>
            <a:spLocks noGrp="1"/>
          </p:cNvSpPr>
          <p:nvPr>
            <p:ph/>
          </p:nvPr>
        </p:nvSpPr>
        <p:spPr>
          <a:xfrm>
            <a:off x="385200" y="1200960"/>
            <a:ext cx="7555320" cy="677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0" lang="en-US" sz="2000" spc="-1" strike="noStrike">
              <a:latin typeface="Arial"/>
            </a:endParaRPr>
          </a:p>
        </p:txBody>
      </p:sp>
      <p:sp>
        <p:nvSpPr>
          <p:cNvPr id="1036" name="PlaceHolder 3"/>
          <p:cNvSpPr>
            <a:spLocks noGrp="1"/>
          </p:cNvSpPr>
          <p:nvPr>
            <p:ph type="sldNum" idx="20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5D670836-794A-40EF-AB82-848B58FC114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37" name="Rectangle 3"/>
          <p:cNvSpPr/>
          <p:nvPr/>
        </p:nvSpPr>
        <p:spPr>
          <a:xfrm>
            <a:off x="596520" y="1962720"/>
            <a:ext cx="7922160" cy="298404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Introduces member function to be</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implemented by derived.</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Declare and implement member function.</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Different signature! </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2981" dur="indefinite" restart="never" nodeType="tmRoot">
          <p:childTnLst>
            <p:seq>
              <p:cTn id="2982" dur="indefinite" nodeType="mainSeq">
                <p:childTnLst>
                  <p:par>
                    <p:cTn id="2983" fill="hold">
                      <p:stCondLst>
                        <p:cond delay="indefinite"/>
                      </p:stCondLst>
                      <p:childTnLst>
                        <p:par>
                          <p:cTn id="2984" fill="hold">
                            <p:stCondLst>
                              <p:cond delay="0"/>
                            </p:stCondLst>
                            <p:childTnLst>
                              <p:par>
                                <p:cTn id="2985" nodeType="clickEffect" fill="hold" presetClass="entr" presetID="2" presetSubtype="4">
                                  <p:stCondLst>
                                    <p:cond delay="0"/>
                                  </p:stCondLst>
                                  <p:childTnLst>
                                    <p:set>
                                      <p:cBhvr>
                                        <p:cTn id="2986" dur="1" fill="hold">
                                          <p:stCondLst>
                                            <p:cond delay="0"/>
                                          </p:stCondLst>
                                        </p:cTn>
                                        <p:tgtEl>
                                          <p:spTgt spid="1035">
                                            <p:txEl>
                                              <p:pRg st="0" end="0"/>
                                            </p:txEl>
                                          </p:spTgt>
                                        </p:tgtEl>
                                        <p:attrNameLst>
                                          <p:attrName>style.visibility</p:attrName>
                                        </p:attrNameLst>
                                      </p:cBhvr>
                                      <p:to>
                                        <p:strVal val="visible"/>
                                      </p:to>
                                    </p:set>
                                    <p:anim calcmode="lin" valueType="num">
                                      <p:cBhvr additive="repl">
                                        <p:cTn id="2987" dur="500" fill="hold"/>
                                        <p:tgtEl>
                                          <p:spTgt spid="1035">
                                            <p:txEl>
                                              <p:pRg st="0" end="0"/>
                                            </p:txEl>
                                          </p:spTgt>
                                        </p:tgtEl>
                                        <p:attrNameLst>
                                          <p:attrName>ppt_x</p:attrName>
                                        </p:attrNameLst>
                                      </p:cBhvr>
                                      <p:tavLst>
                                        <p:tav tm="0">
                                          <p:val>
                                            <p:strVal val="#ppt_x"/>
                                          </p:val>
                                        </p:tav>
                                        <p:tav tm="100000">
                                          <p:val>
                                            <p:strVal val="#ppt_x"/>
                                          </p:val>
                                        </p:tav>
                                      </p:tavLst>
                                    </p:anim>
                                    <p:anim calcmode="lin" valueType="num">
                                      <p:cBhvr additive="repl">
                                        <p:cTn id="2988" dur="500" fill="hold"/>
                                        <p:tgtEl>
                                          <p:spTgt spid="10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39" name="PlaceHolder 2"/>
          <p:cNvSpPr>
            <a:spLocks noGrp="1"/>
          </p:cNvSpPr>
          <p:nvPr>
            <p:ph/>
          </p:nvPr>
        </p:nvSpPr>
        <p:spPr>
          <a:xfrm>
            <a:off x="385200" y="1200960"/>
            <a:ext cx="7555320" cy="38804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Prefer to use “override” over “virtual”</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virtual</a:t>
            </a:r>
            <a:endParaRPr b="0" lang="en-US" sz="2000" spc="-1" strike="noStrike">
              <a:latin typeface="Arial"/>
            </a:endParaRPr>
          </a:p>
          <a:p>
            <a:pPr>
              <a:lnSpc>
                <a:spcPct val="100000"/>
              </a:lnSpc>
              <a:spcBef>
                <a:spcPts val="400"/>
              </a:spcBef>
              <a:buNone/>
              <a:tabLst>
                <a:tab algn="l" pos="0"/>
              </a:tabLst>
            </a:pPr>
            <a:r>
              <a:rPr b="0" i="1" lang="en-US" sz="2000" spc="-1" strike="noStrike">
                <a:solidFill>
                  <a:srgbClr val="262626"/>
                </a:solidFill>
                <a:latin typeface="Calibri"/>
                <a:ea typeface="ＭＳ Ｐゴシック"/>
              </a:rPr>
              <a:t>The virtual specifier specifies that a non-static member function is virtual and supports dynamic dispatch</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override</a:t>
            </a:r>
            <a:endParaRPr b="0" lang="en-US" sz="2000" spc="-1" strike="noStrike">
              <a:latin typeface="Arial"/>
            </a:endParaRPr>
          </a:p>
          <a:p>
            <a:pPr>
              <a:lnSpc>
                <a:spcPct val="100000"/>
              </a:lnSpc>
              <a:spcBef>
                <a:spcPts val="400"/>
              </a:spcBef>
              <a:buNone/>
              <a:tabLst>
                <a:tab algn="l" pos="0"/>
              </a:tabLst>
            </a:pPr>
            <a:r>
              <a:rPr b="0" i="1" lang="en-US" sz="2000" spc="-1" strike="noStrike">
                <a:solidFill>
                  <a:srgbClr val="262626"/>
                </a:solidFill>
                <a:latin typeface="Calibri"/>
                <a:ea typeface="ＭＳ Ｐゴシック"/>
              </a:rPr>
              <a:t>Specifies that a virtual function overrides another virtual function.</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a:t>
            </a:r>
            <a:r>
              <a:rPr b="1" lang="en-US" sz="2000" spc="-1" strike="noStrike" u="sng">
                <a:solidFill>
                  <a:srgbClr val="262626"/>
                </a:solidFill>
                <a:uFillTx/>
                <a:latin typeface="Calibri"/>
                <a:ea typeface="ＭＳ Ｐゴシック"/>
              </a:rPr>
              <a:t>override</a:t>
            </a:r>
            <a:r>
              <a:rPr b="1" lang="en-US" sz="2000" spc="-1" strike="noStrike">
                <a:solidFill>
                  <a:srgbClr val="262626"/>
                </a:solidFill>
                <a:latin typeface="Calibri"/>
                <a:ea typeface="ＭＳ Ｐゴシック"/>
              </a:rPr>
              <a:t> will result in a compiler error if a member function does not exist in type we derive from.</a:t>
            </a:r>
            <a:endParaRPr b="0" lang="en-US" sz="2000" spc="-1" strike="noStrike">
              <a:latin typeface="Arial"/>
            </a:endParaRPr>
          </a:p>
        </p:txBody>
      </p:sp>
      <p:sp>
        <p:nvSpPr>
          <p:cNvPr id="1040" name="PlaceHolder 3"/>
          <p:cNvSpPr>
            <a:spLocks noGrp="1"/>
          </p:cNvSpPr>
          <p:nvPr>
            <p:ph type="sldNum" idx="20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CD93E31E-FC3E-40D3-99C8-78E89009331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989" dur="indefinite" restart="never" nodeType="tmRoot">
          <p:childTnLst>
            <p:seq>
              <p:cTn id="2990" dur="indefinite" nodeType="mainSeq">
                <p:childTnLst>
                  <p:par>
                    <p:cTn id="2991" fill="hold">
                      <p:stCondLst>
                        <p:cond delay="indefinite"/>
                      </p:stCondLst>
                      <p:childTnLst>
                        <p:par>
                          <p:cTn id="2992" fill="hold">
                            <p:stCondLst>
                              <p:cond delay="0"/>
                            </p:stCondLst>
                            <p:childTnLst>
                              <p:par>
                                <p:cTn id="2993" nodeType="clickEffect" fill="hold" presetClass="entr" presetID="2" presetSubtype="4">
                                  <p:stCondLst>
                                    <p:cond delay="0"/>
                                  </p:stCondLst>
                                  <p:childTnLst>
                                    <p:set>
                                      <p:cBhvr>
                                        <p:cTn id="2994" dur="1" fill="hold">
                                          <p:stCondLst>
                                            <p:cond delay="0"/>
                                          </p:stCondLst>
                                        </p:cTn>
                                        <p:tgtEl>
                                          <p:spTgt spid="1039">
                                            <p:txEl>
                                              <p:pRg st="0" end="0"/>
                                            </p:txEl>
                                          </p:spTgt>
                                        </p:tgtEl>
                                        <p:attrNameLst>
                                          <p:attrName>style.visibility</p:attrName>
                                        </p:attrNameLst>
                                      </p:cBhvr>
                                      <p:to>
                                        <p:strVal val="visible"/>
                                      </p:to>
                                    </p:set>
                                    <p:anim calcmode="lin" valueType="num">
                                      <p:cBhvr additive="repl">
                                        <p:cTn id="2995" dur="500" fill="hold"/>
                                        <p:tgtEl>
                                          <p:spTgt spid="1039">
                                            <p:txEl>
                                              <p:pRg st="0" end="0"/>
                                            </p:txEl>
                                          </p:spTgt>
                                        </p:tgtEl>
                                        <p:attrNameLst>
                                          <p:attrName>ppt_x</p:attrName>
                                        </p:attrNameLst>
                                      </p:cBhvr>
                                      <p:tavLst>
                                        <p:tav tm="0">
                                          <p:val>
                                            <p:strVal val="#ppt_x"/>
                                          </p:val>
                                        </p:tav>
                                        <p:tav tm="100000">
                                          <p:val>
                                            <p:strVal val="#ppt_x"/>
                                          </p:val>
                                        </p:tav>
                                      </p:tavLst>
                                    </p:anim>
                                    <p:anim calcmode="lin" valueType="num">
                                      <p:cBhvr additive="repl">
                                        <p:cTn id="2996" dur="500" fill="hold"/>
                                        <p:tgtEl>
                                          <p:spTgt spid="10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97" fill="hold">
                      <p:stCondLst>
                        <p:cond delay="indefinite"/>
                      </p:stCondLst>
                      <p:childTnLst>
                        <p:par>
                          <p:cTn id="2998" fill="hold">
                            <p:stCondLst>
                              <p:cond delay="0"/>
                            </p:stCondLst>
                            <p:childTnLst>
                              <p:par>
                                <p:cTn id="2999" nodeType="clickEffect" fill="hold" presetClass="entr" presetID="2" presetSubtype="4">
                                  <p:stCondLst>
                                    <p:cond delay="0"/>
                                  </p:stCondLst>
                                  <p:childTnLst>
                                    <p:set>
                                      <p:cBhvr>
                                        <p:cTn id="3000" dur="1" fill="hold">
                                          <p:stCondLst>
                                            <p:cond delay="0"/>
                                          </p:stCondLst>
                                        </p:cTn>
                                        <p:tgtEl>
                                          <p:spTgt spid="1039">
                                            <p:txEl>
                                              <p:pRg st="2" end="2"/>
                                            </p:txEl>
                                          </p:spTgt>
                                        </p:tgtEl>
                                        <p:attrNameLst>
                                          <p:attrName>style.visibility</p:attrName>
                                        </p:attrNameLst>
                                      </p:cBhvr>
                                      <p:to>
                                        <p:strVal val="visible"/>
                                      </p:to>
                                    </p:set>
                                    <p:anim calcmode="lin" valueType="num">
                                      <p:cBhvr additive="repl">
                                        <p:cTn id="3001" dur="500" fill="hold"/>
                                        <p:tgtEl>
                                          <p:spTgt spid="1039">
                                            <p:txEl>
                                              <p:pRg st="2" end="2"/>
                                            </p:txEl>
                                          </p:spTgt>
                                        </p:tgtEl>
                                        <p:attrNameLst>
                                          <p:attrName>ppt_x</p:attrName>
                                        </p:attrNameLst>
                                      </p:cBhvr>
                                      <p:tavLst>
                                        <p:tav tm="0">
                                          <p:val>
                                            <p:strVal val="#ppt_x"/>
                                          </p:val>
                                        </p:tav>
                                        <p:tav tm="100000">
                                          <p:val>
                                            <p:strVal val="#ppt_x"/>
                                          </p:val>
                                        </p:tav>
                                      </p:tavLst>
                                    </p:anim>
                                    <p:anim calcmode="lin" valueType="num">
                                      <p:cBhvr additive="repl">
                                        <p:cTn id="3002" dur="500" fill="hold"/>
                                        <p:tgtEl>
                                          <p:spTgt spid="10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03" fill="hold">
                      <p:stCondLst>
                        <p:cond delay="indefinite"/>
                      </p:stCondLst>
                      <p:childTnLst>
                        <p:par>
                          <p:cTn id="3004" fill="hold">
                            <p:stCondLst>
                              <p:cond delay="0"/>
                            </p:stCondLst>
                            <p:childTnLst>
                              <p:par>
                                <p:cTn id="3005" nodeType="clickEffect" fill="hold" presetClass="entr" presetID="2" presetSubtype="4">
                                  <p:stCondLst>
                                    <p:cond delay="0"/>
                                  </p:stCondLst>
                                  <p:childTnLst>
                                    <p:set>
                                      <p:cBhvr>
                                        <p:cTn id="3006" dur="1" fill="hold">
                                          <p:stCondLst>
                                            <p:cond delay="0"/>
                                          </p:stCondLst>
                                        </p:cTn>
                                        <p:tgtEl>
                                          <p:spTgt spid="1039">
                                            <p:txEl>
                                              <p:pRg st="3" end="3"/>
                                            </p:txEl>
                                          </p:spTgt>
                                        </p:tgtEl>
                                        <p:attrNameLst>
                                          <p:attrName>style.visibility</p:attrName>
                                        </p:attrNameLst>
                                      </p:cBhvr>
                                      <p:to>
                                        <p:strVal val="visible"/>
                                      </p:to>
                                    </p:set>
                                    <p:anim calcmode="lin" valueType="num">
                                      <p:cBhvr additive="repl">
                                        <p:cTn id="3007" dur="500" fill="hold"/>
                                        <p:tgtEl>
                                          <p:spTgt spid="1039">
                                            <p:txEl>
                                              <p:pRg st="3" end="3"/>
                                            </p:txEl>
                                          </p:spTgt>
                                        </p:tgtEl>
                                        <p:attrNameLst>
                                          <p:attrName>ppt_x</p:attrName>
                                        </p:attrNameLst>
                                      </p:cBhvr>
                                      <p:tavLst>
                                        <p:tav tm="0">
                                          <p:val>
                                            <p:strVal val="#ppt_x"/>
                                          </p:val>
                                        </p:tav>
                                        <p:tav tm="100000">
                                          <p:val>
                                            <p:strVal val="#ppt_x"/>
                                          </p:val>
                                        </p:tav>
                                      </p:tavLst>
                                    </p:anim>
                                    <p:anim calcmode="lin" valueType="num">
                                      <p:cBhvr additive="repl">
                                        <p:cTn id="3008" dur="500" fill="hold"/>
                                        <p:tgtEl>
                                          <p:spTgt spid="10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09" fill="hold">
                      <p:stCondLst>
                        <p:cond delay="indefinite"/>
                      </p:stCondLst>
                      <p:childTnLst>
                        <p:par>
                          <p:cTn id="3010" fill="hold">
                            <p:stCondLst>
                              <p:cond delay="0"/>
                            </p:stCondLst>
                            <p:childTnLst>
                              <p:par>
                                <p:cTn id="3011" nodeType="clickEffect" fill="hold" presetClass="entr" presetID="2" presetSubtype="4">
                                  <p:stCondLst>
                                    <p:cond delay="0"/>
                                  </p:stCondLst>
                                  <p:childTnLst>
                                    <p:set>
                                      <p:cBhvr>
                                        <p:cTn id="3012" dur="1" fill="hold">
                                          <p:stCondLst>
                                            <p:cond delay="0"/>
                                          </p:stCondLst>
                                        </p:cTn>
                                        <p:tgtEl>
                                          <p:spTgt spid="1039">
                                            <p:txEl>
                                              <p:pRg st="5" end="5"/>
                                            </p:txEl>
                                          </p:spTgt>
                                        </p:tgtEl>
                                        <p:attrNameLst>
                                          <p:attrName>style.visibility</p:attrName>
                                        </p:attrNameLst>
                                      </p:cBhvr>
                                      <p:to>
                                        <p:strVal val="visible"/>
                                      </p:to>
                                    </p:set>
                                    <p:anim calcmode="lin" valueType="num">
                                      <p:cBhvr additive="repl">
                                        <p:cTn id="3013" dur="500" fill="hold"/>
                                        <p:tgtEl>
                                          <p:spTgt spid="1039">
                                            <p:txEl>
                                              <p:pRg st="5" end="5"/>
                                            </p:txEl>
                                          </p:spTgt>
                                        </p:tgtEl>
                                        <p:attrNameLst>
                                          <p:attrName>ppt_x</p:attrName>
                                        </p:attrNameLst>
                                      </p:cBhvr>
                                      <p:tavLst>
                                        <p:tav tm="0">
                                          <p:val>
                                            <p:strVal val="#ppt_x"/>
                                          </p:val>
                                        </p:tav>
                                        <p:tav tm="100000">
                                          <p:val>
                                            <p:strVal val="#ppt_x"/>
                                          </p:val>
                                        </p:tav>
                                      </p:tavLst>
                                    </p:anim>
                                    <p:anim calcmode="lin" valueType="num">
                                      <p:cBhvr additive="repl">
                                        <p:cTn id="3014" dur="500" fill="hold"/>
                                        <p:tgtEl>
                                          <p:spTgt spid="10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15" fill="hold">
                      <p:stCondLst>
                        <p:cond delay="indefinite"/>
                      </p:stCondLst>
                      <p:childTnLst>
                        <p:par>
                          <p:cTn id="3016" fill="hold">
                            <p:stCondLst>
                              <p:cond delay="0"/>
                            </p:stCondLst>
                            <p:childTnLst>
                              <p:par>
                                <p:cTn id="3017" nodeType="clickEffect" fill="hold" presetClass="entr" presetID="2" presetSubtype="4">
                                  <p:stCondLst>
                                    <p:cond delay="0"/>
                                  </p:stCondLst>
                                  <p:childTnLst>
                                    <p:set>
                                      <p:cBhvr>
                                        <p:cTn id="3018" dur="1" fill="hold">
                                          <p:stCondLst>
                                            <p:cond delay="0"/>
                                          </p:stCondLst>
                                        </p:cTn>
                                        <p:tgtEl>
                                          <p:spTgt spid="1039">
                                            <p:txEl>
                                              <p:pRg st="6" end="6"/>
                                            </p:txEl>
                                          </p:spTgt>
                                        </p:tgtEl>
                                        <p:attrNameLst>
                                          <p:attrName>style.visibility</p:attrName>
                                        </p:attrNameLst>
                                      </p:cBhvr>
                                      <p:to>
                                        <p:strVal val="visible"/>
                                      </p:to>
                                    </p:set>
                                    <p:anim calcmode="lin" valueType="num">
                                      <p:cBhvr additive="repl">
                                        <p:cTn id="3019" dur="500" fill="hold"/>
                                        <p:tgtEl>
                                          <p:spTgt spid="1039">
                                            <p:txEl>
                                              <p:pRg st="6" end="6"/>
                                            </p:txEl>
                                          </p:spTgt>
                                        </p:tgtEl>
                                        <p:attrNameLst>
                                          <p:attrName>ppt_x</p:attrName>
                                        </p:attrNameLst>
                                      </p:cBhvr>
                                      <p:tavLst>
                                        <p:tav tm="0">
                                          <p:val>
                                            <p:strVal val="#ppt_x"/>
                                          </p:val>
                                        </p:tav>
                                        <p:tav tm="100000">
                                          <p:val>
                                            <p:strVal val="#ppt_x"/>
                                          </p:val>
                                        </p:tav>
                                      </p:tavLst>
                                    </p:anim>
                                    <p:anim calcmode="lin" valueType="num">
                                      <p:cBhvr additive="repl">
                                        <p:cTn id="3020" dur="500" fill="hold"/>
                                        <p:tgtEl>
                                          <p:spTgt spid="10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21" fill="hold">
                      <p:stCondLst>
                        <p:cond delay="indefinite"/>
                      </p:stCondLst>
                      <p:childTnLst>
                        <p:par>
                          <p:cTn id="3022" fill="hold">
                            <p:stCondLst>
                              <p:cond delay="0"/>
                            </p:stCondLst>
                            <p:childTnLst>
                              <p:par>
                                <p:cTn id="3023" nodeType="clickEffect" fill="hold" presetClass="entr" presetID="2" presetSubtype="4">
                                  <p:stCondLst>
                                    <p:cond delay="0"/>
                                  </p:stCondLst>
                                  <p:childTnLst>
                                    <p:set>
                                      <p:cBhvr>
                                        <p:cTn id="3024" dur="1" fill="hold">
                                          <p:stCondLst>
                                            <p:cond delay="0"/>
                                          </p:stCondLst>
                                        </p:cTn>
                                        <p:tgtEl>
                                          <p:spTgt spid="1039">
                                            <p:txEl>
                                              <p:pRg st="8" end="8"/>
                                            </p:txEl>
                                          </p:spTgt>
                                        </p:tgtEl>
                                        <p:attrNameLst>
                                          <p:attrName>style.visibility</p:attrName>
                                        </p:attrNameLst>
                                      </p:cBhvr>
                                      <p:to>
                                        <p:strVal val="visible"/>
                                      </p:to>
                                    </p:set>
                                    <p:anim calcmode="lin" valueType="num">
                                      <p:cBhvr additive="repl">
                                        <p:cTn id="3025" dur="500" fill="hold"/>
                                        <p:tgtEl>
                                          <p:spTgt spid="1039">
                                            <p:txEl>
                                              <p:pRg st="8" end="8"/>
                                            </p:txEl>
                                          </p:spTgt>
                                        </p:tgtEl>
                                        <p:attrNameLst>
                                          <p:attrName>ppt_x</p:attrName>
                                        </p:attrNameLst>
                                      </p:cBhvr>
                                      <p:tavLst>
                                        <p:tav tm="0">
                                          <p:val>
                                            <p:strVal val="#ppt_x"/>
                                          </p:val>
                                        </p:tav>
                                        <p:tav tm="100000">
                                          <p:val>
                                            <p:strVal val="#ppt_x"/>
                                          </p:val>
                                        </p:tav>
                                      </p:tavLst>
                                    </p:anim>
                                    <p:anim calcmode="lin" valueType="num">
                                      <p:cBhvr additive="repl">
                                        <p:cTn id="3026" dur="500" fill="hold"/>
                                        <p:tgtEl>
                                          <p:spTgt spid="10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42" name="PlaceHolder 2"/>
          <p:cNvSpPr>
            <a:spLocks noGrp="1"/>
          </p:cNvSpPr>
          <p:nvPr>
            <p:ph/>
          </p:nvPr>
        </p:nvSpPr>
        <p:spPr>
          <a:xfrm>
            <a:off x="385200" y="1200960"/>
            <a:ext cx="7555320" cy="2032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Music Player (1/2)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program that can play music tracks in either mp3 or flac format.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polymorphism to avoid duplicate code and allow adding new formats later.</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1043" name="PlaceHolder 3"/>
          <p:cNvSpPr>
            <a:spLocks noGrp="1"/>
          </p:cNvSpPr>
          <p:nvPr>
            <p:ph type="sldNum" idx="20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EB48227-A258-4AC7-87DC-C2373203B4FC}"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45" name="PlaceHolder 2"/>
          <p:cNvSpPr>
            <a:spLocks noGrp="1"/>
          </p:cNvSpPr>
          <p:nvPr>
            <p:ph/>
          </p:nvPr>
        </p:nvSpPr>
        <p:spPr>
          <a:xfrm>
            <a:off x="385200" y="1200960"/>
            <a:ext cx="8213400" cy="2987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Exercise: Music Player (2/2)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Main function:</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MediaPlayer player</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Mp3</a:t>
            </a:r>
            <a:r>
              <a:rPr b="0"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"Editors"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"Papillon"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Flac</a:t>
            </a:r>
            <a:r>
              <a:rPr b="0"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"Macklemore"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"Can't hold 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play</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Output:</a:t>
            </a:r>
            <a:br>
              <a:rPr sz="1400"/>
            </a:br>
            <a:r>
              <a:rPr b="0" lang="en-US" sz="1400" spc="-1" strike="noStrike">
                <a:solidFill>
                  <a:srgbClr val="262626"/>
                </a:solidFill>
                <a:highlight>
                  <a:srgbClr val="ffffff"/>
                </a:highlight>
                <a:latin typeface="Consolas"/>
                <a:ea typeface="ＭＳ Ｐゴシック"/>
              </a:rPr>
              <a:t>Playing Track: Editors – Papillon. Decoding: Mp3</a:t>
            </a:r>
            <a:br>
              <a:rPr sz="1400"/>
            </a:br>
            <a:r>
              <a:rPr b="0" lang="en-US" sz="1400" spc="-1" strike="noStrike">
                <a:solidFill>
                  <a:srgbClr val="262626"/>
                </a:solidFill>
                <a:highlight>
                  <a:srgbClr val="ffffff"/>
                </a:highlight>
                <a:latin typeface="Consolas"/>
                <a:ea typeface="ＭＳ Ｐゴシック"/>
              </a:rPr>
              <a:t>Playing Track: Macklemore - Can't hold us. Decoding: Flac </a:t>
            </a:r>
            <a:endParaRPr b="0" lang="en-US" sz="1400" spc="-1" strike="noStrike">
              <a:latin typeface="Arial"/>
            </a:endParaRPr>
          </a:p>
        </p:txBody>
      </p:sp>
      <p:sp>
        <p:nvSpPr>
          <p:cNvPr id="1046" name="PlaceHolder 3"/>
          <p:cNvSpPr>
            <a:spLocks noGrp="1"/>
          </p:cNvSpPr>
          <p:nvPr>
            <p:ph type="sldNum" idx="20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3549B0A-8D8C-4865-854A-640979FFB0E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47"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49" name="PlaceHolder 2"/>
          <p:cNvSpPr>
            <a:spLocks noGrp="1"/>
          </p:cNvSpPr>
          <p:nvPr>
            <p:ph/>
          </p:nvPr>
        </p:nvSpPr>
        <p:spPr>
          <a:xfrm>
            <a:off x="385200" y="1200960"/>
            <a:ext cx="7555320" cy="1724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Access Control</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already seen the keywords </a:t>
            </a:r>
            <a:r>
              <a:rPr b="1" lang="en-US" sz="2000" spc="-1" strike="noStrike">
                <a:solidFill>
                  <a:srgbClr val="8000ff"/>
                </a:solidFill>
                <a:highlight>
                  <a:srgbClr val="ffffff"/>
                </a:highlight>
                <a:latin typeface="Consolas"/>
                <a:ea typeface="ＭＳ Ｐゴシック"/>
              </a:rPr>
              <a:t>public</a:t>
            </a:r>
            <a:r>
              <a:rPr b="1" lang="en-US" sz="2000" spc="-1" strike="noStrike">
                <a:solidFill>
                  <a:srgbClr val="262626"/>
                </a:solidFill>
                <a:latin typeface="Calibri"/>
                <a:ea typeface="ＭＳ Ｐゴシック"/>
              </a:rPr>
              <a:t> and </a:t>
            </a:r>
            <a:r>
              <a:rPr b="1" lang="en-US" sz="2000" spc="-1" strike="noStrike">
                <a:solidFill>
                  <a:srgbClr val="8000ff"/>
                </a:solidFill>
                <a:highlight>
                  <a:srgbClr val="ffffff"/>
                </a:highlight>
                <a:latin typeface="Consolas"/>
                <a:ea typeface="ＭＳ Ｐゴシック"/>
              </a:rPr>
              <a:t>private</a:t>
            </a:r>
            <a:r>
              <a:rPr b="1" lang="en-US" sz="2000" spc="-1" strike="noStrike">
                <a:solidFill>
                  <a:srgbClr val="262626"/>
                </a:solidFill>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8000ff"/>
                </a:solidFill>
                <a:highlight>
                  <a:srgbClr val="ffffff"/>
                </a:highlight>
                <a:latin typeface="Consolas"/>
                <a:ea typeface="ＭＳ Ｐゴシック"/>
              </a:rPr>
              <a:t>protected</a:t>
            </a:r>
            <a:r>
              <a:rPr b="1" lang="en-US" sz="2000" spc="-1" strike="noStrike">
                <a:solidFill>
                  <a:srgbClr val="262626"/>
                </a:solidFill>
                <a:latin typeface="Calibri"/>
                <a:ea typeface="ＭＳ Ｐゴシック"/>
              </a:rPr>
              <a:t> members are members that are accessible by derived classes, but not by others.</a:t>
            </a:r>
            <a:endParaRPr b="0" lang="en-US" sz="2000" spc="-1" strike="noStrike">
              <a:latin typeface="Arial"/>
            </a:endParaRPr>
          </a:p>
        </p:txBody>
      </p:sp>
      <p:sp>
        <p:nvSpPr>
          <p:cNvPr id="1050" name="PlaceHolder 3"/>
          <p:cNvSpPr>
            <a:spLocks noGrp="1"/>
          </p:cNvSpPr>
          <p:nvPr>
            <p:ph type="sldNum" idx="20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4C7AB7B-E90F-4CCF-945B-DA0FC291EAD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27" dur="indefinite" restart="never" nodeType="tmRoot">
          <p:childTnLst>
            <p:seq>
              <p:cTn id="3028" dur="indefinite" nodeType="mainSeq">
                <p:childTnLst>
                  <p:par>
                    <p:cTn id="3029" fill="hold">
                      <p:stCondLst>
                        <p:cond delay="indefinite"/>
                      </p:stCondLst>
                      <p:childTnLst>
                        <p:par>
                          <p:cTn id="3030" fill="hold">
                            <p:stCondLst>
                              <p:cond delay="0"/>
                            </p:stCondLst>
                            <p:childTnLst>
                              <p:par>
                                <p:cTn id="3031" nodeType="clickEffect" fill="hold" presetClass="entr" presetID="2" presetSubtype="4">
                                  <p:stCondLst>
                                    <p:cond delay="0"/>
                                  </p:stCondLst>
                                  <p:childTnLst>
                                    <p:set>
                                      <p:cBhvr>
                                        <p:cTn id="3032" dur="1" fill="hold">
                                          <p:stCondLst>
                                            <p:cond delay="0"/>
                                          </p:stCondLst>
                                        </p:cTn>
                                        <p:tgtEl>
                                          <p:spTgt spid="1049">
                                            <p:txEl>
                                              <p:pRg st="1" end="1"/>
                                            </p:txEl>
                                          </p:spTgt>
                                        </p:tgtEl>
                                        <p:attrNameLst>
                                          <p:attrName>style.visibility</p:attrName>
                                        </p:attrNameLst>
                                      </p:cBhvr>
                                      <p:to>
                                        <p:strVal val="visible"/>
                                      </p:to>
                                    </p:set>
                                    <p:anim calcmode="lin" valueType="num">
                                      <p:cBhvr additive="repl">
                                        <p:cTn id="3033" dur="500" fill="hold"/>
                                        <p:tgtEl>
                                          <p:spTgt spid="1049">
                                            <p:txEl>
                                              <p:pRg st="1" end="1"/>
                                            </p:txEl>
                                          </p:spTgt>
                                        </p:tgtEl>
                                        <p:attrNameLst>
                                          <p:attrName>ppt_x</p:attrName>
                                        </p:attrNameLst>
                                      </p:cBhvr>
                                      <p:tavLst>
                                        <p:tav tm="0">
                                          <p:val>
                                            <p:strVal val="#ppt_x"/>
                                          </p:val>
                                        </p:tav>
                                        <p:tav tm="100000">
                                          <p:val>
                                            <p:strVal val="#ppt_x"/>
                                          </p:val>
                                        </p:tav>
                                      </p:tavLst>
                                    </p:anim>
                                    <p:anim calcmode="lin" valueType="num">
                                      <p:cBhvr additive="repl">
                                        <p:cTn id="3034" dur="500" fill="hold"/>
                                        <p:tgtEl>
                                          <p:spTgt spid="10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35" fill="hold">
                      <p:stCondLst>
                        <p:cond delay="indefinite"/>
                      </p:stCondLst>
                      <p:childTnLst>
                        <p:par>
                          <p:cTn id="3036" fill="hold">
                            <p:stCondLst>
                              <p:cond delay="0"/>
                            </p:stCondLst>
                            <p:childTnLst>
                              <p:par>
                                <p:cTn id="3037" nodeType="clickEffect" fill="hold" presetClass="entr" presetID="2" presetSubtype="4">
                                  <p:stCondLst>
                                    <p:cond delay="0"/>
                                  </p:stCondLst>
                                  <p:childTnLst>
                                    <p:set>
                                      <p:cBhvr>
                                        <p:cTn id="3038" dur="1" fill="hold">
                                          <p:stCondLst>
                                            <p:cond delay="0"/>
                                          </p:stCondLst>
                                        </p:cTn>
                                        <p:tgtEl>
                                          <p:spTgt spid="1049">
                                            <p:txEl>
                                              <p:pRg st="2" end="2"/>
                                            </p:txEl>
                                          </p:spTgt>
                                        </p:tgtEl>
                                        <p:attrNameLst>
                                          <p:attrName>style.visibility</p:attrName>
                                        </p:attrNameLst>
                                      </p:cBhvr>
                                      <p:to>
                                        <p:strVal val="visible"/>
                                      </p:to>
                                    </p:set>
                                    <p:anim calcmode="lin" valueType="num">
                                      <p:cBhvr additive="repl">
                                        <p:cTn id="3039" dur="500" fill="hold"/>
                                        <p:tgtEl>
                                          <p:spTgt spid="1049">
                                            <p:txEl>
                                              <p:pRg st="2" end="2"/>
                                            </p:txEl>
                                          </p:spTgt>
                                        </p:tgtEl>
                                        <p:attrNameLst>
                                          <p:attrName>ppt_x</p:attrName>
                                        </p:attrNameLst>
                                      </p:cBhvr>
                                      <p:tavLst>
                                        <p:tav tm="0">
                                          <p:val>
                                            <p:strVal val="#ppt_x"/>
                                          </p:val>
                                        </p:tav>
                                        <p:tav tm="100000">
                                          <p:val>
                                            <p:strVal val="#ppt_x"/>
                                          </p:val>
                                        </p:tav>
                                      </p:tavLst>
                                    </p:anim>
                                    <p:anim calcmode="lin" valueType="num">
                                      <p:cBhvr additive="repl">
                                        <p:cTn id="3040" dur="500" fill="hold"/>
                                        <p:tgtEl>
                                          <p:spTgt spid="10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52" name="PlaceHolder 2"/>
          <p:cNvSpPr>
            <a:spLocks noGrp="1"/>
          </p:cNvSpPr>
          <p:nvPr>
            <p:ph/>
          </p:nvPr>
        </p:nvSpPr>
        <p:spPr>
          <a:xfrm>
            <a:off x="385200" y="1200960"/>
            <a:ext cx="8213400" cy="3369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Example: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protected</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getPi</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getPi</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3.14</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rough approximation</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053" name="PlaceHolder 3"/>
          <p:cNvSpPr>
            <a:spLocks noGrp="1"/>
          </p:cNvSpPr>
          <p:nvPr>
            <p:ph type="sldNum" idx="20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F6337DE-F301-4082-AAA7-A69C0915DDE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054" name="Rectangle 7"/>
          <p:cNvSpPr/>
          <p:nvPr/>
        </p:nvSpPr>
        <p:spPr>
          <a:xfrm>
            <a:off x="2286000" y="1279800"/>
            <a:ext cx="4571280" cy="36900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56" name="PlaceHolder 2"/>
          <p:cNvSpPr>
            <a:spLocks noGrp="1"/>
          </p:cNvSpPr>
          <p:nvPr>
            <p:ph/>
          </p:nvPr>
        </p:nvSpPr>
        <p:spPr>
          <a:xfrm>
            <a:off x="385200" y="1200960"/>
            <a:ext cx="7555320" cy="2648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getPi() function may be used by derived classes:</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getPi</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cannot be used from outside the class:</a:t>
            </a:r>
            <a:br>
              <a:rPr sz="2000"/>
            </a:br>
            <a:r>
              <a:rPr b="0" lang="en-US" sz="1400" spc="-1" strike="noStrike">
                <a:solidFill>
                  <a:srgbClr val="000000"/>
                </a:solidFill>
                <a:highlight>
                  <a:srgbClr val="ffffff"/>
                </a:highlight>
                <a:latin typeface="Consolas"/>
                <a:ea typeface="ＭＳ Ｐゴシック"/>
              </a:rPr>
              <a:t>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c</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getPi</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 error</a:t>
            </a:r>
            <a:endParaRPr b="0" lang="en-US" sz="14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The protected function is therefore not part of the public interface of the class.</a:t>
            </a:r>
            <a:endParaRPr b="0" lang="en-US" sz="2000" spc="-1" strike="noStrike">
              <a:latin typeface="Arial"/>
            </a:endParaRPr>
          </a:p>
        </p:txBody>
      </p:sp>
      <p:sp>
        <p:nvSpPr>
          <p:cNvPr id="1057" name="PlaceHolder 3"/>
          <p:cNvSpPr>
            <a:spLocks noGrp="1"/>
          </p:cNvSpPr>
          <p:nvPr>
            <p:ph type="sldNum" idx="21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87C651A-8A88-4934-B7C8-681B4841CE9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41" dur="indefinite" restart="never" nodeType="tmRoot">
          <p:childTnLst>
            <p:seq>
              <p:cTn id="3042" dur="indefinite" nodeType="mainSeq">
                <p:childTnLst>
                  <p:par>
                    <p:cTn id="3043" fill="hold">
                      <p:stCondLst>
                        <p:cond delay="indefinite"/>
                      </p:stCondLst>
                      <p:childTnLst>
                        <p:par>
                          <p:cTn id="3044" fill="hold">
                            <p:stCondLst>
                              <p:cond delay="0"/>
                            </p:stCondLst>
                            <p:childTnLst>
                              <p:par>
                                <p:cTn id="3045" nodeType="clickEffect" fill="hold" presetClass="entr" presetID="2" presetSubtype="4">
                                  <p:stCondLst>
                                    <p:cond delay="0"/>
                                  </p:stCondLst>
                                  <p:childTnLst>
                                    <p:set>
                                      <p:cBhvr>
                                        <p:cTn id="3046" dur="1" fill="hold">
                                          <p:stCondLst>
                                            <p:cond delay="0"/>
                                          </p:stCondLst>
                                        </p:cTn>
                                        <p:tgtEl>
                                          <p:spTgt spid="1056">
                                            <p:txEl>
                                              <p:pRg st="1" end="1"/>
                                            </p:txEl>
                                          </p:spTgt>
                                        </p:tgtEl>
                                        <p:attrNameLst>
                                          <p:attrName>style.visibility</p:attrName>
                                        </p:attrNameLst>
                                      </p:cBhvr>
                                      <p:to>
                                        <p:strVal val="visible"/>
                                      </p:to>
                                    </p:set>
                                    <p:anim calcmode="lin" valueType="num">
                                      <p:cBhvr additive="repl">
                                        <p:cTn id="3047" dur="500" fill="hold"/>
                                        <p:tgtEl>
                                          <p:spTgt spid="1056">
                                            <p:txEl>
                                              <p:pRg st="1" end="1"/>
                                            </p:txEl>
                                          </p:spTgt>
                                        </p:tgtEl>
                                        <p:attrNameLst>
                                          <p:attrName>ppt_x</p:attrName>
                                        </p:attrNameLst>
                                      </p:cBhvr>
                                      <p:tavLst>
                                        <p:tav tm="0">
                                          <p:val>
                                            <p:strVal val="#ppt_x"/>
                                          </p:val>
                                        </p:tav>
                                        <p:tav tm="100000">
                                          <p:val>
                                            <p:strVal val="#ppt_x"/>
                                          </p:val>
                                        </p:tav>
                                      </p:tavLst>
                                    </p:anim>
                                    <p:anim calcmode="lin" valueType="num">
                                      <p:cBhvr additive="repl">
                                        <p:cTn id="3048" dur="500" fill="hold"/>
                                        <p:tgtEl>
                                          <p:spTgt spid="10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49" fill="hold">
                      <p:stCondLst>
                        <p:cond delay="indefinite"/>
                      </p:stCondLst>
                      <p:childTnLst>
                        <p:par>
                          <p:cTn id="3050" fill="hold">
                            <p:stCondLst>
                              <p:cond delay="0"/>
                            </p:stCondLst>
                            <p:childTnLst>
                              <p:par>
                                <p:cTn id="3051" nodeType="clickEffect" fill="hold" presetClass="entr" presetID="2" presetSubtype="4">
                                  <p:stCondLst>
                                    <p:cond delay="0"/>
                                  </p:stCondLst>
                                  <p:childTnLst>
                                    <p:set>
                                      <p:cBhvr>
                                        <p:cTn id="3052" dur="1" fill="hold">
                                          <p:stCondLst>
                                            <p:cond delay="0"/>
                                          </p:stCondLst>
                                        </p:cTn>
                                        <p:tgtEl>
                                          <p:spTgt spid="1056">
                                            <p:txEl>
                                              <p:pRg st="2" end="2"/>
                                            </p:txEl>
                                          </p:spTgt>
                                        </p:tgtEl>
                                        <p:attrNameLst>
                                          <p:attrName>style.visibility</p:attrName>
                                        </p:attrNameLst>
                                      </p:cBhvr>
                                      <p:to>
                                        <p:strVal val="visible"/>
                                      </p:to>
                                    </p:set>
                                    <p:anim calcmode="lin" valueType="num">
                                      <p:cBhvr additive="repl">
                                        <p:cTn id="3053" dur="500" fill="hold"/>
                                        <p:tgtEl>
                                          <p:spTgt spid="1056">
                                            <p:txEl>
                                              <p:pRg st="2" end="2"/>
                                            </p:txEl>
                                          </p:spTgt>
                                        </p:tgtEl>
                                        <p:attrNameLst>
                                          <p:attrName>ppt_x</p:attrName>
                                        </p:attrNameLst>
                                      </p:cBhvr>
                                      <p:tavLst>
                                        <p:tav tm="0">
                                          <p:val>
                                            <p:strVal val="#ppt_x"/>
                                          </p:val>
                                        </p:tav>
                                        <p:tav tm="100000">
                                          <p:val>
                                            <p:strVal val="#ppt_x"/>
                                          </p:val>
                                        </p:tav>
                                      </p:tavLst>
                                    </p:anim>
                                    <p:anim calcmode="lin" valueType="num">
                                      <p:cBhvr additive="repl">
                                        <p:cTn id="3054" dur="500" fill="hold"/>
                                        <p:tgtEl>
                                          <p:spTgt spid="10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59"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Advantages of protected members: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 re-use code without exposing it to the outside world.</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Disadvantages: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 careful not to expose the base class too much. If you can keep things private, your code will be more flexible and is less likely to contain bugs.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reason, try not to make member variables protected.</a:t>
            </a:r>
            <a:endParaRPr b="0" lang="en-US" sz="2000" spc="-1" strike="noStrike">
              <a:latin typeface="Arial"/>
            </a:endParaRPr>
          </a:p>
        </p:txBody>
      </p:sp>
      <p:sp>
        <p:nvSpPr>
          <p:cNvPr id="1060" name="PlaceHolder 3"/>
          <p:cNvSpPr>
            <a:spLocks noGrp="1"/>
          </p:cNvSpPr>
          <p:nvPr>
            <p:ph type="sldNum" idx="21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7BB1284-8A7C-433B-932F-08707929DA2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55" dur="indefinite" restart="never" nodeType="tmRoot">
          <p:childTnLst>
            <p:seq>
              <p:cTn id="3056" dur="indefinite" nodeType="mainSeq">
                <p:childTnLst>
                  <p:par>
                    <p:cTn id="3057" fill="hold">
                      <p:stCondLst>
                        <p:cond delay="indefinite"/>
                      </p:stCondLst>
                      <p:childTnLst>
                        <p:par>
                          <p:cTn id="3058" fill="hold">
                            <p:stCondLst>
                              <p:cond delay="0"/>
                            </p:stCondLst>
                            <p:childTnLst>
                              <p:par>
                                <p:cTn id="3059" nodeType="clickEffect" fill="hold" presetClass="entr" presetID="2" presetSubtype="4">
                                  <p:stCondLst>
                                    <p:cond delay="0"/>
                                  </p:stCondLst>
                                  <p:childTnLst>
                                    <p:set>
                                      <p:cBhvr>
                                        <p:cTn id="3060" dur="1" fill="hold">
                                          <p:stCondLst>
                                            <p:cond delay="0"/>
                                          </p:stCondLst>
                                        </p:cTn>
                                        <p:tgtEl>
                                          <p:spTgt spid="1059">
                                            <p:txEl>
                                              <p:pRg st="1" end="1"/>
                                            </p:txEl>
                                          </p:spTgt>
                                        </p:tgtEl>
                                        <p:attrNameLst>
                                          <p:attrName>style.visibility</p:attrName>
                                        </p:attrNameLst>
                                      </p:cBhvr>
                                      <p:to>
                                        <p:strVal val="visible"/>
                                      </p:to>
                                    </p:set>
                                    <p:anim calcmode="lin" valueType="num">
                                      <p:cBhvr additive="repl">
                                        <p:cTn id="3061" dur="500" fill="hold"/>
                                        <p:tgtEl>
                                          <p:spTgt spid="1059">
                                            <p:txEl>
                                              <p:pRg st="1" end="1"/>
                                            </p:txEl>
                                          </p:spTgt>
                                        </p:tgtEl>
                                        <p:attrNameLst>
                                          <p:attrName>ppt_x</p:attrName>
                                        </p:attrNameLst>
                                      </p:cBhvr>
                                      <p:tavLst>
                                        <p:tav tm="0">
                                          <p:val>
                                            <p:strVal val="#ppt_x"/>
                                          </p:val>
                                        </p:tav>
                                        <p:tav tm="100000">
                                          <p:val>
                                            <p:strVal val="#ppt_x"/>
                                          </p:val>
                                        </p:tav>
                                      </p:tavLst>
                                    </p:anim>
                                    <p:anim calcmode="lin" valueType="num">
                                      <p:cBhvr additive="repl">
                                        <p:cTn id="3062" dur="500" fill="hold"/>
                                        <p:tgtEl>
                                          <p:spTgt spid="1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63" fill="hold">
                      <p:stCondLst>
                        <p:cond delay="indefinite"/>
                      </p:stCondLst>
                      <p:childTnLst>
                        <p:par>
                          <p:cTn id="3064" fill="hold">
                            <p:stCondLst>
                              <p:cond delay="0"/>
                            </p:stCondLst>
                            <p:childTnLst>
                              <p:par>
                                <p:cTn id="3065" nodeType="clickEffect" fill="hold" presetClass="entr" presetID="2" presetSubtype="4">
                                  <p:stCondLst>
                                    <p:cond delay="0"/>
                                  </p:stCondLst>
                                  <p:childTnLst>
                                    <p:set>
                                      <p:cBhvr>
                                        <p:cTn id="3066" dur="1" fill="hold">
                                          <p:stCondLst>
                                            <p:cond delay="0"/>
                                          </p:stCondLst>
                                        </p:cTn>
                                        <p:tgtEl>
                                          <p:spTgt spid="1059">
                                            <p:txEl>
                                              <p:pRg st="2" end="2"/>
                                            </p:txEl>
                                          </p:spTgt>
                                        </p:tgtEl>
                                        <p:attrNameLst>
                                          <p:attrName>style.visibility</p:attrName>
                                        </p:attrNameLst>
                                      </p:cBhvr>
                                      <p:to>
                                        <p:strVal val="visible"/>
                                      </p:to>
                                    </p:set>
                                    <p:anim calcmode="lin" valueType="num">
                                      <p:cBhvr additive="repl">
                                        <p:cTn id="3067" dur="500" fill="hold"/>
                                        <p:tgtEl>
                                          <p:spTgt spid="1059">
                                            <p:txEl>
                                              <p:pRg st="2" end="2"/>
                                            </p:txEl>
                                          </p:spTgt>
                                        </p:tgtEl>
                                        <p:attrNameLst>
                                          <p:attrName>ppt_x</p:attrName>
                                        </p:attrNameLst>
                                      </p:cBhvr>
                                      <p:tavLst>
                                        <p:tav tm="0">
                                          <p:val>
                                            <p:strVal val="#ppt_x"/>
                                          </p:val>
                                        </p:tav>
                                        <p:tav tm="100000">
                                          <p:val>
                                            <p:strVal val="#ppt_x"/>
                                          </p:val>
                                        </p:tav>
                                      </p:tavLst>
                                    </p:anim>
                                    <p:anim calcmode="lin" valueType="num">
                                      <p:cBhvr additive="repl">
                                        <p:cTn id="3068" dur="500" fill="hold"/>
                                        <p:tgtEl>
                                          <p:spTgt spid="1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69" fill="hold">
                      <p:stCondLst>
                        <p:cond delay="indefinite"/>
                      </p:stCondLst>
                      <p:childTnLst>
                        <p:par>
                          <p:cTn id="3070" fill="hold">
                            <p:stCondLst>
                              <p:cond delay="0"/>
                            </p:stCondLst>
                            <p:childTnLst>
                              <p:par>
                                <p:cTn id="3071" nodeType="clickEffect" fill="hold" presetClass="entr" presetID="2" presetSubtype="4">
                                  <p:stCondLst>
                                    <p:cond delay="0"/>
                                  </p:stCondLst>
                                  <p:childTnLst>
                                    <p:set>
                                      <p:cBhvr>
                                        <p:cTn id="3072" dur="1" fill="hold">
                                          <p:stCondLst>
                                            <p:cond delay="0"/>
                                          </p:stCondLst>
                                        </p:cTn>
                                        <p:tgtEl>
                                          <p:spTgt spid="1059">
                                            <p:txEl>
                                              <p:pRg st="3" end="3"/>
                                            </p:txEl>
                                          </p:spTgt>
                                        </p:tgtEl>
                                        <p:attrNameLst>
                                          <p:attrName>style.visibility</p:attrName>
                                        </p:attrNameLst>
                                      </p:cBhvr>
                                      <p:to>
                                        <p:strVal val="visible"/>
                                      </p:to>
                                    </p:set>
                                    <p:anim calcmode="lin" valueType="num">
                                      <p:cBhvr additive="repl">
                                        <p:cTn id="3073" dur="500" fill="hold"/>
                                        <p:tgtEl>
                                          <p:spTgt spid="1059">
                                            <p:txEl>
                                              <p:pRg st="3" end="3"/>
                                            </p:txEl>
                                          </p:spTgt>
                                        </p:tgtEl>
                                        <p:attrNameLst>
                                          <p:attrName>ppt_x</p:attrName>
                                        </p:attrNameLst>
                                      </p:cBhvr>
                                      <p:tavLst>
                                        <p:tav tm="0">
                                          <p:val>
                                            <p:strVal val="#ppt_x"/>
                                          </p:val>
                                        </p:tav>
                                        <p:tav tm="100000">
                                          <p:val>
                                            <p:strVal val="#ppt_x"/>
                                          </p:val>
                                        </p:tav>
                                      </p:tavLst>
                                    </p:anim>
                                    <p:anim calcmode="lin" valueType="num">
                                      <p:cBhvr additive="repl">
                                        <p:cTn id="3074" dur="500" fill="hold"/>
                                        <p:tgtEl>
                                          <p:spTgt spid="1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75" fill="hold">
                      <p:stCondLst>
                        <p:cond delay="indefinite"/>
                      </p:stCondLst>
                      <p:childTnLst>
                        <p:par>
                          <p:cTn id="3076" fill="hold">
                            <p:stCondLst>
                              <p:cond delay="0"/>
                            </p:stCondLst>
                            <p:childTnLst>
                              <p:par>
                                <p:cTn id="3077" nodeType="clickEffect" fill="hold" presetClass="entr" presetID="2" presetSubtype="4">
                                  <p:stCondLst>
                                    <p:cond delay="0"/>
                                  </p:stCondLst>
                                  <p:childTnLst>
                                    <p:set>
                                      <p:cBhvr>
                                        <p:cTn id="3078" dur="1" fill="hold">
                                          <p:stCondLst>
                                            <p:cond delay="0"/>
                                          </p:stCondLst>
                                        </p:cTn>
                                        <p:tgtEl>
                                          <p:spTgt spid="1059">
                                            <p:txEl>
                                              <p:pRg st="4" end="4"/>
                                            </p:txEl>
                                          </p:spTgt>
                                        </p:tgtEl>
                                        <p:attrNameLst>
                                          <p:attrName>style.visibility</p:attrName>
                                        </p:attrNameLst>
                                      </p:cBhvr>
                                      <p:to>
                                        <p:strVal val="visible"/>
                                      </p:to>
                                    </p:set>
                                    <p:anim calcmode="lin" valueType="num">
                                      <p:cBhvr additive="repl">
                                        <p:cTn id="3079" dur="500" fill="hold"/>
                                        <p:tgtEl>
                                          <p:spTgt spid="1059">
                                            <p:txEl>
                                              <p:pRg st="4" end="4"/>
                                            </p:txEl>
                                          </p:spTgt>
                                        </p:tgtEl>
                                        <p:attrNameLst>
                                          <p:attrName>ppt_x</p:attrName>
                                        </p:attrNameLst>
                                      </p:cBhvr>
                                      <p:tavLst>
                                        <p:tav tm="0">
                                          <p:val>
                                            <p:strVal val="#ppt_x"/>
                                          </p:val>
                                        </p:tav>
                                        <p:tav tm="100000">
                                          <p:val>
                                            <p:strVal val="#ppt_x"/>
                                          </p:val>
                                        </p:tav>
                                      </p:tavLst>
                                    </p:anim>
                                    <p:anim calcmode="lin" valueType="num">
                                      <p:cBhvr additive="repl">
                                        <p:cTn id="3080" dur="500" fill="hold"/>
                                        <p:tgtEl>
                                          <p:spTgt spid="10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62"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Non-public inheritance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only used public inheritance so far</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Derived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Base</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private inheritance is also possible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Derived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00"/>
                </a:solidFill>
                <a:highlight>
                  <a:srgbClr val="ffffff"/>
                </a:highlight>
                <a:latin typeface="Consolas"/>
                <a:ea typeface="ＭＳ Ｐゴシック"/>
              </a:rPr>
              <a:t> Base</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all public and protected members of Base are accessible by Derived, but not anywhere else.</a:t>
            </a:r>
            <a:endParaRPr b="0" lang="en-US" sz="2000" spc="-1" strike="noStrike">
              <a:latin typeface="Arial"/>
            </a:endParaRPr>
          </a:p>
        </p:txBody>
      </p:sp>
      <p:sp>
        <p:nvSpPr>
          <p:cNvPr id="1063" name="PlaceHolder 3"/>
          <p:cNvSpPr>
            <a:spLocks noGrp="1"/>
          </p:cNvSpPr>
          <p:nvPr>
            <p:ph type="sldNum" idx="21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17273FC-FEBD-4F00-8DD7-485F216F91A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81" dur="indefinite" restart="never" nodeType="tmRoot">
          <p:childTnLst>
            <p:seq>
              <p:cTn id="3082" dur="indefinite" nodeType="mainSeq">
                <p:childTnLst>
                  <p:par>
                    <p:cTn id="3083" fill="hold">
                      <p:stCondLst>
                        <p:cond delay="indefinite"/>
                      </p:stCondLst>
                      <p:childTnLst>
                        <p:par>
                          <p:cTn id="3084" fill="hold">
                            <p:stCondLst>
                              <p:cond delay="0"/>
                            </p:stCondLst>
                            <p:childTnLst>
                              <p:par>
                                <p:cTn id="3085" nodeType="clickEffect" fill="hold" presetClass="entr" presetID="2" presetSubtype="4">
                                  <p:stCondLst>
                                    <p:cond delay="0"/>
                                  </p:stCondLst>
                                  <p:childTnLst>
                                    <p:set>
                                      <p:cBhvr>
                                        <p:cTn id="3086" dur="1" fill="hold">
                                          <p:stCondLst>
                                            <p:cond delay="0"/>
                                          </p:stCondLst>
                                        </p:cTn>
                                        <p:tgtEl>
                                          <p:spTgt spid="1062">
                                            <p:txEl>
                                              <p:pRg st="1" end="1"/>
                                            </p:txEl>
                                          </p:spTgt>
                                        </p:tgtEl>
                                        <p:attrNameLst>
                                          <p:attrName>style.visibility</p:attrName>
                                        </p:attrNameLst>
                                      </p:cBhvr>
                                      <p:to>
                                        <p:strVal val="visible"/>
                                      </p:to>
                                    </p:set>
                                    <p:anim calcmode="lin" valueType="num">
                                      <p:cBhvr additive="repl">
                                        <p:cTn id="3087" dur="500" fill="hold"/>
                                        <p:tgtEl>
                                          <p:spTgt spid="1062">
                                            <p:txEl>
                                              <p:pRg st="1" end="1"/>
                                            </p:txEl>
                                          </p:spTgt>
                                        </p:tgtEl>
                                        <p:attrNameLst>
                                          <p:attrName>ppt_x</p:attrName>
                                        </p:attrNameLst>
                                      </p:cBhvr>
                                      <p:tavLst>
                                        <p:tav tm="0">
                                          <p:val>
                                            <p:strVal val="#ppt_x"/>
                                          </p:val>
                                        </p:tav>
                                        <p:tav tm="100000">
                                          <p:val>
                                            <p:strVal val="#ppt_x"/>
                                          </p:val>
                                        </p:tav>
                                      </p:tavLst>
                                    </p:anim>
                                    <p:anim calcmode="lin" valueType="num">
                                      <p:cBhvr additive="repl">
                                        <p:cTn id="3088" dur="500" fill="hold"/>
                                        <p:tgtEl>
                                          <p:spTgt spid="10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89" fill="hold">
                      <p:stCondLst>
                        <p:cond delay="indefinite"/>
                      </p:stCondLst>
                      <p:childTnLst>
                        <p:par>
                          <p:cTn id="3090" fill="hold">
                            <p:stCondLst>
                              <p:cond delay="0"/>
                            </p:stCondLst>
                            <p:childTnLst>
                              <p:par>
                                <p:cTn id="3091" nodeType="clickEffect" fill="hold" presetClass="entr" presetID="2" presetSubtype="4">
                                  <p:stCondLst>
                                    <p:cond delay="0"/>
                                  </p:stCondLst>
                                  <p:childTnLst>
                                    <p:set>
                                      <p:cBhvr>
                                        <p:cTn id="3092" dur="1" fill="hold">
                                          <p:stCondLst>
                                            <p:cond delay="0"/>
                                          </p:stCondLst>
                                        </p:cTn>
                                        <p:tgtEl>
                                          <p:spTgt spid="1062">
                                            <p:txEl>
                                              <p:pRg st="2" end="2"/>
                                            </p:txEl>
                                          </p:spTgt>
                                        </p:tgtEl>
                                        <p:attrNameLst>
                                          <p:attrName>style.visibility</p:attrName>
                                        </p:attrNameLst>
                                      </p:cBhvr>
                                      <p:to>
                                        <p:strVal val="visible"/>
                                      </p:to>
                                    </p:set>
                                    <p:anim calcmode="lin" valueType="num">
                                      <p:cBhvr additive="repl">
                                        <p:cTn id="3093" dur="500" fill="hold"/>
                                        <p:tgtEl>
                                          <p:spTgt spid="1062">
                                            <p:txEl>
                                              <p:pRg st="2" end="2"/>
                                            </p:txEl>
                                          </p:spTgt>
                                        </p:tgtEl>
                                        <p:attrNameLst>
                                          <p:attrName>ppt_x</p:attrName>
                                        </p:attrNameLst>
                                      </p:cBhvr>
                                      <p:tavLst>
                                        <p:tav tm="0">
                                          <p:val>
                                            <p:strVal val="#ppt_x"/>
                                          </p:val>
                                        </p:tav>
                                        <p:tav tm="100000">
                                          <p:val>
                                            <p:strVal val="#ppt_x"/>
                                          </p:val>
                                        </p:tav>
                                      </p:tavLst>
                                    </p:anim>
                                    <p:anim calcmode="lin" valueType="num">
                                      <p:cBhvr additive="repl">
                                        <p:cTn id="3094" dur="500" fill="hold"/>
                                        <p:tgtEl>
                                          <p:spTgt spid="10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95" fill="hold">
                      <p:stCondLst>
                        <p:cond delay="indefinite"/>
                      </p:stCondLst>
                      <p:childTnLst>
                        <p:par>
                          <p:cTn id="3096" fill="hold">
                            <p:stCondLst>
                              <p:cond delay="0"/>
                            </p:stCondLst>
                            <p:childTnLst>
                              <p:par>
                                <p:cTn id="3097" nodeType="clickEffect" fill="hold" presetClass="entr" presetID="2" presetSubtype="4">
                                  <p:stCondLst>
                                    <p:cond delay="0"/>
                                  </p:stCondLst>
                                  <p:childTnLst>
                                    <p:set>
                                      <p:cBhvr>
                                        <p:cTn id="3098" dur="1" fill="hold">
                                          <p:stCondLst>
                                            <p:cond delay="0"/>
                                          </p:stCondLst>
                                        </p:cTn>
                                        <p:tgtEl>
                                          <p:spTgt spid="1062">
                                            <p:txEl>
                                              <p:pRg st="3" end="3"/>
                                            </p:txEl>
                                          </p:spTgt>
                                        </p:tgtEl>
                                        <p:attrNameLst>
                                          <p:attrName>style.visibility</p:attrName>
                                        </p:attrNameLst>
                                      </p:cBhvr>
                                      <p:to>
                                        <p:strVal val="visible"/>
                                      </p:to>
                                    </p:set>
                                    <p:anim calcmode="lin" valueType="num">
                                      <p:cBhvr additive="repl">
                                        <p:cTn id="3099" dur="500" fill="hold"/>
                                        <p:tgtEl>
                                          <p:spTgt spid="1062">
                                            <p:txEl>
                                              <p:pRg st="3" end="3"/>
                                            </p:txEl>
                                          </p:spTgt>
                                        </p:tgtEl>
                                        <p:attrNameLst>
                                          <p:attrName>ppt_x</p:attrName>
                                        </p:attrNameLst>
                                      </p:cBhvr>
                                      <p:tavLst>
                                        <p:tav tm="0">
                                          <p:val>
                                            <p:strVal val="#ppt_x"/>
                                          </p:val>
                                        </p:tav>
                                        <p:tav tm="100000">
                                          <p:val>
                                            <p:strVal val="#ppt_x"/>
                                          </p:val>
                                        </p:tav>
                                      </p:tavLst>
                                    </p:anim>
                                    <p:anim calcmode="lin" valueType="num">
                                      <p:cBhvr additive="repl">
                                        <p:cTn id="3100" dur="500" fill="hold"/>
                                        <p:tgtEl>
                                          <p:spTgt spid="10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65" name="PlaceHolder 2"/>
          <p:cNvSpPr>
            <a:spLocks noGrp="1"/>
          </p:cNvSpPr>
          <p:nvPr>
            <p:ph/>
          </p:nvPr>
        </p:nvSpPr>
        <p:spPr>
          <a:xfrm>
            <a:off x="385200" y="1200960"/>
            <a:ext cx="7555320" cy="23652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Non-public inheritance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private inheritance if there is no is-a relation between Base and Derived, but you need inheritance anyway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Prefer Composition to private inheritance.</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Instead of deriving D from B, make B a member of D.</a:t>
            </a: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Protected inheritance makes members of B also available to derived classes of D, but is even more rarely used.</a:t>
            </a:r>
            <a:endParaRPr b="0" lang="en-US" sz="2000" spc="-1" strike="noStrike">
              <a:latin typeface="Arial"/>
            </a:endParaRPr>
          </a:p>
        </p:txBody>
      </p:sp>
      <p:sp>
        <p:nvSpPr>
          <p:cNvPr id="1066" name="PlaceHolder 3"/>
          <p:cNvSpPr>
            <a:spLocks noGrp="1"/>
          </p:cNvSpPr>
          <p:nvPr>
            <p:ph type="sldNum" idx="21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63D4CF7-EC9D-45BD-852B-BF47ABDA2B4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101" dur="indefinite" restart="never" nodeType="tmRoot">
          <p:childTnLst>
            <p:seq>
              <p:cTn id="3102" dur="indefinite" nodeType="mainSeq">
                <p:childTnLst>
                  <p:par>
                    <p:cTn id="3103" fill="hold">
                      <p:stCondLst>
                        <p:cond delay="indefinite"/>
                      </p:stCondLst>
                      <p:childTnLst>
                        <p:par>
                          <p:cTn id="3104" fill="hold">
                            <p:stCondLst>
                              <p:cond delay="0"/>
                            </p:stCondLst>
                            <p:childTnLst>
                              <p:par>
                                <p:cTn id="3105" nodeType="clickEffect" fill="hold" presetClass="entr" presetID="2" presetSubtype="4">
                                  <p:stCondLst>
                                    <p:cond delay="0"/>
                                  </p:stCondLst>
                                  <p:childTnLst>
                                    <p:set>
                                      <p:cBhvr>
                                        <p:cTn id="3106" dur="1" fill="hold">
                                          <p:stCondLst>
                                            <p:cond delay="0"/>
                                          </p:stCondLst>
                                        </p:cTn>
                                        <p:tgtEl>
                                          <p:spTgt spid="1065">
                                            <p:txEl>
                                              <p:pRg st="1" end="1"/>
                                            </p:txEl>
                                          </p:spTgt>
                                        </p:tgtEl>
                                        <p:attrNameLst>
                                          <p:attrName>style.visibility</p:attrName>
                                        </p:attrNameLst>
                                      </p:cBhvr>
                                      <p:to>
                                        <p:strVal val="visible"/>
                                      </p:to>
                                    </p:set>
                                    <p:anim calcmode="lin" valueType="num">
                                      <p:cBhvr additive="repl">
                                        <p:cTn id="3107" dur="500" fill="hold"/>
                                        <p:tgtEl>
                                          <p:spTgt spid="1065">
                                            <p:txEl>
                                              <p:pRg st="1" end="1"/>
                                            </p:txEl>
                                          </p:spTgt>
                                        </p:tgtEl>
                                        <p:attrNameLst>
                                          <p:attrName>ppt_x</p:attrName>
                                        </p:attrNameLst>
                                      </p:cBhvr>
                                      <p:tavLst>
                                        <p:tav tm="0">
                                          <p:val>
                                            <p:strVal val="#ppt_x"/>
                                          </p:val>
                                        </p:tav>
                                        <p:tav tm="100000">
                                          <p:val>
                                            <p:strVal val="#ppt_x"/>
                                          </p:val>
                                        </p:tav>
                                      </p:tavLst>
                                    </p:anim>
                                    <p:anim calcmode="lin" valueType="num">
                                      <p:cBhvr additive="repl">
                                        <p:cTn id="3108" dur="500" fill="hold"/>
                                        <p:tgtEl>
                                          <p:spTgt spid="10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09" fill="hold">
                      <p:stCondLst>
                        <p:cond delay="indefinite"/>
                      </p:stCondLst>
                      <p:childTnLst>
                        <p:par>
                          <p:cTn id="3110" fill="hold">
                            <p:stCondLst>
                              <p:cond delay="0"/>
                            </p:stCondLst>
                            <p:childTnLst>
                              <p:par>
                                <p:cTn id="3111" nodeType="clickEffect" fill="hold" presetClass="entr" presetID="2" presetSubtype="4">
                                  <p:stCondLst>
                                    <p:cond delay="0"/>
                                  </p:stCondLst>
                                  <p:childTnLst>
                                    <p:set>
                                      <p:cBhvr>
                                        <p:cTn id="3112" dur="1" fill="hold">
                                          <p:stCondLst>
                                            <p:cond delay="0"/>
                                          </p:stCondLst>
                                        </p:cTn>
                                        <p:tgtEl>
                                          <p:spTgt spid="1065">
                                            <p:txEl>
                                              <p:pRg st="2" end="2"/>
                                            </p:txEl>
                                          </p:spTgt>
                                        </p:tgtEl>
                                        <p:attrNameLst>
                                          <p:attrName>style.visibility</p:attrName>
                                        </p:attrNameLst>
                                      </p:cBhvr>
                                      <p:to>
                                        <p:strVal val="visible"/>
                                      </p:to>
                                    </p:set>
                                    <p:anim calcmode="lin" valueType="num">
                                      <p:cBhvr additive="repl">
                                        <p:cTn id="3113" dur="500" fill="hold"/>
                                        <p:tgtEl>
                                          <p:spTgt spid="1065">
                                            <p:txEl>
                                              <p:pRg st="2" end="2"/>
                                            </p:txEl>
                                          </p:spTgt>
                                        </p:tgtEl>
                                        <p:attrNameLst>
                                          <p:attrName>ppt_x</p:attrName>
                                        </p:attrNameLst>
                                      </p:cBhvr>
                                      <p:tavLst>
                                        <p:tav tm="0">
                                          <p:val>
                                            <p:strVal val="#ppt_x"/>
                                          </p:val>
                                        </p:tav>
                                        <p:tav tm="100000">
                                          <p:val>
                                            <p:strVal val="#ppt_x"/>
                                          </p:val>
                                        </p:tav>
                                      </p:tavLst>
                                    </p:anim>
                                    <p:anim calcmode="lin" valueType="num">
                                      <p:cBhvr additive="repl">
                                        <p:cTn id="3114" dur="500" fill="hold"/>
                                        <p:tgtEl>
                                          <p:spTgt spid="1065">
                                            <p:txEl>
                                              <p:pRg st="2" end="2"/>
                                            </p:txEl>
                                          </p:spTgt>
                                        </p:tgtEl>
                                        <p:attrNameLst>
                                          <p:attrName>ppt_y</p:attrName>
                                        </p:attrNameLst>
                                      </p:cBhvr>
                                      <p:tavLst>
                                        <p:tav tm="0">
                                          <p:val>
                                            <p:strVal val="1+#ppt_h/2"/>
                                          </p:val>
                                        </p:tav>
                                        <p:tav tm="100000">
                                          <p:val>
                                            <p:strVal val="#ppt_y"/>
                                          </p:val>
                                        </p:tav>
                                      </p:tavLst>
                                    </p:anim>
                                  </p:childTnLst>
                                </p:cTn>
                              </p:par>
                              <p:par>
                                <p:cTn id="3115" nodeType="withEffect" fill="hold" presetClass="entr" presetID="2" presetSubtype="4">
                                  <p:stCondLst>
                                    <p:cond delay="0"/>
                                  </p:stCondLst>
                                  <p:childTnLst>
                                    <p:set>
                                      <p:cBhvr>
                                        <p:cTn id="3116" dur="1" fill="hold">
                                          <p:stCondLst>
                                            <p:cond delay="0"/>
                                          </p:stCondLst>
                                        </p:cTn>
                                        <p:tgtEl>
                                          <p:spTgt spid="1065">
                                            <p:txEl>
                                              <p:pRg st="3" end="3"/>
                                            </p:txEl>
                                          </p:spTgt>
                                        </p:tgtEl>
                                        <p:attrNameLst>
                                          <p:attrName>style.visibility</p:attrName>
                                        </p:attrNameLst>
                                      </p:cBhvr>
                                      <p:to>
                                        <p:strVal val="visible"/>
                                      </p:to>
                                    </p:set>
                                    <p:anim calcmode="lin" valueType="num">
                                      <p:cBhvr additive="repl">
                                        <p:cTn id="3117" dur="500" fill="hold"/>
                                        <p:tgtEl>
                                          <p:spTgt spid="1065">
                                            <p:txEl>
                                              <p:pRg st="3" end="3"/>
                                            </p:txEl>
                                          </p:spTgt>
                                        </p:tgtEl>
                                        <p:attrNameLst>
                                          <p:attrName>ppt_x</p:attrName>
                                        </p:attrNameLst>
                                      </p:cBhvr>
                                      <p:tavLst>
                                        <p:tav tm="0">
                                          <p:val>
                                            <p:strVal val="#ppt_x"/>
                                          </p:val>
                                        </p:tav>
                                        <p:tav tm="100000">
                                          <p:val>
                                            <p:strVal val="#ppt_x"/>
                                          </p:val>
                                        </p:tav>
                                      </p:tavLst>
                                    </p:anim>
                                    <p:anim calcmode="lin" valueType="num">
                                      <p:cBhvr additive="repl">
                                        <p:cTn id="3118" dur="500" fill="hold"/>
                                        <p:tgtEl>
                                          <p:spTgt spid="10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19" fill="hold">
                      <p:stCondLst>
                        <p:cond delay="indefinite"/>
                      </p:stCondLst>
                      <p:childTnLst>
                        <p:par>
                          <p:cTn id="3120" fill="hold">
                            <p:stCondLst>
                              <p:cond delay="0"/>
                            </p:stCondLst>
                            <p:childTnLst>
                              <p:par>
                                <p:cTn id="3121" nodeType="clickEffect" fill="hold" presetClass="entr" presetID="2" presetSubtype="4">
                                  <p:stCondLst>
                                    <p:cond delay="0"/>
                                  </p:stCondLst>
                                  <p:childTnLst>
                                    <p:set>
                                      <p:cBhvr>
                                        <p:cTn id="3122" dur="1" fill="hold">
                                          <p:stCondLst>
                                            <p:cond delay="0"/>
                                          </p:stCondLst>
                                        </p:cTn>
                                        <p:tgtEl>
                                          <p:spTgt spid="1065">
                                            <p:txEl>
                                              <p:pRg st="4" end="4"/>
                                            </p:txEl>
                                          </p:spTgt>
                                        </p:tgtEl>
                                        <p:attrNameLst>
                                          <p:attrName>style.visibility</p:attrName>
                                        </p:attrNameLst>
                                      </p:cBhvr>
                                      <p:to>
                                        <p:strVal val="visible"/>
                                      </p:to>
                                    </p:set>
                                    <p:anim calcmode="lin" valueType="num">
                                      <p:cBhvr additive="repl">
                                        <p:cTn id="3123" dur="500" fill="hold"/>
                                        <p:tgtEl>
                                          <p:spTgt spid="1065">
                                            <p:txEl>
                                              <p:pRg st="4" end="4"/>
                                            </p:txEl>
                                          </p:spTgt>
                                        </p:tgtEl>
                                        <p:attrNameLst>
                                          <p:attrName>ppt_x</p:attrName>
                                        </p:attrNameLst>
                                      </p:cBhvr>
                                      <p:tavLst>
                                        <p:tav tm="0">
                                          <p:val>
                                            <p:strVal val="#ppt_x"/>
                                          </p:val>
                                        </p:tav>
                                        <p:tav tm="100000">
                                          <p:val>
                                            <p:strVal val="#ppt_x"/>
                                          </p:val>
                                        </p:tav>
                                      </p:tavLst>
                                    </p:anim>
                                    <p:anim calcmode="lin" valueType="num">
                                      <p:cBhvr additive="repl">
                                        <p:cTn id="3124" dur="500" fill="hold"/>
                                        <p:tgtEl>
                                          <p:spTgt spid="10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18" name="PlaceHolder 2"/>
          <p:cNvSpPr>
            <a:spLocks noGrp="1"/>
          </p:cNvSpPr>
          <p:nvPr>
            <p:ph/>
          </p:nvPr>
        </p:nvSpPr>
        <p:spPr>
          <a:xfrm>
            <a:off x="385200" y="1200960"/>
            <a:ext cx="7555320" cy="307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GB" sz="2000" spc="-1" strike="noStrike">
                <a:solidFill>
                  <a:srgbClr val="262626"/>
                </a:solidFill>
                <a:latin typeface="Calibri"/>
                <a:ea typeface="ＭＳ Ｐゴシック"/>
              </a:rPr>
              <a:t>Hello world!</a:t>
            </a:r>
            <a:endParaRPr b="0" lang="en-US" sz="2000" spc="-1" strike="noStrike">
              <a:latin typeface="Arial"/>
            </a:endParaRPr>
          </a:p>
        </p:txBody>
      </p:sp>
      <p:sp>
        <p:nvSpPr>
          <p:cNvPr id="419" name="PlaceHolder 3"/>
          <p:cNvSpPr>
            <a:spLocks noGrp="1"/>
          </p:cNvSpPr>
          <p:nvPr>
            <p:ph type="sldNum" idx="2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76F7E31-E6B7-4892-AAC9-23BF514A2D0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420" name="Rectangle 2"/>
          <p:cNvSpPr/>
          <p:nvPr/>
        </p:nvSpPr>
        <p:spPr>
          <a:xfrm>
            <a:off x="385200" y="1665720"/>
            <a:ext cx="6857280" cy="1972080"/>
          </a:xfrm>
          <a:prstGeom prst="rect">
            <a:avLst/>
          </a:prstGeom>
          <a:solidFill>
            <a:srgbClr val="ffffff"/>
          </a:solidFill>
          <a:ln w="9525">
            <a:solidFill>
              <a:srgbClr val="000000"/>
            </a:solidFill>
            <a:round/>
          </a:ln>
        </p:spPr>
        <p:style>
          <a:lnRef idx="0"/>
          <a:fillRef idx="0"/>
          <a:effectRef idx="0"/>
          <a:fontRef idx="minor"/>
        </p:style>
      </p:sp>
      <p:sp>
        <p:nvSpPr>
          <p:cNvPr id="421" name="Rectangle 6"/>
          <p:cNvSpPr/>
          <p:nvPr/>
        </p:nvSpPr>
        <p:spPr>
          <a:xfrm>
            <a:off x="385200" y="4067280"/>
            <a:ext cx="7543080" cy="485640"/>
          </a:xfrm>
          <a:prstGeom prst="rect">
            <a:avLst/>
          </a:prstGeom>
          <a:solidFill>
            <a:srgbClr val="ffff99"/>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buNone/>
              <a:tabLst>
                <a:tab algn="l" pos="0"/>
              </a:tabLst>
            </a:pPr>
            <a:r>
              <a:rPr b="0" lang="en-US" sz="1800" spc="-1" strike="noStrike">
                <a:solidFill>
                  <a:srgbClr val="000000"/>
                </a:solidFill>
                <a:latin typeface="Calibri"/>
                <a:ea typeface="ＭＳ Ｐゴシック"/>
              </a:rPr>
              <a:t>Hello world!</a:t>
            </a:r>
            <a:endParaRPr b="0" lang="en-US" sz="1800" spc="-1" strike="noStrike">
              <a:latin typeface="Arial"/>
            </a:endParaRPr>
          </a:p>
        </p:txBody>
      </p:sp>
      <p:sp>
        <p:nvSpPr>
          <p:cNvPr id="422" name="Rechthoek 7"/>
          <p:cNvSpPr/>
          <p:nvPr/>
        </p:nvSpPr>
        <p:spPr>
          <a:xfrm>
            <a:off x="385200" y="1729800"/>
            <a:ext cx="6857280" cy="179460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i="1" lang="en-US" sz="1400" spc="-1" strike="noStrike">
                <a:solidFill>
                  <a:srgbClr val="838183"/>
                </a:solidFill>
                <a:latin typeface="Consolas"/>
                <a:ea typeface="ＭＳ Ｐゴシック"/>
              </a:rPr>
              <a:t>// helloworld.cpp</a:t>
            </a:r>
            <a:endParaRPr b="0" lang="en-US" sz="1400" spc="-1" strike="noStrike">
              <a:latin typeface="Arial"/>
            </a:endParaRPr>
          </a:p>
          <a:p>
            <a:pPr marL="398520">
              <a:lnSpc>
                <a:spcPct val="100000"/>
              </a:lnSpc>
              <a:buNone/>
              <a:tabLst>
                <a:tab algn="l" pos="0"/>
              </a:tabLst>
            </a:pPr>
            <a:r>
              <a:rPr b="0" lang="en-US" sz="1400" spc="-1" strike="noStrike">
                <a:solidFill>
                  <a:srgbClr val="008200"/>
                </a:solidFill>
                <a:latin typeface="Consolas"/>
                <a:ea typeface="ＭＳ Ｐゴシック"/>
              </a:rPr>
              <a:t>#include &lt;iostream&gt;</a:t>
            </a:r>
            <a:endParaRPr b="0" lang="en-US" sz="1400" spc="-1" strike="noStrike">
              <a:latin typeface="Arial"/>
            </a:endParaRPr>
          </a:p>
          <a:p>
            <a:pPr marL="398520">
              <a:lnSpc>
                <a:spcPct val="100000"/>
              </a:lnSpc>
              <a:buNone/>
              <a:tabLst>
                <a:tab algn="l" pos="0"/>
              </a:tabLst>
            </a:pPr>
            <a:endParaRPr b="0" lang="en-US" sz="1400" spc="-1" strike="noStrike">
              <a:latin typeface="Arial"/>
            </a:endParaRPr>
          </a:p>
          <a:p>
            <a:pPr marL="398520">
              <a:lnSpc>
                <a:spcPct val="100000"/>
              </a:lnSpc>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world!"</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1" lang="en-US" sz="1400" spc="-1" strike="noStrike">
                <a:solidFill>
                  <a:srgbClr val="000000"/>
                </a:solidFill>
                <a:latin typeface="Consolas"/>
                <a:ea typeface="ＭＳ Ｐゴシック"/>
              </a:rPr>
              <a:t>return</a:t>
            </a:r>
            <a:r>
              <a:rPr b="0" lang="en-US" sz="1400" spc="-1" strike="noStrike">
                <a:solidFill>
                  <a:srgbClr val="000000"/>
                </a:solidFill>
                <a:latin typeface="Consolas"/>
                <a:ea typeface="ＭＳ Ｐゴシック"/>
              </a:rPr>
              <a:t>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0" lang="en-US" sz="1400" spc="-1" strike="noStrike">
              <a:latin typeface="Arial"/>
            </a:endParaRPr>
          </a:p>
          <a:p>
            <a:pPr marL="45720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p:txBody>
      </p:sp>
      <p:sp>
        <p:nvSpPr>
          <p:cNvPr id="423" name="AutoShape 7"/>
          <p:cNvSpPr/>
          <p:nvPr/>
        </p:nvSpPr>
        <p:spPr>
          <a:xfrm rot="2401200">
            <a:off x="1643400" y="3809880"/>
            <a:ext cx="2286000" cy="45648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Return 0 (ok)</a:t>
            </a:r>
            <a:endParaRPr b="0" lang="en-US" sz="1800" spc="-1" strike="noStrike">
              <a:latin typeface="Arial"/>
            </a:endParaRPr>
          </a:p>
        </p:txBody>
      </p:sp>
      <p:sp>
        <p:nvSpPr>
          <p:cNvPr id="424" name="AutoShape 8"/>
          <p:cNvSpPr/>
          <p:nvPr/>
        </p:nvSpPr>
        <p:spPr>
          <a:xfrm rot="20579400">
            <a:off x="2596320" y="1261080"/>
            <a:ext cx="2285640" cy="45684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Comment</a:t>
            </a:r>
            <a:endParaRPr b="0" lang="en-US" sz="1800" spc="-1" strike="noStrike">
              <a:latin typeface="Arial"/>
            </a:endParaRPr>
          </a:p>
        </p:txBody>
      </p:sp>
      <p:sp>
        <p:nvSpPr>
          <p:cNvPr id="425" name="AutoShape 9"/>
          <p:cNvSpPr/>
          <p:nvPr/>
        </p:nvSpPr>
        <p:spPr>
          <a:xfrm>
            <a:off x="2773080" y="1868760"/>
            <a:ext cx="3656880" cy="456840"/>
          </a:xfrm>
          <a:prstGeom prst="leftArrow">
            <a:avLst>
              <a:gd name="adj1" fmla="val 50000"/>
              <a:gd name="adj2" fmla="val 200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Access streams functionality</a:t>
            </a:r>
            <a:endParaRPr b="0" lang="en-US" sz="1800" spc="-1" strike="noStrike">
              <a:latin typeface="Arial"/>
            </a:endParaRPr>
          </a:p>
        </p:txBody>
      </p:sp>
      <p:sp>
        <p:nvSpPr>
          <p:cNvPr id="426" name="AutoShape 10"/>
          <p:cNvSpPr/>
          <p:nvPr/>
        </p:nvSpPr>
        <p:spPr>
          <a:xfrm>
            <a:off x="2051640" y="2303640"/>
            <a:ext cx="4571280" cy="456840"/>
          </a:xfrm>
          <a:prstGeom prst="leftArrow">
            <a:avLst>
              <a:gd name="adj1" fmla="val 50000"/>
              <a:gd name="adj2" fmla="val 250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Main function, returns signed integer</a:t>
            </a:r>
            <a:endParaRPr b="0" lang="en-US" sz="1800" spc="-1" strike="noStrike">
              <a:latin typeface="Arial"/>
            </a:endParaRPr>
          </a:p>
        </p:txBody>
      </p:sp>
      <p:sp>
        <p:nvSpPr>
          <p:cNvPr id="427" name="AutoShape 11"/>
          <p:cNvSpPr/>
          <p:nvPr/>
        </p:nvSpPr>
        <p:spPr>
          <a:xfrm rot="1440600">
            <a:off x="1872360" y="3472920"/>
            <a:ext cx="3200040" cy="456480"/>
          </a:xfrm>
          <a:prstGeom prst="leftArrow">
            <a:avLst>
              <a:gd name="adj1" fmla="val 50000"/>
              <a:gd name="adj2" fmla="val 17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Standard out object (?)</a:t>
            </a:r>
            <a:endParaRPr b="0" lang="en-US" sz="1800" spc="-1" strike="noStrike">
              <a:latin typeface="Arial"/>
            </a:endParaRPr>
          </a:p>
        </p:txBody>
      </p:sp>
      <p:sp>
        <p:nvSpPr>
          <p:cNvPr id="428" name="AutoShape 12"/>
          <p:cNvSpPr/>
          <p:nvPr/>
        </p:nvSpPr>
        <p:spPr>
          <a:xfrm>
            <a:off x="5236200" y="2730240"/>
            <a:ext cx="2513880" cy="45684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End line+ flush</a:t>
            </a:r>
            <a:endParaRPr b="0" lang="en-US" sz="1800" spc="-1" strike="noStrike">
              <a:latin typeface="Arial"/>
            </a:endParaRPr>
          </a:p>
        </p:txBody>
      </p:sp>
      <p:sp>
        <p:nvSpPr>
          <p:cNvPr id="429" name="AutoShape 13"/>
          <p:cNvSpPr/>
          <p:nvPr/>
        </p:nvSpPr>
        <p:spPr>
          <a:xfrm flipH="1" rot="18898800">
            <a:off x="-213840" y="3329280"/>
            <a:ext cx="1574280" cy="456840"/>
          </a:xfrm>
          <a:prstGeom prst="leftArrow">
            <a:avLst>
              <a:gd name="adj1" fmla="val 50000"/>
              <a:gd name="adj2" fmla="val 86111"/>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Namespace</a:t>
            </a:r>
            <a:endParaRPr b="0" lang="en-US" sz="1800" spc="-1" strike="noStrike">
              <a:latin typeface="Arial"/>
            </a:endParaRPr>
          </a:p>
        </p:txBody>
      </p:sp>
    </p:spTree>
  </p:cSld>
  <mc:AlternateContent>
    <mc:Choice Requires="p14">
      <p:transition p14:dur="10"/>
    </mc:Choice>
    <mc:Fallback>
      <p:transition/>
    </mc:Fallback>
  </mc:AlternateContent>
</p:sld>
</file>

<file path=ppt/slides/slide2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en-US" sz="2400" spc="-1" strike="noStrike">
              <a:latin typeface="Arial"/>
            </a:endParaRPr>
          </a:p>
        </p:txBody>
      </p:sp>
      <p:sp>
        <p:nvSpPr>
          <p:cNvPr id="1068" name="PlaceHolder 2"/>
          <p:cNvSpPr>
            <a:spLocks noGrp="1"/>
          </p:cNvSpPr>
          <p:nvPr>
            <p:ph/>
          </p:nvPr>
        </p:nvSpPr>
        <p:spPr>
          <a:xfrm>
            <a:off x="385200" y="1200960"/>
            <a:ext cx="491220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Multiple Inheritance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Question: can a derived class have more than one base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Answer: Yes, we can use multiple inheritance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Be aware of the Diamond Problem.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Use it only in simple and clear cases.</a:t>
            </a:r>
            <a:endParaRPr b="0" lang="en-US" sz="2000" spc="-1" strike="noStrike">
              <a:latin typeface="Arial"/>
            </a:endParaRPr>
          </a:p>
        </p:txBody>
      </p:sp>
      <p:sp>
        <p:nvSpPr>
          <p:cNvPr id="1069" name="PlaceHolder 3"/>
          <p:cNvSpPr>
            <a:spLocks noGrp="1"/>
          </p:cNvSpPr>
          <p:nvPr>
            <p:ph type="sldNum" idx="21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4F9656F-3A0F-432A-8651-EB89A64ECA3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070" name="Afbeelding 1" descr=""/>
          <p:cNvPicPr/>
          <p:nvPr/>
        </p:nvPicPr>
        <p:blipFill>
          <a:blip r:embed="rId1"/>
          <a:stretch/>
        </p:blipFill>
        <p:spPr>
          <a:xfrm>
            <a:off x="5212080" y="1118880"/>
            <a:ext cx="3397320" cy="3650400"/>
          </a:xfrm>
          <a:prstGeom prst="rect">
            <a:avLst/>
          </a:prstGeom>
          <a:ln w="0">
            <a:noFill/>
          </a:ln>
        </p:spPr>
      </p:pic>
    </p:spTree>
  </p:cSld>
  <mc:AlternateContent>
    <mc:Choice Requires="p14">
      <p:transition p14:dur="10"/>
    </mc:Choice>
    <mc:Fallback>
      <p:transition/>
    </mc:Fallback>
  </mc:AlternateContent>
  <p:timing>
    <p:tnLst>
      <p:par>
        <p:cTn id="3125" dur="indefinite" restart="never" nodeType="tmRoot">
          <p:childTnLst>
            <p:seq>
              <p:cTn id="3126" dur="indefinite" nodeType="mainSeq">
                <p:childTnLst>
                  <p:par>
                    <p:cTn id="3127" fill="hold">
                      <p:stCondLst>
                        <p:cond delay="indefinite"/>
                      </p:stCondLst>
                      <p:childTnLst>
                        <p:par>
                          <p:cTn id="3128" fill="hold">
                            <p:stCondLst>
                              <p:cond delay="0"/>
                            </p:stCondLst>
                            <p:childTnLst>
                              <p:par>
                                <p:cTn id="3129" nodeType="clickEffect" fill="hold" presetClass="entr" presetID="2" presetSubtype="4">
                                  <p:stCondLst>
                                    <p:cond delay="0"/>
                                  </p:stCondLst>
                                  <p:childTnLst>
                                    <p:set>
                                      <p:cBhvr>
                                        <p:cTn id="3130" dur="1" fill="hold">
                                          <p:stCondLst>
                                            <p:cond delay="0"/>
                                          </p:stCondLst>
                                        </p:cTn>
                                        <p:tgtEl>
                                          <p:spTgt spid="1068">
                                            <p:txEl>
                                              <p:pRg st="1" end="1"/>
                                            </p:txEl>
                                          </p:spTgt>
                                        </p:tgtEl>
                                        <p:attrNameLst>
                                          <p:attrName>style.visibility</p:attrName>
                                        </p:attrNameLst>
                                      </p:cBhvr>
                                      <p:to>
                                        <p:strVal val="visible"/>
                                      </p:to>
                                    </p:set>
                                    <p:anim calcmode="lin" valueType="num">
                                      <p:cBhvr additive="repl">
                                        <p:cTn id="3131" dur="500" fill="hold"/>
                                        <p:tgtEl>
                                          <p:spTgt spid="1068">
                                            <p:txEl>
                                              <p:pRg st="1" end="1"/>
                                            </p:txEl>
                                          </p:spTgt>
                                        </p:tgtEl>
                                        <p:attrNameLst>
                                          <p:attrName>ppt_x</p:attrName>
                                        </p:attrNameLst>
                                      </p:cBhvr>
                                      <p:tavLst>
                                        <p:tav tm="0">
                                          <p:val>
                                            <p:strVal val="#ppt_x"/>
                                          </p:val>
                                        </p:tav>
                                        <p:tav tm="100000">
                                          <p:val>
                                            <p:strVal val="#ppt_x"/>
                                          </p:val>
                                        </p:tav>
                                      </p:tavLst>
                                    </p:anim>
                                    <p:anim calcmode="lin" valueType="num">
                                      <p:cBhvr additive="repl">
                                        <p:cTn id="3132" dur="500" fill="hold"/>
                                        <p:tgtEl>
                                          <p:spTgt spid="10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33" fill="hold">
                      <p:stCondLst>
                        <p:cond delay="indefinite"/>
                      </p:stCondLst>
                      <p:childTnLst>
                        <p:par>
                          <p:cTn id="3134" fill="hold">
                            <p:stCondLst>
                              <p:cond delay="0"/>
                            </p:stCondLst>
                            <p:childTnLst>
                              <p:par>
                                <p:cTn id="3135" nodeType="clickEffect" fill="hold" presetClass="entr" presetID="2" presetSubtype="4">
                                  <p:stCondLst>
                                    <p:cond delay="0"/>
                                  </p:stCondLst>
                                  <p:childTnLst>
                                    <p:set>
                                      <p:cBhvr>
                                        <p:cTn id="3136" dur="1" fill="hold">
                                          <p:stCondLst>
                                            <p:cond delay="0"/>
                                          </p:stCondLst>
                                        </p:cTn>
                                        <p:tgtEl>
                                          <p:spTgt spid="1068">
                                            <p:txEl>
                                              <p:pRg st="2" end="2"/>
                                            </p:txEl>
                                          </p:spTgt>
                                        </p:tgtEl>
                                        <p:attrNameLst>
                                          <p:attrName>style.visibility</p:attrName>
                                        </p:attrNameLst>
                                      </p:cBhvr>
                                      <p:to>
                                        <p:strVal val="visible"/>
                                      </p:to>
                                    </p:set>
                                    <p:anim calcmode="lin" valueType="num">
                                      <p:cBhvr additive="repl">
                                        <p:cTn id="3137" dur="500" fill="hold"/>
                                        <p:tgtEl>
                                          <p:spTgt spid="1068">
                                            <p:txEl>
                                              <p:pRg st="2" end="2"/>
                                            </p:txEl>
                                          </p:spTgt>
                                        </p:tgtEl>
                                        <p:attrNameLst>
                                          <p:attrName>ppt_x</p:attrName>
                                        </p:attrNameLst>
                                      </p:cBhvr>
                                      <p:tavLst>
                                        <p:tav tm="0">
                                          <p:val>
                                            <p:strVal val="#ppt_x"/>
                                          </p:val>
                                        </p:tav>
                                        <p:tav tm="100000">
                                          <p:val>
                                            <p:strVal val="#ppt_x"/>
                                          </p:val>
                                        </p:tav>
                                      </p:tavLst>
                                    </p:anim>
                                    <p:anim calcmode="lin" valueType="num">
                                      <p:cBhvr additive="repl">
                                        <p:cTn id="3138" dur="500" fill="hold"/>
                                        <p:tgtEl>
                                          <p:spTgt spid="10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39" fill="hold">
                      <p:stCondLst>
                        <p:cond delay="indefinite"/>
                      </p:stCondLst>
                      <p:childTnLst>
                        <p:par>
                          <p:cTn id="3140" fill="hold">
                            <p:stCondLst>
                              <p:cond delay="0"/>
                            </p:stCondLst>
                            <p:childTnLst>
                              <p:par>
                                <p:cTn id="3141" nodeType="clickEffect" fill="hold" presetClass="entr" presetID="2" presetSubtype="4">
                                  <p:stCondLst>
                                    <p:cond delay="0"/>
                                  </p:stCondLst>
                                  <p:childTnLst>
                                    <p:set>
                                      <p:cBhvr>
                                        <p:cTn id="3142" dur="1" fill="hold">
                                          <p:stCondLst>
                                            <p:cond delay="0"/>
                                          </p:stCondLst>
                                        </p:cTn>
                                        <p:tgtEl>
                                          <p:spTgt spid="1068">
                                            <p:txEl>
                                              <p:pRg st="3" end="3"/>
                                            </p:txEl>
                                          </p:spTgt>
                                        </p:tgtEl>
                                        <p:attrNameLst>
                                          <p:attrName>style.visibility</p:attrName>
                                        </p:attrNameLst>
                                      </p:cBhvr>
                                      <p:to>
                                        <p:strVal val="visible"/>
                                      </p:to>
                                    </p:set>
                                    <p:anim calcmode="lin" valueType="num">
                                      <p:cBhvr additive="repl">
                                        <p:cTn id="3143" dur="500" fill="hold"/>
                                        <p:tgtEl>
                                          <p:spTgt spid="1068">
                                            <p:txEl>
                                              <p:pRg st="3" end="3"/>
                                            </p:txEl>
                                          </p:spTgt>
                                        </p:tgtEl>
                                        <p:attrNameLst>
                                          <p:attrName>ppt_x</p:attrName>
                                        </p:attrNameLst>
                                      </p:cBhvr>
                                      <p:tavLst>
                                        <p:tav tm="0">
                                          <p:val>
                                            <p:strVal val="#ppt_x"/>
                                          </p:val>
                                        </p:tav>
                                        <p:tav tm="100000">
                                          <p:val>
                                            <p:strVal val="#ppt_x"/>
                                          </p:val>
                                        </p:tav>
                                      </p:tavLst>
                                    </p:anim>
                                    <p:anim calcmode="lin" valueType="num">
                                      <p:cBhvr additive="repl">
                                        <p:cTn id="3144" dur="500" fill="hold"/>
                                        <p:tgtEl>
                                          <p:spTgt spid="10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45" fill="hold">
                      <p:stCondLst>
                        <p:cond delay="indefinite"/>
                      </p:stCondLst>
                      <p:childTnLst>
                        <p:par>
                          <p:cTn id="3146" fill="hold">
                            <p:stCondLst>
                              <p:cond delay="0"/>
                            </p:stCondLst>
                            <p:childTnLst>
                              <p:par>
                                <p:cTn id="3147" nodeType="clickEffect" fill="hold" presetClass="entr" presetID="2" presetSubtype="4">
                                  <p:stCondLst>
                                    <p:cond delay="0"/>
                                  </p:stCondLst>
                                  <p:childTnLst>
                                    <p:set>
                                      <p:cBhvr>
                                        <p:cTn id="3148" dur="1" fill="hold">
                                          <p:stCondLst>
                                            <p:cond delay="0"/>
                                          </p:stCondLst>
                                        </p:cTn>
                                        <p:tgtEl>
                                          <p:spTgt spid="1070"/>
                                        </p:tgtEl>
                                        <p:attrNameLst>
                                          <p:attrName>style.visibility</p:attrName>
                                        </p:attrNameLst>
                                      </p:cBhvr>
                                      <p:to>
                                        <p:strVal val="visible"/>
                                      </p:to>
                                    </p:set>
                                    <p:anim calcmode="lin" valueType="num">
                                      <p:cBhvr additive="repl">
                                        <p:cTn id="3149" dur="500" fill="hold"/>
                                        <p:tgtEl>
                                          <p:spTgt spid="1070"/>
                                        </p:tgtEl>
                                        <p:attrNameLst>
                                          <p:attrName>ppt_x</p:attrName>
                                        </p:attrNameLst>
                                      </p:cBhvr>
                                      <p:tavLst>
                                        <p:tav tm="0">
                                          <p:val>
                                            <p:strVal val="#ppt_x"/>
                                          </p:val>
                                        </p:tav>
                                        <p:tav tm="100000">
                                          <p:val>
                                            <p:strVal val="#ppt_x"/>
                                          </p:val>
                                        </p:tav>
                                      </p:tavLst>
                                    </p:anim>
                                    <p:anim calcmode="lin" valueType="num">
                                      <p:cBhvr additive="repl">
                                        <p:cTn id="3150" dur="500" fill="hold"/>
                                        <p:tgtEl>
                                          <p:spTgt spid="1070"/>
                                        </p:tgtEl>
                                        <p:attrNameLst>
                                          <p:attrName>ppt_y</p:attrName>
                                        </p:attrNameLst>
                                      </p:cBhvr>
                                      <p:tavLst>
                                        <p:tav tm="0">
                                          <p:val>
                                            <p:strVal val="1+#ppt_h/2"/>
                                          </p:val>
                                        </p:tav>
                                        <p:tav tm="100000">
                                          <p:val>
                                            <p:strVal val="#ppt_y"/>
                                          </p:val>
                                        </p:tav>
                                      </p:tavLst>
                                    </p:anim>
                                  </p:childTnLst>
                                </p:cTn>
                              </p:par>
                            </p:childTnLst>
                          </p:cTn>
                        </p:par>
                      </p:childTnLst>
                    </p:cTn>
                  </p:par>
                  <p:par>
                    <p:cTn id="3151" fill="hold">
                      <p:stCondLst>
                        <p:cond delay="indefinite"/>
                      </p:stCondLst>
                      <p:childTnLst>
                        <p:par>
                          <p:cTn id="3152" fill="hold">
                            <p:stCondLst>
                              <p:cond delay="0"/>
                            </p:stCondLst>
                            <p:childTnLst>
                              <p:par>
                                <p:cTn id="3153" nodeType="clickEffect" fill="hold" presetClass="entr" presetID="2" presetSubtype="4">
                                  <p:stCondLst>
                                    <p:cond delay="0"/>
                                  </p:stCondLst>
                                  <p:childTnLst>
                                    <p:set>
                                      <p:cBhvr>
                                        <p:cTn id="3154" dur="1" fill="hold">
                                          <p:stCondLst>
                                            <p:cond delay="0"/>
                                          </p:stCondLst>
                                        </p:cTn>
                                        <p:tgtEl>
                                          <p:spTgt spid="1068">
                                            <p:txEl>
                                              <p:pRg st="4" end="4"/>
                                            </p:txEl>
                                          </p:spTgt>
                                        </p:tgtEl>
                                        <p:attrNameLst>
                                          <p:attrName>style.visibility</p:attrName>
                                        </p:attrNameLst>
                                      </p:cBhvr>
                                      <p:to>
                                        <p:strVal val="visible"/>
                                      </p:to>
                                    </p:set>
                                    <p:anim calcmode="lin" valueType="num">
                                      <p:cBhvr additive="repl">
                                        <p:cTn id="3155" dur="500" fill="hold"/>
                                        <p:tgtEl>
                                          <p:spTgt spid="1068">
                                            <p:txEl>
                                              <p:pRg st="4" end="4"/>
                                            </p:txEl>
                                          </p:spTgt>
                                        </p:tgtEl>
                                        <p:attrNameLst>
                                          <p:attrName>ppt_x</p:attrName>
                                        </p:attrNameLst>
                                      </p:cBhvr>
                                      <p:tavLst>
                                        <p:tav tm="0">
                                          <p:val>
                                            <p:strVal val="#ppt_x"/>
                                          </p:val>
                                        </p:tav>
                                        <p:tav tm="100000">
                                          <p:val>
                                            <p:strVal val="#ppt_x"/>
                                          </p:val>
                                        </p:tav>
                                      </p:tavLst>
                                    </p:anim>
                                    <p:anim calcmode="lin" valueType="num">
                                      <p:cBhvr additive="repl">
                                        <p:cTn id="3156" dur="500" fill="hold"/>
                                        <p:tgtEl>
                                          <p:spTgt spid="10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9. Object Oriented Design</a:t>
            </a:r>
            <a:endParaRPr b="0" lang="en-US" sz="3200" spc="-1" strike="noStrike">
              <a:latin typeface="Arial"/>
            </a:endParaRPr>
          </a:p>
        </p:txBody>
      </p:sp>
    </p:spTree>
  </p:cSld>
  <mc:AlternateContent>
    <mc:Choice Requires="p14">
      <p:transition p14:dur="10"/>
    </mc:Choice>
    <mc:Fallback>
      <p:transition/>
    </mc:Fallback>
  </mc:AlternateContent>
</p:sld>
</file>

<file path=ppt/slides/slide2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73" name="PlaceHolder 2"/>
          <p:cNvSpPr>
            <a:spLocks noGrp="1"/>
          </p:cNvSpPr>
          <p:nvPr>
            <p:ph/>
          </p:nvPr>
        </p:nvSpPr>
        <p:spPr>
          <a:xfrm>
            <a:off x="385200" y="1200960"/>
            <a:ext cx="7555320" cy="2463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 Oriented Design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quality of your code depends greatly on the design choices you make.</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These are your guidelines:</a:t>
            </a:r>
            <a:endParaRPr b="0" lang="en-US" sz="2000" spc="-1" strike="noStrike">
              <a:latin typeface="Arial"/>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a:solidFill>
                  <a:srgbClr val="262626"/>
                </a:solidFill>
                <a:latin typeface="Calibri"/>
                <a:ea typeface="ＭＳ Ｐゴシック"/>
              </a:rPr>
              <a:t>A class should </a:t>
            </a:r>
            <a:r>
              <a:rPr b="1" lang="en-US" sz="2000" spc="-1" strike="noStrike" u="sng">
                <a:solidFill>
                  <a:srgbClr val="262626"/>
                </a:solidFill>
                <a:uFillTx/>
                <a:latin typeface="Calibri"/>
                <a:ea typeface="ＭＳ Ｐゴシック"/>
              </a:rPr>
              <a:t>represent one thing</a:t>
            </a:r>
            <a:r>
              <a:rPr b="1" lang="en-US" sz="2000" spc="-1" strike="noStrike">
                <a:solidFill>
                  <a:srgbClr val="262626"/>
                </a:solidFill>
                <a:latin typeface="Calibri"/>
                <a:ea typeface="ＭＳ Ｐゴシック"/>
              </a:rPr>
              <a:t>, not more, not less.</a:t>
            </a:r>
            <a:endParaRPr b="0" lang="en-US" sz="2000" spc="-1" strike="noStrike">
              <a:latin typeface="Arial"/>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a:solidFill>
                  <a:srgbClr val="262626"/>
                </a:solidFill>
                <a:latin typeface="Calibri"/>
                <a:ea typeface="ＭＳ Ｐゴシック"/>
              </a:rPr>
              <a:t>Public inheritance should always represent an </a:t>
            </a:r>
            <a:r>
              <a:rPr b="1" lang="en-US" sz="2000" spc="-1" strike="noStrike" u="sng">
                <a:solidFill>
                  <a:srgbClr val="262626"/>
                </a:solidFill>
                <a:uFillTx/>
                <a:latin typeface="Calibri"/>
                <a:ea typeface="ＭＳ Ｐゴシック"/>
              </a:rPr>
              <a:t>is-a relation</a:t>
            </a:r>
            <a:r>
              <a:rPr b="1" lang="en-US" sz="2000" spc="-1" strike="noStrike">
                <a:solidFill>
                  <a:srgbClr val="262626"/>
                </a:solidFill>
                <a:latin typeface="Calibri"/>
                <a:ea typeface="ＭＳ Ｐゴシック"/>
              </a:rPr>
              <a:t>.</a:t>
            </a:r>
            <a:endParaRPr b="0" lang="en-US" sz="2000" spc="-1" strike="noStrike">
              <a:latin typeface="Arial"/>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u="sng">
                <a:solidFill>
                  <a:srgbClr val="262626"/>
                </a:solidFill>
                <a:uFillTx/>
                <a:latin typeface="Calibri"/>
                <a:ea typeface="ＭＳ Ｐゴシック"/>
              </a:rPr>
              <a:t>Bind</a:t>
            </a:r>
            <a:r>
              <a:rPr b="1" lang="en-US" sz="2000" spc="-1" strike="noStrike">
                <a:solidFill>
                  <a:srgbClr val="262626"/>
                </a:solidFill>
                <a:latin typeface="Calibri"/>
                <a:ea typeface="ＭＳ Ｐゴシック"/>
              </a:rPr>
              <a:t> your data and functions together.</a:t>
            </a:r>
            <a:endParaRPr b="0" lang="en-US" sz="2000" spc="-1" strike="noStrike">
              <a:latin typeface="Arial"/>
            </a:endParaRPr>
          </a:p>
        </p:txBody>
      </p:sp>
      <p:sp>
        <p:nvSpPr>
          <p:cNvPr id="1074" name="PlaceHolder 3"/>
          <p:cNvSpPr>
            <a:spLocks noGrp="1"/>
          </p:cNvSpPr>
          <p:nvPr>
            <p:ph type="sldNum" idx="21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4DE6071-D9A6-406C-B530-729F82F8C3B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157" dur="indefinite" restart="never" nodeType="tmRoot">
          <p:childTnLst>
            <p:seq>
              <p:cTn id="3158" dur="indefinite" nodeType="mainSeq">
                <p:childTnLst>
                  <p:par>
                    <p:cTn id="3159" fill="hold">
                      <p:stCondLst>
                        <p:cond delay="indefinite"/>
                      </p:stCondLst>
                      <p:childTnLst>
                        <p:par>
                          <p:cTn id="3160" fill="hold">
                            <p:stCondLst>
                              <p:cond delay="0"/>
                            </p:stCondLst>
                            <p:childTnLst>
                              <p:par>
                                <p:cTn id="3161" nodeType="clickEffect" fill="hold" presetClass="entr" presetID="2" presetSubtype="4">
                                  <p:stCondLst>
                                    <p:cond delay="0"/>
                                  </p:stCondLst>
                                  <p:childTnLst>
                                    <p:set>
                                      <p:cBhvr>
                                        <p:cTn id="3162" dur="1" fill="hold">
                                          <p:stCondLst>
                                            <p:cond delay="0"/>
                                          </p:stCondLst>
                                        </p:cTn>
                                        <p:tgtEl>
                                          <p:spTgt spid="1073">
                                            <p:txEl>
                                              <p:pRg st="1" end="1"/>
                                            </p:txEl>
                                          </p:spTgt>
                                        </p:tgtEl>
                                        <p:attrNameLst>
                                          <p:attrName>style.visibility</p:attrName>
                                        </p:attrNameLst>
                                      </p:cBhvr>
                                      <p:to>
                                        <p:strVal val="visible"/>
                                      </p:to>
                                    </p:set>
                                    <p:anim calcmode="lin" valueType="num">
                                      <p:cBhvr additive="repl">
                                        <p:cTn id="3163" dur="500" fill="hold"/>
                                        <p:tgtEl>
                                          <p:spTgt spid="1073">
                                            <p:txEl>
                                              <p:pRg st="1" end="1"/>
                                            </p:txEl>
                                          </p:spTgt>
                                        </p:tgtEl>
                                        <p:attrNameLst>
                                          <p:attrName>ppt_x</p:attrName>
                                        </p:attrNameLst>
                                      </p:cBhvr>
                                      <p:tavLst>
                                        <p:tav tm="0">
                                          <p:val>
                                            <p:strVal val="#ppt_x"/>
                                          </p:val>
                                        </p:tav>
                                        <p:tav tm="100000">
                                          <p:val>
                                            <p:strVal val="#ppt_x"/>
                                          </p:val>
                                        </p:tav>
                                      </p:tavLst>
                                    </p:anim>
                                    <p:anim calcmode="lin" valueType="num">
                                      <p:cBhvr additive="repl">
                                        <p:cTn id="3164" dur="500" fill="hold"/>
                                        <p:tgtEl>
                                          <p:spTgt spid="10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65" fill="hold">
                      <p:stCondLst>
                        <p:cond delay="indefinite"/>
                      </p:stCondLst>
                      <p:childTnLst>
                        <p:par>
                          <p:cTn id="3166" fill="hold">
                            <p:stCondLst>
                              <p:cond delay="0"/>
                            </p:stCondLst>
                            <p:childTnLst>
                              <p:par>
                                <p:cTn id="3167" nodeType="clickEffect" fill="hold" presetClass="entr" presetID="2" presetSubtype="4">
                                  <p:stCondLst>
                                    <p:cond delay="0"/>
                                  </p:stCondLst>
                                  <p:childTnLst>
                                    <p:set>
                                      <p:cBhvr>
                                        <p:cTn id="3168" dur="1" fill="hold">
                                          <p:stCondLst>
                                            <p:cond delay="0"/>
                                          </p:stCondLst>
                                        </p:cTn>
                                        <p:tgtEl>
                                          <p:spTgt spid="1073">
                                            <p:txEl>
                                              <p:pRg st="2" end="2"/>
                                            </p:txEl>
                                          </p:spTgt>
                                        </p:tgtEl>
                                        <p:attrNameLst>
                                          <p:attrName>style.visibility</p:attrName>
                                        </p:attrNameLst>
                                      </p:cBhvr>
                                      <p:to>
                                        <p:strVal val="visible"/>
                                      </p:to>
                                    </p:set>
                                    <p:anim calcmode="lin" valueType="num">
                                      <p:cBhvr additive="repl">
                                        <p:cTn id="3169" dur="500" fill="hold"/>
                                        <p:tgtEl>
                                          <p:spTgt spid="1073">
                                            <p:txEl>
                                              <p:pRg st="2" end="2"/>
                                            </p:txEl>
                                          </p:spTgt>
                                        </p:tgtEl>
                                        <p:attrNameLst>
                                          <p:attrName>ppt_x</p:attrName>
                                        </p:attrNameLst>
                                      </p:cBhvr>
                                      <p:tavLst>
                                        <p:tav tm="0">
                                          <p:val>
                                            <p:strVal val="#ppt_x"/>
                                          </p:val>
                                        </p:tav>
                                        <p:tav tm="100000">
                                          <p:val>
                                            <p:strVal val="#ppt_x"/>
                                          </p:val>
                                        </p:tav>
                                      </p:tavLst>
                                    </p:anim>
                                    <p:anim calcmode="lin" valueType="num">
                                      <p:cBhvr additive="repl">
                                        <p:cTn id="3170" dur="500" fill="hold"/>
                                        <p:tgtEl>
                                          <p:spTgt spid="10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71" fill="hold">
                      <p:stCondLst>
                        <p:cond delay="indefinite"/>
                      </p:stCondLst>
                      <p:childTnLst>
                        <p:par>
                          <p:cTn id="3172" fill="hold">
                            <p:stCondLst>
                              <p:cond delay="0"/>
                            </p:stCondLst>
                            <p:childTnLst>
                              <p:par>
                                <p:cTn id="3173" nodeType="clickEffect" fill="hold" presetClass="entr" presetID="2" presetSubtype="4">
                                  <p:stCondLst>
                                    <p:cond delay="0"/>
                                  </p:stCondLst>
                                  <p:childTnLst>
                                    <p:set>
                                      <p:cBhvr>
                                        <p:cTn id="3174" dur="1" fill="hold">
                                          <p:stCondLst>
                                            <p:cond delay="0"/>
                                          </p:stCondLst>
                                        </p:cTn>
                                        <p:tgtEl>
                                          <p:spTgt spid="1073">
                                            <p:txEl>
                                              <p:pRg st="3" end="3"/>
                                            </p:txEl>
                                          </p:spTgt>
                                        </p:tgtEl>
                                        <p:attrNameLst>
                                          <p:attrName>style.visibility</p:attrName>
                                        </p:attrNameLst>
                                      </p:cBhvr>
                                      <p:to>
                                        <p:strVal val="visible"/>
                                      </p:to>
                                    </p:set>
                                    <p:anim calcmode="lin" valueType="num">
                                      <p:cBhvr additive="repl">
                                        <p:cTn id="3175" dur="500" fill="hold"/>
                                        <p:tgtEl>
                                          <p:spTgt spid="1073">
                                            <p:txEl>
                                              <p:pRg st="3" end="3"/>
                                            </p:txEl>
                                          </p:spTgt>
                                        </p:tgtEl>
                                        <p:attrNameLst>
                                          <p:attrName>ppt_x</p:attrName>
                                        </p:attrNameLst>
                                      </p:cBhvr>
                                      <p:tavLst>
                                        <p:tav tm="0">
                                          <p:val>
                                            <p:strVal val="#ppt_x"/>
                                          </p:val>
                                        </p:tav>
                                        <p:tav tm="100000">
                                          <p:val>
                                            <p:strVal val="#ppt_x"/>
                                          </p:val>
                                        </p:tav>
                                      </p:tavLst>
                                    </p:anim>
                                    <p:anim calcmode="lin" valueType="num">
                                      <p:cBhvr additive="repl">
                                        <p:cTn id="3176" dur="500" fill="hold"/>
                                        <p:tgtEl>
                                          <p:spTgt spid="10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77" fill="hold">
                      <p:stCondLst>
                        <p:cond delay="indefinite"/>
                      </p:stCondLst>
                      <p:childTnLst>
                        <p:par>
                          <p:cTn id="3178" fill="hold">
                            <p:stCondLst>
                              <p:cond delay="0"/>
                            </p:stCondLst>
                            <p:childTnLst>
                              <p:par>
                                <p:cTn id="3179" nodeType="clickEffect" fill="hold" presetClass="entr" presetID="2" presetSubtype="4">
                                  <p:stCondLst>
                                    <p:cond delay="0"/>
                                  </p:stCondLst>
                                  <p:childTnLst>
                                    <p:set>
                                      <p:cBhvr>
                                        <p:cTn id="3180" dur="1" fill="hold">
                                          <p:stCondLst>
                                            <p:cond delay="0"/>
                                          </p:stCondLst>
                                        </p:cTn>
                                        <p:tgtEl>
                                          <p:spTgt spid="1073">
                                            <p:txEl>
                                              <p:pRg st="4" end="4"/>
                                            </p:txEl>
                                          </p:spTgt>
                                        </p:tgtEl>
                                        <p:attrNameLst>
                                          <p:attrName>style.visibility</p:attrName>
                                        </p:attrNameLst>
                                      </p:cBhvr>
                                      <p:to>
                                        <p:strVal val="visible"/>
                                      </p:to>
                                    </p:set>
                                    <p:anim calcmode="lin" valueType="num">
                                      <p:cBhvr additive="repl">
                                        <p:cTn id="3181" dur="500" fill="hold"/>
                                        <p:tgtEl>
                                          <p:spTgt spid="1073">
                                            <p:txEl>
                                              <p:pRg st="4" end="4"/>
                                            </p:txEl>
                                          </p:spTgt>
                                        </p:tgtEl>
                                        <p:attrNameLst>
                                          <p:attrName>ppt_x</p:attrName>
                                        </p:attrNameLst>
                                      </p:cBhvr>
                                      <p:tavLst>
                                        <p:tav tm="0">
                                          <p:val>
                                            <p:strVal val="#ppt_x"/>
                                          </p:val>
                                        </p:tav>
                                        <p:tav tm="100000">
                                          <p:val>
                                            <p:strVal val="#ppt_x"/>
                                          </p:val>
                                        </p:tav>
                                      </p:tavLst>
                                    </p:anim>
                                    <p:anim calcmode="lin" valueType="num">
                                      <p:cBhvr additive="repl">
                                        <p:cTn id="3182" dur="500" fill="hold"/>
                                        <p:tgtEl>
                                          <p:spTgt spid="10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83" fill="hold">
                      <p:stCondLst>
                        <p:cond delay="indefinite"/>
                      </p:stCondLst>
                      <p:childTnLst>
                        <p:par>
                          <p:cTn id="3184" fill="hold">
                            <p:stCondLst>
                              <p:cond delay="0"/>
                            </p:stCondLst>
                            <p:childTnLst>
                              <p:par>
                                <p:cTn id="3185" nodeType="clickEffect" fill="hold" presetClass="entr" presetID="2" presetSubtype="4">
                                  <p:stCondLst>
                                    <p:cond delay="0"/>
                                  </p:stCondLst>
                                  <p:childTnLst>
                                    <p:set>
                                      <p:cBhvr>
                                        <p:cTn id="3186" dur="1" fill="hold">
                                          <p:stCondLst>
                                            <p:cond delay="0"/>
                                          </p:stCondLst>
                                        </p:cTn>
                                        <p:tgtEl>
                                          <p:spTgt spid="1073">
                                            <p:txEl>
                                              <p:pRg st="5" end="5"/>
                                            </p:txEl>
                                          </p:spTgt>
                                        </p:tgtEl>
                                        <p:attrNameLst>
                                          <p:attrName>style.visibility</p:attrName>
                                        </p:attrNameLst>
                                      </p:cBhvr>
                                      <p:to>
                                        <p:strVal val="visible"/>
                                      </p:to>
                                    </p:set>
                                    <p:anim calcmode="lin" valueType="num">
                                      <p:cBhvr additive="repl">
                                        <p:cTn id="3187" dur="500" fill="hold"/>
                                        <p:tgtEl>
                                          <p:spTgt spid="1073">
                                            <p:txEl>
                                              <p:pRg st="5" end="5"/>
                                            </p:txEl>
                                          </p:spTgt>
                                        </p:tgtEl>
                                        <p:attrNameLst>
                                          <p:attrName>ppt_x</p:attrName>
                                        </p:attrNameLst>
                                      </p:cBhvr>
                                      <p:tavLst>
                                        <p:tav tm="0">
                                          <p:val>
                                            <p:strVal val="#ppt_x"/>
                                          </p:val>
                                        </p:tav>
                                        <p:tav tm="100000">
                                          <p:val>
                                            <p:strVal val="#ppt_x"/>
                                          </p:val>
                                        </p:tav>
                                      </p:tavLst>
                                    </p:anim>
                                    <p:anim calcmode="lin" valueType="num">
                                      <p:cBhvr additive="repl">
                                        <p:cTn id="3188" dur="500" fill="hold"/>
                                        <p:tgtEl>
                                          <p:spTgt spid="10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76" name="PlaceHolder 2"/>
          <p:cNvSpPr>
            <a:spLocks noGrp="1"/>
          </p:cNvSpPr>
          <p:nvPr>
            <p:ph/>
          </p:nvPr>
        </p:nvSpPr>
        <p:spPr>
          <a:xfrm>
            <a:off x="385200" y="1200960"/>
            <a:ext cx="398664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1</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add a virtual member function draw() to the Shape so Shapes can draw themselves.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also want to let a Line draw itself.</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make Line a derived class from shape. Reusing code is good, right?</a:t>
            </a:r>
            <a:endParaRPr b="0" lang="en-US" sz="2000" spc="-1" strike="noStrike">
              <a:latin typeface="Arial"/>
            </a:endParaRPr>
          </a:p>
        </p:txBody>
      </p:sp>
      <p:sp>
        <p:nvSpPr>
          <p:cNvPr id="1077" name="PlaceHolder 3"/>
          <p:cNvSpPr>
            <a:spLocks noGrp="1"/>
          </p:cNvSpPr>
          <p:nvPr>
            <p:ph type="sldNum" idx="21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3DCC6B3-2CC4-4DF4-B4BC-25DE5D281B4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078" name="Afbeelding 1" descr=""/>
          <p:cNvPicPr/>
          <p:nvPr/>
        </p:nvPicPr>
        <p:blipFill>
          <a:blip r:embed="rId1"/>
          <a:stretch/>
        </p:blipFill>
        <p:spPr>
          <a:xfrm>
            <a:off x="4372560" y="1233000"/>
            <a:ext cx="4380120" cy="2712600"/>
          </a:xfrm>
          <a:prstGeom prst="rect">
            <a:avLst/>
          </a:prstGeom>
          <a:ln w="0">
            <a:noFill/>
          </a:ln>
        </p:spPr>
      </p:pic>
    </p:spTree>
  </p:cSld>
  <mc:AlternateContent>
    <mc:Choice Requires="p14">
      <p:transition p14:dur="10"/>
    </mc:Choice>
    <mc:Fallback>
      <p:transition/>
    </mc:Fallback>
  </mc:AlternateContent>
  <p:timing>
    <p:tnLst>
      <p:par>
        <p:cTn id="3189" dur="indefinite" restart="never" nodeType="tmRoot">
          <p:childTnLst>
            <p:seq>
              <p:cTn id="3190" dur="indefinite" nodeType="mainSeq">
                <p:childTnLst>
                  <p:par>
                    <p:cTn id="3191" fill="hold">
                      <p:stCondLst>
                        <p:cond delay="indefinite"/>
                      </p:stCondLst>
                      <p:childTnLst>
                        <p:par>
                          <p:cTn id="3192" fill="hold">
                            <p:stCondLst>
                              <p:cond delay="0"/>
                            </p:stCondLst>
                            <p:childTnLst>
                              <p:par>
                                <p:cTn id="3193" nodeType="clickEffect" fill="hold" presetClass="entr" presetID="2" presetSubtype="4">
                                  <p:stCondLst>
                                    <p:cond delay="0"/>
                                  </p:stCondLst>
                                  <p:childTnLst>
                                    <p:set>
                                      <p:cBhvr>
                                        <p:cTn id="3194" dur="1" fill="hold">
                                          <p:stCondLst>
                                            <p:cond delay="0"/>
                                          </p:stCondLst>
                                        </p:cTn>
                                        <p:tgtEl>
                                          <p:spTgt spid="1076">
                                            <p:txEl>
                                              <p:pRg st="1" end="1"/>
                                            </p:txEl>
                                          </p:spTgt>
                                        </p:tgtEl>
                                        <p:attrNameLst>
                                          <p:attrName>style.visibility</p:attrName>
                                        </p:attrNameLst>
                                      </p:cBhvr>
                                      <p:to>
                                        <p:strVal val="visible"/>
                                      </p:to>
                                    </p:set>
                                    <p:anim calcmode="lin" valueType="num">
                                      <p:cBhvr additive="repl">
                                        <p:cTn id="3195" dur="500" fill="hold"/>
                                        <p:tgtEl>
                                          <p:spTgt spid="1076">
                                            <p:txEl>
                                              <p:pRg st="1" end="1"/>
                                            </p:txEl>
                                          </p:spTgt>
                                        </p:tgtEl>
                                        <p:attrNameLst>
                                          <p:attrName>ppt_x</p:attrName>
                                        </p:attrNameLst>
                                      </p:cBhvr>
                                      <p:tavLst>
                                        <p:tav tm="0">
                                          <p:val>
                                            <p:strVal val="#ppt_x"/>
                                          </p:val>
                                        </p:tav>
                                        <p:tav tm="100000">
                                          <p:val>
                                            <p:strVal val="#ppt_x"/>
                                          </p:val>
                                        </p:tav>
                                      </p:tavLst>
                                    </p:anim>
                                    <p:anim calcmode="lin" valueType="num">
                                      <p:cBhvr additive="repl">
                                        <p:cTn id="3196" dur="500" fill="hold"/>
                                        <p:tgtEl>
                                          <p:spTgt spid="1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97" fill="hold">
                      <p:stCondLst>
                        <p:cond delay="indefinite"/>
                      </p:stCondLst>
                      <p:childTnLst>
                        <p:par>
                          <p:cTn id="3198" fill="hold">
                            <p:stCondLst>
                              <p:cond delay="0"/>
                            </p:stCondLst>
                            <p:childTnLst>
                              <p:par>
                                <p:cTn id="3199" nodeType="clickEffect" fill="hold" presetClass="entr" presetID="2" presetSubtype="4">
                                  <p:stCondLst>
                                    <p:cond delay="0"/>
                                  </p:stCondLst>
                                  <p:childTnLst>
                                    <p:set>
                                      <p:cBhvr>
                                        <p:cTn id="3200" dur="1" fill="hold">
                                          <p:stCondLst>
                                            <p:cond delay="0"/>
                                          </p:stCondLst>
                                        </p:cTn>
                                        <p:tgtEl>
                                          <p:spTgt spid="1076">
                                            <p:txEl>
                                              <p:pRg st="2" end="2"/>
                                            </p:txEl>
                                          </p:spTgt>
                                        </p:tgtEl>
                                        <p:attrNameLst>
                                          <p:attrName>style.visibility</p:attrName>
                                        </p:attrNameLst>
                                      </p:cBhvr>
                                      <p:to>
                                        <p:strVal val="visible"/>
                                      </p:to>
                                    </p:set>
                                    <p:anim calcmode="lin" valueType="num">
                                      <p:cBhvr additive="repl">
                                        <p:cTn id="3201" dur="500" fill="hold"/>
                                        <p:tgtEl>
                                          <p:spTgt spid="1076">
                                            <p:txEl>
                                              <p:pRg st="2" end="2"/>
                                            </p:txEl>
                                          </p:spTgt>
                                        </p:tgtEl>
                                        <p:attrNameLst>
                                          <p:attrName>ppt_x</p:attrName>
                                        </p:attrNameLst>
                                      </p:cBhvr>
                                      <p:tavLst>
                                        <p:tav tm="0">
                                          <p:val>
                                            <p:strVal val="#ppt_x"/>
                                          </p:val>
                                        </p:tav>
                                        <p:tav tm="100000">
                                          <p:val>
                                            <p:strVal val="#ppt_x"/>
                                          </p:val>
                                        </p:tav>
                                      </p:tavLst>
                                    </p:anim>
                                    <p:anim calcmode="lin" valueType="num">
                                      <p:cBhvr additive="repl">
                                        <p:cTn id="3202" dur="500" fill="hold"/>
                                        <p:tgtEl>
                                          <p:spTgt spid="1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03" fill="hold">
                      <p:stCondLst>
                        <p:cond delay="indefinite"/>
                      </p:stCondLst>
                      <p:childTnLst>
                        <p:par>
                          <p:cTn id="3204" fill="hold">
                            <p:stCondLst>
                              <p:cond delay="0"/>
                            </p:stCondLst>
                            <p:childTnLst>
                              <p:par>
                                <p:cTn id="3205" nodeType="clickEffect" fill="hold" presetClass="entr" presetID="2" presetSubtype="4">
                                  <p:stCondLst>
                                    <p:cond delay="0"/>
                                  </p:stCondLst>
                                  <p:childTnLst>
                                    <p:set>
                                      <p:cBhvr>
                                        <p:cTn id="3206" dur="1" fill="hold">
                                          <p:stCondLst>
                                            <p:cond delay="0"/>
                                          </p:stCondLst>
                                        </p:cTn>
                                        <p:tgtEl>
                                          <p:spTgt spid="1076">
                                            <p:txEl>
                                              <p:pRg st="3" end="3"/>
                                            </p:txEl>
                                          </p:spTgt>
                                        </p:tgtEl>
                                        <p:attrNameLst>
                                          <p:attrName>style.visibility</p:attrName>
                                        </p:attrNameLst>
                                      </p:cBhvr>
                                      <p:to>
                                        <p:strVal val="visible"/>
                                      </p:to>
                                    </p:set>
                                    <p:anim calcmode="lin" valueType="num">
                                      <p:cBhvr additive="repl">
                                        <p:cTn id="3207" dur="500" fill="hold"/>
                                        <p:tgtEl>
                                          <p:spTgt spid="1076">
                                            <p:txEl>
                                              <p:pRg st="3" end="3"/>
                                            </p:txEl>
                                          </p:spTgt>
                                        </p:tgtEl>
                                        <p:attrNameLst>
                                          <p:attrName>ppt_x</p:attrName>
                                        </p:attrNameLst>
                                      </p:cBhvr>
                                      <p:tavLst>
                                        <p:tav tm="0">
                                          <p:val>
                                            <p:strVal val="#ppt_x"/>
                                          </p:val>
                                        </p:tav>
                                        <p:tav tm="100000">
                                          <p:val>
                                            <p:strVal val="#ppt_x"/>
                                          </p:val>
                                        </p:tav>
                                      </p:tavLst>
                                    </p:anim>
                                    <p:anim calcmode="lin" valueType="num">
                                      <p:cBhvr additive="repl">
                                        <p:cTn id="3208" dur="500" fill="hold"/>
                                        <p:tgtEl>
                                          <p:spTgt spid="10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80" name="PlaceHolder 2"/>
          <p:cNvSpPr>
            <a:spLocks noGrp="1"/>
          </p:cNvSpPr>
          <p:nvPr>
            <p:ph/>
          </p:nvPr>
        </p:nvSpPr>
        <p:spPr>
          <a:xfrm>
            <a:off x="385200" y="1200960"/>
            <a:ext cx="7555320" cy="2032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1</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a Line is-not-a Shape (rule B)</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particular, it is not possible to implement the area() function.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Rule B is also called the Liskov substitution principle: wherever you expect an object of type Base, an object of type Derived can be substituted.</a:t>
            </a:r>
            <a:endParaRPr b="0" lang="en-US" sz="2000" spc="-1" strike="noStrike">
              <a:latin typeface="Arial"/>
            </a:endParaRPr>
          </a:p>
        </p:txBody>
      </p:sp>
      <p:sp>
        <p:nvSpPr>
          <p:cNvPr id="1081" name="PlaceHolder 3"/>
          <p:cNvSpPr>
            <a:spLocks noGrp="1"/>
          </p:cNvSpPr>
          <p:nvPr>
            <p:ph type="sldNum" idx="21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4D10502-9D06-4DCB-AD05-CE9BD7EC222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09" dur="indefinite" restart="never" nodeType="tmRoot">
          <p:childTnLst>
            <p:seq>
              <p:cTn id="3210" dur="indefinite" nodeType="mainSeq">
                <p:childTnLst>
                  <p:par>
                    <p:cTn id="3211" fill="hold">
                      <p:stCondLst>
                        <p:cond delay="indefinite"/>
                      </p:stCondLst>
                      <p:childTnLst>
                        <p:par>
                          <p:cTn id="3212" fill="hold">
                            <p:stCondLst>
                              <p:cond delay="0"/>
                            </p:stCondLst>
                            <p:childTnLst>
                              <p:par>
                                <p:cTn id="3213" nodeType="clickEffect" fill="hold" presetClass="entr" presetID="2" presetSubtype="4">
                                  <p:stCondLst>
                                    <p:cond delay="0"/>
                                  </p:stCondLst>
                                  <p:childTnLst>
                                    <p:set>
                                      <p:cBhvr>
                                        <p:cTn id="3214" dur="1" fill="hold">
                                          <p:stCondLst>
                                            <p:cond delay="0"/>
                                          </p:stCondLst>
                                        </p:cTn>
                                        <p:tgtEl>
                                          <p:spTgt spid="1080">
                                            <p:txEl>
                                              <p:pRg st="1" end="1"/>
                                            </p:txEl>
                                          </p:spTgt>
                                        </p:tgtEl>
                                        <p:attrNameLst>
                                          <p:attrName>style.visibility</p:attrName>
                                        </p:attrNameLst>
                                      </p:cBhvr>
                                      <p:to>
                                        <p:strVal val="visible"/>
                                      </p:to>
                                    </p:set>
                                    <p:anim calcmode="lin" valueType="num">
                                      <p:cBhvr additive="repl">
                                        <p:cTn id="3215" dur="500" fill="hold"/>
                                        <p:tgtEl>
                                          <p:spTgt spid="1080">
                                            <p:txEl>
                                              <p:pRg st="1" end="1"/>
                                            </p:txEl>
                                          </p:spTgt>
                                        </p:tgtEl>
                                        <p:attrNameLst>
                                          <p:attrName>ppt_x</p:attrName>
                                        </p:attrNameLst>
                                      </p:cBhvr>
                                      <p:tavLst>
                                        <p:tav tm="0">
                                          <p:val>
                                            <p:strVal val="#ppt_x"/>
                                          </p:val>
                                        </p:tav>
                                        <p:tav tm="100000">
                                          <p:val>
                                            <p:strVal val="#ppt_x"/>
                                          </p:val>
                                        </p:tav>
                                      </p:tavLst>
                                    </p:anim>
                                    <p:anim calcmode="lin" valueType="num">
                                      <p:cBhvr additive="repl">
                                        <p:cTn id="3216" dur="500" fill="hold"/>
                                        <p:tgtEl>
                                          <p:spTgt spid="10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17" fill="hold">
                      <p:stCondLst>
                        <p:cond delay="indefinite"/>
                      </p:stCondLst>
                      <p:childTnLst>
                        <p:par>
                          <p:cTn id="3218" fill="hold">
                            <p:stCondLst>
                              <p:cond delay="0"/>
                            </p:stCondLst>
                            <p:childTnLst>
                              <p:par>
                                <p:cTn id="3219" nodeType="clickEffect" fill="hold" presetClass="entr" presetID="2" presetSubtype="4">
                                  <p:stCondLst>
                                    <p:cond delay="0"/>
                                  </p:stCondLst>
                                  <p:childTnLst>
                                    <p:set>
                                      <p:cBhvr>
                                        <p:cTn id="3220" dur="1" fill="hold">
                                          <p:stCondLst>
                                            <p:cond delay="0"/>
                                          </p:stCondLst>
                                        </p:cTn>
                                        <p:tgtEl>
                                          <p:spTgt spid="1080">
                                            <p:txEl>
                                              <p:pRg st="2" end="2"/>
                                            </p:txEl>
                                          </p:spTgt>
                                        </p:tgtEl>
                                        <p:attrNameLst>
                                          <p:attrName>style.visibility</p:attrName>
                                        </p:attrNameLst>
                                      </p:cBhvr>
                                      <p:to>
                                        <p:strVal val="visible"/>
                                      </p:to>
                                    </p:set>
                                    <p:anim calcmode="lin" valueType="num">
                                      <p:cBhvr additive="repl">
                                        <p:cTn id="3221" dur="500" fill="hold"/>
                                        <p:tgtEl>
                                          <p:spTgt spid="1080">
                                            <p:txEl>
                                              <p:pRg st="2" end="2"/>
                                            </p:txEl>
                                          </p:spTgt>
                                        </p:tgtEl>
                                        <p:attrNameLst>
                                          <p:attrName>ppt_x</p:attrName>
                                        </p:attrNameLst>
                                      </p:cBhvr>
                                      <p:tavLst>
                                        <p:tav tm="0">
                                          <p:val>
                                            <p:strVal val="#ppt_x"/>
                                          </p:val>
                                        </p:tav>
                                        <p:tav tm="100000">
                                          <p:val>
                                            <p:strVal val="#ppt_x"/>
                                          </p:val>
                                        </p:tav>
                                      </p:tavLst>
                                    </p:anim>
                                    <p:anim calcmode="lin" valueType="num">
                                      <p:cBhvr additive="repl">
                                        <p:cTn id="3222" dur="500" fill="hold"/>
                                        <p:tgtEl>
                                          <p:spTgt spid="10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23" fill="hold">
                      <p:stCondLst>
                        <p:cond delay="indefinite"/>
                      </p:stCondLst>
                      <p:childTnLst>
                        <p:par>
                          <p:cTn id="3224" fill="hold">
                            <p:stCondLst>
                              <p:cond delay="0"/>
                            </p:stCondLst>
                            <p:childTnLst>
                              <p:par>
                                <p:cTn id="3225" nodeType="clickEffect" fill="hold" presetClass="entr" presetID="2" presetSubtype="4">
                                  <p:stCondLst>
                                    <p:cond delay="0"/>
                                  </p:stCondLst>
                                  <p:childTnLst>
                                    <p:set>
                                      <p:cBhvr>
                                        <p:cTn id="3226" dur="1" fill="hold">
                                          <p:stCondLst>
                                            <p:cond delay="0"/>
                                          </p:stCondLst>
                                        </p:cTn>
                                        <p:tgtEl>
                                          <p:spTgt spid="1080">
                                            <p:txEl>
                                              <p:pRg st="3" end="3"/>
                                            </p:txEl>
                                          </p:spTgt>
                                        </p:tgtEl>
                                        <p:attrNameLst>
                                          <p:attrName>style.visibility</p:attrName>
                                        </p:attrNameLst>
                                      </p:cBhvr>
                                      <p:to>
                                        <p:strVal val="visible"/>
                                      </p:to>
                                    </p:set>
                                    <p:anim calcmode="lin" valueType="num">
                                      <p:cBhvr additive="repl">
                                        <p:cTn id="3227" dur="500" fill="hold"/>
                                        <p:tgtEl>
                                          <p:spTgt spid="1080">
                                            <p:txEl>
                                              <p:pRg st="3" end="3"/>
                                            </p:txEl>
                                          </p:spTgt>
                                        </p:tgtEl>
                                        <p:attrNameLst>
                                          <p:attrName>ppt_x</p:attrName>
                                        </p:attrNameLst>
                                      </p:cBhvr>
                                      <p:tavLst>
                                        <p:tav tm="0">
                                          <p:val>
                                            <p:strVal val="#ppt_x"/>
                                          </p:val>
                                        </p:tav>
                                        <p:tav tm="100000">
                                          <p:val>
                                            <p:strVal val="#ppt_x"/>
                                          </p:val>
                                        </p:tav>
                                      </p:tavLst>
                                    </p:anim>
                                    <p:anim calcmode="lin" valueType="num">
                                      <p:cBhvr additive="repl">
                                        <p:cTn id="3228" dur="500" fill="hold"/>
                                        <p:tgtEl>
                                          <p:spTgt spid="10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83" name="PlaceHolder 2"/>
          <p:cNvSpPr>
            <a:spLocks noGrp="1"/>
          </p:cNvSpPr>
          <p:nvPr>
            <p:ph/>
          </p:nvPr>
        </p:nvSpPr>
        <p:spPr>
          <a:xfrm>
            <a:off x="385200" y="1200960"/>
            <a:ext cx="7555320" cy="1416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create a class AreaCalculator.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pass it a reference to a Shape, it will calculate the area.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will tidy up the Shape class. Separation is good, right?</a:t>
            </a:r>
            <a:endParaRPr b="0" lang="en-US" sz="2000" spc="-1" strike="noStrike">
              <a:latin typeface="Arial"/>
            </a:endParaRPr>
          </a:p>
        </p:txBody>
      </p:sp>
      <p:sp>
        <p:nvSpPr>
          <p:cNvPr id="1084" name="PlaceHolder 3"/>
          <p:cNvSpPr>
            <a:spLocks noGrp="1"/>
          </p:cNvSpPr>
          <p:nvPr>
            <p:ph type="sldNum" idx="21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8410D9-E225-478A-93DD-B5BBF6F54BB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29" dur="indefinite" restart="never" nodeType="tmRoot">
          <p:childTnLst>
            <p:seq>
              <p:cTn id="3230" dur="indefinite" nodeType="mainSeq">
                <p:childTnLst>
                  <p:par>
                    <p:cTn id="3231" fill="hold">
                      <p:stCondLst>
                        <p:cond delay="indefinite"/>
                      </p:stCondLst>
                      <p:childTnLst>
                        <p:par>
                          <p:cTn id="3232" fill="hold">
                            <p:stCondLst>
                              <p:cond delay="0"/>
                            </p:stCondLst>
                            <p:childTnLst>
                              <p:par>
                                <p:cTn id="3233" nodeType="clickEffect" fill="hold" presetClass="entr" presetID="2" presetSubtype="4">
                                  <p:stCondLst>
                                    <p:cond delay="0"/>
                                  </p:stCondLst>
                                  <p:childTnLst>
                                    <p:set>
                                      <p:cBhvr>
                                        <p:cTn id="3234" dur="1" fill="hold">
                                          <p:stCondLst>
                                            <p:cond delay="0"/>
                                          </p:stCondLst>
                                        </p:cTn>
                                        <p:tgtEl>
                                          <p:spTgt spid="1083">
                                            <p:txEl>
                                              <p:pRg st="1" end="1"/>
                                            </p:txEl>
                                          </p:spTgt>
                                        </p:tgtEl>
                                        <p:attrNameLst>
                                          <p:attrName>style.visibility</p:attrName>
                                        </p:attrNameLst>
                                      </p:cBhvr>
                                      <p:to>
                                        <p:strVal val="visible"/>
                                      </p:to>
                                    </p:set>
                                    <p:anim calcmode="lin" valueType="num">
                                      <p:cBhvr additive="repl">
                                        <p:cTn id="3235" dur="500" fill="hold"/>
                                        <p:tgtEl>
                                          <p:spTgt spid="1083">
                                            <p:txEl>
                                              <p:pRg st="1" end="1"/>
                                            </p:txEl>
                                          </p:spTgt>
                                        </p:tgtEl>
                                        <p:attrNameLst>
                                          <p:attrName>ppt_x</p:attrName>
                                        </p:attrNameLst>
                                      </p:cBhvr>
                                      <p:tavLst>
                                        <p:tav tm="0">
                                          <p:val>
                                            <p:strVal val="#ppt_x"/>
                                          </p:val>
                                        </p:tav>
                                        <p:tav tm="100000">
                                          <p:val>
                                            <p:strVal val="#ppt_x"/>
                                          </p:val>
                                        </p:tav>
                                      </p:tavLst>
                                    </p:anim>
                                    <p:anim calcmode="lin" valueType="num">
                                      <p:cBhvr additive="repl">
                                        <p:cTn id="3236" dur="500" fill="hold"/>
                                        <p:tgtEl>
                                          <p:spTgt spid="1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37" fill="hold">
                      <p:stCondLst>
                        <p:cond delay="indefinite"/>
                      </p:stCondLst>
                      <p:childTnLst>
                        <p:par>
                          <p:cTn id="3238" fill="hold">
                            <p:stCondLst>
                              <p:cond delay="0"/>
                            </p:stCondLst>
                            <p:childTnLst>
                              <p:par>
                                <p:cTn id="3239" nodeType="clickEffect" fill="hold" presetClass="entr" presetID="2" presetSubtype="4">
                                  <p:stCondLst>
                                    <p:cond delay="0"/>
                                  </p:stCondLst>
                                  <p:childTnLst>
                                    <p:set>
                                      <p:cBhvr>
                                        <p:cTn id="3240" dur="1" fill="hold">
                                          <p:stCondLst>
                                            <p:cond delay="0"/>
                                          </p:stCondLst>
                                        </p:cTn>
                                        <p:tgtEl>
                                          <p:spTgt spid="1083">
                                            <p:txEl>
                                              <p:pRg st="2" end="2"/>
                                            </p:txEl>
                                          </p:spTgt>
                                        </p:tgtEl>
                                        <p:attrNameLst>
                                          <p:attrName>style.visibility</p:attrName>
                                        </p:attrNameLst>
                                      </p:cBhvr>
                                      <p:to>
                                        <p:strVal val="visible"/>
                                      </p:to>
                                    </p:set>
                                    <p:anim calcmode="lin" valueType="num">
                                      <p:cBhvr additive="repl">
                                        <p:cTn id="3241" dur="500" fill="hold"/>
                                        <p:tgtEl>
                                          <p:spTgt spid="1083">
                                            <p:txEl>
                                              <p:pRg st="2" end="2"/>
                                            </p:txEl>
                                          </p:spTgt>
                                        </p:tgtEl>
                                        <p:attrNameLst>
                                          <p:attrName>ppt_x</p:attrName>
                                        </p:attrNameLst>
                                      </p:cBhvr>
                                      <p:tavLst>
                                        <p:tav tm="0">
                                          <p:val>
                                            <p:strVal val="#ppt_x"/>
                                          </p:val>
                                        </p:tav>
                                        <p:tav tm="100000">
                                          <p:val>
                                            <p:strVal val="#ppt_x"/>
                                          </p:val>
                                        </p:tav>
                                      </p:tavLst>
                                    </p:anim>
                                    <p:anim calcmode="lin" valueType="num">
                                      <p:cBhvr additive="repl">
                                        <p:cTn id="3242" dur="500" fill="hold"/>
                                        <p:tgtEl>
                                          <p:spTgt spid="1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43" fill="hold">
                      <p:stCondLst>
                        <p:cond delay="indefinite"/>
                      </p:stCondLst>
                      <p:childTnLst>
                        <p:par>
                          <p:cTn id="3244" fill="hold">
                            <p:stCondLst>
                              <p:cond delay="0"/>
                            </p:stCondLst>
                            <p:childTnLst>
                              <p:par>
                                <p:cTn id="3245" nodeType="clickEffect" fill="hold" presetClass="entr" presetID="2" presetSubtype="4">
                                  <p:stCondLst>
                                    <p:cond delay="0"/>
                                  </p:stCondLst>
                                  <p:childTnLst>
                                    <p:set>
                                      <p:cBhvr>
                                        <p:cTn id="3246" dur="1" fill="hold">
                                          <p:stCondLst>
                                            <p:cond delay="0"/>
                                          </p:stCondLst>
                                        </p:cTn>
                                        <p:tgtEl>
                                          <p:spTgt spid="1083">
                                            <p:txEl>
                                              <p:pRg st="3" end="3"/>
                                            </p:txEl>
                                          </p:spTgt>
                                        </p:tgtEl>
                                        <p:attrNameLst>
                                          <p:attrName>style.visibility</p:attrName>
                                        </p:attrNameLst>
                                      </p:cBhvr>
                                      <p:to>
                                        <p:strVal val="visible"/>
                                      </p:to>
                                    </p:set>
                                    <p:anim calcmode="lin" valueType="num">
                                      <p:cBhvr additive="repl">
                                        <p:cTn id="3247" dur="500" fill="hold"/>
                                        <p:tgtEl>
                                          <p:spTgt spid="1083">
                                            <p:txEl>
                                              <p:pRg st="3" end="3"/>
                                            </p:txEl>
                                          </p:spTgt>
                                        </p:tgtEl>
                                        <p:attrNameLst>
                                          <p:attrName>ppt_x</p:attrName>
                                        </p:attrNameLst>
                                      </p:cBhvr>
                                      <p:tavLst>
                                        <p:tav tm="0">
                                          <p:val>
                                            <p:strVal val="#ppt_x"/>
                                          </p:val>
                                        </p:tav>
                                        <p:tav tm="100000">
                                          <p:val>
                                            <p:strVal val="#ppt_x"/>
                                          </p:val>
                                        </p:tav>
                                      </p:tavLst>
                                    </p:anim>
                                    <p:anim calcmode="lin" valueType="num">
                                      <p:cBhvr additive="repl">
                                        <p:cTn id="3248" dur="500" fill="hold"/>
                                        <p:tgtEl>
                                          <p:spTgt spid="1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86" name="PlaceHolder 2"/>
          <p:cNvSpPr>
            <a:spLocks noGrp="1"/>
          </p:cNvSpPr>
          <p:nvPr>
            <p:ph/>
          </p:nvPr>
        </p:nvSpPr>
        <p:spPr>
          <a:xfrm>
            <a:off x="385200" y="1200960"/>
            <a:ext cx="7555320" cy="2032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we have created a class that </a:t>
            </a:r>
            <a:r>
              <a:rPr b="1" lang="en-US" sz="2000" spc="-1" strike="noStrike" u="sng">
                <a:solidFill>
                  <a:srgbClr val="262626"/>
                </a:solidFill>
                <a:uFillTx/>
                <a:latin typeface="Calibri"/>
                <a:ea typeface="ＭＳ Ｐゴシック"/>
              </a:rPr>
              <a:t>represents nothing</a:t>
            </a:r>
            <a:r>
              <a:rPr b="1" lang="en-US" sz="2000" spc="-1" strike="noStrike">
                <a:solidFill>
                  <a:srgbClr val="262626"/>
                </a:solidFill>
                <a:latin typeface="Calibri"/>
                <a:ea typeface="ＭＳ Ｐゴシック"/>
              </a:rPr>
              <a:t> (rule 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should keep the calculation of the area together with the storage of the dimensions of the shape (rule C)</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Our new class is intimately coupled to the Shape class, so we have not separated anything.</a:t>
            </a:r>
            <a:endParaRPr b="0" lang="en-US" sz="2000" spc="-1" strike="noStrike">
              <a:latin typeface="Arial"/>
            </a:endParaRPr>
          </a:p>
        </p:txBody>
      </p:sp>
      <p:sp>
        <p:nvSpPr>
          <p:cNvPr id="1087" name="PlaceHolder 3"/>
          <p:cNvSpPr>
            <a:spLocks noGrp="1"/>
          </p:cNvSpPr>
          <p:nvPr>
            <p:ph type="sldNum" idx="21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360DE8-8559-47E4-B019-BCF70BFDC12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49" dur="indefinite" restart="never" nodeType="tmRoot">
          <p:childTnLst>
            <p:seq>
              <p:cTn id="3250" dur="indefinite" nodeType="mainSeq">
                <p:childTnLst>
                  <p:par>
                    <p:cTn id="3251" fill="hold">
                      <p:stCondLst>
                        <p:cond delay="indefinite"/>
                      </p:stCondLst>
                      <p:childTnLst>
                        <p:par>
                          <p:cTn id="3252" fill="hold">
                            <p:stCondLst>
                              <p:cond delay="0"/>
                            </p:stCondLst>
                            <p:childTnLst>
                              <p:par>
                                <p:cTn id="3253" nodeType="clickEffect" fill="hold" presetClass="entr" presetID="2" presetSubtype="4">
                                  <p:stCondLst>
                                    <p:cond delay="0"/>
                                  </p:stCondLst>
                                  <p:childTnLst>
                                    <p:set>
                                      <p:cBhvr>
                                        <p:cTn id="3254" dur="1" fill="hold">
                                          <p:stCondLst>
                                            <p:cond delay="0"/>
                                          </p:stCondLst>
                                        </p:cTn>
                                        <p:tgtEl>
                                          <p:spTgt spid="1086">
                                            <p:txEl>
                                              <p:pRg st="1" end="1"/>
                                            </p:txEl>
                                          </p:spTgt>
                                        </p:tgtEl>
                                        <p:attrNameLst>
                                          <p:attrName>style.visibility</p:attrName>
                                        </p:attrNameLst>
                                      </p:cBhvr>
                                      <p:to>
                                        <p:strVal val="visible"/>
                                      </p:to>
                                    </p:set>
                                    <p:anim calcmode="lin" valueType="num">
                                      <p:cBhvr additive="repl">
                                        <p:cTn id="3255" dur="500" fill="hold"/>
                                        <p:tgtEl>
                                          <p:spTgt spid="1086">
                                            <p:txEl>
                                              <p:pRg st="1" end="1"/>
                                            </p:txEl>
                                          </p:spTgt>
                                        </p:tgtEl>
                                        <p:attrNameLst>
                                          <p:attrName>ppt_x</p:attrName>
                                        </p:attrNameLst>
                                      </p:cBhvr>
                                      <p:tavLst>
                                        <p:tav tm="0">
                                          <p:val>
                                            <p:strVal val="#ppt_x"/>
                                          </p:val>
                                        </p:tav>
                                        <p:tav tm="100000">
                                          <p:val>
                                            <p:strVal val="#ppt_x"/>
                                          </p:val>
                                        </p:tav>
                                      </p:tavLst>
                                    </p:anim>
                                    <p:anim calcmode="lin" valueType="num">
                                      <p:cBhvr additive="repl">
                                        <p:cTn id="3256" dur="500" fill="hold"/>
                                        <p:tgtEl>
                                          <p:spTgt spid="10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57" fill="hold">
                      <p:stCondLst>
                        <p:cond delay="indefinite"/>
                      </p:stCondLst>
                      <p:childTnLst>
                        <p:par>
                          <p:cTn id="3258" fill="hold">
                            <p:stCondLst>
                              <p:cond delay="0"/>
                            </p:stCondLst>
                            <p:childTnLst>
                              <p:par>
                                <p:cTn id="3259" nodeType="clickEffect" fill="hold" presetClass="entr" presetID="2" presetSubtype="4">
                                  <p:stCondLst>
                                    <p:cond delay="0"/>
                                  </p:stCondLst>
                                  <p:childTnLst>
                                    <p:set>
                                      <p:cBhvr>
                                        <p:cTn id="3260" dur="1" fill="hold">
                                          <p:stCondLst>
                                            <p:cond delay="0"/>
                                          </p:stCondLst>
                                        </p:cTn>
                                        <p:tgtEl>
                                          <p:spTgt spid="1086">
                                            <p:txEl>
                                              <p:pRg st="2" end="2"/>
                                            </p:txEl>
                                          </p:spTgt>
                                        </p:tgtEl>
                                        <p:attrNameLst>
                                          <p:attrName>style.visibility</p:attrName>
                                        </p:attrNameLst>
                                      </p:cBhvr>
                                      <p:to>
                                        <p:strVal val="visible"/>
                                      </p:to>
                                    </p:set>
                                    <p:anim calcmode="lin" valueType="num">
                                      <p:cBhvr additive="repl">
                                        <p:cTn id="3261" dur="500" fill="hold"/>
                                        <p:tgtEl>
                                          <p:spTgt spid="1086">
                                            <p:txEl>
                                              <p:pRg st="2" end="2"/>
                                            </p:txEl>
                                          </p:spTgt>
                                        </p:tgtEl>
                                        <p:attrNameLst>
                                          <p:attrName>ppt_x</p:attrName>
                                        </p:attrNameLst>
                                      </p:cBhvr>
                                      <p:tavLst>
                                        <p:tav tm="0">
                                          <p:val>
                                            <p:strVal val="#ppt_x"/>
                                          </p:val>
                                        </p:tav>
                                        <p:tav tm="100000">
                                          <p:val>
                                            <p:strVal val="#ppt_x"/>
                                          </p:val>
                                        </p:tav>
                                      </p:tavLst>
                                    </p:anim>
                                    <p:anim calcmode="lin" valueType="num">
                                      <p:cBhvr additive="repl">
                                        <p:cTn id="3262" dur="500" fill="hold"/>
                                        <p:tgtEl>
                                          <p:spTgt spid="10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63" fill="hold">
                      <p:stCondLst>
                        <p:cond delay="indefinite"/>
                      </p:stCondLst>
                      <p:childTnLst>
                        <p:par>
                          <p:cTn id="3264" fill="hold">
                            <p:stCondLst>
                              <p:cond delay="0"/>
                            </p:stCondLst>
                            <p:childTnLst>
                              <p:par>
                                <p:cTn id="3265" nodeType="clickEffect" fill="hold" presetClass="entr" presetID="2" presetSubtype="4">
                                  <p:stCondLst>
                                    <p:cond delay="0"/>
                                  </p:stCondLst>
                                  <p:childTnLst>
                                    <p:set>
                                      <p:cBhvr>
                                        <p:cTn id="3266" dur="1" fill="hold">
                                          <p:stCondLst>
                                            <p:cond delay="0"/>
                                          </p:stCondLst>
                                        </p:cTn>
                                        <p:tgtEl>
                                          <p:spTgt spid="1086">
                                            <p:txEl>
                                              <p:pRg st="3" end="3"/>
                                            </p:txEl>
                                          </p:spTgt>
                                        </p:tgtEl>
                                        <p:attrNameLst>
                                          <p:attrName>style.visibility</p:attrName>
                                        </p:attrNameLst>
                                      </p:cBhvr>
                                      <p:to>
                                        <p:strVal val="visible"/>
                                      </p:to>
                                    </p:set>
                                    <p:anim calcmode="lin" valueType="num">
                                      <p:cBhvr additive="repl">
                                        <p:cTn id="3267" dur="500" fill="hold"/>
                                        <p:tgtEl>
                                          <p:spTgt spid="1086">
                                            <p:txEl>
                                              <p:pRg st="3" end="3"/>
                                            </p:txEl>
                                          </p:spTgt>
                                        </p:tgtEl>
                                        <p:attrNameLst>
                                          <p:attrName>ppt_x</p:attrName>
                                        </p:attrNameLst>
                                      </p:cBhvr>
                                      <p:tavLst>
                                        <p:tav tm="0">
                                          <p:val>
                                            <p:strVal val="#ppt_x"/>
                                          </p:val>
                                        </p:tav>
                                        <p:tav tm="100000">
                                          <p:val>
                                            <p:strVal val="#ppt_x"/>
                                          </p:val>
                                        </p:tav>
                                      </p:tavLst>
                                    </p:anim>
                                    <p:anim calcmode="lin" valueType="num">
                                      <p:cBhvr additive="repl">
                                        <p:cTn id="3268" dur="500" fill="hold"/>
                                        <p:tgtEl>
                                          <p:spTgt spid="10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89" name="PlaceHolder 2"/>
          <p:cNvSpPr>
            <a:spLocks noGrp="1"/>
          </p:cNvSpPr>
          <p:nvPr>
            <p:ph/>
          </p:nvPr>
        </p:nvSpPr>
        <p:spPr>
          <a:xfrm>
            <a:off x="385200" y="1200960"/>
            <a:ext cx="4817160" cy="984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Square is-a Rectangle. Let’s derive from it! Our inheritance structure should represent the real world, right?</a:t>
            </a:r>
            <a:endParaRPr b="0" lang="en-US" sz="2000" spc="-1" strike="noStrike">
              <a:latin typeface="Arial"/>
            </a:endParaRPr>
          </a:p>
        </p:txBody>
      </p:sp>
      <p:sp>
        <p:nvSpPr>
          <p:cNvPr id="1090" name="PlaceHolder 3"/>
          <p:cNvSpPr>
            <a:spLocks noGrp="1"/>
          </p:cNvSpPr>
          <p:nvPr>
            <p:ph type="sldNum" idx="22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8F6F2D8-4CBF-4B4A-ABFE-B106720A84B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091" name="Afbeelding 6" descr=""/>
          <p:cNvPicPr/>
          <p:nvPr/>
        </p:nvPicPr>
        <p:blipFill>
          <a:blip r:embed="rId1"/>
          <a:stretch/>
        </p:blipFill>
        <p:spPr>
          <a:xfrm>
            <a:off x="5313600" y="1090080"/>
            <a:ext cx="2639880" cy="3658680"/>
          </a:xfrm>
          <a:prstGeom prst="rect">
            <a:avLst/>
          </a:prstGeom>
          <a:ln w="0">
            <a:noFill/>
          </a:ln>
        </p:spPr>
      </p:pic>
    </p:spTree>
  </p:cSld>
  <mc:AlternateContent>
    <mc:Choice Requires="p14">
      <p:transition p14:dur="10"/>
    </mc:Choice>
    <mc:Fallback>
      <p:transition/>
    </mc:Fallback>
  </mc:AlternateContent>
  <p:timing>
    <p:tnLst>
      <p:par>
        <p:cTn id="3269" dur="indefinite" restart="never" nodeType="tmRoot">
          <p:childTnLst>
            <p:seq>
              <p:cTn id="3270" dur="indefinite" nodeType="mainSeq">
                <p:childTnLst>
                  <p:par>
                    <p:cTn id="3271" fill="hold">
                      <p:stCondLst>
                        <p:cond delay="indefinite"/>
                      </p:stCondLst>
                      <p:childTnLst>
                        <p:par>
                          <p:cTn id="3272" fill="hold">
                            <p:stCondLst>
                              <p:cond delay="0"/>
                            </p:stCondLst>
                            <p:childTnLst>
                              <p:par>
                                <p:cTn id="3273" nodeType="clickEffect" fill="hold" presetClass="entr" presetID="2" presetSubtype="4">
                                  <p:stCondLst>
                                    <p:cond delay="0"/>
                                  </p:stCondLst>
                                  <p:childTnLst>
                                    <p:set>
                                      <p:cBhvr>
                                        <p:cTn id="3274" dur="1" fill="hold">
                                          <p:stCondLst>
                                            <p:cond delay="0"/>
                                          </p:stCondLst>
                                        </p:cTn>
                                        <p:tgtEl>
                                          <p:spTgt spid="1089">
                                            <p:txEl>
                                              <p:pRg st="1" end="1"/>
                                            </p:txEl>
                                          </p:spTgt>
                                        </p:tgtEl>
                                        <p:attrNameLst>
                                          <p:attrName>style.visibility</p:attrName>
                                        </p:attrNameLst>
                                      </p:cBhvr>
                                      <p:to>
                                        <p:strVal val="visible"/>
                                      </p:to>
                                    </p:set>
                                    <p:anim calcmode="lin" valueType="num">
                                      <p:cBhvr additive="repl">
                                        <p:cTn id="3275" dur="500" fill="hold"/>
                                        <p:tgtEl>
                                          <p:spTgt spid="1089">
                                            <p:txEl>
                                              <p:pRg st="1" end="1"/>
                                            </p:txEl>
                                          </p:spTgt>
                                        </p:tgtEl>
                                        <p:attrNameLst>
                                          <p:attrName>ppt_x</p:attrName>
                                        </p:attrNameLst>
                                      </p:cBhvr>
                                      <p:tavLst>
                                        <p:tav tm="0">
                                          <p:val>
                                            <p:strVal val="#ppt_x"/>
                                          </p:val>
                                        </p:tav>
                                        <p:tav tm="100000">
                                          <p:val>
                                            <p:strVal val="#ppt_x"/>
                                          </p:val>
                                        </p:tav>
                                      </p:tavLst>
                                    </p:anim>
                                    <p:anim calcmode="lin" valueType="num">
                                      <p:cBhvr additive="repl">
                                        <p:cTn id="3276" dur="500" fill="hold"/>
                                        <p:tgtEl>
                                          <p:spTgt spid="108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93" name="PlaceHolder 2"/>
          <p:cNvSpPr>
            <a:spLocks noGrp="1"/>
          </p:cNvSpPr>
          <p:nvPr>
            <p:ph/>
          </p:nvPr>
        </p:nvSpPr>
        <p:spPr>
          <a:xfrm>
            <a:off x="385200" y="1200960"/>
            <a:ext cx="4817160" cy="2648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a Rectangle has properties that a Square does not fulfill.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Passing a Square to a function that expects a Rectangle is wrong. Setting the width of a square also changes the height.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Liskov substitution principle is violated.</a:t>
            </a:r>
            <a:endParaRPr b="0" lang="en-US" sz="2000" spc="-1" strike="noStrike">
              <a:latin typeface="Arial"/>
            </a:endParaRPr>
          </a:p>
        </p:txBody>
      </p:sp>
      <p:sp>
        <p:nvSpPr>
          <p:cNvPr id="1094" name="PlaceHolder 3"/>
          <p:cNvSpPr>
            <a:spLocks noGrp="1"/>
          </p:cNvSpPr>
          <p:nvPr>
            <p:ph type="sldNum" idx="22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280508B-8DCC-487A-8215-9863935F5FE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095" name="Afbeelding 6" descr=""/>
          <p:cNvPicPr/>
          <p:nvPr/>
        </p:nvPicPr>
        <p:blipFill>
          <a:blip r:embed="rId1"/>
          <a:stretch/>
        </p:blipFill>
        <p:spPr>
          <a:xfrm>
            <a:off x="5313600" y="1090080"/>
            <a:ext cx="2639880" cy="3658680"/>
          </a:xfrm>
          <a:prstGeom prst="rect">
            <a:avLst/>
          </a:prstGeom>
          <a:ln w="0">
            <a:noFill/>
          </a:ln>
        </p:spPr>
      </p:pic>
    </p:spTree>
  </p:cSld>
  <mc:AlternateContent>
    <mc:Choice Requires="p14">
      <p:transition p14:dur="10"/>
    </mc:Choice>
    <mc:Fallback>
      <p:transition/>
    </mc:Fallback>
  </mc:AlternateContent>
  <p:timing>
    <p:tnLst>
      <p:par>
        <p:cTn id="3277" dur="indefinite" restart="never" nodeType="tmRoot">
          <p:childTnLst>
            <p:seq>
              <p:cTn id="3278" dur="indefinite" nodeType="mainSeq">
                <p:childTnLst>
                  <p:par>
                    <p:cTn id="3279" fill="hold">
                      <p:stCondLst>
                        <p:cond delay="indefinite"/>
                      </p:stCondLst>
                      <p:childTnLst>
                        <p:par>
                          <p:cTn id="3280" fill="hold">
                            <p:stCondLst>
                              <p:cond delay="0"/>
                            </p:stCondLst>
                            <p:childTnLst>
                              <p:par>
                                <p:cTn id="3281" nodeType="clickEffect" fill="hold" presetClass="entr" presetID="2" presetSubtype="4">
                                  <p:stCondLst>
                                    <p:cond delay="0"/>
                                  </p:stCondLst>
                                  <p:childTnLst>
                                    <p:set>
                                      <p:cBhvr>
                                        <p:cTn id="3282" dur="1" fill="hold">
                                          <p:stCondLst>
                                            <p:cond delay="0"/>
                                          </p:stCondLst>
                                        </p:cTn>
                                        <p:tgtEl>
                                          <p:spTgt spid="1093">
                                            <p:txEl>
                                              <p:pRg st="1" end="1"/>
                                            </p:txEl>
                                          </p:spTgt>
                                        </p:tgtEl>
                                        <p:attrNameLst>
                                          <p:attrName>style.visibility</p:attrName>
                                        </p:attrNameLst>
                                      </p:cBhvr>
                                      <p:to>
                                        <p:strVal val="visible"/>
                                      </p:to>
                                    </p:set>
                                    <p:anim calcmode="lin" valueType="num">
                                      <p:cBhvr additive="repl">
                                        <p:cTn id="3283" dur="500" fill="hold"/>
                                        <p:tgtEl>
                                          <p:spTgt spid="1093">
                                            <p:txEl>
                                              <p:pRg st="1" end="1"/>
                                            </p:txEl>
                                          </p:spTgt>
                                        </p:tgtEl>
                                        <p:attrNameLst>
                                          <p:attrName>ppt_x</p:attrName>
                                        </p:attrNameLst>
                                      </p:cBhvr>
                                      <p:tavLst>
                                        <p:tav tm="0">
                                          <p:val>
                                            <p:strVal val="#ppt_x"/>
                                          </p:val>
                                        </p:tav>
                                        <p:tav tm="100000">
                                          <p:val>
                                            <p:strVal val="#ppt_x"/>
                                          </p:val>
                                        </p:tav>
                                      </p:tavLst>
                                    </p:anim>
                                    <p:anim calcmode="lin" valueType="num">
                                      <p:cBhvr additive="repl">
                                        <p:cTn id="3284" dur="500" fill="hold"/>
                                        <p:tgtEl>
                                          <p:spTgt spid="10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85" fill="hold">
                      <p:stCondLst>
                        <p:cond delay="indefinite"/>
                      </p:stCondLst>
                      <p:childTnLst>
                        <p:par>
                          <p:cTn id="3286" fill="hold">
                            <p:stCondLst>
                              <p:cond delay="0"/>
                            </p:stCondLst>
                            <p:childTnLst>
                              <p:par>
                                <p:cTn id="3287" nodeType="clickEffect" fill="hold" presetClass="entr" presetID="2" presetSubtype="4">
                                  <p:stCondLst>
                                    <p:cond delay="0"/>
                                  </p:stCondLst>
                                  <p:childTnLst>
                                    <p:set>
                                      <p:cBhvr>
                                        <p:cTn id="3288" dur="1" fill="hold">
                                          <p:stCondLst>
                                            <p:cond delay="0"/>
                                          </p:stCondLst>
                                        </p:cTn>
                                        <p:tgtEl>
                                          <p:spTgt spid="1093">
                                            <p:txEl>
                                              <p:pRg st="2" end="2"/>
                                            </p:txEl>
                                          </p:spTgt>
                                        </p:tgtEl>
                                        <p:attrNameLst>
                                          <p:attrName>style.visibility</p:attrName>
                                        </p:attrNameLst>
                                      </p:cBhvr>
                                      <p:to>
                                        <p:strVal val="visible"/>
                                      </p:to>
                                    </p:set>
                                    <p:anim calcmode="lin" valueType="num">
                                      <p:cBhvr additive="repl">
                                        <p:cTn id="3289" dur="500" fill="hold"/>
                                        <p:tgtEl>
                                          <p:spTgt spid="1093">
                                            <p:txEl>
                                              <p:pRg st="2" end="2"/>
                                            </p:txEl>
                                          </p:spTgt>
                                        </p:tgtEl>
                                        <p:attrNameLst>
                                          <p:attrName>ppt_x</p:attrName>
                                        </p:attrNameLst>
                                      </p:cBhvr>
                                      <p:tavLst>
                                        <p:tav tm="0">
                                          <p:val>
                                            <p:strVal val="#ppt_x"/>
                                          </p:val>
                                        </p:tav>
                                        <p:tav tm="100000">
                                          <p:val>
                                            <p:strVal val="#ppt_x"/>
                                          </p:val>
                                        </p:tav>
                                      </p:tavLst>
                                    </p:anim>
                                    <p:anim calcmode="lin" valueType="num">
                                      <p:cBhvr additive="repl">
                                        <p:cTn id="3290" dur="500" fill="hold"/>
                                        <p:tgtEl>
                                          <p:spTgt spid="10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91" fill="hold">
                      <p:stCondLst>
                        <p:cond delay="indefinite"/>
                      </p:stCondLst>
                      <p:childTnLst>
                        <p:par>
                          <p:cTn id="3292" fill="hold">
                            <p:stCondLst>
                              <p:cond delay="0"/>
                            </p:stCondLst>
                            <p:childTnLst>
                              <p:par>
                                <p:cTn id="3293" nodeType="clickEffect" fill="hold" presetClass="entr" presetID="2" presetSubtype="4">
                                  <p:stCondLst>
                                    <p:cond delay="0"/>
                                  </p:stCondLst>
                                  <p:childTnLst>
                                    <p:set>
                                      <p:cBhvr>
                                        <p:cTn id="3294" dur="1" fill="hold">
                                          <p:stCondLst>
                                            <p:cond delay="0"/>
                                          </p:stCondLst>
                                        </p:cTn>
                                        <p:tgtEl>
                                          <p:spTgt spid="1093">
                                            <p:txEl>
                                              <p:pRg st="3" end="3"/>
                                            </p:txEl>
                                          </p:spTgt>
                                        </p:tgtEl>
                                        <p:attrNameLst>
                                          <p:attrName>style.visibility</p:attrName>
                                        </p:attrNameLst>
                                      </p:cBhvr>
                                      <p:to>
                                        <p:strVal val="visible"/>
                                      </p:to>
                                    </p:set>
                                    <p:anim calcmode="lin" valueType="num">
                                      <p:cBhvr additive="repl">
                                        <p:cTn id="3295" dur="500" fill="hold"/>
                                        <p:tgtEl>
                                          <p:spTgt spid="1093">
                                            <p:txEl>
                                              <p:pRg st="3" end="3"/>
                                            </p:txEl>
                                          </p:spTgt>
                                        </p:tgtEl>
                                        <p:attrNameLst>
                                          <p:attrName>ppt_x</p:attrName>
                                        </p:attrNameLst>
                                      </p:cBhvr>
                                      <p:tavLst>
                                        <p:tav tm="0">
                                          <p:val>
                                            <p:strVal val="#ppt_x"/>
                                          </p:val>
                                        </p:tav>
                                        <p:tav tm="100000">
                                          <p:val>
                                            <p:strVal val="#ppt_x"/>
                                          </p:val>
                                        </p:tav>
                                      </p:tavLst>
                                    </p:anim>
                                    <p:anim calcmode="lin" valueType="num">
                                      <p:cBhvr additive="repl">
                                        <p:cTn id="3296" dur="500" fill="hold"/>
                                        <p:tgtEl>
                                          <p:spTgt spid="10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097" name="PlaceHolder 2"/>
          <p:cNvSpPr>
            <a:spLocks noGrp="1"/>
          </p:cNvSpPr>
          <p:nvPr>
            <p:ph/>
          </p:nvPr>
        </p:nvSpPr>
        <p:spPr>
          <a:xfrm>
            <a:off x="385200" y="1200960"/>
            <a:ext cx="4817160" cy="2340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Another way to catch this problem is to check the Open/Closed principle.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base class (Rectangle) should be open for extension, but closed for modification.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Its basic properties should not be modified.</a:t>
            </a:r>
            <a:endParaRPr b="0" lang="en-US" sz="2000" spc="-1" strike="noStrike">
              <a:latin typeface="Arial"/>
            </a:endParaRPr>
          </a:p>
        </p:txBody>
      </p:sp>
      <p:sp>
        <p:nvSpPr>
          <p:cNvPr id="1098" name="PlaceHolder 3"/>
          <p:cNvSpPr>
            <a:spLocks noGrp="1"/>
          </p:cNvSpPr>
          <p:nvPr>
            <p:ph type="sldNum" idx="22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6791572-E245-4FD3-9582-EC74404F350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099" name="Afbeelding 6" descr=""/>
          <p:cNvPicPr/>
          <p:nvPr/>
        </p:nvPicPr>
        <p:blipFill>
          <a:blip r:embed="rId1"/>
          <a:stretch/>
        </p:blipFill>
        <p:spPr>
          <a:xfrm>
            <a:off x="5313600" y="1090080"/>
            <a:ext cx="2639880" cy="3658680"/>
          </a:xfrm>
          <a:prstGeom prst="rect">
            <a:avLst/>
          </a:prstGeom>
          <a:ln w="0">
            <a:noFill/>
          </a:ln>
        </p:spPr>
      </p:pic>
    </p:spTree>
  </p:cSld>
  <mc:AlternateContent>
    <mc:Choice Requires="p14">
      <p:transition p14:dur="10"/>
    </mc:Choice>
    <mc:Fallback>
      <p:transition/>
    </mc:Fallback>
  </mc:AlternateContent>
  <p:timing>
    <p:tnLst>
      <p:par>
        <p:cTn id="3297" dur="indefinite" restart="never" nodeType="tmRoot">
          <p:childTnLst>
            <p:seq>
              <p:cTn id="3298" dur="indefinite" nodeType="mainSeq">
                <p:childTnLst>
                  <p:par>
                    <p:cTn id="3299" fill="hold">
                      <p:stCondLst>
                        <p:cond delay="indefinite"/>
                      </p:stCondLst>
                      <p:childTnLst>
                        <p:par>
                          <p:cTn id="3300" fill="hold">
                            <p:stCondLst>
                              <p:cond delay="0"/>
                            </p:stCondLst>
                            <p:childTnLst>
                              <p:par>
                                <p:cTn id="3301" nodeType="clickEffect" fill="hold" presetClass="entr" presetID="2" presetSubtype="4">
                                  <p:stCondLst>
                                    <p:cond delay="0"/>
                                  </p:stCondLst>
                                  <p:childTnLst>
                                    <p:set>
                                      <p:cBhvr>
                                        <p:cTn id="3302" dur="1" fill="hold">
                                          <p:stCondLst>
                                            <p:cond delay="0"/>
                                          </p:stCondLst>
                                        </p:cTn>
                                        <p:tgtEl>
                                          <p:spTgt spid="1097">
                                            <p:txEl>
                                              <p:pRg st="1" end="1"/>
                                            </p:txEl>
                                          </p:spTgt>
                                        </p:tgtEl>
                                        <p:attrNameLst>
                                          <p:attrName>style.visibility</p:attrName>
                                        </p:attrNameLst>
                                      </p:cBhvr>
                                      <p:to>
                                        <p:strVal val="visible"/>
                                      </p:to>
                                    </p:set>
                                    <p:anim calcmode="lin" valueType="num">
                                      <p:cBhvr additive="repl">
                                        <p:cTn id="3303" dur="500" fill="hold"/>
                                        <p:tgtEl>
                                          <p:spTgt spid="1097">
                                            <p:txEl>
                                              <p:pRg st="1" end="1"/>
                                            </p:txEl>
                                          </p:spTgt>
                                        </p:tgtEl>
                                        <p:attrNameLst>
                                          <p:attrName>ppt_x</p:attrName>
                                        </p:attrNameLst>
                                      </p:cBhvr>
                                      <p:tavLst>
                                        <p:tav tm="0">
                                          <p:val>
                                            <p:strVal val="#ppt_x"/>
                                          </p:val>
                                        </p:tav>
                                        <p:tav tm="100000">
                                          <p:val>
                                            <p:strVal val="#ppt_x"/>
                                          </p:val>
                                        </p:tav>
                                      </p:tavLst>
                                    </p:anim>
                                    <p:anim calcmode="lin" valueType="num">
                                      <p:cBhvr additive="repl">
                                        <p:cTn id="3304" dur="500" fill="hold"/>
                                        <p:tgtEl>
                                          <p:spTgt spid="10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05" fill="hold">
                      <p:stCondLst>
                        <p:cond delay="indefinite"/>
                      </p:stCondLst>
                      <p:childTnLst>
                        <p:par>
                          <p:cTn id="3306" fill="hold">
                            <p:stCondLst>
                              <p:cond delay="0"/>
                            </p:stCondLst>
                            <p:childTnLst>
                              <p:par>
                                <p:cTn id="3307" nodeType="clickEffect" fill="hold" presetClass="entr" presetID="2" presetSubtype="4">
                                  <p:stCondLst>
                                    <p:cond delay="0"/>
                                  </p:stCondLst>
                                  <p:childTnLst>
                                    <p:set>
                                      <p:cBhvr>
                                        <p:cTn id="3308" dur="1" fill="hold">
                                          <p:stCondLst>
                                            <p:cond delay="0"/>
                                          </p:stCondLst>
                                        </p:cTn>
                                        <p:tgtEl>
                                          <p:spTgt spid="1097">
                                            <p:txEl>
                                              <p:pRg st="2" end="2"/>
                                            </p:txEl>
                                          </p:spTgt>
                                        </p:tgtEl>
                                        <p:attrNameLst>
                                          <p:attrName>style.visibility</p:attrName>
                                        </p:attrNameLst>
                                      </p:cBhvr>
                                      <p:to>
                                        <p:strVal val="visible"/>
                                      </p:to>
                                    </p:set>
                                    <p:anim calcmode="lin" valueType="num">
                                      <p:cBhvr additive="repl">
                                        <p:cTn id="3309" dur="500" fill="hold"/>
                                        <p:tgtEl>
                                          <p:spTgt spid="1097">
                                            <p:txEl>
                                              <p:pRg st="2" end="2"/>
                                            </p:txEl>
                                          </p:spTgt>
                                        </p:tgtEl>
                                        <p:attrNameLst>
                                          <p:attrName>ppt_x</p:attrName>
                                        </p:attrNameLst>
                                      </p:cBhvr>
                                      <p:tavLst>
                                        <p:tav tm="0">
                                          <p:val>
                                            <p:strVal val="#ppt_x"/>
                                          </p:val>
                                        </p:tav>
                                        <p:tav tm="100000">
                                          <p:val>
                                            <p:strVal val="#ppt_x"/>
                                          </p:val>
                                        </p:tav>
                                      </p:tavLst>
                                    </p:anim>
                                    <p:anim calcmode="lin" valueType="num">
                                      <p:cBhvr additive="repl">
                                        <p:cTn id="3310" dur="500" fill="hold"/>
                                        <p:tgtEl>
                                          <p:spTgt spid="10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11" fill="hold">
                      <p:stCondLst>
                        <p:cond delay="indefinite"/>
                      </p:stCondLst>
                      <p:childTnLst>
                        <p:par>
                          <p:cTn id="3312" fill="hold">
                            <p:stCondLst>
                              <p:cond delay="0"/>
                            </p:stCondLst>
                            <p:childTnLst>
                              <p:par>
                                <p:cTn id="3313" nodeType="clickEffect" fill="hold" presetClass="entr" presetID="2" presetSubtype="4">
                                  <p:stCondLst>
                                    <p:cond delay="0"/>
                                  </p:stCondLst>
                                  <p:childTnLst>
                                    <p:set>
                                      <p:cBhvr>
                                        <p:cTn id="3314" dur="1" fill="hold">
                                          <p:stCondLst>
                                            <p:cond delay="0"/>
                                          </p:stCondLst>
                                        </p:cTn>
                                        <p:tgtEl>
                                          <p:spTgt spid="1097">
                                            <p:txEl>
                                              <p:pRg st="3" end="3"/>
                                            </p:txEl>
                                          </p:spTgt>
                                        </p:tgtEl>
                                        <p:attrNameLst>
                                          <p:attrName>style.visibility</p:attrName>
                                        </p:attrNameLst>
                                      </p:cBhvr>
                                      <p:to>
                                        <p:strVal val="visible"/>
                                      </p:to>
                                    </p:set>
                                    <p:anim calcmode="lin" valueType="num">
                                      <p:cBhvr additive="repl">
                                        <p:cTn id="3315" dur="500" fill="hold"/>
                                        <p:tgtEl>
                                          <p:spTgt spid="1097">
                                            <p:txEl>
                                              <p:pRg st="3" end="3"/>
                                            </p:txEl>
                                          </p:spTgt>
                                        </p:tgtEl>
                                        <p:attrNameLst>
                                          <p:attrName>ppt_x</p:attrName>
                                        </p:attrNameLst>
                                      </p:cBhvr>
                                      <p:tavLst>
                                        <p:tav tm="0">
                                          <p:val>
                                            <p:strVal val="#ppt_x"/>
                                          </p:val>
                                        </p:tav>
                                        <p:tav tm="100000">
                                          <p:val>
                                            <p:strVal val="#ppt_x"/>
                                          </p:val>
                                        </p:tav>
                                      </p:tavLst>
                                    </p:anim>
                                    <p:anim calcmode="lin" valueType="num">
                                      <p:cBhvr additive="repl">
                                        <p:cTn id="3316" dur="500" fill="hold"/>
                                        <p:tgtEl>
                                          <p:spTgt spid="109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31" name="PlaceHolder 2"/>
          <p:cNvSpPr>
            <a:spLocks noGrp="1"/>
          </p:cNvSpPr>
          <p:nvPr>
            <p:ph/>
          </p:nvPr>
        </p:nvSpPr>
        <p:spPr>
          <a:xfrm>
            <a:off x="385200" y="1200960"/>
            <a:ext cx="7555320" cy="2771280"/>
          </a:xfrm>
          <a:prstGeom prst="rect">
            <a:avLst/>
          </a:prstGeom>
          <a:noFill/>
          <a:ln w="9360">
            <a:noFill/>
          </a:ln>
        </p:spPr>
        <p:txBody>
          <a:bodyPr numCol="1" spcCol="0" lIns="0" rIns="0" tIns="0" bIns="0" anchor="t">
            <a:noAutofit/>
          </a:bodyPr>
          <a:p>
            <a:pPr marL="609480" indent="-608040">
              <a:lnSpc>
                <a:spcPct val="100000"/>
              </a:lnSpc>
              <a:buNone/>
              <a:tabLst>
                <a:tab algn="l" pos="0"/>
              </a:tabLst>
            </a:pPr>
            <a:r>
              <a:rPr b="1" lang="en-US" sz="2000" spc="-1" strike="noStrike">
                <a:solidFill>
                  <a:srgbClr val="262626"/>
                </a:solidFill>
                <a:latin typeface="Calibri"/>
                <a:ea typeface="ＭＳ Ｐゴシック"/>
              </a:rPr>
              <a:t>The C++ Preprocessor</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Lines that start with # will be interpreted by the preprocessor</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 line </a:t>
            </a:r>
            <a:r>
              <a:rPr b="1" lang="en-US" sz="2000" spc="-1" strike="noStrike">
                <a:solidFill>
                  <a:srgbClr val="262626"/>
                </a:solidFill>
                <a:latin typeface="Consolas"/>
                <a:ea typeface="ＭＳ Ｐゴシック"/>
              </a:rPr>
              <a:t>#include &lt;iostream&gt;</a:t>
            </a:r>
            <a:r>
              <a:rPr b="1" lang="en-US" sz="2000" spc="-1" strike="noStrike">
                <a:solidFill>
                  <a:srgbClr val="262626"/>
                </a:solidFill>
                <a:latin typeface="Calibri"/>
                <a:ea typeface="ＭＳ Ｐゴシック"/>
              </a:rPr>
              <a:t> means: literally copy the content of the file 'iostream' here</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has dropped the “.h” for standard header files. C header files are still available with an extra c:</a:t>
            </a:r>
            <a:endParaRPr b="0" lang="en-US" sz="2000" spc="-1" strike="noStrike">
              <a:latin typeface="Arial"/>
            </a:endParaRPr>
          </a:p>
          <a:p>
            <a:pPr lvl="1" marL="461880" indent="-285840">
              <a:lnSpc>
                <a:spcPct val="100000"/>
              </a:lnSpc>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onsolas"/>
                <a:ea typeface="ＭＳ Ｐゴシック"/>
              </a:rPr>
              <a:t>“</a:t>
            </a:r>
            <a:r>
              <a:rPr b="0" lang="en-US" sz="1800" spc="-1" strike="noStrike">
                <a:solidFill>
                  <a:srgbClr val="262626"/>
                </a:solidFill>
                <a:latin typeface="Consolas"/>
                <a:ea typeface="ＭＳ Ｐゴシック"/>
              </a:rPr>
              <a:t>math.h”      &lt;cmath&gt;</a:t>
            </a:r>
            <a:endParaRPr b="0" lang="en-US" sz="1800" spc="-1" strike="noStrike">
              <a:latin typeface="Arial"/>
            </a:endParaRPr>
          </a:p>
          <a:p>
            <a:pPr lvl="1" marL="461880" indent="-285840">
              <a:lnSpc>
                <a:spcPct val="100000"/>
              </a:lnSpc>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onsolas"/>
                <a:ea typeface="ＭＳ Ｐゴシック"/>
              </a:rPr>
              <a:t>“</a:t>
            </a:r>
            <a:r>
              <a:rPr b="0" lang="en-US" sz="1800" spc="-1" strike="noStrike">
                <a:solidFill>
                  <a:srgbClr val="262626"/>
                </a:solidFill>
                <a:latin typeface="Consolas"/>
                <a:ea typeface="ＭＳ Ｐゴシック"/>
              </a:rPr>
              <a:t>stdlib.h”    &lt;cstdlib&gt;</a:t>
            </a:r>
            <a:endParaRPr b="0" lang="en-US" sz="1800" spc="-1" strike="noStrike">
              <a:latin typeface="Arial"/>
            </a:endParaRPr>
          </a:p>
        </p:txBody>
      </p:sp>
      <p:sp>
        <p:nvSpPr>
          <p:cNvPr id="432" name="PlaceHolder 3"/>
          <p:cNvSpPr>
            <a:spLocks noGrp="1"/>
          </p:cNvSpPr>
          <p:nvPr>
            <p:ph type="sldNum" idx="2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FC8CA61-50EC-4F7F-9C39-94600243F9B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433" name="Rechte verbindingslijn met pijl 4"/>
          <p:cNvSpPr/>
          <p:nvPr/>
        </p:nvSpPr>
        <p:spPr>
          <a:xfrm>
            <a:off x="2207160" y="3176640"/>
            <a:ext cx="262080" cy="36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4" name="Rechte verbindingslijn met pijl 5"/>
          <p:cNvSpPr/>
          <p:nvPr/>
        </p:nvSpPr>
        <p:spPr>
          <a:xfrm>
            <a:off x="2207160" y="3447360"/>
            <a:ext cx="262080" cy="36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2" presetSubtype="4">
                                  <p:stCondLst>
                                    <p:cond delay="0"/>
                                  </p:stCondLst>
                                  <p:childTnLst>
                                    <p:set>
                                      <p:cBhvr>
                                        <p:cTn id="166" dur="1" fill="hold">
                                          <p:stCondLst>
                                            <p:cond delay="0"/>
                                          </p:stCondLst>
                                        </p:cTn>
                                        <p:tgtEl>
                                          <p:spTgt spid="431">
                                            <p:txEl>
                                              <p:pRg st="1" end="1"/>
                                            </p:txEl>
                                          </p:spTgt>
                                        </p:tgtEl>
                                        <p:attrNameLst>
                                          <p:attrName>style.visibility</p:attrName>
                                        </p:attrNameLst>
                                      </p:cBhvr>
                                      <p:to>
                                        <p:strVal val="visible"/>
                                      </p:to>
                                    </p:set>
                                    <p:anim calcmode="lin" valueType="num">
                                      <p:cBhvr additive="repl">
                                        <p:cTn id="167" dur="500" fill="hold"/>
                                        <p:tgtEl>
                                          <p:spTgt spid="431">
                                            <p:txEl>
                                              <p:pRg st="1" end="1"/>
                                            </p:txEl>
                                          </p:spTgt>
                                        </p:tgtEl>
                                        <p:attrNameLst>
                                          <p:attrName>ppt_x</p:attrName>
                                        </p:attrNameLst>
                                      </p:cBhvr>
                                      <p:tavLst>
                                        <p:tav tm="0">
                                          <p:val>
                                            <p:strVal val="#ppt_x"/>
                                          </p:val>
                                        </p:tav>
                                        <p:tav tm="100000">
                                          <p:val>
                                            <p:strVal val="#ppt_x"/>
                                          </p:val>
                                        </p:tav>
                                      </p:tavLst>
                                    </p:anim>
                                    <p:anim calcmode="lin" valueType="num">
                                      <p:cBhvr additive="repl">
                                        <p:cTn id="168" dur="500" fill="hold"/>
                                        <p:tgtEl>
                                          <p:spTgt spid="4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2" presetSubtype="4">
                                  <p:stCondLst>
                                    <p:cond delay="0"/>
                                  </p:stCondLst>
                                  <p:childTnLst>
                                    <p:set>
                                      <p:cBhvr>
                                        <p:cTn id="172" dur="1" fill="hold">
                                          <p:stCondLst>
                                            <p:cond delay="0"/>
                                          </p:stCondLst>
                                        </p:cTn>
                                        <p:tgtEl>
                                          <p:spTgt spid="431">
                                            <p:txEl>
                                              <p:pRg st="2" end="2"/>
                                            </p:txEl>
                                          </p:spTgt>
                                        </p:tgtEl>
                                        <p:attrNameLst>
                                          <p:attrName>style.visibility</p:attrName>
                                        </p:attrNameLst>
                                      </p:cBhvr>
                                      <p:to>
                                        <p:strVal val="visible"/>
                                      </p:to>
                                    </p:set>
                                    <p:anim calcmode="lin" valueType="num">
                                      <p:cBhvr additive="repl">
                                        <p:cTn id="173" dur="500" fill="hold"/>
                                        <p:tgtEl>
                                          <p:spTgt spid="431">
                                            <p:txEl>
                                              <p:pRg st="2" end="2"/>
                                            </p:txEl>
                                          </p:spTgt>
                                        </p:tgtEl>
                                        <p:attrNameLst>
                                          <p:attrName>ppt_x</p:attrName>
                                        </p:attrNameLst>
                                      </p:cBhvr>
                                      <p:tavLst>
                                        <p:tav tm="0">
                                          <p:val>
                                            <p:strVal val="#ppt_x"/>
                                          </p:val>
                                        </p:tav>
                                        <p:tav tm="100000">
                                          <p:val>
                                            <p:strVal val="#ppt_x"/>
                                          </p:val>
                                        </p:tav>
                                      </p:tavLst>
                                    </p:anim>
                                    <p:anim calcmode="lin" valueType="num">
                                      <p:cBhvr additive="repl">
                                        <p:cTn id="174" dur="500" fill="hold"/>
                                        <p:tgtEl>
                                          <p:spTgt spid="4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2" presetSubtype="4">
                                  <p:stCondLst>
                                    <p:cond delay="0"/>
                                  </p:stCondLst>
                                  <p:childTnLst>
                                    <p:set>
                                      <p:cBhvr>
                                        <p:cTn id="178" dur="1" fill="hold">
                                          <p:stCondLst>
                                            <p:cond delay="0"/>
                                          </p:stCondLst>
                                        </p:cTn>
                                        <p:tgtEl>
                                          <p:spTgt spid="431">
                                            <p:txEl>
                                              <p:pRg st="3" end="3"/>
                                            </p:txEl>
                                          </p:spTgt>
                                        </p:tgtEl>
                                        <p:attrNameLst>
                                          <p:attrName>style.visibility</p:attrName>
                                        </p:attrNameLst>
                                      </p:cBhvr>
                                      <p:to>
                                        <p:strVal val="visible"/>
                                      </p:to>
                                    </p:set>
                                    <p:anim calcmode="lin" valueType="num">
                                      <p:cBhvr additive="repl">
                                        <p:cTn id="179" dur="500" fill="hold"/>
                                        <p:tgtEl>
                                          <p:spTgt spid="431">
                                            <p:txEl>
                                              <p:pRg st="3" end="3"/>
                                            </p:txEl>
                                          </p:spTgt>
                                        </p:tgtEl>
                                        <p:attrNameLst>
                                          <p:attrName>ppt_x</p:attrName>
                                        </p:attrNameLst>
                                      </p:cBhvr>
                                      <p:tavLst>
                                        <p:tav tm="0">
                                          <p:val>
                                            <p:strVal val="#ppt_x"/>
                                          </p:val>
                                        </p:tav>
                                        <p:tav tm="100000">
                                          <p:val>
                                            <p:strVal val="#ppt_x"/>
                                          </p:val>
                                        </p:tav>
                                      </p:tavLst>
                                    </p:anim>
                                    <p:anim calcmode="lin" valueType="num">
                                      <p:cBhvr additive="repl">
                                        <p:cTn id="180" dur="500" fill="hold"/>
                                        <p:tgtEl>
                                          <p:spTgt spid="431">
                                            <p:txEl>
                                              <p:pRg st="3" end="3"/>
                                            </p:txEl>
                                          </p:spTgt>
                                        </p:tgtEl>
                                        <p:attrNameLst>
                                          <p:attrName>ppt_y</p:attrName>
                                        </p:attrNameLst>
                                      </p:cBhvr>
                                      <p:tavLst>
                                        <p:tav tm="0">
                                          <p:val>
                                            <p:strVal val="1+#ppt_h/2"/>
                                          </p:val>
                                        </p:tav>
                                        <p:tav tm="100000">
                                          <p:val>
                                            <p:strVal val="#ppt_y"/>
                                          </p:val>
                                        </p:tav>
                                      </p:tavLst>
                                    </p:anim>
                                  </p:childTnLst>
                                </p:cTn>
                              </p:par>
                              <p:par>
                                <p:cTn id="181" nodeType="withEffect" fill="hold" presetClass="entr" presetID="2" presetSubtype="4">
                                  <p:stCondLst>
                                    <p:cond delay="0"/>
                                  </p:stCondLst>
                                  <p:childTnLst>
                                    <p:set>
                                      <p:cBhvr>
                                        <p:cTn id="182" dur="1" fill="hold">
                                          <p:stCondLst>
                                            <p:cond delay="0"/>
                                          </p:stCondLst>
                                        </p:cTn>
                                        <p:tgtEl>
                                          <p:spTgt spid="431">
                                            <p:txEl>
                                              <p:pRg st="4" end="4"/>
                                            </p:txEl>
                                          </p:spTgt>
                                        </p:tgtEl>
                                        <p:attrNameLst>
                                          <p:attrName>style.visibility</p:attrName>
                                        </p:attrNameLst>
                                      </p:cBhvr>
                                      <p:to>
                                        <p:strVal val="visible"/>
                                      </p:to>
                                    </p:set>
                                    <p:anim calcmode="lin" valueType="num">
                                      <p:cBhvr additive="repl">
                                        <p:cTn id="183" dur="500" fill="hold"/>
                                        <p:tgtEl>
                                          <p:spTgt spid="431">
                                            <p:txEl>
                                              <p:pRg st="4" end="4"/>
                                            </p:txEl>
                                          </p:spTgt>
                                        </p:tgtEl>
                                        <p:attrNameLst>
                                          <p:attrName>ppt_x</p:attrName>
                                        </p:attrNameLst>
                                      </p:cBhvr>
                                      <p:tavLst>
                                        <p:tav tm="0">
                                          <p:val>
                                            <p:strVal val="#ppt_x"/>
                                          </p:val>
                                        </p:tav>
                                        <p:tav tm="100000">
                                          <p:val>
                                            <p:strVal val="#ppt_x"/>
                                          </p:val>
                                        </p:tav>
                                      </p:tavLst>
                                    </p:anim>
                                    <p:anim calcmode="lin" valueType="num">
                                      <p:cBhvr additive="repl">
                                        <p:cTn id="184" dur="500" fill="hold"/>
                                        <p:tgtEl>
                                          <p:spTgt spid="431">
                                            <p:txEl>
                                              <p:pRg st="4" end="4"/>
                                            </p:txEl>
                                          </p:spTgt>
                                        </p:tgtEl>
                                        <p:attrNameLst>
                                          <p:attrName>ppt_y</p:attrName>
                                        </p:attrNameLst>
                                      </p:cBhvr>
                                      <p:tavLst>
                                        <p:tav tm="0">
                                          <p:val>
                                            <p:strVal val="1+#ppt_h/2"/>
                                          </p:val>
                                        </p:tav>
                                        <p:tav tm="100000">
                                          <p:val>
                                            <p:strVal val="#ppt_y"/>
                                          </p:val>
                                        </p:tav>
                                      </p:tavLst>
                                    </p:anim>
                                  </p:childTnLst>
                                </p:cTn>
                              </p:par>
                              <p:par>
                                <p:cTn id="185" nodeType="withEffect" fill="hold" presetClass="entr" presetID="2" presetSubtype="4">
                                  <p:stCondLst>
                                    <p:cond delay="0"/>
                                  </p:stCondLst>
                                  <p:childTnLst>
                                    <p:set>
                                      <p:cBhvr>
                                        <p:cTn id="186" dur="1" fill="hold">
                                          <p:stCondLst>
                                            <p:cond delay="0"/>
                                          </p:stCondLst>
                                        </p:cTn>
                                        <p:tgtEl>
                                          <p:spTgt spid="431">
                                            <p:txEl>
                                              <p:pRg st="5" end="5"/>
                                            </p:txEl>
                                          </p:spTgt>
                                        </p:tgtEl>
                                        <p:attrNameLst>
                                          <p:attrName>style.visibility</p:attrName>
                                        </p:attrNameLst>
                                      </p:cBhvr>
                                      <p:to>
                                        <p:strVal val="visible"/>
                                      </p:to>
                                    </p:set>
                                    <p:anim calcmode="lin" valueType="num">
                                      <p:cBhvr additive="repl">
                                        <p:cTn id="187" dur="500" fill="hold"/>
                                        <p:tgtEl>
                                          <p:spTgt spid="431">
                                            <p:txEl>
                                              <p:pRg st="5" end="5"/>
                                            </p:txEl>
                                          </p:spTgt>
                                        </p:tgtEl>
                                        <p:attrNameLst>
                                          <p:attrName>ppt_x</p:attrName>
                                        </p:attrNameLst>
                                      </p:cBhvr>
                                      <p:tavLst>
                                        <p:tav tm="0">
                                          <p:val>
                                            <p:strVal val="#ppt_x"/>
                                          </p:val>
                                        </p:tav>
                                        <p:tav tm="100000">
                                          <p:val>
                                            <p:strVal val="#ppt_x"/>
                                          </p:val>
                                        </p:tav>
                                      </p:tavLst>
                                    </p:anim>
                                    <p:anim calcmode="lin" valueType="num">
                                      <p:cBhvr additive="repl">
                                        <p:cTn id="188" dur="500" fill="hold"/>
                                        <p:tgtEl>
                                          <p:spTgt spid="4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01"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4</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write a class CreateShapeDialog that is a dialog for creating a new Shape.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user can use it to specify what the area of the new shape should be and how many corners it should have.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 the Ok button is pressed, the Dialog uses the properties to calculate what kind of shape needs to be created. Then it creates the shape.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Keeping data and functions together is good, right?</a:t>
            </a:r>
            <a:endParaRPr b="0" lang="en-US" sz="2000" spc="-1" strike="noStrike">
              <a:latin typeface="Arial"/>
            </a:endParaRPr>
          </a:p>
        </p:txBody>
      </p:sp>
      <p:sp>
        <p:nvSpPr>
          <p:cNvPr id="1102" name="PlaceHolder 3"/>
          <p:cNvSpPr>
            <a:spLocks noGrp="1"/>
          </p:cNvSpPr>
          <p:nvPr>
            <p:ph type="sldNum" idx="22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0CF63BC-1046-4D00-ABFD-6BE12C1591B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317" dur="indefinite" restart="never" nodeType="tmRoot">
          <p:childTnLst>
            <p:seq>
              <p:cTn id="3318" dur="indefinite" nodeType="mainSeq">
                <p:childTnLst>
                  <p:par>
                    <p:cTn id="3319" fill="hold">
                      <p:stCondLst>
                        <p:cond delay="indefinite"/>
                      </p:stCondLst>
                      <p:childTnLst>
                        <p:par>
                          <p:cTn id="3320" fill="hold">
                            <p:stCondLst>
                              <p:cond delay="0"/>
                            </p:stCondLst>
                            <p:childTnLst>
                              <p:par>
                                <p:cTn id="3321" nodeType="clickEffect" fill="hold" presetClass="entr" presetID="2" presetSubtype="4">
                                  <p:stCondLst>
                                    <p:cond delay="0"/>
                                  </p:stCondLst>
                                  <p:childTnLst>
                                    <p:set>
                                      <p:cBhvr>
                                        <p:cTn id="3322" dur="1" fill="hold">
                                          <p:stCondLst>
                                            <p:cond delay="0"/>
                                          </p:stCondLst>
                                        </p:cTn>
                                        <p:tgtEl>
                                          <p:spTgt spid="1101">
                                            <p:txEl>
                                              <p:pRg st="1" end="1"/>
                                            </p:txEl>
                                          </p:spTgt>
                                        </p:tgtEl>
                                        <p:attrNameLst>
                                          <p:attrName>style.visibility</p:attrName>
                                        </p:attrNameLst>
                                      </p:cBhvr>
                                      <p:to>
                                        <p:strVal val="visible"/>
                                      </p:to>
                                    </p:set>
                                    <p:anim calcmode="lin" valueType="num">
                                      <p:cBhvr additive="repl">
                                        <p:cTn id="3323" dur="500" fill="hold"/>
                                        <p:tgtEl>
                                          <p:spTgt spid="1101">
                                            <p:txEl>
                                              <p:pRg st="1" end="1"/>
                                            </p:txEl>
                                          </p:spTgt>
                                        </p:tgtEl>
                                        <p:attrNameLst>
                                          <p:attrName>ppt_x</p:attrName>
                                        </p:attrNameLst>
                                      </p:cBhvr>
                                      <p:tavLst>
                                        <p:tav tm="0">
                                          <p:val>
                                            <p:strVal val="#ppt_x"/>
                                          </p:val>
                                        </p:tav>
                                        <p:tav tm="100000">
                                          <p:val>
                                            <p:strVal val="#ppt_x"/>
                                          </p:val>
                                        </p:tav>
                                      </p:tavLst>
                                    </p:anim>
                                    <p:anim calcmode="lin" valueType="num">
                                      <p:cBhvr additive="repl">
                                        <p:cTn id="3324" dur="500" fill="hold"/>
                                        <p:tgtEl>
                                          <p:spTgt spid="1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25" fill="hold">
                      <p:stCondLst>
                        <p:cond delay="indefinite"/>
                      </p:stCondLst>
                      <p:childTnLst>
                        <p:par>
                          <p:cTn id="3326" fill="hold">
                            <p:stCondLst>
                              <p:cond delay="0"/>
                            </p:stCondLst>
                            <p:childTnLst>
                              <p:par>
                                <p:cTn id="3327" nodeType="clickEffect" fill="hold" presetClass="entr" presetID="2" presetSubtype="4">
                                  <p:stCondLst>
                                    <p:cond delay="0"/>
                                  </p:stCondLst>
                                  <p:childTnLst>
                                    <p:set>
                                      <p:cBhvr>
                                        <p:cTn id="3328" dur="1" fill="hold">
                                          <p:stCondLst>
                                            <p:cond delay="0"/>
                                          </p:stCondLst>
                                        </p:cTn>
                                        <p:tgtEl>
                                          <p:spTgt spid="1101">
                                            <p:txEl>
                                              <p:pRg st="2" end="2"/>
                                            </p:txEl>
                                          </p:spTgt>
                                        </p:tgtEl>
                                        <p:attrNameLst>
                                          <p:attrName>style.visibility</p:attrName>
                                        </p:attrNameLst>
                                      </p:cBhvr>
                                      <p:to>
                                        <p:strVal val="visible"/>
                                      </p:to>
                                    </p:set>
                                    <p:anim calcmode="lin" valueType="num">
                                      <p:cBhvr additive="repl">
                                        <p:cTn id="3329" dur="500" fill="hold"/>
                                        <p:tgtEl>
                                          <p:spTgt spid="1101">
                                            <p:txEl>
                                              <p:pRg st="2" end="2"/>
                                            </p:txEl>
                                          </p:spTgt>
                                        </p:tgtEl>
                                        <p:attrNameLst>
                                          <p:attrName>ppt_x</p:attrName>
                                        </p:attrNameLst>
                                      </p:cBhvr>
                                      <p:tavLst>
                                        <p:tav tm="0">
                                          <p:val>
                                            <p:strVal val="#ppt_x"/>
                                          </p:val>
                                        </p:tav>
                                        <p:tav tm="100000">
                                          <p:val>
                                            <p:strVal val="#ppt_x"/>
                                          </p:val>
                                        </p:tav>
                                      </p:tavLst>
                                    </p:anim>
                                    <p:anim calcmode="lin" valueType="num">
                                      <p:cBhvr additive="repl">
                                        <p:cTn id="3330" dur="500" fill="hold"/>
                                        <p:tgtEl>
                                          <p:spTgt spid="1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31" fill="hold">
                      <p:stCondLst>
                        <p:cond delay="indefinite"/>
                      </p:stCondLst>
                      <p:childTnLst>
                        <p:par>
                          <p:cTn id="3332" fill="hold">
                            <p:stCondLst>
                              <p:cond delay="0"/>
                            </p:stCondLst>
                            <p:childTnLst>
                              <p:par>
                                <p:cTn id="3333" nodeType="clickEffect" fill="hold" presetClass="entr" presetID="2" presetSubtype="4">
                                  <p:stCondLst>
                                    <p:cond delay="0"/>
                                  </p:stCondLst>
                                  <p:childTnLst>
                                    <p:set>
                                      <p:cBhvr>
                                        <p:cTn id="3334" dur="1" fill="hold">
                                          <p:stCondLst>
                                            <p:cond delay="0"/>
                                          </p:stCondLst>
                                        </p:cTn>
                                        <p:tgtEl>
                                          <p:spTgt spid="1101">
                                            <p:txEl>
                                              <p:pRg st="3" end="3"/>
                                            </p:txEl>
                                          </p:spTgt>
                                        </p:tgtEl>
                                        <p:attrNameLst>
                                          <p:attrName>style.visibility</p:attrName>
                                        </p:attrNameLst>
                                      </p:cBhvr>
                                      <p:to>
                                        <p:strVal val="visible"/>
                                      </p:to>
                                    </p:set>
                                    <p:anim calcmode="lin" valueType="num">
                                      <p:cBhvr additive="repl">
                                        <p:cTn id="3335" dur="500" fill="hold"/>
                                        <p:tgtEl>
                                          <p:spTgt spid="1101">
                                            <p:txEl>
                                              <p:pRg st="3" end="3"/>
                                            </p:txEl>
                                          </p:spTgt>
                                        </p:tgtEl>
                                        <p:attrNameLst>
                                          <p:attrName>ppt_x</p:attrName>
                                        </p:attrNameLst>
                                      </p:cBhvr>
                                      <p:tavLst>
                                        <p:tav tm="0">
                                          <p:val>
                                            <p:strVal val="#ppt_x"/>
                                          </p:val>
                                        </p:tav>
                                        <p:tav tm="100000">
                                          <p:val>
                                            <p:strVal val="#ppt_x"/>
                                          </p:val>
                                        </p:tav>
                                      </p:tavLst>
                                    </p:anim>
                                    <p:anim calcmode="lin" valueType="num">
                                      <p:cBhvr additive="repl">
                                        <p:cTn id="3336" dur="500" fill="hold"/>
                                        <p:tgtEl>
                                          <p:spTgt spid="1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37" fill="hold">
                      <p:stCondLst>
                        <p:cond delay="indefinite"/>
                      </p:stCondLst>
                      <p:childTnLst>
                        <p:par>
                          <p:cTn id="3338" fill="hold">
                            <p:stCondLst>
                              <p:cond delay="0"/>
                            </p:stCondLst>
                            <p:childTnLst>
                              <p:par>
                                <p:cTn id="3339" nodeType="clickEffect" fill="hold" presetClass="entr" presetID="2" presetSubtype="4">
                                  <p:stCondLst>
                                    <p:cond delay="0"/>
                                  </p:stCondLst>
                                  <p:childTnLst>
                                    <p:set>
                                      <p:cBhvr>
                                        <p:cTn id="3340" dur="1" fill="hold">
                                          <p:stCondLst>
                                            <p:cond delay="0"/>
                                          </p:stCondLst>
                                        </p:cTn>
                                        <p:tgtEl>
                                          <p:spTgt spid="1101">
                                            <p:txEl>
                                              <p:pRg st="4" end="4"/>
                                            </p:txEl>
                                          </p:spTgt>
                                        </p:tgtEl>
                                        <p:attrNameLst>
                                          <p:attrName>style.visibility</p:attrName>
                                        </p:attrNameLst>
                                      </p:cBhvr>
                                      <p:to>
                                        <p:strVal val="visible"/>
                                      </p:to>
                                    </p:set>
                                    <p:anim calcmode="lin" valueType="num">
                                      <p:cBhvr additive="repl">
                                        <p:cTn id="3341" dur="500" fill="hold"/>
                                        <p:tgtEl>
                                          <p:spTgt spid="1101">
                                            <p:txEl>
                                              <p:pRg st="4" end="4"/>
                                            </p:txEl>
                                          </p:spTgt>
                                        </p:tgtEl>
                                        <p:attrNameLst>
                                          <p:attrName>ppt_x</p:attrName>
                                        </p:attrNameLst>
                                      </p:cBhvr>
                                      <p:tavLst>
                                        <p:tav tm="0">
                                          <p:val>
                                            <p:strVal val="#ppt_x"/>
                                          </p:val>
                                        </p:tav>
                                        <p:tav tm="100000">
                                          <p:val>
                                            <p:strVal val="#ppt_x"/>
                                          </p:val>
                                        </p:tav>
                                      </p:tavLst>
                                    </p:anim>
                                    <p:anim calcmode="lin" valueType="num">
                                      <p:cBhvr additive="repl">
                                        <p:cTn id="3342" dur="500" fill="hold"/>
                                        <p:tgtEl>
                                          <p:spTgt spid="11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04" name="PlaceHolder 2"/>
          <p:cNvSpPr>
            <a:spLocks noGrp="1"/>
          </p:cNvSpPr>
          <p:nvPr>
            <p:ph/>
          </p:nvPr>
        </p:nvSpPr>
        <p:spPr>
          <a:xfrm>
            <a:off x="385200" y="1200960"/>
            <a:ext cx="7555320" cy="2709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4</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the CreateShapeDialog represents </a:t>
            </a:r>
            <a:r>
              <a:rPr b="1" lang="en-US" sz="2000" spc="-1" strike="noStrike" u="sng">
                <a:solidFill>
                  <a:srgbClr val="262626"/>
                </a:solidFill>
                <a:uFillTx/>
                <a:latin typeface="Calibri"/>
                <a:ea typeface="ＭＳ Ｐゴシック"/>
              </a:rPr>
              <a:t>two</a:t>
            </a:r>
            <a:r>
              <a:rPr b="1" lang="en-US" sz="2000" spc="-1" strike="noStrike">
                <a:solidFill>
                  <a:srgbClr val="262626"/>
                </a:solidFill>
                <a:latin typeface="Calibri"/>
                <a:ea typeface="ＭＳ Ｐゴシック"/>
              </a:rPr>
              <a:t> things, so it violates rule 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represents a dialog on the screen, collecting data from the user.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also represents a factory for creating new shapes based on complicated input.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You will most likely want to (unit) test your factory without creating a dialog.</a:t>
            </a:r>
            <a:endParaRPr b="0" lang="en-US" sz="2000" spc="-1" strike="noStrike">
              <a:latin typeface="Arial"/>
            </a:endParaRPr>
          </a:p>
        </p:txBody>
      </p:sp>
      <p:sp>
        <p:nvSpPr>
          <p:cNvPr id="1105" name="PlaceHolder 3"/>
          <p:cNvSpPr>
            <a:spLocks noGrp="1"/>
          </p:cNvSpPr>
          <p:nvPr>
            <p:ph type="sldNum" idx="22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3F4F003-543C-45E8-9673-1B4996F69418}"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343" dur="indefinite" restart="never" nodeType="tmRoot">
          <p:childTnLst>
            <p:seq>
              <p:cTn id="3344" dur="indefinite" nodeType="mainSeq">
                <p:childTnLst>
                  <p:par>
                    <p:cTn id="3345" fill="hold">
                      <p:stCondLst>
                        <p:cond delay="indefinite"/>
                      </p:stCondLst>
                      <p:childTnLst>
                        <p:par>
                          <p:cTn id="3346" fill="hold">
                            <p:stCondLst>
                              <p:cond delay="0"/>
                            </p:stCondLst>
                            <p:childTnLst>
                              <p:par>
                                <p:cTn id="3347" nodeType="clickEffect" fill="hold" presetClass="entr" presetID="2" presetSubtype="4">
                                  <p:stCondLst>
                                    <p:cond delay="0"/>
                                  </p:stCondLst>
                                  <p:childTnLst>
                                    <p:set>
                                      <p:cBhvr>
                                        <p:cTn id="3348" dur="1" fill="hold">
                                          <p:stCondLst>
                                            <p:cond delay="0"/>
                                          </p:stCondLst>
                                        </p:cTn>
                                        <p:tgtEl>
                                          <p:spTgt spid="1104">
                                            <p:txEl>
                                              <p:pRg st="1" end="1"/>
                                            </p:txEl>
                                          </p:spTgt>
                                        </p:tgtEl>
                                        <p:attrNameLst>
                                          <p:attrName>style.visibility</p:attrName>
                                        </p:attrNameLst>
                                      </p:cBhvr>
                                      <p:to>
                                        <p:strVal val="visible"/>
                                      </p:to>
                                    </p:set>
                                    <p:anim calcmode="lin" valueType="num">
                                      <p:cBhvr additive="repl">
                                        <p:cTn id="3349" dur="500" fill="hold"/>
                                        <p:tgtEl>
                                          <p:spTgt spid="1104">
                                            <p:txEl>
                                              <p:pRg st="1" end="1"/>
                                            </p:txEl>
                                          </p:spTgt>
                                        </p:tgtEl>
                                        <p:attrNameLst>
                                          <p:attrName>ppt_x</p:attrName>
                                        </p:attrNameLst>
                                      </p:cBhvr>
                                      <p:tavLst>
                                        <p:tav tm="0">
                                          <p:val>
                                            <p:strVal val="#ppt_x"/>
                                          </p:val>
                                        </p:tav>
                                        <p:tav tm="100000">
                                          <p:val>
                                            <p:strVal val="#ppt_x"/>
                                          </p:val>
                                        </p:tav>
                                      </p:tavLst>
                                    </p:anim>
                                    <p:anim calcmode="lin" valueType="num">
                                      <p:cBhvr additive="repl">
                                        <p:cTn id="3350" dur="500" fill="hold"/>
                                        <p:tgtEl>
                                          <p:spTgt spid="11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51" fill="hold">
                      <p:stCondLst>
                        <p:cond delay="indefinite"/>
                      </p:stCondLst>
                      <p:childTnLst>
                        <p:par>
                          <p:cTn id="3352" fill="hold">
                            <p:stCondLst>
                              <p:cond delay="0"/>
                            </p:stCondLst>
                            <p:childTnLst>
                              <p:par>
                                <p:cTn id="3353" nodeType="clickEffect" fill="hold" presetClass="entr" presetID="2" presetSubtype="4">
                                  <p:stCondLst>
                                    <p:cond delay="0"/>
                                  </p:stCondLst>
                                  <p:childTnLst>
                                    <p:set>
                                      <p:cBhvr>
                                        <p:cTn id="3354" dur="1" fill="hold">
                                          <p:stCondLst>
                                            <p:cond delay="0"/>
                                          </p:stCondLst>
                                        </p:cTn>
                                        <p:tgtEl>
                                          <p:spTgt spid="1104">
                                            <p:txEl>
                                              <p:pRg st="2" end="2"/>
                                            </p:txEl>
                                          </p:spTgt>
                                        </p:tgtEl>
                                        <p:attrNameLst>
                                          <p:attrName>style.visibility</p:attrName>
                                        </p:attrNameLst>
                                      </p:cBhvr>
                                      <p:to>
                                        <p:strVal val="visible"/>
                                      </p:to>
                                    </p:set>
                                    <p:anim calcmode="lin" valueType="num">
                                      <p:cBhvr additive="repl">
                                        <p:cTn id="3355" dur="500" fill="hold"/>
                                        <p:tgtEl>
                                          <p:spTgt spid="1104">
                                            <p:txEl>
                                              <p:pRg st="2" end="2"/>
                                            </p:txEl>
                                          </p:spTgt>
                                        </p:tgtEl>
                                        <p:attrNameLst>
                                          <p:attrName>ppt_x</p:attrName>
                                        </p:attrNameLst>
                                      </p:cBhvr>
                                      <p:tavLst>
                                        <p:tav tm="0">
                                          <p:val>
                                            <p:strVal val="#ppt_x"/>
                                          </p:val>
                                        </p:tav>
                                        <p:tav tm="100000">
                                          <p:val>
                                            <p:strVal val="#ppt_x"/>
                                          </p:val>
                                        </p:tav>
                                      </p:tavLst>
                                    </p:anim>
                                    <p:anim calcmode="lin" valueType="num">
                                      <p:cBhvr additive="repl">
                                        <p:cTn id="3356" dur="500" fill="hold"/>
                                        <p:tgtEl>
                                          <p:spTgt spid="11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57" fill="hold">
                      <p:stCondLst>
                        <p:cond delay="indefinite"/>
                      </p:stCondLst>
                      <p:childTnLst>
                        <p:par>
                          <p:cTn id="3358" fill="hold">
                            <p:stCondLst>
                              <p:cond delay="0"/>
                            </p:stCondLst>
                            <p:childTnLst>
                              <p:par>
                                <p:cTn id="3359" nodeType="clickEffect" fill="hold" presetClass="entr" presetID="2" presetSubtype="4">
                                  <p:stCondLst>
                                    <p:cond delay="0"/>
                                  </p:stCondLst>
                                  <p:childTnLst>
                                    <p:set>
                                      <p:cBhvr>
                                        <p:cTn id="3360" dur="1" fill="hold">
                                          <p:stCondLst>
                                            <p:cond delay="0"/>
                                          </p:stCondLst>
                                        </p:cTn>
                                        <p:tgtEl>
                                          <p:spTgt spid="1104">
                                            <p:txEl>
                                              <p:pRg st="3" end="3"/>
                                            </p:txEl>
                                          </p:spTgt>
                                        </p:tgtEl>
                                        <p:attrNameLst>
                                          <p:attrName>style.visibility</p:attrName>
                                        </p:attrNameLst>
                                      </p:cBhvr>
                                      <p:to>
                                        <p:strVal val="visible"/>
                                      </p:to>
                                    </p:set>
                                    <p:anim calcmode="lin" valueType="num">
                                      <p:cBhvr additive="repl">
                                        <p:cTn id="3361" dur="500" fill="hold"/>
                                        <p:tgtEl>
                                          <p:spTgt spid="1104">
                                            <p:txEl>
                                              <p:pRg st="3" end="3"/>
                                            </p:txEl>
                                          </p:spTgt>
                                        </p:tgtEl>
                                        <p:attrNameLst>
                                          <p:attrName>ppt_x</p:attrName>
                                        </p:attrNameLst>
                                      </p:cBhvr>
                                      <p:tavLst>
                                        <p:tav tm="0">
                                          <p:val>
                                            <p:strVal val="#ppt_x"/>
                                          </p:val>
                                        </p:tav>
                                        <p:tav tm="100000">
                                          <p:val>
                                            <p:strVal val="#ppt_x"/>
                                          </p:val>
                                        </p:tav>
                                      </p:tavLst>
                                    </p:anim>
                                    <p:anim calcmode="lin" valueType="num">
                                      <p:cBhvr additive="repl">
                                        <p:cTn id="3362" dur="500" fill="hold"/>
                                        <p:tgtEl>
                                          <p:spTgt spid="11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63" fill="hold">
                      <p:stCondLst>
                        <p:cond delay="indefinite"/>
                      </p:stCondLst>
                      <p:childTnLst>
                        <p:par>
                          <p:cTn id="3364" fill="hold">
                            <p:stCondLst>
                              <p:cond delay="0"/>
                            </p:stCondLst>
                            <p:childTnLst>
                              <p:par>
                                <p:cTn id="3365" nodeType="clickEffect" fill="hold" presetClass="entr" presetID="2" presetSubtype="4">
                                  <p:stCondLst>
                                    <p:cond delay="0"/>
                                  </p:stCondLst>
                                  <p:childTnLst>
                                    <p:set>
                                      <p:cBhvr>
                                        <p:cTn id="3366" dur="1" fill="hold">
                                          <p:stCondLst>
                                            <p:cond delay="0"/>
                                          </p:stCondLst>
                                        </p:cTn>
                                        <p:tgtEl>
                                          <p:spTgt spid="1104">
                                            <p:txEl>
                                              <p:pRg st="4" end="4"/>
                                            </p:txEl>
                                          </p:spTgt>
                                        </p:tgtEl>
                                        <p:attrNameLst>
                                          <p:attrName>style.visibility</p:attrName>
                                        </p:attrNameLst>
                                      </p:cBhvr>
                                      <p:to>
                                        <p:strVal val="visible"/>
                                      </p:to>
                                    </p:set>
                                    <p:anim calcmode="lin" valueType="num">
                                      <p:cBhvr additive="repl">
                                        <p:cTn id="3367" dur="500" fill="hold"/>
                                        <p:tgtEl>
                                          <p:spTgt spid="1104">
                                            <p:txEl>
                                              <p:pRg st="4" end="4"/>
                                            </p:txEl>
                                          </p:spTgt>
                                        </p:tgtEl>
                                        <p:attrNameLst>
                                          <p:attrName>ppt_x</p:attrName>
                                        </p:attrNameLst>
                                      </p:cBhvr>
                                      <p:tavLst>
                                        <p:tav tm="0">
                                          <p:val>
                                            <p:strVal val="#ppt_x"/>
                                          </p:val>
                                        </p:tav>
                                        <p:tav tm="100000">
                                          <p:val>
                                            <p:strVal val="#ppt_x"/>
                                          </p:val>
                                        </p:tav>
                                      </p:tavLst>
                                    </p:anim>
                                    <p:anim calcmode="lin" valueType="num">
                                      <p:cBhvr additive="repl">
                                        <p:cTn id="3368" dur="500" fill="hold"/>
                                        <p:tgtEl>
                                          <p:spTgt spid="11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07"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1: Factory pattern (1/2)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class Square models a square.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class Circle models a circle.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want to create the appropriate shape based on input (a string).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Problem: we want to isolate the variety of shapes in our code.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will use a Factory to create the appropriate shape.</a:t>
            </a:r>
            <a:endParaRPr b="0" lang="en-US" sz="2000" spc="-1" strike="noStrike">
              <a:latin typeface="Arial"/>
            </a:endParaRPr>
          </a:p>
        </p:txBody>
      </p:sp>
      <p:sp>
        <p:nvSpPr>
          <p:cNvPr id="1108" name="PlaceHolder 3"/>
          <p:cNvSpPr>
            <a:spLocks noGrp="1"/>
          </p:cNvSpPr>
          <p:nvPr>
            <p:ph type="sldNum" idx="22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1E71F2E-613C-43CC-98BB-58A711C696C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10" name="PlaceHolder 2"/>
          <p:cNvSpPr>
            <a:spLocks noGrp="1"/>
          </p:cNvSpPr>
          <p:nvPr>
            <p:ph/>
          </p:nvPr>
        </p:nvSpPr>
        <p:spPr>
          <a:xfrm>
            <a:off x="385200" y="1200960"/>
            <a:ext cx="7555320" cy="4077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1: Factory pattern (2/2)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main() creates an instance of Factory.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Input is taken from the user.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Factory decides which Shape to create.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the classes Shape, Square, Circle, and Factory.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Both Square and Circle have an area() function.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p:txBody>
      </p:sp>
      <p:sp>
        <p:nvSpPr>
          <p:cNvPr id="1111" name="PlaceHolder 3"/>
          <p:cNvSpPr>
            <a:spLocks noGrp="1"/>
          </p:cNvSpPr>
          <p:nvPr>
            <p:ph type="sldNum" idx="22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55298F4-98A5-4A66-AEB3-DCF6C875497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13" name="PlaceHolder 2"/>
          <p:cNvSpPr>
            <a:spLocks noGrp="1"/>
          </p:cNvSpPr>
          <p:nvPr>
            <p:ph/>
          </p:nvPr>
        </p:nvSpPr>
        <p:spPr>
          <a:xfrm>
            <a:off x="385200" y="1200960"/>
            <a:ext cx="7555320" cy="3498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1</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 Square models a square.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 Log is a logging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Whenever the Square size changes, we want to log this change.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pass a reference to the logging class to the constructor of Square.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p:txBody>
      </p:sp>
      <p:sp>
        <p:nvSpPr>
          <p:cNvPr id="1114" name="PlaceHolder 3"/>
          <p:cNvSpPr>
            <a:spLocks noGrp="1"/>
          </p:cNvSpPr>
          <p:nvPr>
            <p:ph type="sldNum" idx="22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A08FB76D-7E95-4A38-8964-12ABBC515333}"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16" name="PlaceHolder 2"/>
          <p:cNvSpPr>
            <a:spLocks noGrp="1"/>
          </p:cNvSpPr>
          <p:nvPr>
            <p:ph/>
          </p:nvPr>
        </p:nvSpPr>
        <p:spPr>
          <a:xfrm>
            <a:off x="385200" y="1200960"/>
            <a:ext cx="7555320" cy="4262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2 (1/2)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Problem: we may first want to buffer the messages before sending to the real log.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Square should not know whether this happens or not, it only talks to “Log”.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make Log a base class (interface) of RealLog and BufferLog.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RealLog is the real logger (displays messages).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BufferLog buffers 5 messages, then sends it to RealLog.</a:t>
            </a: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p:txBody>
      </p:sp>
      <p:sp>
        <p:nvSpPr>
          <p:cNvPr id="1117" name="PlaceHolder 3"/>
          <p:cNvSpPr>
            <a:spLocks noGrp="1"/>
          </p:cNvSpPr>
          <p:nvPr>
            <p:ph type="sldNum" idx="22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5E61C46F-A5D6-4EBB-BBA0-225D2A74EC1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en-US" sz="2400" spc="-1" strike="noStrike">
              <a:latin typeface="Arial"/>
            </a:endParaRPr>
          </a:p>
        </p:txBody>
      </p:sp>
      <p:sp>
        <p:nvSpPr>
          <p:cNvPr id="1119" name="PlaceHolder 2"/>
          <p:cNvSpPr>
            <a:spLocks noGrp="1"/>
          </p:cNvSpPr>
          <p:nvPr>
            <p:ph/>
          </p:nvPr>
        </p:nvSpPr>
        <p:spPr>
          <a:xfrm>
            <a:off x="385200" y="1200960"/>
            <a:ext cx="7555320" cy="3436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2 (2/2)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Square should be able to communicate to BufferLog or RealLog through the interface Log.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Before you start coding, draw a simple UML diagram that contains all inheritance and function calls. Have it verified before you start.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400"/>
              </a:spcBef>
              <a:buNone/>
              <a:tabLst>
                <a:tab algn="l" pos="0"/>
              </a:tabLst>
            </a:pP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p:txBody>
      </p:sp>
      <p:sp>
        <p:nvSpPr>
          <p:cNvPr id="1120" name="PlaceHolder 3"/>
          <p:cNvSpPr>
            <a:spLocks noGrp="1"/>
          </p:cNvSpPr>
          <p:nvPr>
            <p:ph type="sldNum" idx="22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7D59A097-8D05-4B34-AD0D-057297D3FCE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10. Operator Overloading</a:t>
            </a:r>
            <a:endParaRPr b="0" lang="en-US" sz="3200" spc="-1" strike="noStrike">
              <a:latin typeface="Arial"/>
            </a:endParaRPr>
          </a:p>
        </p:txBody>
      </p:sp>
    </p:spTree>
  </p:cSld>
  <mc:AlternateContent>
    <mc:Choice Requires="p14">
      <p:transition p14:dur="10"/>
    </mc:Choice>
    <mc:Fallback>
      <p:transition/>
    </mc:Fallback>
  </mc:AlternateContent>
</p:sld>
</file>

<file path=ppt/slides/slide2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23" name="PlaceHolder 2"/>
          <p:cNvSpPr>
            <a:spLocks noGrp="1"/>
          </p:cNvSpPr>
          <p:nvPr>
            <p:ph/>
          </p:nvPr>
        </p:nvSpPr>
        <p:spPr>
          <a:xfrm>
            <a:off x="385200" y="1200960"/>
            <a:ext cx="7555320" cy="2709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Assignment operator overloading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C++, you can rewrite what happens when a class is assigned to another.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useful for the same reasons for writing a copy constructor.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a class does not have an assignment operator, there will be a default assignment available, which will simply assign all member variables.</a:t>
            </a:r>
            <a:endParaRPr b="0" lang="en-US" sz="2000" spc="-1" strike="noStrike">
              <a:latin typeface="Arial"/>
            </a:endParaRPr>
          </a:p>
        </p:txBody>
      </p:sp>
      <p:sp>
        <p:nvSpPr>
          <p:cNvPr id="1124" name="PlaceHolder 3"/>
          <p:cNvSpPr>
            <a:spLocks noGrp="1"/>
          </p:cNvSpPr>
          <p:nvPr>
            <p:ph type="sldNum" idx="23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BDD0050-5CF3-471B-AE9B-C4A5D160AFE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369" dur="indefinite" restart="never" nodeType="tmRoot">
          <p:childTnLst>
            <p:seq>
              <p:cTn id="3370" dur="indefinite" nodeType="mainSeq">
                <p:childTnLst>
                  <p:par>
                    <p:cTn id="3371" fill="hold">
                      <p:stCondLst>
                        <p:cond delay="indefinite"/>
                      </p:stCondLst>
                      <p:childTnLst>
                        <p:par>
                          <p:cTn id="3372" fill="hold">
                            <p:stCondLst>
                              <p:cond delay="0"/>
                            </p:stCondLst>
                            <p:childTnLst>
                              <p:par>
                                <p:cTn id="3373" nodeType="clickEffect" fill="hold" presetClass="entr" presetID="2" presetSubtype="4">
                                  <p:stCondLst>
                                    <p:cond delay="0"/>
                                  </p:stCondLst>
                                  <p:childTnLst>
                                    <p:set>
                                      <p:cBhvr>
                                        <p:cTn id="3374" dur="1" fill="hold">
                                          <p:stCondLst>
                                            <p:cond delay="0"/>
                                          </p:stCondLst>
                                        </p:cTn>
                                        <p:tgtEl>
                                          <p:spTgt spid="1123">
                                            <p:txEl>
                                              <p:pRg st="1" end="1"/>
                                            </p:txEl>
                                          </p:spTgt>
                                        </p:tgtEl>
                                        <p:attrNameLst>
                                          <p:attrName>style.visibility</p:attrName>
                                        </p:attrNameLst>
                                      </p:cBhvr>
                                      <p:to>
                                        <p:strVal val="visible"/>
                                      </p:to>
                                    </p:set>
                                    <p:anim calcmode="lin" valueType="num">
                                      <p:cBhvr additive="repl">
                                        <p:cTn id="3375" dur="500" fill="hold"/>
                                        <p:tgtEl>
                                          <p:spTgt spid="1123">
                                            <p:txEl>
                                              <p:pRg st="1" end="1"/>
                                            </p:txEl>
                                          </p:spTgt>
                                        </p:tgtEl>
                                        <p:attrNameLst>
                                          <p:attrName>ppt_x</p:attrName>
                                        </p:attrNameLst>
                                      </p:cBhvr>
                                      <p:tavLst>
                                        <p:tav tm="0">
                                          <p:val>
                                            <p:strVal val="#ppt_x"/>
                                          </p:val>
                                        </p:tav>
                                        <p:tav tm="100000">
                                          <p:val>
                                            <p:strVal val="#ppt_x"/>
                                          </p:val>
                                        </p:tav>
                                      </p:tavLst>
                                    </p:anim>
                                    <p:anim calcmode="lin" valueType="num">
                                      <p:cBhvr additive="repl">
                                        <p:cTn id="3376" dur="500" fill="hold"/>
                                        <p:tgtEl>
                                          <p:spTgt spid="1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77" fill="hold">
                      <p:stCondLst>
                        <p:cond delay="indefinite"/>
                      </p:stCondLst>
                      <p:childTnLst>
                        <p:par>
                          <p:cTn id="3378" fill="hold">
                            <p:stCondLst>
                              <p:cond delay="0"/>
                            </p:stCondLst>
                            <p:childTnLst>
                              <p:par>
                                <p:cTn id="3379" nodeType="clickEffect" fill="hold" presetClass="entr" presetID="2" presetSubtype="4">
                                  <p:stCondLst>
                                    <p:cond delay="0"/>
                                  </p:stCondLst>
                                  <p:childTnLst>
                                    <p:set>
                                      <p:cBhvr>
                                        <p:cTn id="3380" dur="1" fill="hold">
                                          <p:stCondLst>
                                            <p:cond delay="0"/>
                                          </p:stCondLst>
                                        </p:cTn>
                                        <p:tgtEl>
                                          <p:spTgt spid="1123">
                                            <p:txEl>
                                              <p:pRg st="2" end="2"/>
                                            </p:txEl>
                                          </p:spTgt>
                                        </p:tgtEl>
                                        <p:attrNameLst>
                                          <p:attrName>style.visibility</p:attrName>
                                        </p:attrNameLst>
                                      </p:cBhvr>
                                      <p:to>
                                        <p:strVal val="visible"/>
                                      </p:to>
                                    </p:set>
                                    <p:anim calcmode="lin" valueType="num">
                                      <p:cBhvr additive="repl">
                                        <p:cTn id="3381" dur="500" fill="hold"/>
                                        <p:tgtEl>
                                          <p:spTgt spid="1123">
                                            <p:txEl>
                                              <p:pRg st="2" end="2"/>
                                            </p:txEl>
                                          </p:spTgt>
                                        </p:tgtEl>
                                        <p:attrNameLst>
                                          <p:attrName>ppt_x</p:attrName>
                                        </p:attrNameLst>
                                      </p:cBhvr>
                                      <p:tavLst>
                                        <p:tav tm="0">
                                          <p:val>
                                            <p:strVal val="#ppt_x"/>
                                          </p:val>
                                        </p:tav>
                                        <p:tav tm="100000">
                                          <p:val>
                                            <p:strVal val="#ppt_x"/>
                                          </p:val>
                                        </p:tav>
                                      </p:tavLst>
                                    </p:anim>
                                    <p:anim calcmode="lin" valueType="num">
                                      <p:cBhvr additive="repl">
                                        <p:cTn id="3382" dur="500" fill="hold"/>
                                        <p:tgtEl>
                                          <p:spTgt spid="1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83" fill="hold">
                      <p:stCondLst>
                        <p:cond delay="indefinite"/>
                      </p:stCondLst>
                      <p:childTnLst>
                        <p:par>
                          <p:cTn id="3384" fill="hold">
                            <p:stCondLst>
                              <p:cond delay="0"/>
                            </p:stCondLst>
                            <p:childTnLst>
                              <p:par>
                                <p:cTn id="3385" nodeType="clickEffect" fill="hold" presetClass="entr" presetID="2" presetSubtype="4">
                                  <p:stCondLst>
                                    <p:cond delay="0"/>
                                  </p:stCondLst>
                                  <p:childTnLst>
                                    <p:set>
                                      <p:cBhvr>
                                        <p:cTn id="3386" dur="1" fill="hold">
                                          <p:stCondLst>
                                            <p:cond delay="0"/>
                                          </p:stCondLst>
                                        </p:cTn>
                                        <p:tgtEl>
                                          <p:spTgt spid="1123">
                                            <p:txEl>
                                              <p:pRg st="3" end="3"/>
                                            </p:txEl>
                                          </p:spTgt>
                                        </p:tgtEl>
                                        <p:attrNameLst>
                                          <p:attrName>style.visibility</p:attrName>
                                        </p:attrNameLst>
                                      </p:cBhvr>
                                      <p:to>
                                        <p:strVal val="visible"/>
                                      </p:to>
                                    </p:set>
                                    <p:anim calcmode="lin" valueType="num">
                                      <p:cBhvr additive="repl">
                                        <p:cTn id="3387" dur="500" fill="hold"/>
                                        <p:tgtEl>
                                          <p:spTgt spid="1123">
                                            <p:txEl>
                                              <p:pRg st="3" end="3"/>
                                            </p:txEl>
                                          </p:spTgt>
                                        </p:tgtEl>
                                        <p:attrNameLst>
                                          <p:attrName>ppt_x</p:attrName>
                                        </p:attrNameLst>
                                      </p:cBhvr>
                                      <p:tavLst>
                                        <p:tav tm="0">
                                          <p:val>
                                            <p:strVal val="#ppt_x"/>
                                          </p:val>
                                        </p:tav>
                                        <p:tav tm="100000">
                                          <p:val>
                                            <p:strVal val="#ppt_x"/>
                                          </p:val>
                                        </p:tav>
                                      </p:tavLst>
                                    </p:anim>
                                    <p:anim calcmode="lin" valueType="num">
                                      <p:cBhvr additive="repl">
                                        <p:cTn id="3388" dur="500" fill="hold"/>
                                        <p:tgtEl>
                                          <p:spTgt spid="1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26" name="PlaceHolder 2"/>
          <p:cNvSpPr>
            <a:spLocks noGrp="1"/>
          </p:cNvSpPr>
          <p:nvPr>
            <p:ph/>
          </p:nvPr>
        </p:nvSpPr>
        <p:spPr>
          <a:xfrm>
            <a:off x="385200" y="1200960"/>
            <a:ext cx="7555320" cy="4040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assignment operator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returns reference to itself</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27" name="PlaceHolder 3"/>
          <p:cNvSpPr>
            <a:spLocks noGrp="1"/>
          </p:cNvSpPr>
          <p:nvPr>
            <p:ph type="sldNum" idx="23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093615B-EDAE-42DB-AD0C-87EB255DDEA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36" name="PlaceHolder 2"/>
          <p:cNvSpPr>
            <a:spLocks noGrp="1"/>
          </p:cNvSpPr>
          <p:nvPr>
            <p:ph/>
          </p:nvPr>
        </p:nvSpPr>
        <p:spPr>
          <a:xfrm>
            <a:off x="385200" y="1200960"/>
            <a:ext cx="7555320" cy="122904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The C++ Preprocessor</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You can investigate the preprocessor by running it separately.</a:t>
            </a:r>
            <a:endParaRPr b="0" lang="en-US" sz="2000" spc="-1" strike="noStrike">
              <a:latin typeface="Arial"/>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With gcc:</a:t>
            </a:r>
            <a:endParaRPr b="0" lang="en-US" sz="2000" spc="-1" strike="noStrike">
              <a:latin typeface="Arial"/>
            </a:endParaRPr>
          </a:p>
          <a:p>
            <a:pPr marL="401760">
              <a:lnSpc>
                <a:spcPct val="100000"/>
              </a:lnSpc>
              <a:spcBef>
                <a:spcPts val="700"/>
              </a:spcBef>
              <a:buNone/>
              <a:tabLst>
                <a:tab algn="l" pos="0"/>
              </a:tabLst>
            </a:pPr>
            <a:r>
              <a:rPr b="0" lang="en-US" sz="1400" spc="-1" strike="noStrike">
                <a:solidFill>
                  <a:srgbClr val="262626"/>
                </a:solidFill>
                <a:latin typeface="Calibri"/>
                <a:ea typeface="ＭＳ Ｐゴシック"/>
              </a:rPr>
              <a:t>	</a:t>
            </a:r>
            <a:r>
              <a:rPr b="0" lang="en-US" sz="1400" spc="-1" strike="noStrike">
                <a:solidFill>
                  <a:srgbClr val="000000"/>
                </a:solidFill>
                <a:latin typeface="Consolas"/>
                <a:ea typeface="ＭＳ Ｐゴシック"/>
              </a:rPr>
              <a:t>g++ -E -o helloworld.cxx helloworld.cpp</a:t>
            </a:r>
            <a:endParaRPr b="0" lang="en-US" sz="1400" spc="-1" strike="noStrike">
              <a:latin typeface="Arial"/>
            </a:endParaRPr>
          </a:p>
        </p:txBody>
      </p:sp>
      <p:sp>
        <p:nvSpPr>
          <p:cNvPr id="437" name="PlaceHolder 3"/>
          <p:cNvSpPr>
            <a:spLocks noGrp="1"/>
          </p:cNvSpPr>
          <p:nvPr>
            <p:ph type="sldNum" idx="2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B69414C-A974-4510-B049-A5F296AC557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2" presetSubtype="4">
                                  <p:stCondLst>
                                    <p:cond delay="0"/>
                                  </p:stCondLst>
                                  <p:childTnLst>
                                    <p:set>
                                      <p:cBhvr>
                                        <p:cTn id="194" dur="1" fill="hold">
                                          <p:stCondLst>
                                            <p:cond delay="0"/>
                                          </p:stCondLst>
                                        </p:cTn>
                                        <p:tgtEl>
                                          <p:spTgt spid="436">
                                            <p:txEl>
                                              <p:pRg st="1" end="1"/>
                                            </p:txEl>
                                          </p:spTgt>
                                        </p:tgtEl>
                                        <p:attrNameLst>
                                          <p:attrName>style.visibility</p:attrName>
                                        </p:attrNameLst>
                                      </p:cBhvr>
                                      <p:to>
                                        <p:strVal val="visible"/>
                                      </p:to>
                                    </p:set>
                                    <p:anim calcmode="lin" valueType="num">
                                      <p:cBhvr additive="repl">
                                        <p:cTn id="195" dur="500" fill="hold"/>
                                        <p:tgtEl>
                                          <p:spTgt spid="436">
                                            <p:txEl>
                                              <p:pRg st="1" end="1"/>
                                            </p:txEl>
                                          </p:spTgt>
                                        </p:tgtEl>
                                        <p:attrNameLst>
                                          <p:attrName>ppt_x</p:attrName>
                                        </p:attrNameLst>
                                      </p:cBhvr>
                                      <p:tavLst>
                                        <p:tav tm="0">
                                          <p:val>
                                            <p:strVal val="#ppt_x"/>
                                          </p:val>
                                        </p:tav>
                                        <p:tav tm="100000">
                                          <p:val>
                                            <p:strVal val="#ppt_x"/>
                                          </p:val>
                                        </p:tav>
                                      </p:tavLst>
                                    </p:anim>
                                    <p:anim calcmode="lin" valueType="num">
                                      <p:cBhvr additive="repl">
                                        <p:cTn id="196" dur="500" fill="hold"/>
                                        <p:tgtEl>
                                          <p:spTgt spid="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2" presetSubtype="4">
                                  <p:stCondLst>
                                    <p:cond delay="0"/>
                                  </p:stCondLst>
                                  <p:childTnLst>
                                    <p:set>
                                      <p:cBhvr>
                                        <p:cTn id="200" dur="1" fill="hold">
                                          <p:stCondLst>
                                            <p:cond delay="0"/>
                                          </p:stCondLst>
                                        </p:cTn>
                                        <p:tgtEl>
                                          <p:spTgt spid="436">
                                            <p:txEl>
                                              <p:pRg st="2" end="2"/>
                                            </p:txEl>
                                          </p:spTgt>
                                        </p:tgtEl>
                                        <p:attrNameLst>
                                          <p:attrName>style.visibility</p:attrName>
                                        </p:attrNameLst>
                                      </p:cBhvr>
                                      <p:to>
                                        <p:strVal val="visible"/>
                                      </p:to>
                                    </p:set>
                                    <p:anim calcmode="lin" valueType="num">
                                      <p:cBhvr additive="repl">
                                        <p:cTn id="201" dur="500" fill="hold"/>
                                        <p:tgtEl>
                                          <p:spTgt spid="436">
                                            <p:txEl>
                                              <p:pRg st="2" end="2"/>
                                            </p:txEl>
                                          </p:spTgt>
                                        </p:tgtEl>
                                        <p:attrNameLst>
                                          <p:attrName>ppt_x</p:attrName>
                                        </p:attrNameLst>
                                      </p:cBhvr>
                                      <p:tavLst>
                                        <p:tav tm="0">
                                          <p:val>
                                            <p:strVal val="#ppt_x"/>
                                          </p:val>
                                        </p:tav>
                                        <p:tav tm="100000">
                                          <p:val>
                                            <p:strVal val="#ppt_x"/>
                                          </p:val>
                                        </p:tav>
                                      </p:tavLst>
                                    </p:anim>
                                    <p:anim calcmode="lin" valueType="num">
                                      <p:cBhvr additive="repl">
                                        <p:cTn id="202" dur="500" fill="hold"/>
                                        <p:tgtEl>
                                          <p:spTgt spid="436">
                                            <p:txEl>
                                              <p:pRg st="2" end="2"/>
                                            </p:txEl>
                                          </p:spTgt>
                                        </p:tgtEl>
                                        <p:attrNameLst>
                                          <p:attrName>ppt_y</p:attrName>
                                        </p:attrNameLst>
                                      </p:cBhvr>
                                      <p:tavLst>
                                        <p:tav tm="0">
                                          <p:val>
                                            <p:strVal val="1+#ppt_h/2"/>
                                          </p:val>
                                        </p:tav>
                                        <p:tav tm="100000">
                                          <p:val>
                                            <p:strVal val="#ppt_y"/>
                                          </p:val>
                                        </p:tav>
                                      </p:tavLst>
                                    </p:anim>
                                  </p:childTnLst>
                                </p:cTn>
                              </p:par>
                              <p:par>
                                <p:cTn id="203" nodeType="withEffect" fill="hold" presetClass="entr" presetID="2" presetSubtype="4">
                                  <p:stCondLst>
                                    <p:cond delay="0"/>
                                  </p:stCondLst>
                                  <p:childTnLst>
                                    <p:set>
                                      <p:cBhvr>
                                        <p:cTn id="204" dur="1" fill="hold">
                                          <p:stCondLst>
                                            <p:cond delay="0"/>
                                          </p:stCondLst>
                                        </p:cTn>
                                        <p:tgtEl>
                                          <p:spTgt spid="436">
                                            <p:txEl>
                                              <p:pRg st="3" end="3"/>
                                            </p:txEl>
                                          </p:spTgt>
                                        </p:tgtEl>
                                        <p:attrNameLst>
                                          <p:attrName>style.visibility</p:attrName>
                                        </p:attrNameLst>
                                      </p:cBhvr>
                                      <p:to>
                                        <p:strVal val="visible"/>
                                      </p:to>
                                    </p:set>
                                    <p:anim calcmode="lin" valueType="num">
                                      <p:cBhvr additive="repl">
                                        <p:cTn id="205" dur="500" fill="hold"/>
                                        <p:tgtEl>
                                          <p:spTgt spid="436">
                                            <p:txEl>
                                              <p:pRg st="3" end="3"/>
                                            </p:txEl>
                                          </p:spTgt>
                                        </p:tgtEl>
                                        <p:attrNameLst>
                                          <p:attrName>ppt_x</p:attrName>
                                        </p:attrNameLst>
                                      </p:cBhvr>
                                      <p:tavLst>
                                        <p:tav tm="0">
                                          <p:val>
                                            <p:strVal val="#ppt_x"/>
                                          </p:val>
                                        </p:tav>
                                        <p:tav tm="100000">
                                          <p:val>
                                            <p:strVal val="#ppt_x"/>
                                          </p:val>
                                        </p:tav>
                                      </p:tavLst>
                                    </p:anim>
                                    <p:anim calcmode="lin" valueType="num">
                                      <p:cBhvr additive="repl">
                                        <p:cTn id="206" dur="500" fill="hold"/>
                                        <p:tgtEl>
                                          <p:spTgt spid="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29"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s2</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assignment operator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30" name="PlaceHolder 3"/>
          <p:cNvSpPr>
            <a:spLocks noGrp="1"/>
          </p:cNvSpPr>
          <p:nvPr>
            <p:ph type="sldNum" idx="23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B491D07-DBB8-483C-AD96-55AFB3990AB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32" name="PlaceHolder 2"/>
          <p:cNvSpPr>
            <a:spLocks noGrp="1"/>
          </p:cNvSpPr>
          <p:nvPr>
            <p:ph/>
          </p:nvPr>
        </p:nvSpPr>
        <p:spPr>
          <a:xfrm>
            <a:off x="385200" y="1200960"/>
            <a:ext cx="7555320" cy="3005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assignment operator</a:t>
            </a: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assignment operator</a:t>
            </a:r>
            <a:endParaRPr b="0" lang="en-US" sz="1400" spc="-1" strike="noStrike">
              <a:latin typeface="Arial"/>
            </a:endParaRPr>
          </a:p>
          <a:p>
            <a:pPr marL="399960">
              <a:lnSpc>
                <a:spcPct val="100000"/>
              </a:lnSpc>
              <a:spcBef>
                <a:spcPts val="320"/>
              </a:spcBef>
              <a:buNone/>
              <a:tabLst>
                <a:tab algn="l" pos="0"/>
              </a:tabLst>
            </a:pPr>
            <a:endParaRPr b="0" lang="en-US" sz="1600" spc="-1" strike="noStrike">
              <a:latin typeface="Arial"/>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returns a reference to itself. This enables us to do things like: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a const reference as the source argument</a:t>
            </a:r>
            <a:endParaRPr b="0" lang="en-US" sz="2000" spc="-1" strike="noStrike">
              <a:latin typeface="Arial"/>
            </a:endParaRPr>
          </a:p>
        </p:txBody>
      </p:sp>
      <p:sp>
        <p:nvSpPr>
          <p:cNvPr id="1133" name="PlaceHolder 3"/>
          <p:cNvSpPr>
            <a:spLocks noGrp="1"/>
          </p:cNvSpPr>
          <p:nvPr>
            <p:ph type="sldNum" idx="23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26E13F1-6EE3-44F8-9D14-8AAE8BCF5E9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389" dur="indefinite" restart="never" nodeType="tmRoot">
          <p:childTnLst>
            <p:seq>
              <p:cTn id="3390" dur="indefinite" nodeType="mainSeq">
                <p:childTnLst>
                  <p:par>
                    <p:cTn id="3391" fill="hold">
                      <p:stCondLst>
                        <p:cond delay="indefinite"/>
                      </p:stCondLst>
                      <p:childTnLst>
                        <p:par>
                          <p:cTn id="3392" fill="hold">
                            <p:stCondLst>
                              <p:cond delay="0"/>
                            </p:stCondLst>
                            <p:childTnLst>
                              <p:par>
                                <p:cTn id="3393" nodeType="clickEffect" fill="hold" presetClass="entr" presetID="2" presetSubtype="4">
                                  <p:stCondLst>
                                    <p:cond delay="0"/>
                                  </p:stCondLst>
                                  <p:childTnLst>
                                    <p:set>
                                      <p:cBhvr>
                                        <p:cTn id="3394" dur="1" fill="hold">
                                          <p:stCondLst>
                                            <p:cond delay="0"/>
                                          </p:stCondLst>
                                        </p:cTn>
                                        <p:tgtEl>
                                          <p:spTgt spid="1132">
                                            <p:txEl>
                                              <p:pRg st="4" end="4"/>
                                            </p:txEl>
                                          </p:spTgt>
                                        </p:tgtEl>
                                        <p:attrNameLst>
                                          <p:attrName>style.visibility</p:attrName>
                                        </p:attrNameLst>
                                      </p:cBhvr>
                                      <p:to>
                                        <p:strVal val="visible"/>
                                      </p:to>
                                    </p:set>
                                    <p:anim calcmode="lin" valueType="num">
                                      <p:cBhvr additive="repl">
                                        <p:cTn id="3395" dur="500" fill="hold"/>
                                        <p:tgtEl>
                                          <p:spTgt spid="1132">
                                            <p:txEl>
                                              <p:pRg st="4" end="4"/>
                                            </p:txEl>
                                          </p:spTgt>
                                        </p:tgtEl>
                                        <p:attrNameLst>
                                          <p:attrName>ppt_x</p:attrName>
                                        </p:attrNameLst>
                                      </p:cBhvr>
                                      <p:tavLst>
                                        <p:tav tm="0">
                                          <p:val>
                                            <p:strVal val="#ppt_x"/>
                                          </p:val>
                                        </p:tav>
                                        <p:tav tm="100000">
                                          <p:val>
                                            <p:strVal val="#ppt_x"/>
                                          </p:val>
                                        </p:tav>
                                      </p:tavLst>
                                    </p:anim>
                                    <p:anim calcmode="lin" valueType="num">
                                      <p:cBhvr additive="repl">
                                        <p:cTn id="3396" dur="500" fill="hold"/>
                                        <p:tgtEl>
                                          <p:spTgt spid="113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97" fill="hold">
                      <p:stCondLst>
                        <p:cond delay="indefinite"/>
                      </p:stCondLst>
                      <p:childTnLst>
                        <p:par>
                          <p:cTn id="3398" fill="hold">
                            <p:stCondLst>
                              <p:cond delay="0"/>
                            </p:stCondLst>
                            <p:childTnLst>
                              <p:par>
                                <p:cTn id="3399" nodeType="clickEffect" fill="hold" presetClass="entr" presetID="2" presetSubtype="4">
                                  <p:stCondLst>
                                    <p:cond delay="0"/>
                                  </p:stCondLst>
                                  <p:childTnLst>
                                    <p:set>
                                      <p:cBhvr>
                                        <p:cTn id="3400" dur="1" fill="hold">
                                          <p:stCondLst>
                                            <p:cond delay="0"/>
                                          </p:stCondLst>
                                        </p:cTn>
                                        <p:tgtEl>
                                          <p:spTgt spid="1132">
                                            <p:txEl>
                                              <p:pRg st="5" end="5"/>
                                            </p:txEl>
                                          </p:spTgt>
                                        </p:tgtEl>
                                        <p:attrNameLst>
                                          <p:attrName>style.visibility</p:attrName>
                                        </p:attrNameLst>
                                      </p:cBhvr>
                                      <p:to>
                                        <p:strVal val="visible"/>
                                      </p:to>
                                    </p:set>
                                    <p:anim calcmode="lin" valueType="num">
                                      <p:cBhvr additive="repl">
                                        <p:cTn id="3401" dur="500" fill="hold"/>
                                        <p:tgtEl>
                                          <p:spTgt spid="1132">
                                            <p:txEl>
                                              <p:pRg st="5" end="5"/>
                                            </p:txEl>
                                          </p:spTgt>
                                        </p:tgtEl>
                                        <p:attrNameLst>
                                          <p:attrName>ppt_x</p:attrName>
                                        </p:attrNameLst>
                                      </p:cBhvr>
                                      <p:tavLst>
                                        <p:tav tm="0">
                                          <p:val>
                                            <p:strVal val="#ppt_x"/>
                                          </p:val>
                                        </p:tav>
                                        <p:tav tm="100000">
                                          <p:val>
                                            <p:strVal val="#ppt_x"/>
                                          </p:val>
                                        </p:tav>
                                      </p:tavLst>
                                    </p:anim>
                                    <p:anim calcmode="lin" valueType="num">
                                      <p:cBhvr additive="repl">
                                        <p:cTn id="3402" dur="500" fill="hold"/>
                                        <p:tgtEl>
                                          <p:spTgt spid="1132">
                                            <p:txEl>
                                              <p:pRg st="5" end="5"/>
                                            </p:txEl>
                                          </p:spTgt>
                                        </p:tgtEl>
                                        <p:attrNameLst>
                                          <p:attrName>ppt_y</p:attrName>
                                        </p:attrNameLst>
                                      </p:cBhvr>
                                      <p:tavLst>
                                        <p:tav tm="0">
                                          <p:val>
                                            <p:strVal val="1+#ppt_h/2"/>
                                          </p:val>
                                        </p:tav>
                                        <p:tav tm="100000">
                                          <p:val>
                                            <p:strVal val="#ppt_y"/>
                                          </p:val>
                                        </p:tav>
                                      </p:tavLst>
                                    </p:anim>
                                  </p:childTnLst>
                                </p:cTn>
                              </p:par>
                              <p:par>
                                <p:cTn id="3403" nodeType="withEffect" fill="hold" presetClass="entr" presetID="2" presetSubtype="4">
                                  <p:stCondLst>
                                    <p:cond delay="0"/>
                                  </p:stCondLst>
                                  <p:childTnLst>
                                    <p:set>
                                      <p:cBhvr>
                                        <p:cTn id="3404" dur="1" fill="hold">
                                          <p:stCondLst>
                                            <p:cond delay="0"/>
                                          </p:stCondLst>
                                        </p:cTn>
                                        <p:tgtEl>
                                          <p:spTgt spid="1132">
                                            <p:txEl>
                                              <p:pRg st="6" end="6"/>
                                            </p:txEl>
                                          </p:spTgt>
                                        </p:tgtEl>
                                        <p:attrNameLst>
                                          <p:attrName>style.visibility</p:attrName>
                                        </p:attrNameLst>
                                      </p:cBhvr>
                                      <p:to>
                                        <p:strVal val="visible"/>
                                      </p:to>
                                    </p:set>
                                    <p:anim calcmode="lin" valueType="num">
                                      <p:cBhvr additive="repl">
                                        <p:cTn id="3405" dur="500" fill="hold"/>
                                        <p:tgtEl>
                                          <p:spTgt spid="1132">
                                            <p:txEl>
                                              <p:pRg st="6" end="6"/>
                                            </p:txEl>
                                          </p:spTgt>
                                        </p:tgtEl>
                                        <p:attrNameLst>
                                          <p:attrName>ppt_x</p:attrName>
                                        </p:attrNameLst>
                                      </p:cBhvr>
                                      <p:tavLst>
                                        <p:tav tm="0">
                                          <p:val>
                                            <p:strVal val="#ppt_x"/>
                                          </p:val>
                                        </p:tav>
                                        <p:tav tm="100000">
                                          <p:val>
                                            <p:strVal val="#ppt_x"/>
                                          </p:val>
                                        </p:tav>
                                      </p:tavLst>
                                    </p:anim>
                                    <p:anim calcmode="lin" valueType="num">
                                      <p:cBhvr additive="repl">
                                        <p:cTn id="3406" dur="500" fill="hold"/>
                                        <p:tgtEl>
                                          <p:spTgt spid="113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07" fill="hold">
                      <p:stCondLst>
                        <p:cond delay="indefinite"/>
                      </p:stCondLst>
                      <p:childTnLst>
                        <p:par>
                          <p:cTn id="3408" fill="hold">
                            <p:stCondLst>
                              <p:cond delay="0"/>
                            </p:stCondLst>
                            <p:childTnLst>
                              <p:par>
                                <p:cTn id="3409" nodeType="clickEffect" fill="hold" presetClass="entr" presetID="2" presetSubtype="4">
                                  <p:stCondLst>
                                    <p:cond delay="0"/>
                                  </p:stCondLst>
                                  <p:childTnLst>
                                    <p:set>
                                      <p:cBhvr>
                                        <p:cTn id="3410" dur="1" fill="hold">
                                          <p:stCondLst>
                                            <p:cond delay="0"/>
                                          </p:stCondLst>
                                        </p:cTn>
                                        <p:tgtEl>
                                          <p:spTgt spid="1132">
                                            <p:txEl>
                                              <p:pRg st="7" end="7"/>
                                            </p:txEl>
                                          </p:spTgt>
                                        </p:tgtEl>
                                        <p:attrNameLst>
                                          <p:attrName>style.visibility</p:attrName>
                                        </p:attrNameLst>
                                      </p:cBhvr>
                                      <p:to>
                                        <p:strVal val="visible"/>
                                      </p:to>
                                    </p:set>
                                    <p:anim calcmode="lin" valueType="num">
                                      <p:cBhvr additive="repl">
                                        <p:cTn id="3411" dur="500" fill="hold"/>
                                        <p:tgtEl>
                                          <p:spTgt spid="1132">
                                            <p:txEl>
                                              <p:pRg st="7" end="7"/>
                                            </p:txEl>
                                          </p:spTgt>
                                        </p:tgtEl>
                                        <p:attrNameLst>
                                          <p:attrName>ppt_x</p:attrName>
                                        </p:attrNameLst>
                                      </p:cBhvr>
                                      <p:tavLst>
                                        <p:tav tm="0">
                                          <p:val>
                                            <p:strVal val="#ppt_x"/>
                                          </p:val>
                                        </p:tav>
                                        <p:tav tm="100000">
                                          <p:val>
                                            <p:strVal val="#ppt_x"/>
                                          </p:val>
                                        </p:tav>
                                      </p:tavLst>
                                    </p:anim>
                                    <p:anim calcmode="lin" valueType="num">
                                      <p:cBhvr additive="repl">
                                        <p:cTn id="3412" dur="500" fill="hold"/>
                                        <p:tgtEl>
                                          <p:spTgt spid="113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35" name="PlaceHolder 2"/>
          <p:cNvSpPr>
            <a:spLocks noGrp="1"/>
          </p:cNvSpPr>
          <p:nvPr>
            <p:ph/>
          </p:nvPr>
        </p:nvSpPr>
        <p:spPr>
          <a:xfrm>
            <a:off x="385200" y="1200960"/>
            <a:ext cx="7555320" cy="3997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Implementation example: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example: reuse assignment operator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this is less efficient, but prevents duplicate code</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source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nothing for self-assignment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 (copy students one by one)</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36" name="PlaceHolder 3"/>
          <p:cNvSpPr>
            <a:spLocks noGrp="1"/>
          </p:cNvSpPr>
          <p:nvPr>
            <p:ph type="sldNum" idx="23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05EE319-25BF-4DDA-A99A-FEEA3CB1827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38" name="PlaceHolder 2"/>
          <p:cNvSpPr>
            <a:spLocks noGrp="1"/>
          </p:cNvSpPr>
          <p:nvPr>
            <p:ph/>
          </p:nvPr>
        </p:nvSpPr>
        <p:spPr>
          <a:xfrm>
            <a:off x="385200" y="1200960"/>
            <a:ext cx="7555320" cy="3005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when the copy constructor is called:</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 (!)</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s4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assignment operator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1139" name="PlaceHolder 3"/>
          <p:cNvSpPr>
            <a:spLocks noGrp="1"/>
          </p:cNvSpPr>
          <p:nvPr>
            <p:ph type="sldNum" idx="23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4BC3DF4-5046-4622-B003-228C28A81D67}"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41" name="PlaceHolder 2"/>
          <p:cNvSpPr>
            <a:spLocks noGrp="1"/>
          </p:cNvSpPr>
          <p:nvPr>
            <p:ph/>
          </p:nvPr>
        </p:nvSpPr>
        <p:spPr>
          <a:xfrm>
            <a:off x="385200" y="1200960"/>
            <a:ext cx="7555320" cy="3215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the same rule applies for the assignment operator and the copy-constructor.</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If you delete one, you probably also want to delete the other.</a:t>
            </a:r>
            <a:endParaRPr b="0" lang="en-US" sz="20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Alternatively, to avoid problems with dynamic memory management and copying objects, use smart pointers (later).</a:t>
            </a:r>
            <a:endParaRPr b="0" lang="en-US" sz="2000" spc="-1" strike="noStrike">
              <a:latin typeface="Arial"/>
            </a:endParaRPr>
          </a:p>
        </p:txBody>
      </p:sp>
      <p:sp>
        <p:nvSpPr>
          <p:cNvPr id="1142" name="PlaceHolder 3"/>
          <p:cNvSpPr>
            <a:spLocks noGrp="1"/>
          </p:cNvSpPr>
          <p:nvPr>
            <p:ph type="sldNum" idx="23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DF850B2-9F71-40A7-9C77-02FC36D2DCE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13" dur="indefinite" restart="never" nodeType="tmRoot">
          <p:childTnLst>
            <p:seq>
              <p:cTn id="3414" dur="indefinite" nodeType="mainSeq">
                <p:childTnLst>
                  <p:par>
                    <p:cTn id="3415" fill="hold">
                      <p:stCondLst>
                        <p:cond delay="indefinite"/>
                      </p:stCondLst>
                      <p:childTnLst>
                        <p:par>
                          <p:cTn id="3416" fill="hold">
                            <p:stCondLst>
                              <p:cond delay="0"/>
                            </p:stCondLst>
                            <p:childTnLst>
                              <p:par>
                                <p:cTn id="3417" nodeType="clickEffect" fill="hold" presetClass="entr" presetID="2" presetSubtype="4">
                                  <p:stCondLst>
                                    <p:cond delay="0"/>
                                  </p:stCondLst>
                                  <p:childTnLst>
                                    <p:set>
                                      <p:cBhvr>
                                        <p:cTn id="3418" dur="1" fill="hold">
                                          <p:stCondLst>
                                            <p:cond delay="0"/>
                                          </p:stCondLst>
                                        </p:cTn>
                                        <p:tgtEl>
                                          <p:spTgt spid="1141">
                                            <p:txEl>
                                              <p:pRg st="1" end="1"/>
                                            </p:txEl>
                                          </p:spTgt>
                                        </p:tgtEl>
                                        <p:attrNameLst>
                                          <p:attrName>style.visibility</p:attrName>
                                        </p:attrNameLst>
                                      </p:cBhvr>
                                      <p:to>
                                        <p:strVal val="visible"/>
                                      </p:to>
                                    </p:set>
                                    <p:anim calcmode="lin" valueType="num">
                                      <p:cBhvr additive="repl">
                                        <p:cTn id="3419" dur="500" fill="hold"/>
                                        <p:tgtEl>
                                          <p:spTgt spid="1141">
                                            <p:txEl>
                                              <p:pRg st="1" end="1"/>
                                            </p:txEl>
                                          </p:spTgt>
                                        </p:tgtEl>
                                        <p:attrNameLst>
                                          <p:attrName>ppt_x</p:attrName>
                                        </p:attrNameLst>
                                      </p:cBhvr>
                                      <p:tavLst>
                                        <p:tav tm="0">
                                          <p:val>
                                            <p:strVal val="#ppt_x"/>
                                          </p:val>
                                        </p:tav>
                                        <p:tav tm="100000">
                                          <p:val>
                                            <p:strVal val="#ppt_x"/>
                                          </p:val>
                                        </p:tav>
                                      </p:tavLst>
                                    </p:anim>
                                    <p:anim calcmode="lin" valueType="num">
                                      <p:cBhvr additive="repl">
                                        <p:cTn id="3420" dur="500" fill="hold"/>
                                        <p:tgtEl>
                                          <p:spTgt spid="1141">
                                            <p:txEl>
                                              <p:pRg st="1" end="1"/>
                                            </p:txEl>
                                          </p:spTgt>
                                        </p:tgtEl>
                                        <p:attrNameLst>
                                          <p:attrName>ppt_y</p:attrName>
                                        </p:attrNameLst>
                                      </p:cBhvr>
                                      <p:tavLst>
                                        <p:tav tm="0">
                                          <p:val>
                                            <p:strVal val="1+#ppt_h/2"/>
                                          </p:val>
                                        </p:tav>
                                        <p:tav tm="100000">
                                          <p:val>
                                            <p:strVal val="#ppt_y"/>
                                          </p:val>
                                        </p:tav>
                                      </p:tavLst>
                                    </p:anim>
                                  </p:childTnLst>
                                </p:cTn>
                              </p:par>
                              <p:par>
                                <p:cTn id="3421" nodeType="withEffect" fill="hold" presetClass="entr" presetID="2" presetSubtype="4">
                                  <p:stCondLst>
                                    <p:cond delay="0"/>
                                  </p:stCondLst>
                                  <p:childTnLst>
                                    <p:set>
                                      <p:cBhvr>
                                        <p:cTn id="3422" dur="1" fill="hold">
                                          <p:stCondLst>
                                            <p:cond delay="0"/>
                                          </p:stCondLst>
                                        </p:cTn>
                                        <p:tgtEl>
                                          <p:spTgt spid="1141">
                                            <p:txEl>
                                              <p:pRg st="3" end="3"/>
                                            </p:txEl>
                                          </p:spTgt>
                                        </p:tgtEl>
                                        <p:attrNameLst>
                                          <p:attrName>style.visibility</p:attrName>
                                        </p:attrNameLst>
                                      </p:cBhvr>
                                      <p:to>
                                        <p:strVal val="visible"/>
                                      </p:to>
                                    </p:set>
                                    <p:anim calcmode="lin" valueType="num">
                                      <p:cBhvr additive="repl">
                                        <p:cTn id="3423" dur="500" fill="hold"/>
                                        <p:tgtEl>
                                          <p:spTgt spid="1141">
                                            <p:txEl>
                                              <p:pRg st="3" end="3"/>
                                            </p:txEl>
                                          </p:spTgt>
                                        </p:tgtEl>
                                        <p:attrNameLst>
                                          <p:attrName>ppt_x</p:attrName>
                                        </p:attrNameLst>
                                      </p:cBhvr>
                                      <p:tavLst>
                                        <p:tav tm="0">
                                          <p:val>
                                            <p:strVal val="#ppt_x"/>
                                          </p:val>
                                        </p:tav>
                                        <p:tav tm="100000">
                                          <p:val>
                                            <p:strVal val="#ppt_x"/>
                                          </p:val>
                                        </p:tav>
                                      </p:tavLst>
                                    </p:anim>
                                    <p:anim calcmode="lin" valueType="num">
                                      <p:cBhvr additive="repl">
                                        <p:cTn id="3424" dur="500" fill="hold"/>
                                        <p:tgtEl>
                                          <p:spTgt spid="1141">
                                            <p:txEl>
                                              <p:pRg st="3" end="3"/>
                                            </p:txEl>
                                          </p:spTgt>
                                        </p:tgtEl>
                                        <p:attrNameLst>
                                          <p:attrName>ppt_y</p:attrName>
                                        </p:attrNameLst>
                                      </p:cBhvr>
                                      <p:tavLst>
                                        <p:tav tm="0">
                                          <p:val>
                                            <p:strVal val="1+#ppt_h/2"/>
                                          </p:val>
                                        </p:tav>
                                        <p:tav tm="100000">
                                          <p:val>
                                            <p:strVal val="#ppt_y"/>
                                          </p:val>
                                        </p:tav>
                                      </p:tavLst>
                                    </p:anim>
                                  </p:childTnLst>
                                </p:cTn>
                              </p:par>
                              <p:par>
                                <p:cTn id="3425" nodeType="withEffect" fill="hold" presetClass="entr" presetID="2" presetSubtype="4">
                                  <p:stCondLst>
                                    <p:cond delay="0"/>
                                  </p:stCondLst>
                                  <p:childTnLst>
                                    <p:set>
                                      <p:cBhvr>
                                        <p:cTn id="3426" dur="1" fill="hold">
                                          <p:stCondLst>
                                            <p:cond delay="0"/>
                                          </p:stCondLst>
                                        </p:cTn>
                                        <p:tgtEl>
                                          <p:spTgt spid="1141">
                                            <p:txEl>
                                              <p:pRg st="4" end="4"/>
                                            </p:txEl>
                                          </p:spTgt>
                                        </p:tgtEl>
                                        <p:attrNameLst>
                                          <p:attrName>style.visibility</p:attrName>
                                        </p:attrNameLst>
                                      </p:cBhvr>
                                      <p:to>
                                        <p:strVal val="visible"/>
                                      </p:to>
                                    </p:set>
                                    <p:anim calcmode="lin" valueType="num">
                                      <p:cBhvr additive="repl">
                                        <p:cTn id="3427" dur="500" fill="hold"/>
                                        <p:tgtEl>
                                          <p:spTgt spid="1141">
                                            <p:txEl>
                                              <p:pRg st="4" end="4"/>
                                            </p:txEl>
                                          </p:spTgt>
                                        </p:tgtEl>
                                        <p:attrNameLst>
                                          <p:attrName>ppt_x</p:attrName>
                                        </p:attrNameLst>
                                      </p:cBhvr>
                                      <p:tavLst>
                                        <p:tav tm="0">
                                          <p:val>
                                            <p:strVal val="#ppt_x"/>
                                          </p:val>
                                        </p:tav>
                                        <p:tav tm="100000">
                                          <p:val>
                                            <p:strVal val="#ppt_x"/>
                                          </p:val>
                                        </p:tav>
                                      </p:tavLst>
                                    </p:anim>
                                    <p:anim calcmode="lin" valueType="num">
                                      <p:cBhvr additive="repl">
                                        <p:cTn id="3428" dur="500" fill="hold"/>
                                        <p:tgtEl>
                                          <p:spTgt spid="11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29" fill="hold">
                      <p:stCondLst>
                        <p:cond delay="indefinite"/>
                      </p:stCondLst>
                      <p:childTnLst>
                        <p:par>
                          <p:cTn id="3430" fill="hold">
                            <p:stCondLst>
                              <p:cond delay="0"/>
                            </p:stCondLst>
                            <p:childTnLst>
                              <p:par>
                                <p:cTn id="3431" nodeType="clickEffect" fill="hold" presetClass="entr" presetID="2" presetSubtype="4">
                                  <p:stCondLst>
                                    <p:cond delay="0"/>
                                  </p:stCondLst>
                                  <p:childTnLst>
                                    <p:set>
                                      <p:cBhvr>
                                        <p:cTn id="3432" dur="1" fill="hold">
                                          <p:stCondLst>
                                            <p:cond delay="0"/>
                                          </p:stCondLst>
                                        </p:cTn>
                                        <p:tgtEl>
                                          <p:spTgt spid="1141">
                                            <p:txEl>
                                              <p:pRg st="6" end="6"/>
                                            </p:txEl>
                                          </p:spTgt>
                                        </p:tgtEl>
                                        <p:attrNameLst>
                                          <p:attrName>style.visibility</p:attrName>
                                        </p:attrNameLst>
                                      </p:cBhvr>
                                      <p:to>
                                        <p:strVal val="visible"/>
                                      </p:to>
                                    </p:set>
                                    <p:anim calcmode="lin" valueType="num">
                                      <p:cBhvr additive="repl">
                                        <p:cTn id="3433" dur="500" fill="hold"/>
                                        <p:tgtEl>
                                          <p:spTgt spid="1141">
                                            <p:txEl>
                                              <p:pRg st="6" end="6"/>
                                            </p:txEl>
                                          </p:spTgt>
                                        </p:tgtEl>
                                        <p:attrNameLst>
                                          <p:attrName>ppt_x</p:attrName>
                                        </p:attrNameLst>
                                      </p:cBhvr>
                                      <p:tavLst>
                                        <p:tav tm="0">
                                          <p:val>
                                            <p:strVal val="#ppt_x"/>
                                          </p:val>
                                        </p:tav>
                                        <p:tav tm="100000">
                                          <p:val>
                                            <p:strVal val="#ppt_x"/>
                                          </p:val>
                                        </p:tav>
                                      </p:tavLst>
                                    </p:anim>
                                    <p:anim calcmode="lin" valueType="num">
                                      <p:cBhvr additive="repl">
                                        <p:cTn id="3434" dur="500" fill="hold"/>
                                        <p:tgtEl>
                                          <p:spTgt spid="114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44" name="PlaceHolder 2"/>
          <p:cNvSpPr>
            <a:spLocks noGrp="1"/>
          </p:cNvSpPr>
          <p:nvPr>
            <p:ph/>
          </p:nvPr>
        </p:nvSpPr>
        <p:spPr>
          <a:xfrm>
            <a:off x="385200" y="1200960"/>
            <a:ext cx="7555320" cy="2709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Operator overloading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a feature of C++ that operators likes +, *, ==, &lt;&lt; can be overloaded for classes, i.e. given a special meaning.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seen operator overloading in practice with the overloading of the assignment operator.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idea is that the code that uses these classes can be concise, clear and correct.</a:t>
            </a:r>
            <a:endParaRPr b="0" lang="en-US" sz="2000" spc="-1" strike="noStrike">
              <a:latin typeface="Arial"/>
            </a:endParaRPr>
          </a:p>
        </p:txBody>
      </p:sp>
      <p:sp>
        <p:nvSpPr>
          <p:cNvPr id="1145" name="PlaceHolder 3"/>
          <p:cNvSpPr>
            <a:spLocks noGrp="1"/>
          </p:cNvSpPr>
          <p:nvPr>
            <p:ph type="sldNum" idx="23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320EB7B-EF25-4C63-9704-790F2367187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35" dur="indefinite" restart="never" nodeType="tmRoot">
          <p:childTnLst>
            <p:seq>
              <p:cTn id="3436" dur="indefinite" nodeType="mainSeq">
                <p:childTnLst>
                  <p:par>
                    <p:cTn id="3437" fill="hold">
                      <p:stCondLst>
                        <p:cond delay="indefinite"/>
                      </p:stCondLst>
                      <p:childTnLst>
                        <p:par>
                          <p:cTn id="3438" fill="hold">
                            <p:stCondLst>
                              <p:cond delay="0"/>
                            </p:stCondLst>
                            <p:childTnLst>
                              <p:par>
                                <p:cTn id="3439" nodeType="clickEffect" fill="hold" presetClass="entr" presetID="2" presetSubtype="4">
                                  <p:stCondLst>
                                    <p:cond delay="0"/>
                                  </p:stCondLst>
                                  <p:childTnLst>
                                    <p:set>
                                      <p:cBhvr>
                                        <p:cTn id="3440" dur="1" fill="hold">
                                          <p:stCondLst>
                                            <p:cond delay="0"/>
                                          </p:stCondLst>
                                        </p:cTn>
                                        <p:tgtEl>
                                          <p:spTgt spid="1144">
                                            <p:txEl>
                                              <p:pRg st="1" end="1"/>
                                            </p:txEl>
                                          </p:spTgt>
                                        </p:tgtEl>
                                        <p:attrNameLst>
                                          <p:attrName>style.visibility</p:attrName>
                                        </p:attrNameLst>
                                      </p:cBhvr>
                                      <p:to>
                                        <p:strVal val="visible"/>
                                      </p:to>
                                    </p:set>
                                    <p:anim calcmode="lin" valueType="num">
                                      <p:cBhvr additive="repl">
                                        <p:cTn id="3441" dur="500" fill="hold"/>
                                        <p:tgtEl>
                                          <p:spTgt spid="1144">
                                            <p:txEl>
                                              <p:pRg st="1" end="1"/>
                                            </p:txEl>
                                          </p:spTgt>
                                        </p:tgtEl>
                                        <p:attrNameLst>
                                          <p:attrName>ppt_x</p:attrName>
                                        </p:attrNameLst>
                                      </p:cBhvr>
                                      <p:tavLst>
                                        <p:tav tm="0">
                                          <p:val>
                                            <p:strVal val="#ppt_x"/>
                                          </p:val>
                                        </p:tav>
                                        <p:tav tm="100000">
                                          <p:val>
                                            <p:strVal val="#ppt_x"/>
                                          </p:val>
                                        </p:tav>
                                      </p:tavLst>
                                    </p:anim>
                                    <p:anim calcmode="lin" valueType="num">
                                      <p:cBhvr additive="repl">
                                        <p:cTn id="3442" dur="500" fill="hold"/>
                                        <p:tgtEl>
                                          <p:spTgt spid="11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43" fill="hold">
                      <p:stCondLst>
                        <p:cond delay="indefinite"/>
                      </p:stCondLst>
                      <p:childTnLst>
                        <p:par>
                          <p:cTn id="3444" fill="hold">
                            <p:stCondLst>
                              <p:cond delay="0"/>
                            </p:stCondLst>
                            <p:childTnLst>
                              <p:par>
                                <p:cTn id="3445" nodeType="clickEffect" fill="hold" presetClass="entr" presetID="2" presetSubtype="4">
                                  <p:stCondLst>
                                    <p:cond delay="0"/>
                                  </p:stCondLst>
                                  <p:childTnLst>
                                    <p:set>
                                      <p:cBhvr>
                                        <p:cTn id="3446" dur="1" fill="hold">
                                          <p:stCondLst>
                                            <p:cond delay="0"/>
                                          </p:stCondLst>
                                        </p:cTn>
                                        <p:tgtEl>
                                          <p:spTgt spid="1144">
                                            <p:txEl>
                                              <p:pRg st="2" end="2"/>
                                            </p:txEl>
                                          </p:spTgt>
                                        </p:tgtEl>
                                        <p:attrNameLst>
                                          <p:attrName>style.visibility</p:attrName>
                                        </p:attrNameLst>
                                      </p:cBhvr>
                                      <p:to>
                                        <p:strVal val="visible"/>
                                      </p:to>
                                    </p:set>
                                    <p:anim calcmode="lin" valueType="num">
                                      <p:cBhvr additive="repl">
                                        <p:cTn id="3447" dur="500" fill="hold"/>
                                        <p:tgtEl>
                                          <p:spTgt spid="1144">
                                            <p:txEl>
                                              <p:pRg st="2" end="2"/>
                                            </p:txEl>
                                          </p:spTgt>
                                        </p:tgtEl>
                                        <p:attrNameLst>
                                          <p:attrName>ppt_x</p:attrName>
                                        </p:attrNameLst>
                                      </p:cBhvr>
                                      <p:tavLst>
                                        <p:tav tm="0">
                                          <p:val>
                                            <p:strVal val="#ppt_x"/>
                                          </p:val>
                                        </p:tav>
                                        <p:tav tm="100000">
                                          <p:val>
                                            <p:strVal val="#ppt_x"/>
                                          </p:val>
                                        </p:tav>
                                      </p:tavLst>
                                    </p:anim>
                                    <p:anim calcmode="lin" valueType="num">
                                      <p:cBhvr additive="repl">
                                        <p:cTn id="3448" dur="500" fill="hold"/>
                                        <p:tgtEl>
                                          <p:spTgt spid="11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49" fill="hold">
                      <p:stCondLst>
                        <p:cond delay="indefinite"/>
                      </p:stCondLst>
                      <p:childTnLst>
                        <p:par>
                          <p:cTn id="3450" fill="hold">
                            <p:stCondLst>
                              <p:cond delay="0"/>
                            </p:stCondLst>
                            <p:childTnLst>
                              <p:par>
                                <p:cTn id="3451" nodeType="clickEffect" fill="hold" presetClass="entr" presetID="2" presetSubtype="4">
                                  <p:stCondLst>
                                    <p:cond delay="0"/>
                                  </p:stCondLst>
                                  <p:childTnLst>
                                    <p:set>
                                      <p:cBhvr>
                                        <p:cTn id="3452" dur="1" fill="hold">
                                          <p:stCondLst>
                                            <p:cond delay="0"/>
                                          </p:stCondLst>
                                        </p:cTn>
                                        <p:tgtEl>
                                          <p:spTgt spid="1144">
                                            <p:txEl>
                                              <p:pRg st="3" end="3"/>
                                            </p:txEl>
                                          </p:spTgt>
                                        </p:tgtEl>
                                        <p:attrNameLst>
                                          <p:attrName>style.visibility</p:attrName>
                                        </p:attrNameLst>
                                      </p:cBhvr>
                                      <p:to>
                                        <p:strVal val="visible"/>
                                      </p:to>
                                    </p:set>
                                    <p:anim calcmode="lin" valueType="num">
                                      <p:cBhvr additive="repl">
                                        <p:cTn id="3453" dur="500" fill="hold"/>
                                        <p:tgtEl>
                                          <p:spTgt spid="1144">
                                            <p:txEl>
                                              <p:pRg st="3" end="3"/>
                                            </p:txEl>
                                          </p:spTgt>
                                        </p:tgtEl>
                                        <p:attrNameLst>
                                          <p:attrName>ppt_x</p:attrName>
                                        </p:attrNameLst>
                                      </p:cBhvr>
                                      <p:tavLst>
                                        <p:tav tm="0">
                                          <p:val>
                                            <p:strVal val="#ppt_x"/>
                                          </p:val>
                                        </p:tav>
                                        <p:tav tm="100000">
                                          <p:val>
                                            <p:strVal val="#ppt_x"/>
                                          </p:val>
                                        </p:tav>
                                      </p:tavLst>
                                    </p:anim>
                                    <p:anim calcmode="lin" valueType="num">
                                      <p:cBhvr additive="repl">
                                        <p:cTn id="3454" dur="500" fill="hold"/>
                                        <p:tgtEl>
                                          <p:spTgt spid="114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47" name="PlaceHolder 2"/>
          <p:cNvSpPr>
            <a:spLocks noGrp="1"/>
          </p:cNvSpPr>
          <p:nvPr>
            <p:ph/>
          </p:nvPr>
        </p:nvSpPr>
        <p:spPr>
          <a:xfrm>
            <a:off x="385200" y="1200960"/>
            <a:ext cx="7555320" cy="2081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Operator overloading is sometimes criticized:</a:t>
            </a:r>
            <a:endParaRPr b="0" lang="en-US" sz="2000" spc="-1" strike="noStrike">
              <a:latin typeface="Arial"/>
            </a:endParaRPr>
          </a:p>
          <a:p>
            <a:pPr lvl="1" marL="444600" indent="-34308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Object a = b + c;</a:t>
            </a:r>
            <a:endParaRPr b="0" lang="en-US" sz="1800" spc="-1" strike="noStrike">
              <a:latin typeface="Arial"/>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What is the meaning? It depends on the context of ‘Object’.</a:t>
            </a: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Always work with the Principle of Least Surprise!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Don’t use it if you cannot guarantee there will be no surprises.</a:t>
            </a:r>
            <a:endParaRPr b="0" lang="en-US" sz="2000" spc="-1" strike="noStrike">
              <a:latin typeface="Arial"/>
            </a:endParaRPr>
          </a:p>
        </p:txBody>
      </p:sp>
      <p:sp>
        <p:nvSpPr>
          <p:cNvPr id="1148" name="PlaceHolder 3"/>
          <p:cNvSpPr>
            <a:spLocks noGrp="1"/>
          </p:cNvSpPr>
          <p:nvPr>
            <p:ph type="sldNum" idx="23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B1563FA-12F7-4DCF-959D-20F9B628115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55" dur="indefinite" restart="never" nodeType="tmRoot">
          <p:childTnLst>
            <p:seq>
              <p:cTn id="3456" dur="indefinite" nodeType="mainSeq">
                <p:childTnLst>
                  <p:par>
                    <p:cTn id="3457" fill="hold">
                      <p:stCondLst>
                        <p:cond delay="indefinite"/>
                      </p:stCondLst>
                      <p:childTnLst>
                        <p:par>
                          <p:cTn id="3458" fill="hold">
                            <p:stCondLst>
                              <p:cond delay="0"/>
                            </p:stCondLst>
                            <p:childTnLst>
                              <p:par>
                                <p:cTn id="3459" nodeType="clickEffect" fill="hold" presetClass="entr" presetID="2" presetSubtype="4">
                                  <p:stCondLst>
                                    <p:cond delay="0"/>
                                  </p:stCondLst>
                                  <p:childTnLst>
                                    <p:set>
                                      <p:cBhvr>
                                        <p:cTn id="3460" dur="1" fill="hold">
                                          <p:stCondLst>
                                            <p:cond delay="0"/>
                                          </p:stCondLst>
                                        </p:cTn>
                                        <p:tgtEl>
                                          <p:spTgt spid="1147">
                                            <p:txEl>
                                              <p:pRg st="3" end="3"/>
                                            </p:txEl>
                                          </p:spTgt>
                                        </p:tgtEl>
                                        <p:attrNameLst>
                                          <p:attrName>style.visibility</p:attrName>
                                        </p:attrNameLst>
                                      </p:cBhvr>
                                      <p:to>
                                        <p:strVal val="visible"/>
                                      </p:to>
                                    </p:set>
                                    <p:anim calcmode="lin" valueType="num">
                                      <p:cBhvr additive="repl">
                                        <p:cTn id="3461" dur="500" fill="hold"/>
                                        <p:tgtEl>
                                          <p:spTgt spid="1147">
                                            <p:txEl>
                                              <p:pRg st="3" end="3"/>
                                            </p:txEl>
                                          </p:spTgt>
                                        </p:tgtEl>
                                        <p:attrNameLst>
                                          <p:attrName>ppt_x</p:attrName>
                                        </p:attrNameLst>
                                      </p:cBhvr>
                                      <p:tavLst>
                                        <p:tav tm="0">
                                          <p:val>
                                            <p:strVal val="#ppt_x"/>
                                          </p:val>
                                        </p:tav>
                                        <p:tav tm="100000">
                                          <p:val>
                                            <p:strVal val="#ppt_x"/>
                                          </p:val>
                                        </p:tav>
                                      </p:tavLst>
                                    </p:anim>
                                    <p:anim calcmode="lin" valueType="num">
                                      <p:cBhvr additive="repl">
                                        <p:cTn id="3462" dur="500" fill="hold"/>
                                        <p:tgtEl>
                                          <p:spTgt spid="1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63" fill="hold">
                      <p:stCondLst>
                        <p:cond delay="indefinite"/>
                      </p:stCondLst>
                      <p:childTnLst>
                        <p:par>
                          <p:cTn id="3464" fill="hold">
                            <p:stCondLst>
                              <p:cond delay="0"/>
                            </p:stCondLst>
                            <p:childTnLst>
                              <p:par>
                                <p:cTn id="3465" nodeType="clickEffect" fill="hold" presetClass="entr" presetID="2" presetSubtype="4">
                                  <p:stCondLst>
                                    <p:cond delay="0"/>
                                  </p:stCondLst>
                                  <p:childTnLst>
                                    <p:set>
                                      <p:cBhvr>
                                        <p:cTn id="3466" dur="1" fill="hold">
                                          <p:stCondLst>
                                            <p:cond delay="0"/>
                                          </p:stCondLst>
                                        </p:cTn>
                                        <p:tgtEl>
                                          <p:spTgt spid="1147">
                                            <p:txEl>
                                              <p:pRg st="4" end="4"/>
                                            </p:txEl>
                                          </p:spTgt>
                                        </p:tgtEl>
                                        <p:attrNameLst>
                                          <p:attrName>style.visibility</p:attrName>
                                        </p:attrNameLst>
                                      </p:cBhvr>
                                      <p:to>
                                        <p:strVal val="visible"/>
                                      </p:to>
                                    </p:set>
                                    <p:anim calcmode="lin" valueType="num">
                                      <p:cBhvr additive="repl">
                                        <p:cTn id="3467" dur="500" fill="hold"/>
                                        <p:tgtEl>
                                          <p:spTgt spid="1147">
                                            <p:txEl>
                                              <p:pRg st="4" end="4"/>
                                            </p:txEl>
                                          </p:spTgt>
                                        </p:tgtEl>
                                        <p:attrNameLst>
                                          <p:attrName>ppt_x</p:attrName>
                                        </p:attrNameLst>
                                      </p:cBhvr>
                                      <p:tavLst>
                                        <p:tav tm="0">
                                          <p:val>
                                            <p:strVal val="#ppt_x"/>
                                          </p:val>
                                        </p:tav>
                                        <p:tav tm="100000">
                                          <p:val>
                                            <p:strVal val="#ppt_x"/>
                                          </p:val>
                                        </p:tav>
                                      </p:tavLst>
                                    </p:anim>
                                    <p:anim calcmode="lin" valueType="num">
                                      <p:cBhvr additive="repl">
                                        <p:cTn id="3468" dur="500" fill="hold"/>
                                        <p:tgtEl>
                                          <p:spTgt spid="1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50" name="PlaceHolder 2"/>
          <p:cNvSpPr>
            <a:spLocks noGrp="1"/>
          </p:cNvSpPr>
          <p:nvPr>
            <p:ph/>
          </p:nvPr>
        </p:nvSpPr>
        <p:spPr>
          <a:xfrm>
            <a:off x="385200" y="1159920"/>
            <a:ext cx="3338280" cy="2894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As usual, C++ is extremely powerful: it can be persuaded to do anything you like.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example of the possibilities of operator overloading (or: how not to use it):</a:t>
            </a:r>
            <a:endParaRPr b="0" lang="en-US" sz="2000" spc="-1" strike="noStrike">
              <a:latin typeface="Arial"/>
            </a:endParaRPr>
          </a:p>
        </p:txBody>
      </p:sp>
      <p:sp>
        <p:nvSpPr>
          <p:cNvPr id="1151" name="PlaceHolder 3"/>
          <p:cNvSpPr>
            <a:spLocks noGrp="1"/>
          </p:cNvSpPr>
          <p:nvPr>
            <p:ph type="sldNum" idx="23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15FC0F8-87B5-4B64-A8B2-CCDF5968E78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152" name="TextBox 5"/>
          <p:cNvSpPr/>
          <p:nvPr/>
        </p:nvSpPr>
        <p:spPr>
          <a:xfrm>
            <a:off x="3724200" y="1159920"/>
            <a:ext cx="5272920" cy="3347640"/>
          </a:xfrm>
          <a:prstGeom prst="rect">
            <a:avLst/>
          </a:prstGeom>
          <a:noFill/>
          <a:ln w="0">
            <a:noFill/>
          </a:ln>
        </p:spPr>
        <p:style>
          <a:lnRef idx="0"/>
          <a:fillRef idx="0"/>
          <a:effectRef idx="0"/>
          <a:fontRef idx="minor"/>
        </p:style>
        <p:txBody>
          <a:bodyPr lIns="90000" rIns="90000" tIns="45000" bIns="45000" anchor="t">
            <a:spAutoFit/>
          </a:bodyPr>
          <a:p>
            <a:pPr marL="399960">
              <a:lnSpc>
                <a:spcPct val="100000"/>
              </a:lnSpc>
              <a:buNone/>
              <a:tabLst>
                <a:tab algn="l" pos="0"/>
              </a:tabLst>
            </a:pPr>
            <a:r>
              <a:rPr b="0" lang="en-US" sz="1400" spc="-1" strike="noStrike">
                <a:solidFill>
                  <a:srgbClr val="804000"/>
                </a:solidFill>
                <a:highlight>
                  <a:srgbClr val="ffffff"/>
                </a:highlight>
                <a:latin typeface="Consolas"/>
                <a:ea typeface="ＭＳ Ｐゴシック"/>
              </a:rPr>
              <a:t>#include "analogliterals.hpp"</a:t>
            </a:r>
            <a:endParaRPr b="0" lang="en-US" sz="1400" spc="-1" strike="noStrike">
              <a:latin typeface="Arial"/>
            </a:endParaRPr>
          </a:p>
          <a:p>
            <a:pPr marL="399960">
              <a:lnSpc>
                <a:spcPct val="100000"/>
              </a:lnSpc>
              <a:buNone/>
              <a:tabLst>
                <a:tab algn="l" pos="0"/>
              </a:tabLst>
            </a:pPr>
            <a:endParaRPr b="0" lang="en-US" sz="1400" spc="-1" strike="noStrike">
              <a:latin typeface="Arial"/>
            </a:endParaRPr>
          </a:p>
          <a:p>
            <a:pPr marL="399960">
              <a:lnSpc>
                <a:spcPct val="100000"/>
              </a:lnSpc>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vol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volume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endParaRPr b="0" lang="en-US" sz="1800" spc="-1" strike="noStrike">
              <a:latin typeface="Arial"/>
            </a:endParaRPr>
          </a:p>
        </p:txBody>
      </p:sp>
    </p:spTree>
  </p:cSld>
  <mc:AlternateContent>
    <mc:Choice Requires="p14">
      <p:transition p14:dur="10"/>
    </mc:Choice>
    <mc:Fallback>
      <p:transition/>
    </mc:Fallback>
  </mc:AlternateContent>
  <p:timing>
    <p:tnLst>
      <p:par>
        <p:cTn id="3469" dur="indefinite" restart="never" nodeType="tmRoot">
          <p:childTnLst>
            <p:seq>
              <p:cTn id="3470" dur="indefinite" nodeType="mainSeq">
                <p:childTnLst>
                  <p:par>
                    <p:cTn id="3471" fill="hold">
                      <p:stCondLst>
                        <p:cond delay="indefinite"/>
                      </p:stCondLst>
                      <p:childTnLst>
                        <p:par>
                          <p:cTn id="3472" fill="hold">
                            <p:stCondLst>
                              <p:cond delay="0"/>
                            </p:stCondLst>
                            <p:childTnLst>
                              <p:par>
                                <p:cTn id="3473" nodeType="clickEffect" fill="hold" presetClass="entr" presetID="2" presetSubtype="4">
                                  <p:stCondLst>
                                    <p:cond delay="0"/>
                                  </p:stCondLst>
                                  <p:childTnLst>
                                    <p:set>
                                      <p:cBhvr>
                                        <p:cTn id="3474" dur="1" fill="hold">
                                          <p:stCondLst>
                                            <p:cond delay="0"/>
                                          </p:stCondLst>
                                        </p:cTn>
                                        <p:tgtEl>
                                          <p:spTgt spid="1150">
                                            <p:txEl>
                                              <p:pRg st="1" end="1"/>
                                            </p:txEl>
                                          </p:spTgt>
                                        </p:tgtEl>
                                        <p:attrNameLst>
                                          <p:attrName>style.visibility</p:attrName>
                                        </p:attrNameLst>
                                      </p:cBhvr>
                                      <p:to>
                                        <p:strVal val="visible"/>
                                      </p:to>
                                    </p:set>
                                    <p:anim calcmode="lin" valueType="num">
                                      <p:cBhvr additive="repl">
                                        <p:cTn id="3475" dur="500" fill="hold"/>
                                        <p:tgtEl>
                                          <p:spTgt spid="1150">
                                            <p:txEl>
                                              <p:pRg st="1" end="1"/>
                                            </p:txEl>
                                          </p:spTgt>
                                        </p:tgtEl>
                                        <p:attrNameLst>
                                          <p:attrName>ppt_x</p:attrName>
                                        </p:attrNameLst>
                                      </p:cBhvr>
                                      <p:tavLst>
                                        <p:tav tm="0">
                                          <p:val>
                                            <p:strVal val="#ppt_x"/>
                                          </p:val>
                                        </p:tav>
                                        <p:tav tm="100000">
                                          <p:val>
                                            <p:strVal val="#ppt_x"/>
                                          </p:val>
                                        </p:tav>
                                      </p:tavLst>
                                    </p:anim>
                                    <p:anim calcmode="lin" valueType="num">
                                      <p:cBhvr additive="repl">
                                        <p:cTn id="3476" dur="500" fill="hold"/>
                                        <p:tgtEl>
                                          <p:spTgt spid="11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77" fill="hold">
                      <p:stCondLst>
                        <p:cond delay="indefinite"/>
                      </p:stCondLst>
                      <p:childTnLst>
                        <p:par>
                          <p:cTn id="3478" fill="hold">
                            <p:stCondLst>
                              <p:cond delay="0"/>
                            </p:stCondLst>
                            <p:childTnLst>
                              <p:par>
                                <p:cTn id="3479" nodeType="clickEffect" fill="hold" presetClass="entr" presetID="2" presetSubtype="4">
                                  <p:stCondLst>
                                    <p:cond delay="0"/>
                                  </p:stCondLst>
                                  <p:childTnLst>
                                    <p:set>
                                      <p:cBhvr>
                                        <p:cTn id="3480" dur="1" fill="hold">
                                          <p:stCondLst>
                                            <p:cond delay="0"/>
                                          </p:stCondLst>
                                        </p:cTn>
                                        <p:tgtEl>
                                          <p:spTgt spid="1152"/>
                                        </p:tgtEl>
                                        <p:attrNameLst>
                                          <p:attrName>style.visibility</p:attrName>
                                        </p:attrNameLst>
                                      </p:cBhvr>
                                      <p:to>
                                        <p:strVal val="visible"/>
                                      </p:to>
                                    </p:set>
                                    <p:anim calcmode="lin" valueType="num">
                                      <p:cBhvr additive="repl">
                                        <p:cTn id="3481" dur="500" fill="hold"/>
                                        <p:tgtEl>
                                          <p:spTgt spid="1152"/>
                                        </p:tgtEl>
                                        <p:attrNameLst>
                                          <p:attrName>ppt_x</p:attrName>
                                        </p:attrNameLst>
                                      </p:cBhvr>
                                      <p:tavLst>
                                        <p:tav tm="0">
                                          <p:val>
                                            <p:strVal val="#ppt_x"/>
                                          </p:val>
                                        </p:tav>
                                        <p:tav tm="100000">
                                          <p:val>
                                            <p:strVal val="#ppt_x"/>
                                          </p:val>
                                        </p:tav>
                                      </p:tavLst>
                                    </p:anim>
                                    <p:anim calcmode="lin" valueType="num">
                                      <p:cBhvr additive="repl">
                                        <p:cTn id="3482" dur="500" fill="hold"/>
                                        <p:tgtEl>
                                          <p:spTgt spid="1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54" name="PlaceHolder 2"/>
          <p:cNvSpPr>
            <a:spLocks noGrp="1"/>
          </p:cNvSpPr>
          <p:nvPr>
            <p:ph/>
          </p:nvPr>
        </p:nvSpPr>
        <p:spPr>
          <a:xfrm>
            <a:off x="385200" y="1200960"/>
            <a:ext cx="7555320" cy="3005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Operator overloading example: the Duration class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m_minutes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1155" name="PlaceHolder 3"/>
          <p:cNvSpPr>
            <a:spLocks noGrp="1"/>
          </p:cNvSpPr>
          <p:nvPr>
            <p:ph type="sldNum" idx="24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6835220-3F76-46E5-850A-B5BB78461D6F}"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57" name="PlaceHolder 2"/>
          <p:cNvSpPr>
            <a:spLocks noGrp="1"/>
          </p:cNvSpPr>
          <p:nvPr>
            <p:ph/>
          </p:nvPr>
        </p:nvSpPr>
        <p:spPr>
          <a:xfrm>
            <a:off x="385200" y="1200960"/>
            <a:ext cx="7555320" cy="3782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Implementation: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hours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m_minutes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hours,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minutes"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1158" name="PlaceHolder 3"/>
          <p:cNvSpPr>
            <a:spLocks noGrp="1"/>
          </p:cNvSpPr>
          <p:nvPr>
            <p:ph type="sldNum" idx="24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A0CB184-ED4C-4912-B217-35C599CB71E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39" name="PlaceHolder 2"/>
          <p:cNvSpPr>
            <a:spLocks noGrp="1"/>
          </p:cNvSpPr>
          <p:nvPr>
            <p:ph/>
          </p:nvPr>
        </p:nvSpPr>
        <p:spPr>
          <a:xfrm>
            <a:off x="385200" y="1200960"/>
            <a:ext cx="7555320" cy="394812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200"/>
                </a:solidFill>
                <a:latin typeface="Consolas"/>
                <a:ea typeface="ＭＳ Ｐゴシック"/>
              </a:rPr>
              <a:t>#include &lt;iostream&gt;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8200"/>
                </a:solidFill>
                <a:latin typeface="Consolas"/>
                <a:ea typeface="ＭＳ Ｐゴシック"/>
              </a:rPr>
              <a:t>#include &lt;string&gt;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std::string name;</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age;</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"Name?"</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std::cin &gt;&gt; name;</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"Age?"</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std::cin &gt;&gt; age;</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a:t>
            </a:r>
            <a:r>
              <a:rPr b="0" lang="en-US" sz="1400" spc="-1" strike="noStrike">
                <a:solidFill>
                  <a:srgbClr val="000000"/>
                </a:solidFill>
                <a:latin typeface="Consolas"/>
                <a:ea typeface="ＭＳ Ｐゴシック"/>
              </a:rPr>
              <a:t> &lt;&lt; name &lt;&lt; </a:t>
            </a:r>
            <a:r>
              <a:rPr b="0" lang="en-US" sz="1400" spc="-1" strike="noStrike">
                <a:solidFill>
                  <a:srgbClr val="ff0000"/>
                </a:solidFill>
                <a:latin typeface="Consolas"/>
                <a:ea typeface="ＭＳ Ｐゴシック"/>
              </a:rPr>
              <a:t>", you are "</a:t>
            </a:r>
            <a:r>
              <a:rPr b="0" lang="en-US" sz="1400" spc="-1" strike="noStrike">
                <a:solidFill>
                  <a:srgbClr val="000000"/>
                </a:solidFill>
                <a:latin typeface="Consolas"/>
                <a:ea typeface="ＭＳ Ｐゴシック"/>
              </a:rPr>
              <a:t> &lt;&lt; age &lt;&lt; std::endl;</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return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440" name="PlaceHolder 3"/>
          <p:cNvSpPr>
            <a:spLocks noGrp="1"/>
          </p:cNvSpPr>
          <p:nvPr>
            <p:ph type="sldNum" idx="2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1A70764-1416-4236-B3D3-D58756DD390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60" name="PlaceHolder 2"/>
          <p:cNvSpPr>
            <a:spLocks noGrp="1"/>
          </p:cNvSpPr>
          <p:nvPr>
            <p:ph/>
          </p:nvPr>
        </p:nvSpPr>
        <p:spPr>
          <a:xfrm>
            <a:off x="385200" y="1200960"/>
            <a:ext cx="7555320" cy="2229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Usage: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constructs a duration</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prints: 2 hours, 30 minutes</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61" name="PlaceHolder 3"/>
          <p:cNvSpPr>
            <a:spLocks noGrp="1"/>
          </p:cNvSpPr>
          <p:nvPr>
            <p:ph type="sldNum" idx="24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F631F07-1F0E-4A06-8286-36FFE6263A7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63" name="PlaceHolder 2"/>
          <p:cNvSpPr>
            <a:spLocks noGrp="1"/>
          </p:cNvSpPr>
          <p:nvPr>
            <p:ph/>
          </p:nvPr>
        </p:nvSpPr>
        <p:spPr>
          <a:xfrm>
            <a:off x="385200" y="1200960"/>
            <a:ext cx="7555320" cy="27468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It would make sense to add durations: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000000"/>
                </a:solidFill>
                <a:highlight>
                  <a:srgbClr val="ffffff"/>
                </a:highlight>
                <a:latin typeface="Consolas"/>
                <a:ea typeface="ＭＳ Ｐゴシック"/>
              </a:rPr>
              <a:t>t3</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print</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prints: 4 hours, 15 minutes</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64" name="PlaceHolder 3"/>
          <p:cNvSpPr>
            <a:spLocks noGrp="1"/>
          </p:cNvSpPr>
          <p:nvPr>
            <p:ph type="sldNum" idx="24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D16F750-331E-438F-B6EC-21D289E0E930}"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66" name="PlaceHolder 2"/>
          <p:cNvSpPr>
            <a:spLocks noGrp="1"/>
          </p:cNvSpPr>
          <p:nvPr>
            <p:ph/>
          </p:nvPr>
        </p:nvSpPr>
        <p:spPr>
          <a:xfrm>
            <a:off x="385200" y="1200960"/>
            <a:ext cx="7555320" cy="3738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Therefore, we overload the + operator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8000"/>
                </a:solidFill>
                <a:highlight>
                  <a:srgbClr val="ffffff"/>
                </a:highlight>
                <a:latin typeface="Consolas"/>
                <a:ea typeface="ＭＳ Ｐゴシック"/>
              </a:rPr>
              <a:t>  /*...*/</a:t>
            </a:r>
            <a:br>
              <a:rPr sz="1400"/>
            </a:br>
            <a:r>
              <a:rPr b="0" lang="en-US" sz="1400" spc="-1" strike="noStrike">
                <a:solidFill>
                  <a:srgbClr val="000000"/>
                </a:solidFill>
                <a:highlight>
                  <a:srgbClr val="ffffff"/>
                </a:highlight>
                <a:latin typeface="Consolas"/>
                <a:ea typeface="ＭＳ Ｐゴシック"/>
              </a:rPr>
              <a:t> 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Duration Duration</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rhs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rhs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67" name="PlaceHolder 3"/>
          <p:cNvSpPr>
            <a:spLocks noGrp="1"/>
          </p:cNvSpPr>
          <p:nvPr>
            <p:ph type="sldNum" idx="24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A00A72E-4FC3-40BC-8384-48F6ACE1FC3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69" name="PlaceHolder 2"/>
          <p:cNvSpPr>
            <a:spLocks noGrp="1"/>
          </p:cNvSpPr>
          <p:nvPr>
            <p:ph/>
          </p:nvPr>
        </p:nvSpPr>
        <p:spPr>
          <a:xfrm>
            <a:off x="385200" y="1200960"/>
            <a:ext cx="7555320" cy="2858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overloaded operator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one parameter: the right-hand side.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left-hand side is the this object itself.</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can be const, since the left-hand side is not changed.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returns the sum duration.</a:t>
            </a:r>
            <a:endParaRPr b="0" lang="en-US" sz="2000" spc="-1" strike="noStrike">
              <a:latin typeface="Arial"/>
            </a:endParaRPr>
          </a:p>
        </p:txBody>
      </p:sp>
      <p:sp>
        <p:nvSpPr>
          <p:cNvPr id="1170" name="PlaceHolder 3"/>
          <p:cNvSpPr>
            <a:spLocks noGrp="1"/>
          </p:cNvSpPr>
          <p:nvPr>
            <p:ph type="sldNum" idx="24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867933F-1863-4822-9222-080B3628D4A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83" dur="indefinite" restart="never" nodeType="tmRoot">
          <p:childTnLst>
            <p:seq>
              <p:cTn id="3484" dur="indefinite" nodeType="mainSeq">
                <p:childTnLst>
                  <p:par>
                    <p:cTn id="3485" fill="hold">
                      <p:stCondLst>
                        <p:cond delay="indefinite"/>
                      </p:stCondLst>
                      <p:childTnLst>
                        <p:par>
                          <p:cTn id="3486" fill="hold">
                            <p:stCondLst>
                              <p:cond delay="0"/>
                            </p:stCondLst>
                            <p:childTnLst>
                              <p:par>
                                <p:cTn id="3487" nodeType="clickEffect" fill="hold" presetClass="entr" presetID="2" presetSubtype="4">
                                  <p:stCondLst>
                                    <p:cond delay="0"/>
                                  </p:stCondLst>
                                  <p:childTnLst>
                                    <p:set>
                                      <p:cBhvr>
                                        <p:cTn id="3488" dur="1" fill="hold">
                                          <p:stCondLst>
                                            <p:cond delay="0"/>
                                          </p:stCondLst>
                                        </p:cTn>
                                        <p:tgtEl>
                                          <p:spTgt spid="1169">
                                            <p:txEl>
                                              <p:pRg st="2" end="2"/>
                                            </p:txEl>
                                          </p:spTgt>
                                        </p:tgtEl>
                                        <p:attrNameLst>
                                          <p:attrName>style.visibility</p:attrName>
                                        </p:attrNameLst>
                                      </p:cBhvr>
                                      <p:to>
                                        <p:strVal val="visible"/>
                                      </p:to>
                                    </p:set>
                                    <p:anim calcmode="lin" valueType="num">
                                      <p:cBhvr additive="repl">
                                        <p:cTn id="3489" dur="500" fill="hold"/>
                                        <p:tgtEl>
                                          <p:spTgt spid="1169">
                                            <p:txEl>
                                              <p:pRg st="2" end="2"/>
                                            </p:txEl>
                                          </p:spTgt>
                                        </p:tgtEl>
                                        <p:attrNameLst>
                                          <p:attrName>ppt_x</p:attrName>
                                        </p:attrNameLst>
                                      </p:cBhvr>
                                      <p:tavLst>
                                        <p:tav tm="0">
                                          <p:val>
                                            <p:strVal val="#ppt_x"/>
                                          </p:val>
                                        </p:tav>
                                        <p:tav tm="100000">
                                          <p:val>
                                            <p:strVal val="#ppt_x"/>
                                          </p:val>
                                        </p:tav>
                                      </p:tavLst>
                                    </p:anim>
                                    <p:anim calcmode="lin" valueType="num">
                                      <p:cBhvr additive="repl">
                                        <p:cTn id="3490" dur="500" fill="hold"/>
                                        <p:tgtEl>
                                          <p:spTgt spid="11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91" fill="hold">
                      <p:stCondLst>
                        <p:cond delay="indefinite"/>
                      </p:stCondLst>
                      <p:childTnLst>
                        <p:par>
                          <p:cTn id="3492" fill="hold">
                            <p:stCondLst>
                              <p:cond delay="0"/>
                            </p:stCondLst>
                            <p:childTnLst>
                              <p:par>
                                <p:cTn id="3493" nodeType="clickEffect" fill="hold" presetClass="entr" presetID="2" presetSubtype="4">
                                  <p:stCondLst>
                                    <p:cond delay="0"/>
                                  </p:stCondLst>
                                  <p:childTnLst>
                                    <p:set>
                                      <p:cBhvr>
                                        <p:cTn id="3494" dur="1" fill="hold">
                                          <p:stCondLst>
                                            <p:cond delay="0"/>
                                          </p:stCondLst>
                                        </p:cTn>
                                        <p:tgtEl>
                                          <p:spTgt spid="1169">
                                            <p:txEl>
                                              <p:pRg st="3" end="3"/>
                                            </p:txEl>
                                          </p:spTgt>
                                        </p:tgtEl>
                                        <p:attrNameLst>
                                          <p:attrName>style.visibility</p:attrName>
                                        </p:attrNameLst>
                                      </p:cBhvr>
                                      <p:to>
                                        <p:strVal val="visible"/>
                                      </p:to>
                                    </p:set>
                                    <p:anim calcmode="lin" valueType="num">
                                      <p:cBhvr additive="repl">
                                        <p:cTn id="3495" dur="500" fill="hold"/>
                                        <p:tgtEl>
                                          <p:spTgt spid="1169">
                                            <p:txEl>
                                              <p:pRg st="3" end="3"/>
                                            </p:txEl>
                                          </p:spTgt>
                                        </p:tgtEl>
                                        <p:attrNameLst>
                                          <p:attrName>ppt_x</p:attrName>
                                        </p:attrNameLst>
                                      </p:cBhvr>
                                      <p:tavLst>
                                        <p:tav tm="0">
                                          <p:val>
                                            <p:strVal val="#ppt_x"/>
                                          </p:val>
                                        </p:tav>
                                        <p:tav tm="100000">
                                          <p:val>
                                            <p:strVal val="#ppt_x"/>
                                          </p:val>
                                        </p:tav>
                                      </p:tavLst>
                                    </p:anim>
                                    <p:anim calcmode="lin" valueType="num">
                                      <p:cBhvr additive="repl">
                                        <p:cTn id="3496" dur="500" fill="hold"/>
                                        <p:tgtEl>
                                          <p:spTgt spid="11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97" fill="hold">
                      <p:stCondLst>
                        <p:cond delay="indefinite"/>
                      </p:stCondLst>
                      <p:childTnLst>
                        <p:par>
                          <p:cTn id="3498" fill="hold">
                            <p:stCondLst>
                              <p:cond delay="0"/>
                            </p:stCondLst>
                            <p:childTnLst>
                              <p:par>
                                <p:cTn id="3499" nodeType="clickEffect" fill="hold" presetClass="entr" presetID="2" presetSubtype="4">
                                  <p:stCondLst>
                                    <p:cond delay="0"/>
                                  </p:stCondLst>
                                  <p:childTnLst>
                                    <p:set>
                                      <p:cBhvr>
                                        <p:cTn id="3500" dur="1" fill="hold">
                                          <p:stCondLst>
                                            <p:cond delay="0"/>
                                          </p:stCondLst>
                                        </p:cTn>
                                        <p:tgtEl>
                                          <p:spTgt spid="1169">
                                            <p:txEl>
                                              <p:pRg st="4" end="4"/>
                                            </p:txEl>
                                          </p:spTgt>
                                        </p:tgtEl>
                                        <p:attrNameLst>
                                          <p:attrName>style.visibility</p:attrName>
                                        </p:attrNameLst>
                                      </p:cBhvr>
                                      <p:to>
                                        <p:strVal val="visible"/>
                                      </p:to>
                                    </p:set>
                                    <p:anim calcmode="lin" valueType="num">
                                      <p:cBhvr additive="repl">
                                        <p:cTn id="3501" dur="500" fill="hold"/>
                                        <p:tgtEl>
                                          <p:spTgt spid="1169">
                                            <p:txEl>
                                              <p:pRg st="4" end="4"/>
                                            </p:txEl>
                                          </p:spTgt>
                                        </p:tgtEl>
                                        <p:attrNameLst>
                                          <p:attrName>ppt_x</p:attrName>
                                        </p:attrNameLst>
                                      </p:cBhvr>
                                      <p:tavLst>
                                        <p:tav tm="0">
                                          <p:val>
                                            <p:strVal val="#ppt_x"/>
                                          </p:val>
                                        </p:tav>
                                        <p:tav tm="100000">
                                          <p:val>
                                            <p:strVal val="#ppt_x"/>
                                          </p:val>
                                        </p:tav>
                                      </p:tavLst>
                                    </p:anim>
                                    <p:anim calcmode="lin" valueType="num">
                                      <p:cBhvr additive="repl">
                                        <p:cTn id="3502" dur="500" fill="hold"/>
                                        <p:tgtEl>
                                          <p:spTgt spid="116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03" fill="hold">
                      <p:stCondLst>
                        <p:cond delay="indefinite"/>
                      </p:stCondLst>
                      <p:childTnLst>
                        <p:par>
                          <p:cTn id="3504" fill="hold">
                            <p:stCondLst>
                              <p:cond delay="0"/>
                            </p:stCondLst>
                            <p:childTnLst>
                              <p:par>
                                <p:cTn id="3505" nodeType="clickEffect" fill="hold" presetClass="entr" presetID="2" presetSubtype="4">
                                  <p:stCondLst>
                                    <p:cond delay="0"/>
                                  </p:stCondLst>
                                  <p:childTnLst>
                                    <p:set>
                                      <p:cBhvr>
                                        <p:cTn id="3506" dur="1" fill="hold">
                                          <p:stCondLst>
                                            <p:cond delay="0"/>
                                          </p:stCondLst>
                                        </p:cTn>
                                        <p:tgtEl>
                                          <p:spTgt spid="1169">
                                            <p:txEl>
                                              <p:pRg st="5" end="5"/>
                                            </p:txEl>
                                          </p:spTgt>
                                        </p:tgtEl>
                                        <p:attrNameLst>
                                          <p:attrName>style.visibility</p:attrName>
                                        </p:attrNameLst>
                                      </p:cBhvr>
                                      <p:to>
                                        <p:strVal val="visible"/>
                                      </p:to>
                                    </p:set>
                                    <p:anim calcmode="lin" valueType="num">
                                      <p:cBhvr additive="repl">
                                        <p:cTn id="3507" dur="500" fill="hold"/>
                                        <p:tgtEl>
                                          <p:spTgt spid="1169">
                                            <p:txEl>
                                              <p:pRg st="5" end="5"/>
                                            </p:txEl>
                                          </p:spTgt>
                                        </p:tgtEl>
                                        <p:attrNameLst>
                                          <p:attrName>ppt_x</p:attrName>
                                        </p:attrNameLst>
                                      </p:cBhvr>
                                      <p:tavLst>
                                        <p:tav tm="0">
                                          <p:val>
                                            <p:strVal val="#ppt_x"/>
                                          </p:val>
                                        </p:tav>
                                        <p:tav tm="100000">
                                          <p:val>
                                            <p:strVal val="#ppt_x"/>
                                          </p:val>
                                        </p:tav>
                                      </p:tavLst>
                                    </p:anim>
                                    <p:anim calcmode="lin" valueType="num">
                                      <p:cBhvr additive="repl">
                                        <p:cTn id="3508" dur="500" fill="hold"/>
                                        <p:tgtEl>
                                          <p:spTgt spid="11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09" fill="hold">
                      <p:stCondLst>
                        <p:cond delay="indefinite"/>
                      </p:stCondLst>
                      <p:childTnLst>
                        <p:par>
                          <p:cTn id="3510" fill="hold">
                            <p:stCondLst>
                              <p:cond delay="0"/>
                            </p:stCondLst>
                            <p:childTnLst>
                              <p:par>
                                <p:cTn id="3511" nodeType="clickEffect" fill="hold" presetClass="entr" presetID="2" presetSubtype="4">
                                  <p:stCondLst>
                                    <p:cond delay="0"/>
                                  </p:stCondLst>
                                  <p:childTnLst>
                                    <p:set>
                                      <p:cBhvr>
                                        <p:cTn id="3512" dur="1" fill="hold">
                                          <p:stCondLst>
                                            <p:cond delay="0"/>
                                          </p:stCondLst>
                                        </p:cTn>
                                        <p:tgtEl>
                                          <p:spTgt spid="1169">
                                            <p:txEl>
                                              <p:pRg st="6" end="6"/>
                                            </p:txEl>
                                          </p:spTgt>
                                        </p:tgtEl>
                                        <p:attrNameLst>
                                          <p:attrName>style.visibility</p:attrName>
                                        </p:attrNameLst>
                                      </p:cBhvr>
                                      <p:to>
                                        <p:strVal val="visible"/>
                                      </p:to>
                                    </p:set>
                                    <p:anim calcmode="lin" valueType="num">
                                      <p:cBhvr additive="repl">
                                        <p:cTn id="3513" dur="500" fill="hold"/>
                                        <p:tgtEl>
                                          <p:spTgt spid="1169">
                                            <p:txEl>
                                              <p:pRg st="6" end="6"/>
                                            </p:txEl>
                                          </p:spTgt>
                                        </p:tgtEl>
                                        <p:attrNameLst>
                                          <p:attrName>ppt_x</p:attrName>
                                        </p:attrNameLst>
                                      </p:cBhvr>
                                      <p:tavLst>
                                        <p:tav tm="0">
                                          <p:val>
                                            <p:strVal val="#ppt_x"/>
                                          </p:val>
                                        </p:tav>
                                        <p:tav tm="100000">
                                          <p:val>
                                            <p:strVal val="#ppt_x"/>
                                          </p:val>
                                        </p:tav>
                                      </p:tavLst>
                                    </p:anim>
                                    <p:anim calcmode="lin" valueType="num">
                                      <p:cBhvr additive="repl">
                                        <p:cTn id="3514" dur="500" fill="hold"/>
                                        <p:tgtEl>
                                          <p:spTgt spid="116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72" name="PlaceHolder 2"/>
          <p:cNvSpPr>
            <a:spLocks noGrp="1"/>
          </p:cNvSpPr>
          <p:nvPr>
            <p:ph/>
          </p:nvPr>
        </p:nvSpPr>
        <p:spPr>
          <a:xfrm>
            <a:off x="385200" y="1200960"/>
            <a:ext cx="7555320" cy="2796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Likewise, we can overload the * operator to multiply duration with a factor.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Duration::</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73" name="PlaceHolder 3"/>
          <p:cNvSpPr>
            <a:spLocks noGrp="1"/>
          </p:cNvSpPr>
          <p:nvPr>
            <p:ph type="sldNum" idx="24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1D22FD0-8E9F-498C-AF2B-B02241E0E49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75" name="PlaceHolder 2"/>
          <p:cNvSpPr>
            <a:spLocks noGrp="1"/>
          </p:cNvSpPr>
          <p:nvPr>
            <p:ph/>
          </p:nvPr>
        </p:nvSpPr>
        <p:spPr>
          <a:xfrm>
            <a:off x="385200" y="1200960"/>
            <a:ext cx="7555320" cy="24883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fr-FR" sz="1400" spc="-1" strike="noStrike">
                <a:solidFill>
                  <a:srgbClr val="000000"/>
                </a:solidFill>
                <a:highlight>
                  <a:srgbClr val="ffffff"/>
                </a:highlight>
                <a:latin typeface="Consolas"/>
                <a:ea typeface="ＭＳ Ｐゴシック"/>
              </a:rPr>
              <a:t>  </a:t>
            </a:r>
            <a:r>
              <a:rPr b="0" lang="fr-FR" sz="1400" spc="-1" strike="noStrike">
                <a:solidFill>
                  <a:srgbClr val="000000"/>
                </a:solidFill>
                <a:highlight>
                  <a:srgbClr val="ffffff"/>
                </a:highlight>
                <a:latin typeface="Consolas"/>
                <a:ea typeface="ＭＳ Ｐゴシック"/>
              </a:rPr>
              <a:t>t2</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print</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prints: 3 </a:t>
            </a:r>
            <a:r>
              <a:rPr b="0" lang="en-US" sz="1400" spc="-1" strike="noStrike">
                <a:solidFill>
                  <a:srgbClr val="008000"/>
                </a:solidFill>
                <a:highlight>
                  <a:srgbClr val="ffffff"/>
                </a:highlight>
                <a:latin typeface="Consolas"/>
                <a:ea typeface="ＭＳ Ｐゴシック"/>
              </a:rPr>
              <a:t>hours</a:t>
            </a:r>
            <a:r>
              <a:rPr b="0" lang="fr-FR" sz="1400" spc="-1" strike="noStrike">
                <a:solidFill>
                  <a:srgbClr val="008000"/>
                </a:solidFill>
                <a:highlight>
                  <a:srgbClr val="ffffff"/>
                </a:highlight>
                <a:latin typeface="Consolas"/>
                <a:ea typeface="ＭＳ Ｐゴシック"/>
              </a:rPr>
              <a:t>, 30 minutes</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76" name="PlaceHolder 3"/>
          <p:cNvSpPr>
            <a:spLocks noGrp="1"/>
          </p:cNvSpPr>
          <p:nvPr>
            <p:ph type="sldNum" idx="24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D13E43E-4EB0-4BD3-8401-1F9B306805E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78" name="PlaceHolder 2"/>
          <p:cNvSpPr>
            <a:spLocks noGrp="1"/>
          </p:cNvSpPr>
          <p:nvPr>
            <p:ph/>
          </p:nvPr>
        </p:nvSpPr>
        <p:spPr>
          <a:xfrm>
            <a:off x="385200" y="1200960"/>
            <a:ext cx="7555320" cy="3165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But there is a problem:</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error: '2' is not an object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cannot freely reverse the order, which is not friendly for anyone using our class.</a:t>
            </a:r>
            <a:endParaRPr b="0" lang="en-US" sz="2000" spc="-1" strike="noStrike">
              <a:latin typeface="Arial"/>
            </a:endParaRPr>
          </a:p>
        </p:txBody>
      </p:sp>
      <p:sp>
        <p:nvSpPr>
          <p:cNvPr id="1179" name="PlaceHolder 3"/>
          <p:cNvSpPr>
            <a:spLocks noGrp="1"/>
          </p:cNvSpPr>
          <p:nvPr>
            <p:ph type="sldNum" idx="24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54CBB6-FE72-4ADF-87DA-7D79B6C6CA3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15" dur="indefinite" restart="never" nodeType="tmRoot">
          <p:childTnLst>
            <p:seq>
              <p:cTn id="3516" dur="indefinite" nodeType="mainSeq">
                <p:childTnLst>
                  <p:par>
                    <p:cTn id="3517" fill="hold">
                      <p:stCondLst>
                        <p:cond delay="indefinite"/>
                      </p:stCondLst>
                      <p:childTnLst>
                        <p:par>
                          <p:cTn id="3518" fill="hold">
                            <p:stCondLst>
                              <p:cond delay="0"/>
                            </p:stCondLst>
                            <p:childTnLst>
                              <p:par>
                                <p:cTn id="3519" nodeType="clickEffect" fill="hold" presetClass="entr" presetID="2" presetSubtype="4">
                                  <p:stCondLst>
                                    <p:cond delay="0"/>
                                  </p:stCondLst>
                                  <p:childTnLst>
                                    <p:set>
                                      <p:cBhvr>
                                        <p:cTn id="3520" dur="1" fill="hold">
                                          <p:stCondLst>
                                            <p:cond delay="0"/>
                                          </p:stCondLst>
                                        </p:cTn>
                                        <p:tgtEl>
                                          <p:spTgt spid="1178">
                                            <p:txEl>
                                              <p:pRg st="8" end="8"/>
                                            </p:txEl>
                                          </p:spTgt>
                                        </p:tgtEl>
                                        <p:attrNameLst>
                                          <p:attrName>style.visibility</p:attrName>
                                        </p:attrNameLst>
                                      </p:cBhvr>
                                      <p:to>
                                        <p:strVal val="visible"/>
                                      </p:to>
                                    </p:set>
                                    <p:anim calcmode="lin" valueType="num">
                                      <p:cBhvr additive="repl">
                                        <p:cTn id="3521" dur="500" fill="hold"/>
                                        <p:tgtEl>
                                          <p:spTgt spid="1178">
                                            <p:txEl>
                                              <p:pRg st="8" end="8"/>
                                            </p:txEl>
                                          </p:spTgt>
                                        </p:tgtEl>
                                        <p:attrNameLst>
                                          <p:attrName>ppt_x</p:attrName>
                                        </p:attrNameLst>
                                      </p:cBhvr>
                                      <p:tavLst>
                                        <p:tav tm="0">
                                          <p:val>
                                            <p:strVal val="#ppt_x"/>
                                          </p:val>
                                        </p:tav>
                                        <p:tav tm="100000">
                                          <p:val>
                                            <p:strVal val="#ppt_x"/>
                                          </p:val>
                                        </p:tav>
                                      </p:tavLst>
                                    </p:anim>
                                    <p:anim calcmode="lin" valueType="num">
                                      <p:cBhvr additive="repl">
                                        <p:cTn id="3522" dur="500" fill="hold"/>
                                        <p:tgtEl>
                                          <p:spTgt spid="117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81" name="PlaceHolder 2"/>
          <p:cNvSpPr>
            <a:spLocks noGrp="1"/>
          </p:cNvSpPr>
          <p:nvPr>
            <p:ph/>
          </p:nvPr>
        </p:nvSpPr>
        <p:spPr>
          <a:xfrm>
            <a:off x="385200" y="1200960"/>
            <a:ext cx="7555320" cy="3474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solution is to overload the operator not as a member function, but as nonmember (ordinary) function.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poses another problem: we cannot access t.m_hours since it is a private member!</a:t>
            </a:r>
            <a:endParaRPr b="0" lang="en-US" sz="2000" spc="-1" strike="noStrike">
              <a:latin typeface="Arial"/>
            </a:endParaRPr>
          </a:p>
        </p:txBody>
      </p:sp>
      <p:sp>
        <p:nvSpPr>
          <p:cNvPr id="1182" name="PlaceHolder 3"/>
          <p:cNvSpPr>
            <a:spLocks noGrp="1"/>
          </p:cNvSpPr>
          <p:nvPr>
            <p:ph type="sldNum" idx="24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769B4D1-BDE6-4762-889F-CF4177BFCD0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23" dur="indefinite" restart="never" nodeType="tmRoot">
          <p:childTnLst>
            <p:seq>
              <p:cTn id="3524" dur="indefinite" nodeType="mainSeq">
                <p:childTnLst>
                  <p:par>
                    <p:cTn id="3525" fill="hold">
                      <p:stCondLst>
                        <p:cond delay="indefinite"/>
                      </p:stCondLst>
                      <p:childTnLst>
                        <p:par>
                          <p:cTn id="3526" fill="hold">
                            <p:stCondLst>
                              <p:cond delay="0"/>
                            </p:stCondLst>
                            <p:childTnLst>
                              <p:par>
                                <p:cTn id="3527" nodeType="clickEffect" fill="hold" presetClass="entr" presetID="2" presetSubtype="4">
                                  <p:stCondLst>
                                    <p:cond delay="0"/>
                                  </p:stCondLst>
                                  <p:childTnLst>
                                    <p:set>
                                      <p:cBhvr>
                                        <p:cTn id="3528" dur="1" fill="hold">
                                          <p:stCondLst>
                                            <p:cond delay="0"/>
                                          </p:stCondLst>
                                        </p:cTn>
                                        <p:tgtEl>
                                          <p:spTgt spid="1181">
                                            <p:txEl>
                                              <p:pRg st="8" end="8"/>
                                            </p:txEl>
                                          </p:spTgt>
                                        </p:tgtEl>
                                        <p:attrNameLst>
                                          <p:attrName>style.visibility</p:attrName>
                                        </p:attrNameLst>
                                      </p:cBhvr>
                                      <p:to>
                                        <p:strVal val="visible"/>
                                      </p:to>
                                    </p:set>
                                    <p:anim calcmode="lin" valueType="num">
                                      <p:cBhvr additive="repl">
                                        <p:cTn id="3529" dur="500" fill="hold"/>
                                        <p:tgtEl>
                                          <p:spTgt spid="1181">
                                            <p:txEl>
                                              <p:pRg st="8" end="8"/>
                                            </p:txEl>
                                          </p:spTgt>
                                        </p:tgtEl>
                                        <p:attrNameLst>
                                          <p:attrName>ppt_x</p:attrName>
                                        </p:attrNameLst>
                                      </p:cBhvr>
                                      <p:tavLst>
                                        <p:tav tm="0">
                                          <p:val>
                                            <p:strVal val="#ppt_x"/>
                                          </p:val>
                                        </p:tav>
                                        <p:tav tm="100000">
                                          <p:val>
                                            <p:strVal val="#ppt_x"/>
                                          </p:val>
                                        </p:tav>
                                      </p:tavLst>
                                    </p:anim>
                                    <p:anim calcmode="lin" valueType="num">
                                      <p:cBhvr additive="repl">
                                        <p:cTn id="3530" dur="500" fill="hold"/>
                                        <p:tgtEl>
                                          <p:spTgt spid="118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84" name="PlaceHolder 2"/>
          <p:cNvSpPr>
            <a:spLocks noGrp="1"/>
          </p:cNvSpPr>
          <p:nvPr>
            <p:ph/>
          </p:nvPr>
        </p:nvSpPr>
        <p:spPr>
          <a:xfrm>
            <a:off x="385200" y="1200960"/>
            <a:ext cx="7555320" cy="3782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can declare the function a friend of the Duration class: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friend</a:t>
            </a:r>
            <a:r>
              <a:rPr b="0" lang="en-US" sz="1400" spc="-1" strike="noStrike">
                <a:solidFill>
                  <a:srgbClr val="000000"/>
                </a:solidFill>
                <a:highlight>
                  <a:srgbClr val="ffffff"/>
                </a:highlight>
                <a:latin typeface="Consolas"/>
                <a:ea typeface="ＭＳ Ｐゴシック"/>
              </a:rPr>
              <a:t> 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m_minutes</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85" name="PlaceHolder 3"/>
          <p:cNvSpPr>
            <a:spLocks noGrp="1"/>
          </p:cNvSpPr>
          <p:nvPr>
            <p:ph type="sldNum" idx="25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E222B8-C37B-420B-AF44-C8BD2CA37B5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87" name="PlaceHolder 2"/>
          <p:cNvSpPr>
            <a:spLocks noGrp="1"/>
          </p:cNvSpPr>
          <p:nvPr>
            <p:ph/>
          </p:nvPr>
        </p:nvSpPr>
        <p:spPr>
          <a:xfrm>
            <a:off x="385200" y="1200960"/>
            <a:ext cx="7555320" cy="2019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it is better to write the function in terms of the reversed overloaded operator (why?):</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endParaRPr b="0" lang="en-US" sz="2000" spc="-1" strike="noStrike">
              <a:latin typeface="Arial"/>
            </a:endParaRPr>
          </a:p>
        </p:txBody>
      </p:sp>
      <p:sp>
        <p:nvSpPr>
          <p:cNvPr id="1188" name="PlaceHolder 3"/>
          <p:cNvSpPr>
            <a:spLocks noGrp="1"/>
          </p:cNvSpPr>
          <p:nvPr>
            <p:ph type="sldNum" idx="25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4FA660F-F2D3-4DE6-B54D-9DFAD1E7425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42" name="PlaceHolder 2"/>
          <p:cNvSpPr>
            <a:spLocks noGrp="1"/>
          </p:cNvSpPr>
          <p:nvPr>
            <p:ph/>
          </p:nvPr>
        </p:nvSpPr>
        <p:spPr>
          <a:xfrm>
            <a:off x="385200" y="1200960"/>
            <a:ext cx="7555320" cy="3603240"/>
          </a:xfrm>
          <a:prstGeom prst="rect">
            <a:avLst/>
          </a:prstGeom>
          <a:noFill/>
          <a:ln w="9360">
            <a:noFill/>
          </a:ln>
        </p:spPr>
        <p:txBody>
          <a:bodyPr numCol="1" spcCol="0" lIns="0" rIns="0" tIns="0" bIns="0" anchor="t">
            <a:noAutofit/>
          </a:bodyPr>
          <a:p>
            <a:pPr marL="270000" indent="-270000">
              <a:lnSpc>
                <a:spcPct val="80000"/>
              </a:lnSpc>
              <a:spcBef>
                <a:spcPts val="400"/>
              </a:spcBef>
              <a:buClr>
                <a:srgbClr val="95b3d7"/>
              </a:buClr>
              <a:buFont typeface="Arial"/>
              <a:buChar char="•"/>
            </a:pPr>
            <a:r>
              <a:rPr b="1" lang="en-US" sz="2000" spc="-1" strike="noStrike">
                <a:solidFill>
                  <a:srgbClr val="000000"/>
                </a:solidFill>
                <a:latin typeface="Calibri"/>
                <a:ea typeface="Times New Roman"/>
              </a:rPr>
              <a:t>Function with one argument</a:t>
            </a:r>
            <a:r>
              <a:rPr b="1" lang="en-US" sz="2000" spc="-1" strike="noStrike">
                <a:solidFill>
                  <a:srgbClr val="000000"/>
                </a:solidFill>
                <a:latin typeface="Calibri"/>
                <a:ea typeface="Times New Roman"/>
              </a:rPr>
              <a:t>	</a:t>
            </a:r>
            <a:endParaRPr b="0" lang="en-US" sz="2000" spc="-1" strike="noStrike">
              <a:latin typeface="Arial"/>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"Your age is "</a:t>
            </a:r>
            <a:r>
              <a:rPr b="0" lang="en-US" sz="1400" spc="-1" strike="noStrike">
                <a:solidFill>
                  <a:srgbClr val="000000"/>
                </a:solidFill>
                <a:latin typeface="Consolas"/>
                <a:ea typeface="Times New Roman"/>
              </a:rPr>
              <a:t> &lt;&lt; age &lt;&lt; std::endl;</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80000"/>
              </a:lnSpc>
              <a:spcBef>
                <a:spcPts val="400"/>
              </a:spcBef>
              <a:buNone/>
              <a:tabLst>
                <a:tab algn="l" pos="0"/>
              </a:tabLst>
            </a:pPr>
            <a:endParaRPr b="0" lang="en-US" sz="2000" spc="-1" strike="noStrike">
              <a:latin typeface="Arial"/>
            </a:endParaRPr>
          </a:p>
          <a:p>
            <a:pPr marL="270000" indent="-270000">
              <a:lnSpc>
                <a:spcPct val="8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Function with return value</a:t>
            </a:r>
            <a:endParaRPr b="0" lang="en-US" sz="2000" spc="-1" strike="noStrike">
              <a:latin typeface="Arial"/>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"What is your age?"</a:t>
            </a:r>
            <a:r>
              <a:rPr b="0" lang="en-US" sz="1400" spc="-1" strike="noStrike">
                <a:solidFill>
                  <a:srgbClr val="000000"/>
                </a:solidFill>
                <a:latin typeface="Consolas"/>
                <a:ea typeface="Times New Roman"/>
              </a:rPr>
              <a:t> &lt;&lt; std::endl;</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std::cin &gt;&gt; age;</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a:t>
            </a:r>
            <a:endParaRPr b="0" lang="en-US" sz="1400" spc="-1" strike="noStrike">
              <a:latin typeface="Arial"/>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p:txBody>
      </p:sp>
      <p:sp>
        <p:nvSpPr>
          <p:cNvPr id="443" name="PlaceHolder 3"/>
          <p:cNvSpPr>
            <a:spLocks noGrp="1"/>
          </p:cNvSpPr>
          <p:nvPr>
            <p:ph type="sldNum" idx="2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67A80CD-9891-4369-A75B-DCC3CB3D8D0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2" presetSubtype="4">
                                  <p:stCondLst>
                                    <p:cond delay="0"/>
                                  </p:stCondLst>
                                  <p:childTnLst>
                                    <p:set>
                                      <p:cBhvr>
                                        <p:cTn id="212" dur="1" fill="hold">
                                          <p:stCondLst>
                                            <p:cond delay="0"/>
                                          </p:stCondLst>
                                        </p:cTn>
                                        <p:tgtEl>
                                          <p:spTgt spid="442">
                                            <p:txEl>
                                              <p:pRg st="6" end="6"/>
                                            </p:txEl>
                                          </p:spTgt>
                                        </p:tgtEl>
                                        <p:attrNameLst>
                                          <p:attrName>style.visibility</p:attrName>
                                        </p:attrNameLst>
                                      </p:cBhvr>
                                      <p:to>
                                        <p:strVal val="visible"/>
                                      </p:to>
                                    </p:set>
                                    <p:anim calcmode="lin" valueType="num">
                                      <p:cBhvr additive="repl">
                                        <p:cTn id="213" dur="500" fill="hold"/>
                                        <p:tgtEl>
                                          <p:spTgt spid="442">
                                            <p:txEl>
                                              <p:pRg st="6" end="6"/>
                                            </p:txEl>
                                          </p:spTgt>
                                        </p:tgtEl>
                                        <p:attrNameLst>
                                          <p:attrName>ppt_x</p:attrName>
                                        </p:attrNameLst>
                                      </p:cBhvr>
                                      <p:tavLst>
                                        <p:tav tm="0">
                                          <p:val>
                                            <p:strVal val="#ppt_x"/>
                                          </p:val>
                                        </p:tav>
                                        <p:tav tm="100000">
                                          <p:val>
                                            <p:strVal val="#ppt_x"/>
                                          </p:val>
                                        </p:tav>
                                      </p:tavLst>
                                    </p:anim>
                                    <p:anim calcmode="lin" valueType="num">
                                      <p:cBhvr additive="repl">
                                        <p:cTn id="214" dur="500" fill="hold"/>
                                        <p:tgtEl>
                                          <p:spTgt spid="442">
                                            <p:txEl>
                                              <p:pRg st="6" end="6"/>
                                            </p:txEl>
                                          </p:spTgt>
                                        </p:tgtEl>
                                        <p:attrNameLst>
                                          <p:attrName>ppt_y</p:attrName>
                                        </p:attrNameLst>
                                      </p:cBhvr>
                                      <p:tavLst>
                                        <p:tav tm="0">
                                          <p:val>
                                            <p:strVal val="1+#ppt_h/2"/>
                                          </p:val>
                                        </p:tav>
                                        <p:tav tm="100000">
                                          <p:val>
                                            <p:strVal val="#ppt_y"/>
                                          </p:val>
                                        </p:tav>
                                      </p:tavLst>
                                    </p:anim>
                                  </p:childTnLst>
                                </p:cTn>
                              </p:par>
                              <p:par>
                                <p:cTn id="215" nodeType="withEffect" fill="hold" presetClass="entr" presetID="2" presetSubtype="4">
                                  <p:stCondLst>
                                    <p:cond delay="0"/>
                                  </p:stCondLst>
                                  <p:childTnLst>
                                    <p:set>
                                      <p:cBhvr>
                                        <p:cTn id="216" dur="1" fill="hold">
                                          <p:stCondLst>
                                            <p:cond delay="0"/>
                                          </p:stCondLst>
                                        </p:cTn>
                                        <p:tgtEl>
                                          <p:spTgt spid="442">
                                            <p:txEl>
                                              <p:pRg st="7" end="7"/>
                                            </p:txEl>
                                          </p:spTgt>
                                        </p:tgtEl>
                                        <p:attrNameLst>
                                          <p:attrName>style.visibility</p:attrName>
                                        </p:attrNameLst>
                                      </p:cBhvr>
                                      <p:to>
                                        <p:strVal val="visible"/>
                                      </p:to>
                                    </p:set>
                                    <p:anim calcmode="lin" valueType="num">
                                      <p:cBhvr additive="repl">
                                        <p:cTn id="217" dur="500" fill="hold"/>
                                        <p:tgtEl>
                                          <p:spTgt spid="442">
                                            <p:txEl>
                                              <p:pRg st="7" end="7"/>
                                            </p:txEl>
                                          </p:spTgt>
                                        </p:tgtEl>
                                        <p:attrNameLst>
                                          <p:attrName>ppt_x</p:attrName>
                                        </p:attrNameLst>
                                      </p:cBhvr>
                                      <p:tavLst>
                                        <p:tav tm="0">
                                          <p:val>
                                            <p:strVal val="#ppt_x"/>
                                          </p:val>
                                        </p:tav>
                                        <p:tav tm="100000">
                                          <p:val>
                                            <p:strVal val="#ppt_x"/>
                                          </p:val>
                                        </p:tav>
                                      </p:tavLst>
                                    </p:anim>
                                    <p:anim calcmode="lin" valueType="num">
                                      <p:cBhvr additive="repl">
                                        <p:cTn id="218" dur="500" fill="hold"/>
                                        <p:tgtEl>
                                          <p:spTgt spid="442">
                                            <p:txEl>
                                              <p:pRg st="7" end="7"/>
                                            </p:txEl>
                                          </p:spTgt>
                                        </p:tgtEl>
                                        <p:attrNameLst>
                                          <p:attrName>ppt_y</p:attrName>
                                        </p:attrNameLst>
                                      </p:cBhvr>
                                      <p:tavLst>
                                        <p:tav tm="0">
                                          <p:val>
                                            <p:strVal val="1+#ppt_h/2"/>
                                          </p:val>
                                        </p:tav>
                                        <p:tav tm="100000">
                                          <p:val>
                                            <p:strVal val="#ppt_y"/>
                                          </p:val>
                                        </p:tav>
                                      </p:tavLst>
                                    </p:anim>
                                  </p:childTnLst>
                                </p:cTn>
                              </p:par>
                              <p:par>
                                <p:cTn id="219" nodeType="withEffect" fill="hold" presetClass="entr" presetID="2" presetSubtype="4">
                                  <p:stCondLst>
                                    <p:cond delay="0"/>
                                  </p:stCondLst>
                                  <p:childTnLst>
                                    <p:set>
                                      <p:cBhvr>
                                        <p:cTn id="220" dur="1" fill="hold">
                                          <p:stCondLst>
                                            <p:cond delay="0"/>
                                          </p:stCondLst>
                                        </p:cTn>
                                        <p:tgtEl>
                                          <p:spTgt spid="442">
                                            <p:txEl>
                                              <p:pRg st="8" end="8"/>
                                            </p:txEl>
                                          </p:spTgt>
                                        </p:tgtEl>
                                        <p:attrNameLst>
                                          <p:attrName>style.visibility</p:attrName>
                                        </p:attrNameLst>
                                      </p:cBhvr>
                                      <p:to>
                                        <p:strVal val="visible"/>
                                      </p:to>
                                    </p:set>
                                    <p:anim calcmode="lin" valueType="num">
                                      <p:cBhvr additive="repl">
                                        <p:cTn id="221" dur="500" fill="hold"/>
                                        <p:tgtEl>
                                          <p:spTgt spid="442">
                                            <p:txEl>
                                              <p:pRg st="8" end="8"/>
                                            </p:txEl>
                                          </p:spTgt>
                                        </p:tgtEl>
                                        <p:attrNameLst>
                                          <p:attrName>ppt_x</p:attrName>
                                        </p:attrNameLst>
                                      </p:cBhvr>
                                      <p:tavLst>
                                        <p:tav tm="0">
                                          <p:val>
                                            <p:strVal val="#ppt_x"/>
                                          </p:val>
                                        </p:tav>
                                        <p:tav tm="100000">
                                          <p:val>
                                            <p:strVal val="#ppt_x"/>
                                          </p:val>
                                        </p:tav>
                                      </p:tavLst>
                                    </p:anim>
                                    <p:anim calcmode="lin" valueType="num">
                                      <p:cBhvr additive="repl">
                                        <p:cTn id="222" dur="500" fill="hold"/>
                                        <p:tgtEl>
                                          <p:spTgt spid="442">
                                            <p:txEl>
                                              <p:pRg st="8" end="8"/>
                                            </p:txEl>
                                          </p:spTgt>
                                        </p:tgtEl>
                                        <p:attrNameLst>
                                          <p:attrName>ppt_y</p:attrName>
                                        </p:attrNameLst>
                                      </p:cBhvr>
                                      <p:tavLst>
                                        <p:tav tm="0">
                                          <p:val>
                                            <p:strVal val="1+#ppt_h/2"/>
                                          </p:val>
                                        </p:tav>
                                        <p:tav tm="100000">
                                          <p:val>
                                            <p:strVal val="#ppt_y"/>
                                          </p:val>
                                        </p:tav>
                                      </p:tavLst>
                                    </p:anim>
                                  </p:childTnLst>
                                </p:cTn>
                              </p:par>
                              <p:par>
                                <p:cTn id="223" nodeType="withEffect" fill="hold" presetClass="entr" presetID="2" presetSubtype="4">
                                  <p:stCondLst>
                                    <p:cond delay="0"/>
                                  </p:stCondLst>
                                  <p:childTnLst>
                                    <p:set>
                                      <p:cBhvr>
                                        <p:cTn id="224" dur="1" fill="hold">
                                          <p:stCondLst>
                                            <p:cond delay="0"/>
                                          </p:stCondLst>
                                        </p:cTn>
                                        <p:tgtEl>
                                          <p:spTgt spid="442">
                                            <p:txEl>
                                              <p:pRg st="9" end="9"/>
                                            </p:txEl>
                                          </p:spTgt>
                                        </p:tgtEl>
                                        <p:attrNameLst>
                                          <p:attrName>style.visibility</p:attrName>
                                        </p:attrNameLst>
                                      </p:cBhvr>
                                      <p:to>
                                        <p:strVal val="visible"/>
                                      </p:to>
                                    </p:set>
                                    <p:anim calcmode="lin" valueType="num">
                                      <p:cBhvr additive="repl">
                                        <p:cTn id="225" dur="500" fill="hold"/>
                                        <p:tgtEl>
                                          <p:spTgt spid="442">
                                            <p:txEl>
                                              <p:pRg st="9" end="9"/>
                                            </p:txEl>
                                          </p:spTgt>
                                        </p:tgtEl>
                                        <p:attrNameLst>
                                          <p:attrName>ppt_x</p:attrName>
                                        </p:attrNameLst>
                                      </p:cBhvr>
                                      <p:tavLst>
                                        <p:tav tm="0">
                                          <p:val>
                                            <p:strVal val="#ppt_x"/>
                                          </p:val>
                                        </p:tav>
                                        <p:tav tm="100000">
                                          <p:val>
                                            <p:strVal val="#ppt_x"/>
                                          </p:val>
                                        </p:tav>
                                      </p:tavLst>
                                    </p:anim>
                                    <p:anim calcmode="lin" valueType="num">
                                      <p:cBhvr additive="repl">
                                        <p:cTn id="226" dur="500" fill="hold"/>
                                        <p:tgtEl>
                                          <p:spTgt spid="442">
                                            <p:txEl>
                                              <p:pRg st="9" end="9"/>
                                            </p:txEl>
                                          </p:spTgt>
                                        </p:tgtEl>
                                        <p:attrNameLst>
                                          <p:attrName>ppt_y</p:attrName>
                                        </p:attrNameLst>
                                      </p:cBhvr>
                                      <p:tavLst>
                                        <p:tav tm="0">
                                          <p:val>
                                            <p:strVal val="1+#ppt_h/2"/>
                                          </p:val>
                                        </p:tav>
                                        <p:tav tm="100000">
                                          <p:val>
                                            <p:strVal val="#ppt_y"/>
                                          </p:val>
                                        </p:tav>
                                      </p:tavLst>
                                    </p:anim>
                                  </p:childTnLst>
                                </p:cTn>
                              </p:par>
                              <p:par>
                                <p:cTn id="227" nodeType="withEffect" fill="hold" presetClass="entr" presetID="2" presetSubtype="4">
                                  <p:stCondLst>
                                    <p:cond delay="0"/>
                                  </p:stCondLst>
                                  <p:childTnLst>
                                    <p:set>
                                      <p:cBhvr>
                                        <p:cTn id="228" dur="1" fill="hold">
                                          <p:stCondLst>
                                            <p:cond delay="0"/>
                                          </p:stCondLst>
                                        </p:cTn>
                                        <p:tgtEl>
                                          <p:spTgt spid="442">
                                            <p:txEl>
                                              <p:pRg st="10" end="10"/>
                                            </p:txEl>
                                          </p:spTgt>
                                        </p:tgtEl>
                                        <p:attrNameLst>
                                          <p:attrName>style.visibility</p:attrName>
                                        </p:attrNameLst>
                                      </p:cBhvr>
                                      <p:to>
                                        <p:strVal val="visible"/>
                                      </p:to>
                                    </p:set>
                                    <p:anim calcmode="lin" valueType="num">
                                      <p:cBhvr additive="repl">
                                        <p:cTn id="229" dur="500" fill="hold"/>
                                        <p:tgtEl>
                                          <p:spTgt spid="442">
                                            <p:txEl>
                                              <p:pRg st="10" end="10"/>
                                            </p:txEl>
                                          </p:spTgt>
                                        </p:tgtEl>
                                        <p:attrNameLst>
                                          <p:attrName>ppt_x</p:attrName>
                                        </p:attrNameLst>
                                      </p:cBhvr>
                                      <p:tavLst>
                                        <p:tav tm="0">
                                          <p:val>
                                            <p:strVal val="#ppt_x"/>
                                          </p:val>
                                        </p:tav>
                                        <p:tav tm="100000">
                                          <p:val>
                                            <p:strVal val="#ppt_x"/>
                                          </p:val>
                                        </p:tav>
                                      </p:tavLst>
                                    </p:anim>
                                    <p:anim calcmode="lin" valueType="num">
                                      <p:cBhvr additive="repl">
                                        <p:cTn id="230" dur="500" fill="hold"/>
                                        <p:tgtEl>
                                          <p:spTgt spid="442">
                                            <p:txEl>
                                              <p:pRg st="10" end="10"/>
                                            </p:txEl>
                                          </p:spTgt>
                                        </p:tgtEl>
                                        <p:attrNameLst>
                                          <p:attrName>ppt_y</p:attrName>
                                        </p:attrNameLst>
                                      </p:cBhvr>
                                      <p:tavLst>
                                        <p:tav tm="0">
                                          <p:val>
                                            <p:strVal val="1+#ppt_h/2"/>
                                          </p:val>
                                        </p:tav>
                                        <p:tav tm="100000">
                                          <p:val>
                                            <p:strVal val="#ppt_y"/>
                                          </p:val>
                                        </p:tav>
                                      </p:tavLst>
                                    </p:anim>
                                  </p:childTnLst>
                                </p:cTn>
                              </p:par>
                              <p:par>
                                <p:cTn id="231" nodeType="withEffect" fill="hold" presetClass="entr" presetID="2" presetSubtype="4">
                                  <p:stCondLst>
                                    <p:cond delay="0"/>
                                  </p:stCondLst>
                                  <p:childTnLst>
                                    <p:set>
                                      <p:cBhvr>
                                        <p:cTn id="232" dur="1" fill="hold">
                                          <p:stCondLst>
                                            <p:cond delay="0"/>
                                          </p:stCondLst>
                                        </p:cTn>
                                        <p:tgtEl>
                                          <p:spTgt spid="442">
                                            <p:txEl>
                                              <p:pRg st="11" end="11"/>
                                            </p:txEl>
                                          </p:spTgt>
                                        </p:tgtEl>
                                        <p:attrNameLst>
                                          <p:attrName>style.visibility</p:attrName>
                                        </p:attrNameLst>
                                      </p:cBhvr>
                                      <p:to>
                                        <p:strVal val="visible"/>
                                      </p:to>
                                    </p:set>
                                    <p:anim calcmode="lin" valueType="num">
                                      <p:cBhvr additive="repl">
                                        <p:cTn id="233" dur="500" fill="hold"/>
                                        <p:tgtEl>
                                          <p:spTgt spid="442">
                                            <p:txEl>
                                              <p:pRg st="11" end="11"/>
                                            </p:txEl>
                                          </p:spTgt>
                                        </p:tgtEl>
                                        <p:attrNameLst>
                                          <p:attrName>ppt_x</p:attrName>
                                        </p:attrNameLst>
                                      </p:cBhvr>
                                      <p:tavLst>
                                        <p:tav tm="0">
                                          <p:val>
                                            <p:strVal val="#ppt_x"/>
                                          </p:val>
                                        </p:tav>
                                        <p:tav tm="100000">
                                          <p:val>
                                            <p:strVal val="#ppt_x"/>
                                          </p:val>
                                        </p:tav>
                                      </p:tavLst>
                                    </p:anim>
                                    <p:anim calcmode="lin" valueType="num">
                                      <p:cBhvr additive="repl">
                                        <p:cTn id="234" dur="500" fill="hold"/>
                                        <p:tgtEl>
                                          <p:spTgt spid="442">
                                            <p:txEl>
                                              <p:pRg st="11" end="11"/>
                                            </p:txEl>
                                          </p:spTgt>
                                        </p:tgtEl>
                                        <p:attrNameLst>
                                          <p:attrName>ppt_y</p:attrName>
                                        </p:attrNameLst>
                                      </p:cBhvr>
                                      <p:tavLst>
                                        <p:tav tm="0">
                                          <p:val>
                                            <p:strVal val="1+#ppt_h/2"/>
                                          </p:val>
                                        </p:tav>
                                        <p:tav tm="100000">
                                          <p:val>
                                            <p:strVal val="#ppt_y"/>
                                          </p:val>
                                        </p:tav>
                                      </p:tavLst>
                                    </p:anim>
                                  </p:childTnLst>
                                </p:cTn>
                              </p:par>
                              <p:par>
                                <p:cTn id="235" nodeType="withEffect" fill="hold" presetClass="entr" presetID="2" presetSubtype="4">
                                  <p:stCondLst>
                                    <p:cond delay="0"/>
                                  </p:stCondLst>
                                  <p:childTnLst>
                                    <p:set>
                                      <p:cBhvr>
                                        <p:cTn id="236" dur="1" fill="hold">
                                          <p:stCondLst>
                                            <p:cond delay="0"/>
                                          </p:stCondLst>
                                        </p:cTn>
                                        <p:tgtEl>
                                          <p:spTgt spid="442">
                                            <p:txEl>
                                              <p:pRg st="12" end="12"/>
                                            </p:txEl>
                                          </p:spTgt>
                                        </p:tgtEl>
                                        <p:attrNameLst>
                                          <p:attrName>style.visibility</p:attrName>
                                        </p:attrNameLst>
                                      </p:cBhvr>
                                      <p:to>
                                        <p:strVal val="visible"/>
                                      </p:to>
                                    </p:set>
                                    <p:anim calcmode="lin" valueType="num">
                                      <p:cBhvr additive="repl">
                                        <p:cTn id="237" dur="500" fill="hold"/>
                                        <p:tgtEl>
                                          <p:spTgt spid="442">
                                            <p:txEl>
                                              <p:pRg st="12" end="12"/>
                                            </p:txEl>
                                          </p:spTgt>
                                        </p:tgtEl>
                                        <p:attrNameLst>
                                          <p:attrName>ppt_x</p:attrName>
                                        </p:attrNameLst>
                                      </p:cBhvr>
                                      <p:tavLst>
                                        <p:tav tm="0">
                                          <p:val>
                                            <p:strVal val="#ppt_x"/>
                                          </p:val>
                                        </p:tav>
                                        <p:tav tm="100000">
                                          <p:val>
                                            <p:strVal val="#ppt_x"/>
                                          </p:val>
                                        </p:tav>
                                      </p:tavLst>
                                    </p:anim>
                                    <p:anim calcmode="lin" valueType="num">
                                      <p:cBhvr additive="repl">
                                        <p:cTn id="238" dur="500" fill="hold"/>
                                        <p:tgtEl>
                                          <p:spTgt spid="442">
                                            <p:txEl>
                                              <p:pRg st="12" end="12"/>
                                            </p:txEl>
                                          </p:spTgt>
                                        </p:tgtEl>
                                        <p:attrNameLst>
                                          <p:attrName>ppt_y</p:attrName>
                                        </p:attrNameLst>
                                      </p:cBhvr>
                                      <p:tavLst>
                                        <p:tav tm="0">
                                          <p:val>
                                            <p:strVal val="1+#ppt_h/2"/>
                                          </p:val>
                                        </p:tav>
                                        <p:tav tm="100000">
                                          <p:val>
                                            <p:strVal val="#ppt_y"/>
                                          </p:val>
                                        </p:tav>
                                      </p:tavLst>
                                    </p:anim>
                                  </p:childTnLst>
                                </p:cTn>
                              </p:par>
                              <p:par>
                                <p:cTn id="239" nodeType="withEffect" fill="hold" presetClass="entr" presetID="2" presetSubtype="4">
                                  <p:stCondLst>
                                    <p:cond delay="0"/>
                                  </p:stCondLst>
                                  <p:childTnLst>
                                    <p:set>
                                      <p:cBhvr>
                                        <p:cTn id="240" dur="1" fill="hold">
                                          <p:stCondLst>
                                            <p:cond delay="0"/>
                                          </p:stCondLst>
                                        </p:cTn>
                                        <p:tgtEl>
                                          <p:spTgt spid="442">
                                            <p:txEl>
                                              <p:pRg st="13" end="13"/>
                                            </p:txEl>
                                          </p:spTgt>
                                        </p:tgtEl>
                                        <p:attrNameLst>
                                          <p:attrName>style.visibility</p:attrName>
                                        </p:attrNameLst>
                                      </p:cBhvr>
                                      <p:to>
                                        <p:strVal val="visible"/>
                                      </p:to>
                                    </p:set>
                                    <p:anim calcmode="lin" valueType="num">
                                      <p:cBhvr additive="repl">
                                        <p:cTn id="241" dur="500" fill="hold"/>
                                        <p:tgtEl>
                                          <p:spTgt spid="442">
                                            <p:txEl>
                                              <p:pRg st="13" end="13"/>
                                            </p:txEl>
                                          </p:spTgt>
                                        </p:tgtEl>
                                        <p:attrNameLst>
                                          <p:attrName>ppt_x</p:attrName>
                                        </p:attrNameLst>
                                      </p:cBhvr>
                                      <p:tavLst>
                                        <p:tav tm="0">
                                          <p:val>
                                            <p:strVal val="#ppt_x"/>
                                          </p:val>
                                        </p:tav>
                                        <p:tav tm="100000">
                                          <p:val>
                                            <p:strVal val="#ppt_x"/>
                                          </p:val>
                                        </p:tav>
                                      </p:tavLst>
                                    </p:anim>
                                    <p:anim calcmode="lin" valueType="num">
                                      <p:cBhvr additive="repl">
                                        <p:cTn id="242" dur="500" fill="hold"/>
                                        <p:tgtEl>
                                          <p:spTgt spid="44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90" name="PlaceHolder 2"/>
          <p:cNvSpPr>
            <a:spLocks noGrp="1"/>
          </p:cNvSpPr>
          <p:nvPr>
            <p:ph/>
          </p:nvPr>
        </p:nvSpPr>
        <p:spPr>
          <a:xfrm>
            <a:off x="385200" y="1200960"/>
            <a:ext cx="7555320" cy="265464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nl-NL" sz="1400" spc="-1" strike="noStrike">
                <a:solidFill>
                  <a:srgbClr val="0000ff"/>
                </a:solidFill>
                <a:latin typeface="Consolas"/>
                <a:ea typeface="ＭＳ Ｐゴシック"/>
              </a:rPr>
              <a:t>void</a:t>
            </a:r>
            <a:r>
              <a:rPr b="0" lang="nl-NL" sz="1400" spc="-1" strike="noStrike">
                <a:solidFill>
                  <a:srgbClr val="000000"/>
                </a:solidFill>
                <a:latin typeface="Consolas"/>
                <a:ea typeface="ＭＳ Ｐゴシック"/>
              </a:rPr>
              <a:t> foo()</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a;</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b;</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c;</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 = a + b; </a:t>
            </a:r>
            <a:r>
              <a:rPr b="0" lang="nl-NL" sz="1400" spc="-1" strike="noStrike">
                <a:solidFill>
                  <a:srgbClr val="008000"/>
                </a:solidFill>
                <a:latin typeface="Consolas"/>
                <a:ea typeface="ＭＳ Ｐゴシック"/>
              </a:rPr>
              <a:t>// really is ...</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a:t>
            </a:r>
            <a:r>
              <a:rPr b="0" lang="nl-NL" sz="1400" spc="-1" strike="noStrike">
                <a:solidFill>
                  <a:srgbClr val="0000ff"/>
                </a:solidFill>
                <a:latin typeface="Consolas"/>
                <a:ea typeface="ＭＳ Ｐゴシック"/>
              </a:rPr>
              <a:t>operator</a:t>
            </a:r>
            <a:r>
              <a:rPr b="0" lang="nl-NL" sz="1400" spc="-1" strike="noStrike">
                <a:solidFill>
                  <a:srgbClr val="000000"/>
                </a:solidFill>
                <a:latin typeface="Consolas"/>
                <a:ea typeface="ＭＳ Ｐゴシック"/>
              </a:rPr>
              <a:t>=( a.</a:t>
            </a:r>
            <a:r>
              <a:rPr b="0" lang="nl-NL" sz="1400" spc="-1" strike="noStrike">
                <a:solidFill>
                  <a:srgbClr val="0000ff"/>
                </a:solidFill>
                <a:latin typeface="Consolas"/>
                <a:ea typeface="ＭＳ Ｐゴシック"/>
              </a:rPr>
              <a:t>operator</a:t>
            </a:r>
            <a:r>
              <a:rPr b="0" lang="nl-NL" sz="1400" spc="-1" strike="noStrike">
                <a:solidFill>
                  <a:srgbClr val="000000"/>
                </a:solidFill>
                <a:latin typeface="Consolas"/>
                <a:ea typeface="ＭＳ Ｐゴシック"/>
              </a:rPr>
              <a:t>+(b) ); </a:t>
            </a:r>
            <a:r>
              <a:rPr b="0" lang="nl-NL" sz="1400" spc="-1" strike="noStrike">
                <a:solidFill>
                  <a:srgbClr val="008000"/>
                </a:solidFill>
                <a:latin typeface="Consolas"/>
                <a:ea typeface="ＭＳ Ｐゴシック"/>
              </a:rPr>
              <a:t>// ... this</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a:t>
            </a:r>
            <a:endParaRPr b="0" lang="en-US" sz="1400" spc="-1" strike="noStrike">
              <a:latin typeface="Arial"/>
            </a:endParaRPr>
          </a:p>
        </p:txBody>
      </p:sp>
      <p:sp>
        <p:nvSpPr>
          <p:cNvPr id="1191" name="PlaceHolder 3"/>
          <p:cNvSpPr>
            <a:spLocks noGrp="1"/>
          </p:cNvSpPr>
          <p:nvPr>
            <p:ph type="sldNum" idx="25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C366322-0130-47A5-993F-3B3AFD5286F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31" dur="indefinite" restart="never" nodeType="tmRoot">
          <p:childTnLst>
            <p:seq>
              <p:cTn id="3532" dur="indefinite" nodeType="mainSeq">
                <p:childTnLst>
                  <p:par>
                    <p:cTn id="3533" fill="hold">
                      <p:stCondLst>
                        <p:cond delay="indefinite"/>
                      </p:stCondLst>
                      <p:childTnLst>
                        <p:par>
                          <p:cTn id="3534" fill="hold">
                            <p:stCondLst>
                              <p:cond delay="0"/>
                            </p:stCondLst>
                            <p:childTnLst>
                              <p:par>
                                <p:cTn id="3535" nodeType="clickEffect" fill="hold" presetClass="entr" presetID="2" presetSubtype="4">
                                  <p:stCondLst>
                                    <p:cond delay="0"/>
                                  </p:stCondLst>
                                  <p:childTnLst>
                                    <p:set>
                                      <p:cBhvr>
                                        <p:cTn id="3536" dur="1" fill="hold">
                                          <p:stCondLst>
                                            <p:cond delay="0"/>
                                          </p:stCondLst>
                                        </p:cTn>
                                        <p:tgtEl>
                                          <p:spTgt spid="1190">
                                            <p:txEl>
                                              <p:pRg st="7" end="7"/>
                                            </p:txEl>
                                          </p:spTgt>
                                        </p:tgtEl>
                                        <p:attrNameLst>
                                          <p:attrName>style.visibility</p:attrName>
                                        </p:attrNameLst>
                                      </p:cBhvr>
                                      <p:to>
                                        <p:strVal val="visible"/>
                                      </p:to>
                                    </p:set>
                                    <p:anim calcmode="lin" valueType="num">
                                      <p:cBhvr additive="repl">
                                        <p:cTn id="3537" dur="500" fill="hold"/>
                                        <p:tgtEl>
                                          <p:spTgt spid="1190">
                                            <p:txEl>
                                              <p:pRg st="7" end="7"/>
                                            </p:txEl>
                                          </p:spTgt>
                                        </p:tgtEl>
                                        <p:attrNameLst>
                                          <p:attrName>ppt_x</p:attrName>
                                        </p:attrNameLst>
                                      </p:cBhvr>
                                      <p:tavLst>
                                        <p:tav tm="0">
                                          <p:val>
                                            <p:strVal val="#ppt_x"/>
                                          </p:val>
                                        </p:tav>
                                        <p:tav tm="100000">
                                          <p:val>
                                            <p:strVal val="#ppt_x"/>
                                          </p:val>
                                        </p:tav>
                                      </p:tavLst>
                                    </p:anim>
                                    <p:anim calcmode="lin" valueType="num">
                                      <p:cBhvr additive="repl">
                                        <p:cTn id="3538" dur="500" fill="hold"/>
                                        <p:tgtEl>
                                          <p:spTgt spid="119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93" name="PlaceHolder 2"/>
          <p:cNvSpPr>
            <a:spLocks noGrp="1"/>
          </p:cNvSpPr>
          <p:nvPr>
            <p:ph/>
          </p:nvPr>
        </p:nvSpPr>
        <p:spPr>
          <a:xfrm>
            <a:off x="385200" y="1200960"/>
            <a:ext cx="7555320" cy="1046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A matrix is a rectangular arrangement of real numbers.</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1194" name="PlaceHolder 3"/>
          <p:cNvSpPr>
            <a:spLocks noGrp="1"/>
          </p:cNvSpPr>
          <p:nvPr>
            <p:ph type="sldNum" idx="25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7D5012-4EBB-4061-A5EA-CD418227ECF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195" name="Afbeelding 2" descr=""/>
          <p:cNvPicPr/>
          <p:nvPr/>
        </p:nvPicPr>
        <p:blipFill>
          <a:blip r:embed="rId1"/>
          <a:stretch/>
        </p:blipFill>
        <p:spPr>
          <a:xfrm>
            <a:off x="2538720" y="2248560"/>
            <a:ext cx="3248280" cy="2260440"/>
          </a:xfrm>
          <a:prstGeom prst="rect">
            <a:avLst/>
          </a:prstGeom>
          <a:ln w="0">
            <a:noFill/>
          </a:ln>
        </p:spPr>
      </p:pic>
    </p:spTree>
  </p:cSld>
  <mc:AlternateContent>
    <mc:Choice Requires="p14">
      <p:transition p14:dur="10"/>
    </mc:Choice>
    <mc:Fallback>
      <p:transition/>
    </mc:Fallback>
  </mc:AlternateContent>
</p:sld>
</file>

<file path=ppt/slides/slide2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197" name="PlaceHolder 2"/>
          <p:cNvSpPr>
            <a:spLocks noGrp="1"/>
          </p:cNvSpPr>
          <p:nvPr>
            <p:ph/>
          </p:nvPr>
        </p:nvSpPr>
        <p:spPr>
          <a:xfrm>
            <a:off x="385200" y="1200960"/>
            <a:ext cx="7555320" cy="67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Matrices of the same size can be added.</a:t>
            </a:r>
            <a:endParaRPr b="0" lang="en-US" sz="2000" spc="-1" strike="noStrike">
              <a:latin typeface="Arial"/>
            </a:endParaRPr>
          </a:p>
          <a:p>
            <a:pPr>
              <a:lnSpc>
                <a:spcPct val="100000"/>
              </a:lnSpc>
              <a:spcBef>
                <a:spcPts val="400"/>
              </a:spcBef>
              <a:buNone/>
            </a:pPr>
            <a:endParaRPr b="0" lang="en-US" sz="2000" spc="-1" strike="noStrike">
              <a:latin typeface="Arial"/>
            </a:endParaRPr>
          </a:p>
        </p:txBody>
      </p:sp>
      <p:sp>
        <p:nvSpPr>
          <p:cNvPr id="1198" name="PlaceHolder 3"/>
          <p:cNvSpPr>
            <a:spLocks noGrp="1"/>
          </p:cNvSpPr>
          <p:nvPr>
            <p:ph type="sldNum" idx="25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AD24C6F-204B-4717-9FC3-A4C73AF4EE7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199" name="Afbeelding 3" descr=""/>
          <p:cNvPicPr/>
          <p:nvPr/>
        </p:nvPicPr>
        <p:blipFill>
          <a:blip r:embed="rId1"/>
          <a:stretch/>
        </p:blipFill>
        <p:spPr>
          <a:xfrm>
            <a:off x="792720" y="2305080"/>
            <a:ext cx="6740640" cy="1489680"/>
          </a:xfrm>
          <a:prstGeom prst="rect">
            <a:avLst/>
          </a:prstGeom>
          <a:ln w="0">
            <a:noFill/>
          </a:ln>
        </p:spPr>
      </p:pic>
    </p:spTree>
  </p:cSld>
  <mc:AlternateContent>
    <mc:Choice Requires="p14">
      <p:transition p14:dur="10"/>
    </mc:Choice>
    <mc:Fallback>
      <p:transition/>
    </mc:Fallback>
  </mc:AlternateContent>
</p:sld>
</file>

<file path=ppt/slides/slide2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201" name="PlaceHolder 2"/>
          <p:cNvSpPr>
            <a:spLocks noGrp="1"/>
          </p:cNvSpPr>
          <p:nvPr>
            <p:ph/>
          </p:nvPr>
        </p:nvSpPr>
        <p:spPr>
          <a:xfrm>
            <a:off x="385200" y="1200960"/>
            <a:ext cx="7555320" cy="67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Matrices can be multiplied by a number.</a:t>
            </a:r>
            <a:endParaRPr b="0" lang="en-US" sz="2000" spc="-1" strike="noStrike">
              <a:latin typeface="Arial"/>
            </a:endParaRPr>
          </a:p>
          <a:p>
            <a:pPr>
              <a:lnSpc>
                <a:spcPct val="100000"/>
              </a:lnSpc>
              <a:spcBef>
                <a:spcPts val="400"/>
              </a:spcBef>
              <a:buNone/>
            </a:pPr>
            <a:endParaRPr b="0" lang="en-US" sz="2000" spc="-1" strike="noStrike">
              <a:latin typeface="Arial"/>
            </a:endParaRPr>
          </a:p>
        </p:txBody>
      </p:sp>
      <p:sp>
        <p:nvSpPr>
          <p:cNvPr id="1202" name="PlaceHolder 3"/>
          <p:cNvSpPr>
            <a:spLocks noGrp="1"/>
          </p:cNvSpPr>
          <p:nvPr>
            <p:ph type="sldNum" idx="25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022BAEE-4207-4988-A969-EA0318914CFB}"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pic>
        <p:nvPicPr>
          <p:cNvPr id="1203" name="Afbeelding 1" descr=""/>
          <p:cNvPicPr/>
          <p:nvPr/>
        </p:nvPicPr>
        <p:blipFill>
          <a:blip r:embed="rId1"/>
          <a:stretch/>
        </p:blipFill>
        <p:spPr>
          <a:xfrm>
            <a:off x="833040" y="2305080"/>
            <a:ext cx="6672600" cy="1713600"/>
          </a:xfrm>
          <a:prstGeom prst="rect">
            <a:avLst/>
          </a:prstGeom>
          <a:ln w="0">
            <a:noFill/>
          </a:ln>
        </p:spPr>
      </p:pic>
    </p:spTree>
  </p:cSld>
  <mc:AlternateContent>
    <mc:Choice Requires="p14">
      <p:transition p14:dur="10"/>
    </mc:Choice>
    <mc:Fallback>
      <p:transition/>
    </mc:Fallback>
  </mc:AlternateContent>
</p:sld>
</file>

<file path=ppt/slides/slide2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205" name="PlaceHolder 2"/>
          <p:cNvSpPr>
            <a:spLocks noGrp="1"/>
          </p:cNvSpPr>
          <p:nvPr>
            <p:ph/>
          </p:nvPr>
        </p:nvSpPr>
        <p:spPr>
          <a:xfrm>
            <a:off x="385200" y="1200960"/>
            <a:ext cx="7555320" cy="28332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 that: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constructed with two parameters, indicating number of rows and columns.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copy-constructed and assigned.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Allows getting and setting elements.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Overloads operators + for adding, * for multiplication with a number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simplicity, start indexing at 0.</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1206" name="PlaceHolder 3"/>
          <p:cNvSpPr>
            <a:spLocks noGrp="1"/>
          </p:cNvSpPr>
          <p:nvPr>
            <p:ph type="sldNum" idx="25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FB28AAA-6167-41A8-B11F-AA928F4567FD}"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en-US" sz="2400" spc="-1" strike="noStrike">
              <a:latin typeface="Arial"/>
            </a:endParaRPr>
          </a:p>
        </p:txBody>
      </p:sp>
      <p:sp>
        <p:nvSpPr>
          <p:cNvPr id="1208"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This exercise teaches you how to build a well-designed class. The client code (where the class is used)  naturally turns out to be clear, concise and correct.</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1209" name="PlaceHolder 3"/>
          <p:cNvSpPr>
            <a:spLocks noGrp="1"/>
          </p:cNvSpPr>
          <p:nvPr>
            <p:ph type="sldNum" idx="25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FDB1FD-0219-473C-9E0E-57C241E2A7CC}"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0"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11. Exceptions</a:t>
            </a:r>
            <a:endParaRPr b="0" lang="en-US" sz="3200" spc="-1" strike="noStrike">
              <a:latin typeface="Arial"/>
            </a:endParaRPr>
          </a:p>
        </p:txBody>
      </p:sp>
    </p:spTree>
  </p:cSld>
  <mc:AlternateContent>
    <mc:Choice Requires="p14">
      <p:transition p14:dur="10"/>
    </mc:Choice>
    <mc:Fallback>
      <p:transition/>
    </mc:Fallback>
  </mc:AlternateContent>
</p:sld>
</file>

<file path=ppt/slides/slide2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12"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During runtime, we can anticipate problems with the normal flow of the program.</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 of these are common and can be locally solved, such as wrong user input.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Sometimes a problem is more rare and serious, such as a file that can suddenly not be read, or the program has run out of memory.</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For these cases, we can use exceptions.</a:t>
            </a:r>
            <a:endParaRPr b="0" lang="en-US" sz="2000" spc="-1" strike="noStrike">
              <a:latin typeface="Arial"/>
            </a:endParaRPr>
          </a:p>
        </p:txBody>
      </p:sp>
      <p:sp>
        <p:nvSpPr>
          <p:cNvPr id="1213" name="PlaceHolder 3"/>
          <p:cNvSpPr>
            <a:spLocks noGrp="1"/>
          </p:cNvSpPr>
          <p:nvPr>
            <p:ph type="sldNum" idx="25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67521CA-E7DB-4ADC-BF25-F4593ADF8B3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39" dur="indefinite" restart="never" nodeType="tmRoot">
          <p:childTnLst>
            <p:seq>
              <p:cTn id="3540" dur="indefinite" nodeType="mainSeq">
                <p:childTnLst>
                  <p:par>
                    <p:cTn id="3541" fill="hold">
                      <p:stCondLst>
                        <p:cond delay="indefinite"/>
                      </p:stCondLst>
                      <p:childTnLst>
                        <p:par>
                          <p:cTn id="3542" fill="hold">
                            <p:stCondLst>
                              <p:cond delay="0"/>
                            </p:stCondLst>
                            <p:childTnLst>
                              <p:par>
                                <p:cTn id="3543" nodeType="clickEffect" fill="hold" presetClass="entr" presetID="2" presetSubtype="4">
                                  <p:stCondLst>
                                    <p:cond delay="0"/>
                                  </p:stCondLst>
                                  <p:childTnLst>
                                    <p:set>
                                      <p:cBhvr>
                                        <p:cTn id="3544" dur="1" fill="hold">
                                          <p:stCondLst>
                                            <p:cond delay="0"/>
                                          </p:stCondLst>
                                        </p:cTn>
                                        <p:tgtEl>
                                          <p:spTgt spid="1212">
                                            <p:txEl>
                                              <p:pRg st="1" end="1"/>
                                            </p:txEl>
                                          </p:spTgt>
                                        </p:tgtEl>
                                        <p:attrNameLst>
                                          <p:attrName>style.visibility</p:attrName>
                                        </p:attrNameLst>
                                      </p:cBhvr>
                                      <p:to>
                                        <p:strVal val="visible"/>
                                      </p:to>
                                    </p:set>
                                    <p:anim calcmode="lin" valueType="num">
                                      <p:cBhvr additive="repl">
                                        <p:cTn id="3545" dur="500" fill="hold"/>
                                        <p:tgtEl>
                                          <p:spTgt spid="1212">
                                            <p:txEl>
                                              <p:pRg st="1" end="1"/>
                                            </p:txEl>
                                          </p:spTgt>
                                        </p:tgtEl>
                                        <p:attrNameLst>
                                          <p:attrName>ppt_x</p:attrName>
                                        </p:attrNameLst>
                                      </p:cBhvr>
                                      <p:tavLst>
                                        <p:tav tm="0">
                                          <p:val>
                                            <p:strVal val="#ppt_x"/>
                                          </p:val>
                                        </p:tav>
                                        <p:tav tm="100000">
                                          <p:val>
                                            <p:strVal val="#ppt_x"/>
                                          </p:val>
                                        </p:tav>
                                      </p:tavLst>
                                    </p:anim>
                                    <p:anim calcmode="lin" valueType="num">
                                      <p:cBhvr additive="repl">
                                        <p:cTn id="3546" dur="500" fill="hold"/>
                                        <p:tgtEl>
                                          <p:spTgt spid="1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47" fill="hold">
                      <p:stCondLst>
                        <p:cond delay="indefinite"/>
                      </p:stCondLst>
                      <p:childTnLst>
                        <p:par>
                          <p:cTn id="3548" fill="hold">
                            <p:stCondLst>
                              <p:cond delay="0"/>
                            </p:stCondLst>
                            <p:childTnLst>
                              <p:par>
                                <p:cTn id="3549" nodeType="clickEffect" fill="hold" presetClass="entr" presetID="2" presetSubtype="4">
                                  <p:stCondLst>
                                    <p:cond delay="0"/>
                                  </p:stCondLst>
                                  <p:childTnLst>
                                    <p:set>
                                      <p:cBhvr>
                                        <p:cTn id="3550" dur="1" fill="hold">
                                          <p:stCondLst>
                                            <p:cond delay="0"/>
                                          </p:stCondLst>
                                        </p:cTn>
                                        <p:tgtEl>
                                          <p:spTgt spid="1212">
                                            <p:txEl>
                                              <p:pRg st="2" end="2"/>
                                            </p:txEl>
                                          </p:spTgt>
                                        </p:tgtEl>
                                        <p:attrNameLst>
                                          <p:attrName>style.visibility</p:attrName>
                                        </p:attrNameLst>
                                      </p:cBhvr>
                                      <p:to>
                                        <p:strVal val="visible"/>
                                      </p:to>
                                    </p:set>
                                    <p:anim calcmode="lin" valueType="num">
                                      <p:cBhvr additive="repl">
                                        <p:cTn id="3551" dur="500" fill="hold"/>
                                        <p:tgtEl>
                                          <p:spTgt spid="1212">
                                            <p:txEl>
                                              <p:pRg st="2" end="2"/>
                                            </p:txEl>
                                          </p:spTgt>
                                        </p:tgtEl>
                                        <p:attrNameLst>
                                          <p:attrName>ppt_x</p:attrName>
                                        </p:attrNameLst>
                                      </p:cBhvr>
                                      <p:tavLst>
                                        <p:tav tm="0">
                                          <p:val>
                                            <p:strVal val="#ppt_x"/>
                                          </p:val>
                                        </p:tav>
                                        <p:tav tm="100000">
                                          <p:val>
                                            <p:strVal val="#ppt_x"/>
                                          </p:val>
                                        </p:tav>
                                      </p:tavLst>
                                    </p:anim>
                                    <p:anim calcmode="lin" valueType="num">
                                      <p:cBhvr additive="repl">
                                        <p:cTn id="3552" dur="500" fill="hold"/>
                                        <p:tgtEl>
                                          <p:spTgt spid="12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53" fill="hold">
                      <p:stCondLst>
                        <p:cond delay="indefinite"/>
                      </p:stCondLst>
                      <p:childTnLst>
                        <p:par>
                          <p:cTn id="3554" fill="hold">
                            <p:stCondLst>
                              <p:cond delay="0"/>
                            </p:stCondLst>
                            <p:childTnLst>
                              <p:par>
                                <p:cTn id="3555" nodeType="clickEffect" fill="hold" presetClass="entr" presetID="2" presetSubtype="4">
                                  <p:stCondLst>
                                    <p:cond delay="0"/>
                                  </p:stCondLst>
                                  <p:childTnLst>
                                    <p:set>
                                      <p:cBhvr>
                                        <p:cTn id="3556" dur="1" fill="hold">
                                          <p:stCondLst>
                                            <p:cond delay="0"/>
                                          </p:stCondLst>
                                        </p:cTn>
                                        <p:tgtEl>
                                          <p:spTgt spid="1212">
                                            <p:txEl>
                                              <p:pRg st="3" end="3"/>
                                            </p:txEl>
                                          </p:spTgt>
                                        </p:tgtEl>
                                        <p:attrNameLst>
                                          <p:attrName>style.visibility</p:attrName>
                                        </p:attrNameLst>
                                      </p:cBhvr>
                                      <p:to>
                                        <p:strVal val="visible"/>
                                      </p:to>
                                    </p:set>
                                    <p:anim calcmode="lin" valueType="num">
                                      <p:cBhvr additive="repl">
                                        <p:cTn id="3557" dur="500" fill="hold"/>
                                        <p:tgtEl>
                                          <p:spTgt spid="1212">
                                            <p:txEl>
                                              <p:pRg st="3" end="3"/>
                                            </p:txEl>
                                          </p:spTgt>
                                        </p:tgtEl>
                                        <p:attrNameLst>
                                          <p:attrName>ppt_x</p:attrName>
                                        </p:attrNameLst>
                                      </p:cBhvr>
                                      <p:tavLst>
                                        <p:tav tm="0">
                                          <p:val>
                                            <p:strVal val="#ppt_x"/>
                                          </p:val>
                                        </p:tav>
                                        <p:tav tm="100000">
                                          <p:val>
                                            <p:strVal val="#ppt_x"/>
                                          </p:val>
                                        </p:tav>
                                      </p:tavLst>
                                    </p:anim>
                                    <p:anim calcmode="lin" valueType="num">
                                      <p:cBhvr additive="repl">
                                        <p:cTn id="3558" dur="500" fill="hold"/>
                                        <p:tgtEl>
                                          <p:spTgt spid="12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15" name="PlaceHolder 2"/>
          <p:cNvSpPr>
            <a:spLocks noGrp="1"/>
          </p:cNvSpPr>
          <p:nvPr>
            <p:ph/>
          </p:nvPr>
        </p:nvSpPr>
        <p:spPr>
          <a:xfrm>
            <a:off x="385200" y="1200960"/>
            <a:ext cx="7555320" cy="4151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want to read 10 integers that are in a file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&lt;fstream&gt;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&lt;vector&gt;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reads 10 ints from stream</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a:t>
            </a:r>
            <a:r>
              <a:rPr b="1" lang="nn-NO"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ifs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16" name="PlaceHolder 3"/>
          <p:cNvSpPr>
            <a:spLocks noGrp="1"/>
          </p:cNvSpPr>
          <p:nvPr>
            <p:ph type="sldNum" idx="25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46AAA02-3806-4EC6-A82B-A7A2E876F184}"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59" dur="indefinite" restart="never" nodeType="tmRoot">
          <p:childTnLst>
            <p:seq>
              <p:cTn id="3560" dur="indefinite" nodeType="mainSeq">
                <p:childTnLst>
                  <p:par>
                    <p:cTn id="3561" fill="hold">
                      <p:stCondLst>
                        <p:cond delay="indefinite"/>
                      </p:stCondLst>
                      <p:childTnLst>
                        <p:par>
                          <p:cTn id="3562" fill="hold">
                            <p:stCondLst>
                              <p:cond delay="0"/>
                            </p:stCondLst>
                            <p:childTnLst>
                              <p:par>
                                <p:cTn id="3563" nodeType="clickEffect" fill="hold" presetClass="entr" presetID="2" presetSubtype="4">
                                  <p:stCondLst>
                                    <p:cond delay="0"/>
                                  </p:stCondLst>
                                  <p:childTnLst>
                                    <p:set>
                                      <p:cBhvr>
                                        <p:cTn id="3564" dur="1" fill="hold">
                                          <p:stCondLst>
                                            <p:cond delay="0"/>
                                          </p:stCondLst>
                                        </p:cTn>
                                        <p:tgtEl>
                                          <p:spTgt spid="1215">
                                            <p:txEl>
                                              <p:pRg st="1" end="1"/>
                                            </p:txEl>
                                          </p:spTgt>
                                        </p:tgtEl>
                                        <p:attrNameLst>
                                          <p:attrName>style.visibility</p:attrName>
                                        </p:attrNameLst>
                                      </p:cBhvr>
                                      <p:to>
                                        <p:strVal val="visible"/>
                                      </p:to>
                                    </p:set>
                                    <p:anim calcmode="lin" valueType="num">
                                      <p:cBhvr additive="repl">
                                        <p:cTn id="3565" dur="500" fill="hold"/>
                                        <p:tgtEl>
                                          <p:spTgt spid="1215">
                                            <p:txEl>
                                              <p:pRg st="1" end="1"/>
                                            </p:txEl>
                                          </p:spTgt>
                                        </p:tgtEl>
                                        <p:attrNameLst>
                                          <p:attrName>ppt_x</p:attrName>
                                        </p:attrNameLst>
                                      </p:cBhvr>
                                      <p:tavLst>
                                        <p:tav tm="0">
                                          <p:val>
                                            <p:strVal val="#ppt_x"/>
                                          </p:val>
                                        </p:tav>
                                        <p:tav tm="100000">
                                          <p:val>
                                            <p:strVal val="#ppt_x"/>
                                          </p:val>
                                        </p:tav>
                                      </p:tavLst>
                                    </p:anim>
                                    <p:anim calcmode="lin" valueType="num">
                                      <p:cBhvr additive="repl">
                                        <p:cTn id="3566" dur="500" fill="hold"/>
                                        <p:tgtEl>
                                          <p:spTgt spid="1215">
                                            <p:txEl>
                                              <p:pRg st="1" end="1"/>
                                            </p:txEl>
                                          </p:spTgt>
                                        </p:tgtEl>
                                        <p:attrNameLst>
                                          <p:attrName>ppt_y</p:attrName>
                                        </p:attrNameLst>
                                      </p:cBhvr>
                                      <p:tavLst>
                                        <p:tav tm="0">
                                          <p:val>
                                            <p:strVal val="1+#ppt_h/2"/>
                                          </p:val>
                                        </p:tav>
                                        <p:tav tm="100000">
                                          <p:val>
                                            <p:strVal val="#ppt_y"/>
                                          </p:val>
                                        </p:tav>
                                      </p:tavLst>
                                    </p:anim>
                                  </p:childTnLst>
                                </p:cTn>
                              </p:par>
                              <p:par>
                                <p:cTn id="3567" nodeType="withEffect" fill="hold" presetClass="entr" presetID="2" presetSubtype="4">
                                  <p:stCondLst>
                                    <p:cond delay="0"/>
                                  </p:stCondLst>
                                  <p:childTnLst>
                                    <p:set>
                                      <p:cBhvr>
                                        <p:cTn id="3568" dur="1" fill="hold">
                                          <p:stCondLst>
                                            <p:cond delay="0"/>
                                          </p:stCondLst>
                                        </p:cTn>
                                        <p:tgtEl>
                                          <p:spTgt spid="1215">
                                            <p:txEl>
                                              <p:pRg st="2" end="2"/>
                                            </p:txEl>
                                          </p:spTgt>
                                        </p:tgtEl>
                                        <p:attrNameLst>
                                          <p:attrName>style.visibility</p:attrName>
                                        </p:attrNameLst>
                                      </p:cBhvr>
                                      <p:to>
                                        <p:strVal val="visible"/>
                                      </p:to>
                                    </p:set>
                                    <p:anim calcmode="lin" valueType="num">
                                      <p:cBhvr additive="repl">
                                        <p:cTn id="3569" dur="500" fill="hold"/>
                                        <p:tgtEl>
                                          <p:spTgt spid="1215">
                                            <p:txEl>
                                              <p:pRg st="2" end="2"/>
                                            </p:txEl>
                                          </p:spTgt>
                                        </p:tgtEl>
                                        <p:attrNameLst>
                                          <p:attrName>ppt_x</p:attrName>
                                        </p:attrNameLst>
                                      </p:cBhvr>
                                      <p:tavLst>
                                        <p:tav tm="0">
                                          <p:val>
                                            <p:strVal val="#ppt_x"/>
                                          </p:val>
                                        </p:tav>
                                        <p:tav tm="100000">
                                          <p:val>
                                            <p:strVal val="#ppt_x"/>
                                          </p:val>
                                        </p:tav>
                                      </p:tavLst>
                                    </p:anim>
                                    <p:anim calcmode="lin" valueType="num">
                                      <p:cBhvr additive="repl">
                                        <p:cTn id="3570" dur="500" fill="hold"/>
                                        <p:tgtEl>
                                          <p:spTgt spid="1215">
                                            <p:txEl>
                                              <p:pRg st="2" end="2"/>
                                            </p:txEl>
                                          </p:spTgt>
                                        </p:tgtEl>
                                        <p:attrNameLst>
                                          <p:attrName>ppt_y</p:attrName>
                                        </p:attrNameLst>
                                      </p:cBhvr>
                                      <p:tavLst>
                                        <p:tav tm="0">
                                          <p:val>
                                            <p:strVal val="1+#ppt_h/2"/>
                                          </p:val>
                                        </p:tav>
                                        <p:tav tm="100000">
                                          <p:val>
                                            <p:strVal val="#ppt_y"/>
                                          </p:val>
                                        </p:tav>
                                      </p:tavLst>
                                    </p:anim>
                                  </p:childTnLst>
                                </p:cTn>
                              </p:par>
                              <p:par>
                                <p:cTn id="3571" nodeType="withEffect" fill="hold" presetClass="entr" presetID="2" presetSubtype="4">
                                  <p:stCondLst>
                                    <p:cond delay="0"/>
                                  </p:stCondLst>
                                  <p:childTnLst>
                                    <p:set>
                                      <p:cBhvr>
                                        <p:cTn id="3572" dur="1" fill="hold">
                                          <p:stCondLst>
                                            <p:cond delay="0"/>
                                          </p:stCondLst>
                                        </p:cTn>
                                        <p:tgtEl>
                                          <p:spTgt spid="1215">
                                            <p:txEl>
                                              <p:pRg st="3" end="3"/>
                                            </p:txEl>
                                          </p:spTgt>
                                        </p:tgtEl>
                                        <p:attrNameLst>
                                          <p:attrName>style.visibility</p:attrName>
                                        </p:attrNameLst>
                                      </p:cBhvr>
                                      <p:to>
                                        <p:strVal val="visible"/>
                                      </p:to>
                                    </p:set>
                                    <p:anim calcmode="lin" valueType="num">
                                      <p:cBhvr additive="repl">
                                        <p:cTn id="3573" dur="500" fill="hold"/>
                                        <p:tgtEl>
                                          <p:spTgt spid="1215">
                                            <p:txEl>
                                              <p:pRg st="3" end="3"/>
                                            </p:txEl>
                                          </p:spTgt>
                                        </p:tgtEl>
                                        <p:attrNameLst>
                                          <p:attrName>ppt_x</p:attrName>
                                        </p:attrNameLst>
                                      </p:cBhvr>
                                      <p:tavLst>
                                        <p:tav tm="0">
                                          <p:val>
                                            <p:strVal val="#ppt_x"/>
                                          </p:val>
                                        </p:tav>
                                        <p:tav tm="100000">
                                          <p:val>
                                            <p:strVal val="#ppt_x"/>
                                          </p:val>
                                        </p:tav>
                                      </p:tavLst>
                                    </p:anim>
                                    <p:anim calcmode="lin" valueType="num">
                                      <p:cBhvr additive="repl">
                                        <p:cTn id="3574" dur="500" fill="hold"/>
                                        <p:tgtEl>
                                          <p:spTgt spid="1215">
                                            <p:txEl>
                                              <p:pRg st="3" end="3"/>
                                            </p:txEl>
                                          </p:spTgt>
                                        </p:tgtEl>
                                        <p:attrNameLst>
                                          <p:attrName>ppt_y</p:attrName>
                                        </p:attrNameLst>
                                      </p:cBhvr>
                                      <p:tavLst>
                                        <p:tav tm="0">
                                          <p:val>
                                            <p:strVal val="1+#ppt_h/2"/>
                                          </p:val>
                                        </p:tav>
                                        <p:tav tm="100000">
                                          <p:val>
                                            <p:strVal val="#ppt_y"/>
                                          </p:val>
                                        </p:tav>
                                      </p:tavLst>
                                    </p:anim>
                                  </p:childTnLst>
                                </p:cTn>
                              </p:par>
                              <p:par>
                                <p:cTn id="3575" nodeType="withEffect" fill="hold" presetClass="entr" presetID="2" presetSubtype="4">
                                  <p:stCondLst>
                                    <p:cond delay="0"/>
                                  </p:stCondLst>
                                  <p:childTnLst>
                                    <p:set>
                                      <p:cBhvr>
                                        <p:cTn id="3576" dur="1" fill="hold">
                                          <p:stCondLst>
                                            <p:cond delay="0"/>
                                          </p:stCondLst>
                                        </p:cTn>
                                        <p:tgtEl>
                                          <p:spTgt spid="1215">
                                            <p:txEl>
                                              <p:pRg st="4" end="4"/>
                                            </p:txEl>
                                          </p:spTgt>
                                        </p:tgtEl>
                                        <p:attrNameLst>
                                          <p:attrName>style.visibility</p:attrName>
                                        </p:attrNameLst>
                                      </p:cBhvr>
                                      <p:to>
                                        <p:strVal val="visible"/>
                                      </p:to>
                                    </p:set>
                                    <p:anim calcmode="lin" valueType="num">
                                      <p:cBhvr additive="repl">
                                        <p:cTn id="3577" dur="500" fill="hold"/>
                                        <p:tgtEl>
                                          <p:spTgt spid="1215">
                                            <p:txEl>
                                              <p:pRg st="4" end="4"/>
                                            </p:txEl>
                                          </p:spTgt>
                                        </p:tgtEl>
                                        <p:attrNameLst>
                                          <p:attrName>ppt_x</p:attrName>
                                        </p:attrNameLst>
                                      </p:cBhvr>
                                      <p:tavLst>
                                        <p:tav tm="0">
                                          <p:val>
                                            <p:strVal val="#ppt_x"/>
                                          </p:val>
                                        </p:tav>
                                        <p:tav tm="100000">
                                          <p:val>
                                            <p:strVal val="#ppt_x"/>
                                          </p:val>
                                        </p:tav>
                                      </p:tavLst>
                                    </p:anim>
                                    <p:anim calcmode="lin" valueType="num">
                                      <p:cBhvr additive="repl">
                                        <p:cTn id="3578" dur="500" fill="hold"/>
                                        <p:tgtEl>
                                          <p:spTgt spid="1215">
                                            <p:txEl>
                                              <p:pRg st="4" end="4"/>
                                            </p:txEl>
                                          </p:spTgt>
                                        </p:tgtEl>
                                        <p:attrNameLst>
                                          <p:attrName>ppt_y</p:attrName>
                                        </p:attrNameLst>
                                      </p:cBhvr>
                                      <p:tavLst>
                                        <p:tav tm="0">
                                          <p:val>
                                            <p:strVal val="1+#ppt_h/2"/>
                                          </p:val>
                                        </p:tav>
                                        <p:tav tm="100000">
                                          <p:val>
                                            <p:strVal val="#ppt_y"/>
                                          </p:val>
                                        </p:tav>
                                      </p:tavLst>
                                    </p:anim>
                                  </p:childTnLst>
                                </p:cTn>
                              </p:par>
                              <p:par>
                                <p:cTn id="3579" nodeType="withEffect" fill="hold" presetClass="entr" presetID="2" presetSubtype="4">
                                  <p:stCondLst>
                                    <p:cond delay="0"/>
                                  </p:stCondLst>
                                  <p:childTnLst>
                                    <p:set>
                                      <p:cBhvr>
                                        <p:cTn id="3580" dur="1" fill="hold">
                                          <p:stCondLst>
                                            <p:cond delay="0"/>
                                          </p:stCondLst>
                                        </p:cTn>
                                        <p:tgtEl>
                                          <p:spTgt spid="1215">
                                            <p:txEl>
                                              <p:pRg st="5" end="5"/>
                                            </p:txEl>
                                          </p:spTgt>
                                        </p:tgtEl>
                                        <p:attrNameLst>
                                          <p:attrName>style.visibility</p:attrName>
                                        </p:attrNameLst>
                                      </p:cBhvr>
                                      <p:to>
                                        <p:strVal val="visible"/>
                                      </p:to>
                                    </p:set>
                                    <p:anim calcmode="lin" valueType="num">
                                      <p:cBhvr additive="repl">
                                        <p:cTn id="3581" dur="500" fill="hold"/>
                                        <p:tgtEl>
                                          <p:spTgt spid="1215">
                                            <p:txEl>
                                              <p:pRg st="5" end="5"/>
                                            </p:txEl>
                                          </p:spTgt>
                                        </p:tgtEl>
                                        <p:attrNameLst>
                                          <p:attrName>ppt_x</p:attrName>
                                        </p:attrNameLst>
                                      </p:cBhvr>
                                      <p:tavLst>
                                        <p:tav tm="0">
                                          <p:val>
                                            <p:strVal val="#ppt_x"/>
                                          </p:val>
                                        </p:tav>
                                        <p:tav tm="100000">
                                          <p:val>
                                            <p:strVal val="#ppt_x"/>
                                          </p:val>
                                        </p:tav>
                                      </p:tavLst>
                                    </p:anim>
                                    <p:anim calcmode="lin" valueType="num">
                                      <p:cBhvr additive="repl">
                                        <p:cTn id="3582" dur="500" fill="hold"/>
                                        <p:tgtEl>
                                          <p:spTgt spid="1215">
                                            <p:txEl>
                                              <p:pRg st="5" end="5"/>
                                            </p:txEl>
                                          </p:spTgt>
                                        </p:tgtEl>
                                        <p:attrNameLst>
                                          <p:attrName>ppt_y</p:attrName>
                                        </p:attrNameLst>
                                      </p:cBhvr>
                                      <p:tavLst>
                                        <p:tav tm="0">
                                          <p:val>
                                            <p:strVal val="1+#ppt_h/2"/>
                                          </p:val>
                                        </p:tav>
                                        <p:tav tm="100000">
                                          <p:val>
                                            <p:strVal val="#ppt_y"/>
                                          </p:val>
                                        </p:tav>
                                      </p:tavLst>
                                    </p:anim>
                                  </p:childTnLst>
                                </p:cTn>
                              </p:par>
                              <p:par>
                                <p:cTn id="3583" nodeType="withEffect" fill="hold" presetClass="entr" presetID="2" presetSubtype="4">
                                  <p:stCondLst>
                                    <p:cond delay="0"/>
                                  </p:stCondLst>
                                  <p:childTnLst>
                                    <p:set>
                                      <p:cBhvr>
                                        <p:cTn id="3584" dur="1" fill="hold">
                                          <p:stCondLst>
                                            <p:cond delay="0"/>
                                          </p:stCondLst>
                                        </p:cTn>
                                        <p:tgtEl>
                                          <p:spTgt spid="1215">
                                            <p:txEl>
                                              <p:pRg st="6" end="6"/>
                                            </p:txEl>
                                          </p:spTgt>
                                        </p:tgtEl>
                                        <p:attrNameLst>
                                          <p:attrName>style.visibility</p:attrName>
                                        </p:attrNameLst>
                                      </p:cBhvr>
                                      <p:to>
                                        <p:strVal val="visible"/>
                                      </p:to>
                                    </p:set>
                                    <p:anim calcmode="lin" valueType="num">
                                      <p:cBhvr additive="repl">
                                        <p:cTn id="3585" dur="500" fill="hold"/>
                                        <p:tgtEl>
                                          <p:spTgt spid="1215">
                                            <p:txEl>
                                              <p:pRg st="6" end="6"/>
                                            </p:txEl>
                                          </p:spTgt>
                                        </p:tgtEl>
                                        <p:attrNameLst>
                                          <p:attrName>ppt_x</p:attrName>
                                        </p:attrNameLst>
                                      </p:cBhvr>
                                      <p:tavLst>
                                        <p:tav tm="0">
                                          <p:val>
                                            <p:strVal val="#ppt_x"/>
                                          </p:val>
                                        </p:tav>
                                        <p:tav tm="100000">
                                          <p:val>
                                            <p:strVal val="#ppt_x"/>
                                          </p:val>
                                        </p:tav>
                                      </p:tavLst>
                                    </p:anim>
                                    <p:anim calcmode="lin" valueType="num">
                                      <p:cBhvr additive="repl">
                                        <p:cTn id="3586" dur="500" fill="hold"/>
                                        <p:tgtEl>
                                          <p:spTgt spid="1215">
                                            <p:txEl>
                                              <p:pRg st="6" end="6"/>
                                            </p:txEl>
                                          </p:spTgt>
                                        </p:tgtEl>
                                        <p:attrNameLst>
                                          <p:attrName>ppt_y</p:attrName>
                                        </p:attrNameLst>
                                      </p:cBhvr>
                                      <p:tavLst>
                                        <p:tav tm="0">
                                          <p:val>
                                            <p:strVal val="1+#ppt_h/2"/>
                                          </p:val>
                                        </p:tav>
                                        <p:tav tm="100000">
                                          <p:val>
                                            <p:strVal val="#ppt_y"/>
                                          </p:val>
                                        </p:tav>
                                      </p:tavLst>
                                    </p:anim>
                                  </p:childTnLst>
                                </p:cTn>
                              </p:par>
                              <p:par>
                                <p:cTn id="3587" nodeType="withEffect" fill="hold" presetClass="entr" presetID="2" presetSubtype="4">
                                  <p:stCondLst>
                                    <p:cond delay="0"/>
                                  </p:stCondLst>
                                  <p:childTnLst>
                                    <p:set>
                                      <p:cBhvr>
                                        <p:cTn id="3588" dur="1" fill="hold">
                                          <p:stCondLst>
                                            <p:cond delay="0"/>
                                          </p:stCondLst>
                                        </p:cTn>
                                        <p:tgtEl>
                                          <p:spTgt spid="1215">
                                            <p:txEl>
                                              <p:pRg st="7" end="7"/>
                                            </p:txEl>
                                          </p:spTgt>
                                        </p:tgtEl>
                                        <p:attrNameLst>
                                          <p:attrName>style.visibility</p:attrName>
                                        </p:attrNameLst>
                                      </p:cBhvr>
                                      <p:to>
                                        <p:strVal val="visible"/>
                                      </p:to>
                                    </p:set>
                                    <p:anim calcmode="lin" valueType="num">
                                      <p:cBhvr additive="repl">
                                        <p:cTn id="3589" dur="500" fill="hold"/>
                                        <p:tgtEl>
                                          <p:spTgt spid="1215">
                                            <p:txEl>
                                              <p:pRg st="7" end="7"/>
                                            </p:txEl>
                                          </p:spTgt>
                                        </p:tgtEl>
                                        <p:attrNameLst>
                                          <p:attrName>ppt_x</p:attrName>
                                        </p:attrNameLst>
                                      </p:cBhvr>
                                      <p:tavLst>
                                        <p:tav tm="0">
                                          <p:val>
                                            <p:strVal val="#ppt_x"/>
                                          </p:val>
                                        </p:tav>
                                        <p:tav tm="100000">
                                          <p:val>
                                            <p:strVal val="#ppt_x"/>
                                          </p:val>
                                        </p:tav>
                                      </p:tavLst>
                                    </p:anim>
                                    <p:anim calcmode="lin" valueType="num">
                                      <p:cBhvr additive="repl">
                                        <p:cTn id="3590" dur="500" fill="hold"/>
                                        <p:tgtEl>
                                          <p:spTgt spid="1215">
                                            <p:txEl>
                                              <p:pRg st="7" end="7"/>
                                            </p:txEl>
                                          </p:spTgt>
                                        </p:tgtEl>
                                        <p:attrNameLst>
                                          <p:attrName>ppt_y</p:attrName>
                                        </p:attrNameLst>
                                      </p:cBhvr>
                                      <p:tavLst>
                                        <p:tav tm="0">
                                          <p:val>
                                            <p:strVal val="1+#ppt_h/2"/>
                                          </p:val>
                                        </p:tav>
                                        <p:tav tm="100000">
                                          <p:val>
                                            <p:strVal val="#ppt_y"/>
                                          </p:val>
                                        </p:tav>
                                      </p:tavLst>
                                    </p:anim>
                                  </p:childTnLst>
                                </p:cTn>
                              </p:par>
                              <p:par>
                                <p:cTn id="3591" nodeType="withEffect" fill="hold" presetClass="entr" presetID="2" presetSubtype="4">
                                  <p:stCondLst>
                                    <p:cond delay="0"/>
                                  </p:stCondLst>
                                  <p:childTnLst>
                                    <p:set>
                                      <p:cBhvr>
                                        <p:cTn id="3592" dur="1" fill="hold">
                                          <p:stCondLst>
                                            <p:cond delay="0"/>
                                          </p:stCondLst>
                                        </p:cTn>
                                        <p:tgtEl>
                                          <p:spTgt spid="1215">
                                            <p:txEl>
                                              <p:pRg st="8" end="8"/>
                                            </p:txEl>
                                          </p:spTgt>
                                        </p:tgtEl>
                                        <p:attrNameLst>
                                          <p:attrName>style.visibility</p:attrName>
                                        </p:attrNameLst>
                                      </p:cBhvr>
                                      <p:to>
                                        <p:strVal val="visible"/>
                                      </p:to>
                                    </p:set>
                                    <p:anim calcmode="lin" valueType="num">
                                      <p:cBhvr additive="repl">
                                        <p:cTn id="3593" dur="500" fill="hold"/>
                                        <p:tgtEl>
                                          <p:spTgt spid="1215">
                                            <p:txEl>
                                              <p:pRg st="8" end="8"/>
                                            </p:txEl>
                                          </p:spTgt>
                                        </p:tgtEl>
                                        <p:attrNameLst>
                                          <p:attrName>ppt_x</p:attrName>
                                        </p:attrNameLst>
                                      </p:cBhvr>
                                      <p:tavLst>
                                        <p:tav tm="0">
                                          <p:val>
                                            <p:strVal val="#ppt_x"/>
                                          </p:val>
                                        </p:tav>
                                        <p:tav tm="100000">
                                          <p:val>
                                            <p:strVal val="#ppt_x"/>
                                          </p:val>
                                        </p:tav>
                                      </p:tavLst>
                                    </p:anim>
                                    <p:anim calcmode="lin" valueType="num">
                                      <p:cBhvr additive="repl">
                                        <p:cTn id="3594" dur="500" fill="hold"/>
                                        <p:tgtEl>
                                          <p:spTgt spid="1215">
                                            <p:txEl>
                                              <p:pRg st="8" end="8"/>
                                            </p:txEl>
                                          </p:spTgt>
                                        </p:tgtEl>
                                        <p:attrNameLst>
                                          <p:attrName>ppt_y</p:attrName>
                                        </p:attrNameLst>
                                      </p:cBhvr>
                                      <p:tavLst>
                                        <p:tav tm="0">
                                          <p:val>
                                            <p:strVal val="1+#ppt_h/2"/>
                                          </p:val>
                                        </p:tav>
                                        <p:tav tm="100000">
                                          <p:val>
                                            <p:strVal val="#ppt_y"/>
                                          </p:val>
                                        </p:tav>
                                      </p:tavLst>
                                    </p:anim>
                                  </p:childTnLst>
                                </p:cTn>
                              </p:par>
                              <p:par>
                                <p:cTn id="3595" nodeType="withEffect" fill="hold" presetClass="entr" presetID="2" presetSubtype="4">
                                  <p:stCondLst>
                                    <p:cond delay="0"/>
                                  </p:stCondLst>
                                  <p:childTnLst>
                                    <p:set>
                                      <p:cBhvr>
                                        <p:cTn id="3596" dur="1" fill="hold">
                                          <p:stCondLst>
                                            <p:cond delay="0"/>
                                          </p:stCondLst>
                                        </p:cTn>
                                        <p:tgtEl>
                                          <p:spTgt spid="1215">
                                            <p:txEl>
                                              <p:pRg st="9" end="9"/>
                                            </p:txEl>
                                          </p:spTgt>
                                        </p:tgtEl>
                                        <p:attrNameLst>
                                          <p:attrName>style.visibility</p:attrName>
                                        </p:attrNameLst>
                                      </p:cBhvr>
                                      <p:to>
                                        <p:strVal val="visible"/>
                                      </p:to>
                                    </p:set>
                                    <p:anim calcmode="lin" valueType="num">
                                      <p:cBhvr additive="repl">
                                        <p:cTn id="3597" dur="500" fill="hold"/>
                                        <p:tgtEl>
                                          <p:spTgt spid="1215">
                                            <p:txEl>
                                              <p:pRg st="9" end="9"/>
                                            </p:txEl>
                                          </p:spTgt>
                                        </p:tgtEl>
                                        <p:attrNameLst>
                                          <p:attrName>ppt_x</p:attrName>
                                        </p:attrNameLst>
                                      </p:cBhvr>
                                      <p:tavLst>
                                        <p:tav tm="0">
                                          <p:val>
                                            <p:strVal val="#ppt_x"/>
                                          </p:val>
                                        </p:tav>
                                        <p:tav tm="100000">
                                          <p:val>
                                            <p:strVal val="#ppt_x"/>
                                          </p:val>
                                        </p:tav>
                                      </p:tavLst>
                                    </p:anim>
                                    <p:anim calcmode="lin" valueType="num">
                                      <p:cBhvr additive="repl">
                                        <p:cTn id="3598" dur="500" fill="hold"/>
                                        <p:tgtEl>
                                          <p:spTgt spid="1215">
                                            <p:txEl>
                                              <p:pRg st="9" end="9"/>
                                            </p:txEl>
                                          </p:spTgt>
                                        </p:tgtEl>
                                        <p:attrNameLst>
                                          <p:attrName>ppt_y</p:attrName>
                                        </p:attrNameLst>
                                      </p:cBhvr>
                                      <p:tavLst>
                                        <p:tav tm="0">
                                          <p:val>
                                            <p:strVal val="1+#ppt_h/2"/>
                                          </p:val>
                                        </p:tav>
                                        <p:tav tm="100000">
                                          <p:val>
                                            <p:strVal val="#ppt_y"/>
                                          </p:val>
                                        </p:tav>
                                      </p:tavLst>
                                    </p:anim>
                                  </p:childTnLst>
                                </p:cTn>
                              </p:par>
                              <p:par>
                                <p:cTn id="3599" nodeType="withEffect" fill="hold" presetClass="entr" presetID="2" presetSubtype="4">
                                  <p:stCondLst>
                                    <p:cond delay="0"/>
                                  </p:stCondLst>
                                  <p:childTnLst>
                                    <p:set>
                                      <p:cBhvr>
                                        <p:cTn id="3600" dur="1" fill="hold">
                                          <p:stCondLst>
                                            <p:cond delay="0"/>
                                          </p:stCondLst>
                                        </p:cTn>
                                        <p:tgtEl>
                                          <p:spTgt spid="1215">
                                            <p:txEl>
                                              <p:pRg st="10" end="10"/>
                                            </p:txEl>
                                          </p:spTgt>
                                        </p:tgtEl>
                                        <p:attrNameLst>
                                          <p:attrName>style.visibility</p:attrName>
                                        </p:attrNameLst>
                                      </p:cBhvr>
                                      <p:to>
                                        <p:strVal val="visible"/>
                                      </p:to>
                                    </p:set>
                                    <p:anim calcmode="lin" valueType="num">
                                      <p:cBhvr additive="repl">
                                        <p:cTn id="3601" dur="500" fill="hold"/>
                                        <p:tgtEl>
                                          <p:spTgt spid="1215">
                                            <p:txEl>
                                              <p:pRg st="10" end="10"/>
                                            </p:txEl>
                                          </p:spTgt>
                                        </p:tgtEl>
                                        <p:attrNameLst>
                                          <p:attrName>ppt_x</p:attrName>
                                        </p:attrNameLst>
                                      </p:cBhvr>
                                      <p:tavLst>
                                        <p:tav tm="0">
                                          <p:val>
                                            <p:strVal val="#ppt_x"/>
                                          </p:val>
                                        </p:tav>
                                        <p:tav tm="100000">
                                          <p:val>
                                            <p:strVal val="#ppt_x"/>
                                          </p:val>
                                        </p:tav>
                                      </p:tavLst>
                                    </p:anim>
                                    <p:anim calcmode="lin" valueType="num">
                                      <p:cBhvr additive="repl">
                                        <p:cTn id="3602" dur="500" fill="hold"/>
                                        <p:tgtEl>
                                          <p:spTgt spid="1215">
                                            <p:txEl>
                                              <p:pRg st="10" end="10"/>
                                            </p:txEl>
                                          </p:spTgt>
                                        </p:tgtEl>
                                        <p:attrNameLst>
                                          <p:attrName>ppt_y</p:attrName>
                                        </p:attrNameLst>
                                      </p:cBhvr>
                                      <p:tavLst>
                                        <p:tav tm="0">
                                          <p:val>
                                            <p:strVal val="1+#ppt_h/2"/>
                                          </p:val>
                                        </p:tav>
                                        <p:tav tm="100000">
                                          <p:val>
                                            <p:strVal val="#ppt_y"/>
                                          </p:val>
                                        </p:tav>
                                      </p:tavLst>
                                    </p:anim>
                                  </p:childTnLst>
                                </p:cTn>
                              </p:par>
                              <p:par>
                                <p:cTn id="3603" nodeType="withEffect" fill="hold" presetClass="entr" presetID="2" presetSubtype="4">
                                  <p:stCondLst>
                                    <p:cond delay="0"/>
                                  </p:stCondLst>
                                  <p:childTnLst>
                                    <p:set>
                                      <p:cBhvr>
                                        <p:cTn id="3604" dur="1" fill="hold">
                                          <p:stCondLst>
                                            <p:cond delay="0"/>
                                          </p:stCondLst>
                                        </p:cTn>
                                        <p:tgtEl>
                                          <p:spTgt spid="1215">
                                            <p:txEl>
                                              <p:pRg st="11" end="11"/>
                                            </p:txEl>
                                          </p:spTgt>
                                        </p:tgtEl>
                                        <p:attrNameLst>
                                          <p:attrName>style.visibility</p:attrName>
                                        </p:attrNameLst>
                                      </p:cBhvr>
                                      <p:to>
                                        <p:strVal val="visible"/>
                                      </p:to>
                                    </p:set>
                                    <p:anim calcmode="lin" valueType="num">
                                      <p:cBhvr additive="repl">
                                        <p:cTn id="3605" dur="500" fill="hold"/>
                                        <p:tgtEl>
                                          <p:spTgt spid="1215">
                                            <p:txEl>
                                              <p:pRg st="11" end="11"/>
                                            </p:txEl>
                                          </p:spTgt>
                                        </p:tgtEl>
                                        <p:attrNameLst>
                                          <p:attrName>ppt_x</p:attrName>
                                        </p:attrNameLst>
                                      </p:cBhvr>
                                      <p:tavLst>
                                        <p:tav tm="0">
                                          <p:val>
                                            <p:strVal val="#ppt_x"/>
                                          </p:val>
                                        </p:tav>
                                        <p:tav tm="100000">
                                          <p:val>
                                            <p:strVal val="#ppt_x"/>
                                          </p:val>
                                        </p:tav>
                                      </p:tavLst>
                                    </p:anim>
                                    <p:anim calcmode="lin" valueType="num">
                                      <p:cBhvr additive="repl">
                                        <p:cTn id="3606" dur="500" fill="hold"/>
                                        <p:tgtEl>
                                          <p:spTgt spid="1215">
                                            <p:txEl>
                                              <p:pRg st="11" end="11"/>
                                            </p:txEl>
                                          </p:spTgt>
                                        </p:tgtEl>
                                        <p:attrNameLst>
                                          <p:attrName>ppt_y</p:attrName>
                                        </p:attrNameLst>
                                      </p:cBhvr>
                                      <p:tavLst>
                                        <p:tav tm="0">
                                          <p:val>
                                            <p:strVal val="1+#ppt_h/2"/>
                                          </p:val>
                                        </p:tav>
                                        <p:tav tm="100000">
                                          <p:val>
                                            <p:strVal val="#ppt_y"/>
                                          </p:val>
                                        </p:tav>
                                      </p:tavLst>
                                    </p:anim>
                                  </p:childTnLst>
                                </p:cTn>
                              </p:par>
                              <p:par>
                                <p:cTn id="3607" nodeType="withEffect" fill="hold" presetClass="entr" presetID="2" presetSubtype="4">
                                  <p:stCondLst>
                                    <p:cond delay="0"/>
                                  </p:stCondLst>
                                  <p:childTnLst>
                                    <p:set>
                                      <p:cBhvr>
                                        <p:cTn id="3608" dur="1" fill="hold">
                                          <p:stCondLst>
                                            <p:cond delay="0"/>
                                          </p:stCondLst>
                                        </p:cTn>
                                        <p:tgtEl>
                                          <p:spTgt spid="1215">
                                            <p:txEl>
                                              <p:pRg st="12" end="12"/>
                                            </p:txEl>
                                          </p:spTgt>
                                        </p:tgtEl>
                                        <p:attrNameLst>
                                          <p:attrName>style.visibility</p:attrName>
                                        </p:attrNameLst>
                                      </p:cBhvr>
                                      <p:to>
                                        <p:strVal val="visible"/>
                                      </p:to>
                                    </p:set>
                                    <p:anim calcmode="lin" valueType="num">
                                      <p:cBhvr additive="repl">
                                        <p:cTn id="3609" dur="500" fill="hold"/>
                                        <p:tgtEl>
                                          <p:spTgt spid="1215">
                                            <p:txEl>
                                              <p:pRg st="12" end="12"/>
                                            </p:txEl>
                                          </p:spTgt>
                                        </p:tgtEl>
                                        <p:attrNameLst>
                                          <p:attrName>ppt_x</p:attrName>
                                        </p:attrNameLst>
                                      </p:cBhvr>
                                      <p:tavLst>
                                        <p:tav tm="0">
                                          <p:val>
                                            <p:strVal val="#ppt_x"/>
                                          </p:val>
                                        </p:tav>
                                        <p:tav tm="100000">
                                          <p:val>
                                            <p:strVal val="#ppt_x"/>
                                          </p:val>
                                        </p:tav>
                                      </p:tavLst>
                                    </p:anim>
                                    <p:anim calcmode="lin" valueType="num">
                                      <p:cBhvr additive="repl">
                                        <p:cTn id="3610" dur="500" fill="hold"/>
                                        <p:tgtEl>
                                          <p:spTgt spid="1215">
                                            <p:txEl>
                                              <p:pRg st="12" end="12"/>
                                            </p:txEl>
                                          </p:spTgt>
                                        </p:tgtEl>
                                        <p:attrNameLst>
                                          <p:attrName>ppt_y</p:attrName>
                                        </p:attrNameLst>
                                      </p:cBhvr>
                                      <p:tavLst>
                                        <p:tav tm="0">
                                          <p:val>
                                            <p:strVal val="1+#ppt_h/2"/>
                                          </p:val>
                                        </p:tav>
                                        <p:tav tm="100000">
                                          <p:val>
                                            <p:strVal val="#ppt_y"/>
                                          </p:val>
                                        </p:tav>
                                      </p:tavLst>
                                    </p:anim>
                                  </p:childTnLst>
                                </p:cTn>
                              </p:par>
                              <p:par>
                                <p:cTn id="3611" nodeType="withEffect" fill="hold" presetClass="entr" presetID="2" presetSubtype="4">
                                  <p:stCondLst>
                                    <p:cond delay="0"/>
                                  </p:stCondLst>
                                  <p:childTnLst>
                                    <p:set>
                                      <p:cBhvr>
                                        <p:cTn id="3612" dur="1" fill="hold">
                                          <p:stCondLst>
                                            <p:cond delay="0"/>
                                          </p:stCondLst>
                                        </p:cTn>
                                        <p:tgtEl>
                                          <p:spTgt spid="1215">
                                            <p:txEl>
                                              <p:pRg st="13" end="13"/>
                                            </p:txEl>
                                          </p:spTgt>
                                        </p:tgtEl>
                                        <p:attrNameLst>
                                          <p:attrName>style.visibility</p:attrName>
                                        </p:attrNameLst>
                                      </p:cBhvr>
                                      <p:to>
                                        <p:strVal val="visible"/>
                                      </p:to>
                                    </p:set>
                                    <p:anim calcmode="lin" valueType="num">
                                      <p:cBhvr additive="repl">
                                        <p:cTn id="3613" dur="500" fill="hold"/>
                                        <p:tgtEl>
                                          <p:spTgt spid="1215">
                                            <p:txEl>
                                              <p:pRg st="13" end="13"/>
                                            </p:txEl>
                                          </p:spTgt>
                                        </p:tgtEl>
                                        <p:attrNameLst>
                                          <p:attrName>ppt_x</p:attrName>
                                        </p:attrNameLst>
                                      </p:cBhvr>
                                      <p:tavLst>
                                        <p:tav tm="0">
                                          <p:val>
                                            <p:strVal val="#ppt_x"/>
                                          </p:val>
                                        </p:tav>
                                        <p:tav tm="100000">
                                          <p:val>
                                            <p:strVal val="#ppt_x"/>
                                          </p:val>
                                        </p:tav>
                                      </p:tavLst>
                                    </p:anim>
                                    <p:anim calcmode="lin" valueType="num">
                                      <p:cBhvr additive="repl">
                                        <p:cTn id="3614" dur="500" fill="hold"/>
                                        <p:tgtEl>
                                          <p:spTgt spid="121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18" name="PlaceHolder 2"/>
          <p:cNvSpPr>
            <a:spLocks noGrp="1"/>
          </p:cNvSpPr>
          <p:nvPr>
            <p:ph/>
          </p:nvPr>
        </p:nvSpPr>
        <p:spPr>
          <a:xfrm>
            <a:off x="385200" y="1200960"/>
            <a:ext cx="7555320" cy="2180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 ifs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"data.dat"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 far so good. But even if we have written the file ourselves, something may be wrong. Maybe the data has been corrupted!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Let’s change our reading function, making use of the good() member function of std::ifstream.</a:t>
            </a:r>
            <a:endParaRPr b="0" lang="en-US" sz="2000" spc="-1" strike="noStrike">
              <a:latin typeface="Arial"/>
            </a:endParaRPr>
          </a:p>
        </p:txBody>
      </p:sp>
      <p:sp>
        <p:nvSpPr>
          <p:cNvPr id="1219" name="PlaceHolder 3"/>
          <p:cNvSpPr>
            <a:spLocks noGrp="1"/>
          </p:cNvSpPr>
          <p:nvPr>
            <p:ph type="sldNum" idx="26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29C3205-F798-46AD-9170-9AA4DF6C7B3C}"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15" dur="indefinite" restart="never" nodeType="tmRoot">
          <p:childTnLst>
            <p:seq>
              <p:cTn id="3616" dur="indefinite" nodeType="mainSeq">
                <p:childTnLst>
                  <p:par>
                    <p:cTn id="3617" fill="hold">
                      <p:stCondLst>
                        <p:cond delay="indefinite"/>
                      </p:stCondLst>
                      <p:childTnLst>
                        <p:par>
                          <p:cTn id="3618" fill="hold">
                            <p:stCondLst>
                              <p:cond delay="0"/>
                            </p:stCondLst>
                            <p:childTnLst>
                              <p:par>
                                <p:cTn id="3619" nodeType="clickEffect" fill="hold" presetClass="entr" presetID="2" presetSubtype="4">
                                  <p:stCondLst>
                                    <p:cond delay="0"/>
                                  </p:stCondLst>
                                  <p:childTnLst>
                                    <p:set>
                                      <p:cBhvr>
                                        <p:cTn id="3620" dur="1" fill="hold">
                                          <p:stCondLst>
                                            <p:cond delay="0"/>
                                          </p:stCondLst>
                                        </p:cTn>
                                        <p:tgtEl>
                                          <p:spTgt spid="1218">
                                            <p:txEl>
                                              <p:pRg st="3" end="3"/>
                                            </p:txEl>
                                          </p:spTgt>
                                        </p:tgtEl>
                                        <p:attrNameLst>
                                          <p:attrName>style.visibility</p:attrName>
                                        </p:attrNameLst>
                                      </p:cBhvr>
                                      <p:to>
                                        <p:strVal val="visible"/>
                                      </p:to>
                                    </p:set>
                                    <p:anim calcmode="lin" valueType="num">
                                      <p:cBhvr additive="repl">
                                        <p:cTn id="3621" dur="500" fill="hold"/>
                                        <p:tgtEl>
                                          <p:spTgt spid="1218">
                                            <p:txEl>
                                              <p:pRg st="3" end="3"/>
                                            </p:txEl>
                                          </p:spTgt>
                                        </p:tgtEl>
                                        <p:attrNameLst>
                                          <p:attrName>ppt_x</p:attrName>
                                        </p:attrNameLst>
                                      </p:cBhvr>
                                      <p:tavLst>
                                        <p:tav tm="0">
                                          <p:val>
                                            <p:strVal val="#ppt_x"/>
                                          </p:val>
                                        </p:tav>
                                        <p:tav tm="100000">
                                          <p:val>
                                            <p:strVal val="#ppt_x"/>
                                          </p:val>
                                        </p:tav>
                                      </p:tavLst>
                                    </p:anim>
                                    <p:anim calcmode="lin" valueType="num">
                                      <p:cBhvr additive="repl">
                                        <p:cTn id="3622" dur="500" fill="hold"/>
                                        <p:tgtEl>
                                          <p:spTgt spid="1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23" fill="hold">
                      <p:stCondLst>
                        <p:cond delay="indefinite"/>
                      </p:stCondLst>
                      <p:childTnLst>
                        <p:par>
                          <p:cTn id="3624" fill="hold">
                            <p:stCondLst>
                              <p:cond delay="0"/>
                            </p:stCondLst>
                            <p:childTnLst>
                              <p:par>
                                <p:cTn id="3625" nodeType="clickEffect" fill="hold" presetClass="entr" presetID="2" presetSubtype="4">
                                  <p:stCondLst>
                                    <p:cond delay="0"/>
                                  </p:stCondLst>
                                  <p:childTnLst>
                                    <p:set>
                                      <p:cBhvr>
                                        <p:cTn id="3626" dur="1" fill="hold">
                                          <p:stCondLst>
                                            <p:cond delay="0"/>
                                          </p:stCondLst>
                                        </p:cTn>
                                        <p:tgtEl>
                                          <p:spTgt spid="1218">
                                            <p:txEl>
                                              <p:pRg st="4" end="4"/>
                                            </p:txEl>
                                          </p:spTgt>
                                        </p:tgtEl>
                                        <p:attrNameLst>
                                          <p:attrName>style.visibility</p:attrName>
                                        </p:attrNameLst>
                                      </p:cBhvr>
                                      <p:to>
                                        <p:strVal val="visible"/>
                                      </p:to>
                                    </p:set>
                                    <p:anim calcmode="lin" valueType="num">
                                      <p:cBhvr additive="repl">
                                        <p:cTn id="3627" dur="500" fill="hold"/>
                                        <p:tgtEl>
                                          <p:spTgt spid="1218">
                                            <p:txEl>
                                              <p:pRg st="4" end="4"/>
                                            </p:txEl>
                                          </p:spTgt>
                                        </p:tgtEl>
                                        <p:attrNameLst>
                                          <p:attrName>ppt_x</p:attrName>
                                        </p:attrNameLst>
                                      </p:cBhvr>
                                      <p:tavLst>
                                        <p:tav tm="0">
                                          <p:val>
                                            <p:strVal val="#ppt_x"/>
                                          </p:val>
                                        </p:tav>
                                        <p:tav tm="100000">
                                          <p:val>
                                            <p:strVal val="#ppt_x"/>
                                          </p:val>
                                        </p:tav>
                                      </p:tavLst>
                                    </p:anim>
                                    <p:anim calcmode="lin" valueType="num">
                                      <p:cBhvr additive="repl">
                                        <p:cTn id="3628" dur="500" fill="hold"/>
                                        <p:tgtEl>
                                          <p:spTgt spid="12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45" name="PlaceHolder 2"/>
          <p:cNvSpPr>
            <a:spLocks noGrp="1"/>
          </p:cNvSpPr>
          <p:nvPr>
            <p:ph/>
          </p:nvPr>
        </p:nvSpPr>
        <p:spPr>
          <a:xfrm>
            <a:off x="385200" y="1200960"/>
            <a:ext cx="7555320" cy="24883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Function calls</a:t>
            </a:r>
            <a:r>
              <a:rPr b="1" lang="en-US" sz="2000" spc="-1" strike="noStrike">
                <a:solidFill>
                  <a:srgbClr val="000000"/>
                </a:solidFill>
                <a:latin typeface="Calibri"/>
                <a:ea typeface="Times New Roman"/>
              </a:rPr>
              <a:t>	</a:t>
            </a:r>
            <a:endParaRPr b="0" lang="en-US" sz="2000" spc="-1" strike="noStrike">
              <a:latin typeface="Arial"/>
            </a:endParaRPr>
          </a:p>
          <a:p>
            <a:pPr marL="444600" indent="-173160">
              <a:lnSpc>
                <a:spcPct val="100000"/>
              </a:lnSpc>
              <a:spcBef>
                <a:spcPts val="281"/>
              </a:spcBef>
              <a:buNone/>
              <a:tabLst>
                <a:tab algn="l" pos="0"/>
              </a:tabLst>
            </a:pP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getAge();</a:t>
            </a: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printAge( age );</a:t>
            </a: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0" lang="en-US" sz="1400" spc="-1" strike="noStrike">
              <a:latin typeface="Arial"/>
            </a:endParaRPr>
          </a:p>
          <a:p>
            <a:pPr marL="398520" indent="-173160">
              <a:lnSpc>
                <a:spcPct val="10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173160">
              <a:lnSpc>
                <a:spcPct val="100000"/>
              </a:lnSpc>
              <a:spcBef>
                <a:spcPts val="400"/>
              </a:spcBef>
              <a:buNone/>
              <a:tabLst>
                <a:tab algn="l" pos="0"/>
              </a:tabLst>
            </a:pPr>
            <a:endParaRPr b="0" lang="en-US" sz="2000" spc="-1" strike="noStrike">
              <a:latin typeface="Arial"/>
            </a:endParaRPr>
          </a:p>
        </p:txBody>
      </p:sp>
      <p:sp>
        <p:nvSpPr>
          <p:cNvPr id="446" name="PlaceHolder 3"/>
          <p:cNvSpPr>
            <a:spLocks noGrp="1"/>
          </p:cNvSpPr>
          <p:nvPr>
            <p:ph type="sldNum" idx="2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2259871-90F7-4B1F-A524-6CC7FF45D6E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21" name="PlaceHolder 2"/>
          <p:cNvSpPr>
            <a:spLocks noGrp="1"/>
          </p:cNvSpPr>
          <p:nvPr>
            <p:ph/>
          </p:nvPr>
        </p:nvSpPr>
        <p:spPr>
          <a:xfrm>
            <a:off x="385200" y="1200960"/>
            <a:ext cx="7555320" cy="349236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reads 10 ints from stream</a:t>
            </a:r>
            <a:br>
              <a:rPr sz="1400"/>
            </a:br>
            <a:r>
              <a:rPr b="0" lang="en-US" sz="1400" spc="-1" strike="noStrike">
                <a:solidFill>
                  <a:srgbClr val="008000"/>
                </a:solidFill>
                <a:highlight>
                  <a:srgbClr val="ffffff"/>
                </a:highlight>
                <a:latin typeface="Consolas"/>
                <a:ea typeface="ＭＳ Ｐゴシック"/>
              </a:rPr>
              <a:t>// may throw an exception</a:t>
            </a:r>
            <a:br>
              <a:rPr sz="1400"/>
            </a:b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br>
              <a:rPr sz="1400"/>
            </a:b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a:t>
            </a:r>
            <a:r>
              <a:rPr b="1" lang="nn-NO"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good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std::runtime_error is derived from std::exception</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runtime_error(</a:t>
            </a:r>
            <a:r>
              <a:rPr b="0" lang="en-US" sz="1400" spc="-1" strike="noStrike">
                <a:solidFill>
                  <a:srgbClr val="808080"/>
                </a:solidFill>
                <a:highlight>
                  <a:srgbClr val="ffffff"/>
                </a:highlight>
                <a:latin typeface="Consolas"/>
                <a:ea typeface="ＭＳ Ｐゴシック"/>
              </a:rPr>
              <a:t>"Cannot read from file!")</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22" name="PlaceHolder 3"/>
          <p:cNvSpPr>
            <a:spLocks noGrp="1"/>
          </p:cNvSpPr>
          <p:nvPr>
            <p:ph type="sldNum" idx="26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706F785-5A27-4AFA-89BF-20C60EF0B15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24" name="PlaceHolder 2"/>
          <p:cNvSpPr>
            <a:spLocks noGrp="1"/>
          </p:cNvSpPr>
          <p:nvPr>
            <p:ph/>
          </p:nvPr>
        </p:nvSpPr>
        <p:spPr>
          <a:xfrm>
            <a:off x="385200" y="1200960"/>
            <a:ext cx="7555320" cy="1983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line:</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std::runtime_error(</a:t>
            </a:r>
            <a:r>
              <a:rPr b="0" lang="en-US" sz="1400" spc="-1" strike="noStrike">
                <a:solidFill>
                  <a:srgbClr val="808080"/>
                </a:solidFill>
                <a:highlight>
                  <a:srgbClr val="ffffff"/>
                </a:highlight>
                <a:latin typeface="Consolas"/>
                <a:ea typeface="ＭＳ Ｐゴシック"/>
              </a:rPr>
              <a:t>"Cannot read from file!"</a:t>
            </a:r>
            <a:r>
              <a:rPr b="0" lang="en-US" sz="1400" spc="-1" strike="noStrike">
                <a:solidFill>
                  <a:srgbClr val="000000"/>
                </a:solidFill>
                <a:highlight>
                  <a:srgbClr val="ffffff"/>
                </a:highlight>
                <a:latin typeface="Consolas"/>
                <a:ea typeface="ＭＳ Ｐゴシック"/>
              </a:rPr>
              <a: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r>
              <a:rPr b="1" lang="en-US" sz="2000" spc="-1" strike="noStrike">
                <a:solidFill>
                  <a:srgbClr val="262626"/>
                </a:solidFill>
                <a:latin typeface="Calibri"/>
                <a:ea typeface="ＭＳ Ｐゴシック"/>
              </a:rPr>
              <a:t>    </a:t>
            </a:r>
            <a:r>
              <a:rPr b="1" lang="en-US" sz="2000" spc="-1" strike="noStrike">
                <a:solidFill>
                  <a:srgbClr val="262626"/>
                </a:solidFill>
                <a:latin typeface="Calibri"/>
                <a:ea typeface="ＭＳ Ｐゴシック"/>
              </a:rPr>
              <a:t>throw the exception.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you can see, we have signaled something is wrong, but we cannot deal with the error locally.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 handle the error, we also have to catch the exception.</a:t>
            </a:r>
            <a:endParaRPr b="0" lang="en-US" sz="2000" spc="-1" strike="noStrike">
              <a:latin typeface="Arial"/>
            </a:endParaRPr>
          </a:p>
        </p:txBody>
      </p:sp>
      <p:sp>
        <p:nvSpPr>
          <p:cNvPr id="1225" name="PlaceHolder 3"/>
          <p:cNvSpPr>
            <a:spLocks noGrp="1"/>
          </p:cNvSpPr>
          <p:nvPr>
            <p:ph type="sldNum" idx="26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E01342B-7397-45A6-B55D-F75B6E74A563}"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29" dur="indefinite" restart="never" nodeType="tmRoot">
          <p:childTnLst>
            <p:seq>
              <p:cTn id="3630" dur="indefinite" nodeType="mainSeq">
                <p:childTnLst>
                  <p:par>
                    <p:cTn id="3631" fill="hold">
                      <p:stCondLst>
                        <p:cond delay="indefinite"/>
                      </p:stCondLst>
                      <p:childTnLst>
                        <p:par>
                          <p:cTn id="3632" fill="hold">
                            <p:stCondLst>
                              <p:cond delay="0"/>
                            </p:stCondLst>
                            <p:childTnLst>
                              <p:par>
                                <p:cTn id="3633" nodeType="clickEffect" fill="hold" presetClass="entr" presetID="2" presetSubtype="4">
                                  <p:stCondLst>
                                    <p:cond delay="0"/>
                                  </p:stCondLst>
                                  <p:childTnLst>
                                    <p:set>
                                      <p:cBhvr>
                                        <p:cTn id="3634" dur="1" fill="hold">
                                          <p:stCondLst>
                                            <p:cond delay="0"/>
                                          </p:stCondLst>
                                        </p:cTn>
                                        <p:tgtEl>
                                          <p:spTgt spid="1224">
                                            <p:txEl>
                                              <p:pRg st="3" end="3"/>
                                            </p:txEl>
                                          </p:spTgt>
                                        </p:tgtEl>
                                        <p:attrNameLst>
                                          <p:attrName>style.visibility</p:attrName>
                                        </p:attrNameLst>
                                      </p:cBhvr>
                                      <p:to>
                                        <p:strVal val="visible"/>
                                      </p:to>
                                    </p:set>
                                    <p:anim calcmode="lin" valueType="num">
                                      <p:cBhvr additive="repl">
                                        <p:cTn id="3635" dur="500" fill="hold"/>
                                        <p:tgtEl>
                                          <p:spTgt spid="1224">
                                            <p:txEl>
                                              <p:pRg st="3" end="3"/>
                                            </p:txEl>
                                          </p:spTgt>
                                        </p:tgtEl>
                                        <p:attrNameLst>
                                          <p:attrName>ppt_x</p:attrName>
                                        </p:attrNameLst>
                                      </p:cBhvr>
                                      <p:tavLst>
                                        <p:tav tm="0">
                                          <p:val>
                                            <p:strVal val="#ppt_x"/>
                                          </p:val>
                                        </p:tav>
                                        <p:tav tm="100000">
                                          <p:val>
                                            <p:strVal val="#ppt_x"/>
                                          </p:val>
                                        </p:tav>
                                      </p:tavLst>
                                    </p:anim>
                                    <p:anim calcmode="lin" valueType="num">
                                      <p:cBhvr additive="repl">
                                        <p:cTn id="3636" dur="500" fill="hold"/>
                                        <p:tgtEl>
                                          <p:spTgt spid="12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37" fill="hold">
                      <p:stCondLst>
                        <p:cond delay="indefinite"/>
                      </p:stCondLst>
                      <p:childTnLst>
                        <p:par>
                          <p:cTn id="3638" fill="hold">
                            <p:stCondLst>
                              <p:cond delay="0"/>
                            </p:stCondLst>
                            <p:childTnLst>
                              <p:par>
                                <p:cTn id="3639" nodeType="clickEffect" fill="hold" presetClass="entr" presetID="2" presetSubtype="4">
                                  <p:stCondLst>
                                    <p:cond delay="0"/>
                                  </p:stCondLst>
                                  <p:childTnLst>
                                    <p:set>
                                      <p:cBhvr>
                                        <p:cTn id="3640" dur="1" fill="hold">
                                          <p:stCondLst>
                                            <p:cond delay="0"/>
                                          </p:stCondLst>
                                        </p:cTn>
                                        <p:tgtEl>
                                          <p:spTgt spid="1224">
                                            <p:txEl>
                                              <p:pRg st="4" end="4"/>
                                            </p:txEl>
                                          </p:spTgt>
                                        </p:tgtEl>
                                        <p:attrNameLst>
                                          <p:attrName>style.visibility</p:attrName>
                                        </p:attrNameLst>
                                      </p:cBhvr>
                                      <p:to>
                                        <p:strVal val="visible"/>
                                      </p:to>
                                    </p:set>
                                    <p:anim calcmode="lin" valueType="num">
                                      <p:cBhvr additive="repl">
                                        <p:cTn id="3641" dur="500" fill="hold"/>
                                        <p:tgtEl>
                                          <p:spTgt spid="1224">
                                            <p:txEl>
                                              <p:pRg st="4" end="4"/>
                                            </p:txEl>
                                          </p:spTgt>
                                        </p:tgtEl>
                                        <p:attrNameLst>
                                          <p:attrName>ppt_x</p:attrName>
                                        </p:attrNameLst>
                                      </p:cBhvr>
                                      <p:tavLst>
                                        <p:tav tm="0">
                                          <p:val>
                                            <p:strVal val="#ppt_x"/>
                                          </p:val>
                                        </p:tav>
                                        <p:tav tm="100000">
                                          <p:val>
                                            <p:strVal val="#ppt_x"/>
                                          </p:val>
                                        </p:tav>
                                      </p:tavLst>
                                    </p:anim>
                                    <p:anim calcmode="lin" valueType="num">
                                      <p:cBhvr additive="repl">
                                        <p:cTn id="3642" dur="500" fill="hold"/>
                                        <p:tgtEl>
                                          <p:spTgt spid="12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27" name="PlaceHolder 2"/>
          <p:cNvSpPr>
            <a:spLocks noGrp="1"/>
          </p:cNvSpPr>
          <p:nvPr>
            <p:ph/>
          </p:nvPr>
        </p:nvSpPr>
        <p:spPr>
          <a:xfrm>
            <a:off x="385200" y="1200960"/>
            <a:ext cx="7555320" cy="35971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Catching the exception:</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 ifs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"data.dat"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use result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message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e.what()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we choose to print the message on screen.</a:t>
            </a:r>
            <a:endParaRPr b="0" lang="en-US" sz="2000" spc="-1" strike="noStrike">
              <a:latin typeface="Arial"/>
            </a:endParaRPr>
          </a:p>
        </p:txBody>
      </p:sp>
      <p:sp>
        <p:nvSpPr>
          <p:cNvPr id="1228" name="PlaceHolder 3"/>
          <p:cNvSpPr>
            <a:spLocks noGrp="1"/>
          </p:cNvSpPr>
          <p:nvPr>
            <p:ph type="sldNum" idx="26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9767265-088E-4193-B525-53C2B904B7E8}"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43" dur="indefinite" restart="never" nodeType="tmRoot">
          <p:childTnLst>
            <p:seq>
              <p:cTn id="3644" dur="indefinite" nodeType="mainSeq">
                <p:childTnLst>
                  <p:par>
                    <p:cTn id="3645" fill="hold">
                      <p:stCondLst>
                        <p:cond delay="indefinite"/>
                      </p:stCondLst>
                      <p:childTnLst>
                        <p:par>
                          <p:cTn id="3646" fill="hold">
                            <p:stCondLst>
                              <p:cond delay="0"/>
                            </p:stCondLst>
                            <p:childTnLst>
                              <p:par>
                                <p:cTn id="3647" nodeType="clickEffect" fill="hold" presetClass="entr" presetID="2" presetSubtype="4">
                                  <p:stCondLst>
                                    <p:cond delay="0"/>
                                  </p:stCondLst>
                                  <p:childTnLst>
                                    <p:set>
                                      <p:cBhvr>
                                        <p:cTn id="3648" dur="1" fill="hold">
                                          <p:stCondLst>
                                            <p:cond delay="0"/>
                                          </p:stCondLst>
                                        </p:cTn>
                                        <p:tgtEl>
                                          <p:spTgt spid="1227">
                                            <p:txEl>
                                              <p:pRg st="11" end="11"/>
                                            </p:txEl>
                                          </p:spTgt>
                                        </p:tgtEl>
                                        <p:attrNameLst>
                                          <p:attrName>style.visibility</p:attrName>
                                        </p:attrNameLst>
                                      </p:cBhvr>
                                      <p:to>
                                        <p:strVal val="visible"/>
                                      </p:to>
                                    </p:set>
                                    <p:anim calcmode="lin" valueType="num">
                                      <p:cBhvr additive="repl">
                                        <p:cTn id="3649" dur="500" fill="hold"/>
                                        <p:tgtEl>
                                          <p:spTgt spid="1227">
                                            <p:txEl>
                                              <p:pRg st="11" end="11"/>
                                            </p:txEl>
                                          </p:spTgt>
                                        </p:tgtEl>
                                        <p:attrNameLst>
                                          <p:attrName>ppt_x</p:attrName>
                                        </p:attrNameLst>
                                      </p:cBhvr>
                                      <p:tavLst>
                                        <p:tav tm="0">
                                          <p:val>
                                            <p:strVal val="#ppt_x"/>
                                          </p:val>
                                        </p:tav>
                                        <p:tav tm="100000">
                                          <p:val>
                                            <p:strVal val="#ppt_x"/>
                                          </p:val>
                                        </p:tav>
                                      </p:tavLst>
                                    </p:anim>
                                    <p:anim calcmode="lin" valueType="num">
                                      <p:cBhvr additive="repl">
                                        <p:cTn id="3650" dur="500" fill="hold"/>
                                        <p:tgtEl>
                                          <p:spTgt spid="1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30" name="PlaceHolder 2"/>
          <p:cNvSpPr>
            <a:spLocks noGrp="1"/>
          </p:cNvSpPr>
          <p:nvPr>
            <p:ph/>
          </p:nvPr>
        </p:nvSpPr>
        <p:spPr>
          <a:xfrm>
            <a:off x="385200" y="1200960"/>
            <a:ext cx="7555320" cy="3128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look at the try/catch blocks</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things where an exception may be thrown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message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catch the right type of exception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the exception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 somewhere in the try block an exception is thrown, the rest of the try block is skipped. We immediately enter the catch block.</a:t>
            </a:r>
            <a:endParaRPr b="0" lang="en-US" sz="2000" spc="-1" strike="noStrike">
              <a:latin typeface="Arial"/>
            </a:endParaRPr>
          </a:p>
        </p:txBody>
      </p:sp>
      <p:sp>
        <p:nvSpPr>
          <p:cNvPr id="1231" name="PlaceHolder 3"/>
          <p:cNvSpPr>
            <a:spLocks noGrp="1"/>
          </p:cNvSpPr>
          <p:nvPr>
            <p:ph type="sldNum" idx="26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2E7DC87-A4C1-4D05-A1C9-2290A53EFB6A}"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51" dur="indefinite" restart="never" nodeType="tmRoot">
          <p:childTnLst>
            <p:seq>
              <p:cTn id="3652" dur="indefinite" nodeType="mainSeq">
                <p:childTnLst>
                  <p:par>
                    <p:cTn id="3653" fill="hold">
                      <p:stCondLst>
                        <p:cond delay="indefinite"/>
                      </p:stCondLst>
                      <p:childTnLst>
                        <p:par>
                          <p:cTn id="3654" fill="hold">
                            <p:stCondLst>
                              <p:cond delay="0"/>
                            </p:stCondLst>
                            <p:childTnLst>
                              <p:par>
                                <p:cTn id="3655" nodeType="clickEffect" fill="hold" presetClass="entr" presetID="2" presetSubtype="4">
                                  <p:stCondLst>
                                    <p:cond delay="0"/>
                                  </p:stCondLst>
                                  <p:childTnLst>
                                    <p:set>
                                      <p:cBhvr>
                                        <p:cTn id="3656" dur="1" fill="hold">
                                          <p:stCondLst>
                                            <p:cond delay="0"/>
                                          </p:stCondLst>
                                        </p:cTn>
                                        <p:tgtEl>
                                          <p:spTgt spid="1230">
                                            <p:txEl>
                                              <p:pRg st="8" end="8"/>
                                            </p:txEl>
                                          </p:spTgt>
                                        </p:tgtEl>
                                        <p:attrNameLst>
                                          <p:attrName>style.visibility</p:attrName>
                                        </p:attrNameLst>
                                      </p:cBhvr>
                                      <p:to>
                                        <p:strVal val="visible"/>
                                      </p:to>
                                    </p:set>
                                    <p:anim calcmode="lin" valueType="num">
                                      <p:cBhvr additive="repl">
                                        <p:cTn id="3657" dur="500" fill="hold"/>
                                        <p:tgtEl>
                                          <p:spTgt spid="1230">
                                            <p:txEl>
                                              <p:pRg st="8" end="8"/>
                                            </p:txEl>
                                          </p:spTgt>
                                        </p:tgtEl>
                                        <p:attrNameLst>
                                          <p:attrName>ppt_x</p:attrName>
                                        </p:attrNameLst>
                                      </p:cBhvr>
                                      <p:tavLst>
                                        <p:tav tm="0">
                                          <p:val>
                                            <p:strVal val="#ppt_x"/>
                                          </p:val>
                                        </p:tav>
                                        <p:tav tm="100000">
                                          <p:val>
                                            <p:strVal val="#ppt_x"/>
                                          </p:val>
                                        </p:tav>
                                      </p:tavLst>
                                    </p:anim>
                                    <p:anim calcmode="lin" valueType="num">
                                      <p:cBhvr additive="repl">
                                        <p:cTn id="3658" dur="500" fill="hold"/>
                                        <p:tgtEl>
                                          <p:spTgt spid="123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33" name="PlaceHolder 2"/>
          <p:cNvSpPr>
            <a:spLocks noGrp="1"/>
          </p:cNvSpPr>
          <p:nvPr>
            <p:ph/>
          </p:nvPr>
        </p:nvSpPr>
        <p:spPr>
          <a:xfrm>
            <a:off x="385200" y="1200960"/>
            <a:ext cx="7555320" cy="4644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What to throw?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u="sng">
                <a:solidFill>
                  <a:srgbClr val="262626"/>
                </a:solidFill>
                <a:highlight>
                  <a:srgbClr val="ffffff"/>
                </a:highlight>
                <a:uFillTx/>
                <a:latin typeface="Calibri"/>
                <a:ea typeface="ＭＳ Ｐゴシック"/>
              </a:rPr>
              <a:t>Technically:</a:t>
            </a:r>
            <a:r>
              <a:rPr b="1" lang="en-US" sz="2000" spc="-1" strike="noStrike">
                <a:solidFill>
                  <a:srgbClr val="262626"/>
                </a:solidFill>
                <a:highlight>
                  <a:srgbClr val="ffffff"/>
                </a:highlight>
                <a:latin typeface="Calibri"/>
                <a:ea typeface="ＭＳ Ｐゴシック"/>
              </a:rPr>
              <a:t> we can throw anything: ints, strings, pointers, Students..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u="sng">
                <a:solidFill>
                  <a:srgbClr val="262626"/>
                </a:solidFill>
                <a:uFillTx/>
                <a:latin typeface="Calibri"/>
                <a:ea typeface="ＭＳ Ｐゴシック"/>
              </a:rPr>
              <a:t>Practically:</a:t>
            </a:r>
            <a:r>
              <a:rPr b="1" lang="en-US" sz="2000" spc="-1" strike="noStrike">
                <a:solidFill>
                  <a:srgbClr val="262626"/>
                </a:solidFill>
                <a:latin typeface="Calibri"/>
                <a:ea typeface="ＭＳ Ｐゴシック"/>
              </a:rPr>
              <a:t> only throw objects derived from std::exception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 is a standard std::exception base class. Create your own exception class by deriving from this class.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&lt;exception&gt;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FooException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FooException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char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34" name="PlaceHolder 3"/>
          <p:cNvSpPr>
            <a:spLocks noGrp="1"/>
          </p:cNvSpPr>
          <p:nvPr>
            <p:ph type="sldNum" idx="26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49D501DE-103C-411A-A177-9BD27881376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59" dur="indefinite" restart="never" nodeType="tmRoot">
          <p:childTnLst>
            <p:seq>
              <p:cTn id="3660" dur="indefinite" nodeType="mainSeq">
                <p:childTnLst>
                  <p:par>
                    <p:cTn id="3661" fill="hold">
                      <p:stCondLst>
                        <p:cond delay="indefinite"/>
                      </p:stCondLst>
                      <p:childTnLst>
                        <p:par>
                          <p:cTn id="3662" fill="hold">
                            <p:stCondLst>
                              <p:cond delay="0"/>
                            </p:stCondLst>
                            <p:childTnLst>
                              <p:par>
                                <p:cTn id="3663" nodeType="clickEffect" fill="hold" presetClass="entr" presetID="2" presetSubtype="4">
                                  <p:stCondLst>
                                    <p:cond delay="0"/>
                                  </p:stCondLst>
                                  <p:childTnLst>
                                    <p:set>
                                      <p:cBhvr>
                                        <p:cTn id="3664" dur="1" fill="hold">
                                          <p:stCondLst>
                                            <p:cond delay="0"/>
                                          </p:stCondLst>
                                        </p:cTn>
                                        <p:tgtEl>
                                          <p:spTgt spid="1233">
                                            <p:txEl>
                                              <p:pRg st="1" end="1"/>
                                            </p:txEl>
                                          </p:spTgt>
                                        </p:tgtEl>
                                        <p:attrNameLst>
                                          <p:attrName>style.visibility</p:attrName>
                                        </p:attrNameLst>
                                      </p:cBhvr>
                                      <p:to>
                                        <p:strVal val="visible"/>
                                      </p:to>
                                    </p:set>
                                    <p:anim calcmode="lin" valueType="num">
                                      <p:cBhvr additive="repl">
                                        <p:cTn id="3665" dur="500" fill="hold"/>
                                        <p:tgtEl>
                                          <p:spTgt spid="1233">
                                            <p:txEl>
                                              <p:pRg st="1" end="1"/>
                                            </p:txEl>
                                          </p:spTgt>
                                        </p:tgtEl>
                                        <p:attrNameLst>
                                          <p:attrName>ppt_x</p:attrName>
                                        </p:attrNameLst>
                                      </p:cBhvr>
                                      <p:tavLst>
                                        <p:tav tm="0">
                                          <p:val>
                                            <p:strVal val="#ppt_x"/>
                                          </p:val>
                                        </p:tav>
                                        <p:tav tm="100000">
                                          <p:val>
                                            <p:strVal val="#ppt_x"/>
                                          </p:val>
                                        </p:tav>
                                      </p:tavLst>
                                    </p:anim>
                                    <p:anim calcmode="lin" valueType="num">
                                      <p:cBhvr additive="repl">
                                        <p:cTn id="3666" dur="500" fill="hold"/>
                                        <p:tgtEl>
                                          <p:spTgt spid="12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67" fill="hold">
                      <p:stCondLst>
                        <p:cond delay="indefinite"/>
                      </p:stCondLst>
                      <p:childTnLst>
                        <p:par>
                          <p:cTn id="3668" fill="hold">
                            <p:stCondLst>
                              <p:cond delay="0"/>
                            </p:stCondLst>
                            <p:childTnLst>
                              <p:par>
                                <p:cTn id="3669" nodeType="clickEffect" fill="hold" presetClass="entr" presetID="2" presetSubtype="4">
                                  <p:stCondLst>
                                    <p:cond delay="0"/>
                                  </p:stCondLst>
                                  <p:childTnLst>
                                    <p:set>
                                      <p:cBhvr>
                                        <p:cTn id="3670" dur="1" fill="hold">
                                          <p:stCondLst>
                                            <p:cond delay="0"/>
                                          </p:stCondLst>
                                        </p:cTn>
                                        <p:tgtEl>
                                          <p:spTgt spid="1233">
                                            <p:txEl>
                                              <p:pRg st="2" end="2"/>
                                            </p:txEl>
                                          </p:spTgt>
                                        </p:tgtEl>
                                        <p:attrNameLst>
                                          <p:attrName>style.visibility</p:attrName>
                                        </p:attrNameLst>
                                      </p:cBhvr>
                                      <p:to>
                                        <p:strVal val="visible"/>
                                      </p:to>
                                    </p:set>
                                    <p:anim calcmode="lin" valueType="num">
                                      <p:cBhvr additive="repl">
                                        <p:cTn id="3671" dur="500" fill="hold"/>
                                        <p:tgtEl>
                                          <p:spTgt spid="1233">
                                            <p:txEl>
                                              <p:pRg st="2" end="2"/>
                                            </p:txEl>
                                          </p:spTgt>
                                        </p:tgtEl>
                                        <p:attrNameLst>
                                          <p:attrName>ppt_x</p:attrName>
                                        </p:attrNameLst>
                                      </p:cBhvr>
                                      <p:tavLst>
                                        <p:tav tm="0">
                                          <p:val>
                                            <p:strVal val="#ppt_x"/>
                                          </p:val>
                                        </p:tav>
                                        <p:tav tm="100000">
                                          <p:val>
                                            <p:strVal val="#ppt_x"/>
                                          </p:val>
                                        </p:tav>
                                      </p:tavLst>
                                    </p:anim>
                                    <p:anim calcmode="lin" valueType="num">
                                      <p:cBhvr additive="repl">
                                        <p:cTn id="3672" dur="500" fill="hold"/>
                                        <p:tgtEl>
                                          <p:spTgt spid="12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73" fill="hold">
                      <p:stCondLst>
                        <p:cond delay="indefinite"/>
                      </p:stCondLst>
                      <p:childTnLst>
                        <p:par>
                          <p:cTn id="3674" fill="hold">
                            <p:stCondLst>
                              <p:cond delay="0"/>
                            </p:stCondLst>
                            <p:childTnLst>
                              <p:par>
                                <p:cTn id="3675" nodeType="clickEffect" fill="hold" presetClass="entr" presetID="2" presetSubtype="4">
                                  <p:stCondLst>
                                    <p:cond delay="0"/>
                                  </p:stCondLst>
                                  <p:childTnLst>
                                    <p:set>
                                      <p:cBhvr>
                                        <p:cTn id="3676" dur="1" fill="hold">
                                          <p:stCondLst>
                                            <p:cond delay="0"/>
                                          </p:stCondLst>
                                        </p:cTn>
                                        <p:tgtEl>
                                          <p:spTgt spid="1233">
                                            <p:txEl>
                                              <p:pRg st="3" end="3"/>
                                            </p:txEl>
                                          </p:spTgt>
                                        </p:tgtEl>
                                        <p:attrNameLst>
                                          <p:attrName>style.visibility</p:attrName>
                                        </p:attrNameLst>
                                      </p:cBhvr>
                                      <p:to>
                                        <p:strVal val="visible"/>
                                      </p:to>
                                    </p:set>
                                    <p:anim calcmode="lin" valueType="num">
                                      <p:cBhvr additive="repl">
                                        <p:cTn id="3677" dur="500" fill="hold"/>
                                        <p:tgtEl>
                                          <p:spTgt spid="1233">
                                            <p:txEl>
                                              <p:pRg st="3" end="3"/>
                                            </p:txEl>
                                          </p:spTgt>
                                        </p:tgtEl>
                                        <p:attrNameLst>
                                          <p:attrName>ppt_x</p:attrName>
                                        </p:attrNameLst>
                                      </p:cBhvr>
                                      <p:tavLst>
                                        <p:tav tm="0">
                                          <p:val>
                                            <p:strVal val="#ppt_x"/>
                                          </p:val>
                                        </p:tav>
                                        <p:tav tm="100000">
                                          <p:val>
                                            <p:strVal val="#ppt_x"/>
                                          </p:val>
                                        </p:tav>
                                      </p:tavLst>
                                    </p:anim>
                                    <p:anim calcmode="lin" valueType="num">
                                      <p:cBhvr additive="repl">
                                        <p:cTn id="3678" dur="500" fill="hold"/>
                                        <p:tgtEl>
                                          <p:spTgt spid="1233">
                                            <p:txEl>
                                              <p:pRg st="3" end="3"/>
                                            </p:txEl>
                                          </p:spTgt>
                                        </p:tgtEl>
                                        <p:attrNameLst>
                                          <p:attrName>ppt_y</p:attrName>
                                        </p:attrNameLst>
                                      </p:cBhvr>
                                      <p:tavLst>
                                        <p:tav tm="0">
                                          <p:val>
                                            <p:strVal val="1+#ppt_h/2"/>
                                          </p:val>
                                        </p:tav>
                                        <p:tav tm="100000">
                                          <p:val>
                                            <p:strVal val="#ppt_y"/>
                                          </p:val>
                                        </p:tav>
                                      </p:tavLst>
                                    </p:anim>
                                  </p:childTnLst>
                                </p:cTn>
                              </p:par>
                              <p:par>
                                <p:cTn id="3679" nodeType="withEffect" fill="hold" presetClass="entr" presetID="2" presetSubtype="4">
                                  <p:stCondLst>
                                    <p:cond delay="0"/>
                                  </p:stCondLst>
                                  <p:childTnLst>
                                    <p:set>
                                      <p:cBhvr>
                                        <p:cTn id="3680" dur="1" fill="hold">
                                          <p:stCondLst>
                                            <p:cond delay="0"/>
                                          </p:stCondLst>
                                        </p:cTn>
                                        <p:tgtEl>
                                          <p:spTgt spid="1233">
                                            <p:txEl>
                                              <p:pRg st="4" end="4"/>
                                            </p:txEl>
                                          </p:spTgt>
                                        </p:tgtEl>
                                        <p:attrNameLst>
                                          <p:attrName>style.visibility</p:attrName>
                                        </p:attrNameLst>
                                      </p:cBhvr>
                                      <p:to>
                                        <p:strVal val="visible"/>
                                      </p:to>
                                    </p:set>
                                    <p:anim calcmode="lin" valueType="num">
                                      <p:cBhvr additive="repl">
                                        <p:cTn id="3681" dur="500" fill="hold"/>
                                        <p:tgtEl>
                                          <p:spTgt spid="1233">
                                            <p:txEl>
                                              <p:pRg st="4" end="4"/>
                                            </p:txEl>
                                          </p:spTgt>
                                        </p:tgtEl>
                                        <p:attrNameLst>
                                          <p:attrName>ppt_x</p:attrName>
                                        </p:attrNameLst>
                                      </p:cBhvr>
                                      <p:tavLst>
                                        <p:tav tm="0">
                                          <p:val>
                                            <p:strVal val="#ppt_x"/>
                                          </p:val>
                                        </p:tav>
                                        <p:tav tm="100000">
                                          <p:val>
                                            <p:strVal val="#ppt_x"/>
                                          </p:val>
                                        </p:tav>
                                      </p:tavLst>
                                    </p:anim>
                                    <p:anim calcmode="lin" valueType="num">
                                      <p:cBhvr additive="repl">
                                        <p:cTn id="3682" dur="500" fill="hold"/>
                                        <p:tgtEl>
                                          <p:spTgt spid="1233">
                                            <p:txEl>
                                              <p:pRg st="4" end="4"/>
                                            </p:txEl>
                                          </p:spTgt>
                                        </p:tgtEl>
                                        <p:attrNameLst>
                                          <p:attrName>ppt_y</p:attrName>
                                        </p:attrNameLst>
                                      </p:cBhvr>
                                      <p:tavLst>
                                        <p:tav tm="0">
                                          <p:val>
                                            <p:strVal val="1+#ppt_h/2"/>
                                          </p:val>
                                        </p:tav>
                                        <p:tav tm="100000">
                                          <p:val>
                                            <p:strVal val="#ppt_y"/>
                                          </p:val>
                                        </p:tav>
                                      </p:tavLst>
                                    </p:anim>
                                  </p:childTnLst>
                                </p:cTn>
                              </p:par>
                              <p:par>
                                <p:cTn id="3683" nodeType="withEffect" fill="hold" presetClass="entr" presetID="2" presetSubtype="4">
                                  <p:stCondLst>
                                    <p:cond delay="0"/>
                                  </p:stCondLst>
                                  <p:childTnLst>
                                    <p:set>
                                      <p:cBhvr>
                                        <p:cTn id="3684" dur="1" fill="hold">
                                          <p:stCondLst>
                                            <p:cond delay="0"/>
                                          </p:stCondLst>
                                        </p:cTn>
                                        <p:tgtEl>
                                          <p:spTgt spid="1233">
                                            <p:txEl>
                                              <p:pRg st="6" end="6"/>
                                            </p:txEl>
                                          </p:spTgt>
                                        </p:tgtEl>
                                        <p:attrNameLst>
                                          <p:attrName>style.visibility</p:attrName>
                                        </p:attrNameLst>
                                      </p:cBhvr>
                                      <p:to>
                                        <p:strVal val="visible"/>
                                      </p:to>
                                    </p:set>
                                    <p:anim calcmode="lin" valueType="num">
                                      <p:cBhvr additive="repl">
                                        <p:cTn id="3685" dur="500" fill="hold"/>
                                        <p:tgtEl>
                                          <p:spTgt spid="1233">
                                            <p:txEl>
                                              <p:pRg st="6" end="6"/>
                                            </p:txEl>
                                          </p:spTgt>
                                        </p:tgtEl>
                                        <p:attrNameLst>
                                          <p:attrName>ppt_x</p:attrName>
                                        </p:attrNameLst>
                                      </p:cBhvr>
                                      <p:tavLst>
                                        <p:tav tm="0">
                                          <p:val>
                                            <p:strVal val="#ppt_x"/>
                                          </p:val>
                                        </p:tav>
                                        <p:tav tm="100000">
                                          <p:val>
                                            <p:strVal val="#ppt_x"/>
                                          </p:val>
                                        </p:tav>
                                      </p:tavLst>
                                    </p:anim>
                                    <p:anim calcmode="lin" valueType="num">
                                      <p:cBhvr additive="repl">
                                        <p:cTn id="3686" dur="500" fill="hold"/>
                                        <p:tgtEl>
                                          <p:spTgt spid="1233">
                                            <p:txEl>
                                              <p:pRg st="6" end="6"/>
                                            </p:txEl>
                                          </p:spTgt>
                                        </p:tgtEl>
                                        <p:attrNameLst>
                                          <p:attrName>ppt_y</p:attrName>
                                        </p:attrNameLst>
                                      </p:cBhvr>
                                      <p:tavLst>
                                        <p:tav tm="0">
                                          <p:val>
                                            <p:strVal val="1+#ppt_h/2"/>
                                          </p:val>
                                        </p:tav>
                                        <p:tav tm="100000">
                                          <p:val>
                                            <p:strVal val="#ppt_y"/>
                                          </p:val>
                                        </p:tav>
                                      </p:tavLst>
                                    </p:anim>
                                  </p:childTnLst>
                                </p:cTn>
                              </p:par>
                              <p:par>
                                <p:cTn id="3687" nodeType="withEffect" fill="hold" presetClass="entr" presetID="2" presetSubtype="4">
                                  <p:stCondLst>
                                    <p:cond delay="0"/>
                                  </p:stCondLst>
                                  <p:childTnLst>
                                    <p:set>
                                      <p:cBhvr>
                                        <p:cTn id="3688" dur="1" fill="hold">
                                          <p:stCondLst>
                                            <p:cond delay="0"/>
                                          </p:stCondLst>
                                        </p:cTn>
                                        <p:tgtEl>
                                          <p:spTgt spid="1233">
                                            <p:txEl>
                                              <p:pRg st="7" end="7"/>
                                            </p:txEl>
                                          </p:spTgt>
                                        </p:tgtEl>
                                        <p:attrNameLst>
                                          <p:attrName>style.visibility</p:attrName>
                                        </p:attrNameLst>
                                      </p:cBhvr>
                                      <p:to>
                                        <p:strVal val="visible"/>
                                      </p:to>
                                    </p:set>
                                    <p:anim calcmode="lin" valueType="num">
                                      <p:cBhvr additive="repl">
                                        <p:cTn id="3689" dur="500" fill="hold"/>
                                        <p:tgtEl>
                                          <p:spTgt spid="1233">
                                            <p:txEl>
                                              <p:pRg st="7" end="7"/>
                                            </p:txEl>
                                          </p:spTgt>
                                        </p:tgtEl>
                                        <p:attrNameLst>
                                          <p:attrName>ppt_x</p:attrName>
                                        </p:attrNameLst>
                                      </p:cBhvr>
                                      <p:tavLst>
                                        <p:tav tm="0">
                                          <p:val>
                                            <p:strVal val="#ppt_x"/>
                                          </p:val>
                                        </p:tav>
                                        <p:tav tm="100000">
                                          <p:val>
                                            <p:strVal val="#ppt_x"/>
                                          </p:val>
                                        </p:tav>
                                      </p:tavLst>
                                    </p:anim>
                                    <p:anim calcmode="lin" valueType="num">
                                      <p:cBhvr additive="repl">
                                        <p:cTn id="3690" dur="500" fill="hold"/>
                                        <p:tgtEl>
                                          <p:spTgt spid="1233">
                                            <p:txEl>
                                              <p:pRg st="7" end="7"/>
                                            </p:txEl>
                                          </p:spTgt>
                                        </p:tgtEl>
                                        <p:attrNameLst>
                                          <p:attrName>ppt_y</p:attrName>
                                        </p:attrNameLst>
                                      </p:cBhvr>
                                      <p:tavLst>
                                        <p:tav tm="0">
                                          <p:val>
                                            <p:strVal val="1+#ppt_h/2"/>
                                          </p:val>
                                        </p:tav>
                                        <p:tav tm="100000">
                                          <p:val>
                                            <p:strVal val="#ppt_y"/>
                                          </p:val>
                                        </p:tav>
                                      </p:tavLst>
                                    </p:anim>
                                  </p:childTnLst>
                                </p:cTn>
                              </p:par>
                              <p:par>
                                <p:cTn id="3691" nodeType="withEffect" fill="hold" presetClass="entr" presetID="2" presetSubtype="4">
                                  <p:stCondLst>
                                    <p:cond delay="0"/>
                                  </p:stCondLst>
                                  <p:childTnLst>
                                    <p:set>
                                      <p:cBhvr>
                                        <p:cTn id="3692" dur="1" fill="hold">
                                          <p:stCondLst>
                                            <p:cond delay="0"/>
                                          </p:stCondLst>
                                        </p:cTn>
                                        <p:tgtEl>
                                          <p:spTgt spid="1233">
                                            <p:txEl>
                                              <p:pRg st="8" end="8"/>
                                            </p:txEl>
                                          </p:spTgt>
                                        </p:tgtEl>
                                        <p:attrNameLst>
                                          <p:attrName>style.visibility</p:attrName>
                                        </p:attrNameLst>
                                      </p:cBhvr>
                                      <p:to>
                                        <p:strVal val="visible"/>
                                      </p:to>
                                    </p:set>
                                    <p:anim calcmode="lin" valueType="num">
                                      <p:cBhvr additive="repl">
                                        <p:cTn id="3693" dur="500" fill="hold"/>
                                        <p:tgtEl>
                                          <p:spTgt spid="1233">
                                            <p:txEl>
                                              <p:pRg st="8" end="8"/>
                                            </p:txEl>
                                          </p:spTgt>
                                        </p:tgtEl>
                                        <p:attrNameLst>
                                          <p:attrName>ppt_x</p:attrName>
                                        </p:attrNameLst>
                                      </p:cBhvr>
                                      <p:tavLst>
                                        <p:tav tm="0">
                                          <p:val>
                                            <p:strVal val="#ppt_x"/>
                                          </p:val>
                                        </p:tav>
                                        <p:tav tm="100000">
                                          <p:val>
                                            <p:strVal val="#ppt_x"/>
                                          </p:val>
                                        </p:tav>
                                      </p:tavLst>
                                    </p:anim>
                                    <p:anim calcmode="lin" valueType="num">
                                      <p:cBhvr additive="repl">
                                        <p:cTn id="3694" dur="500" fill="hold"/>
                                        <p:tgtEl>
                                          <p:spTgt spid="1233">
                                            <p:txEl>
                                              <p:pRg st="8" end="8"/>
                                            </p:txEl>
                                          </p:spTgt>
                                        </p:tgtEl>
                                        <p:attrNameLst>
                                          <p:attrName>ppt_y</p:attrName>
                                        </p:attrNameLst>
                                      </p:cBhvr>
                                      <p:tavLst>
                                        <p:tav tm="0">
                                          <p:val>
                                            <p:strVal val="1+#ppt_h/2"/>
                                          </p:val>
                                        </p:tav>
                                        <p:tav tm="100000">
                                          <p:val>
                                            <p:strVal val="#ppt_y"/>
                                          </p:val>
                                        </p:tav>
                                      </p:tavLst>
                                    </p:anim>
                                  </p:childTnLst>
                                </p:cTn>
                              </p:par>
                              <p:par>
                                <p:cTn id="3695" nodeType="withEffect" fill="hold" presetClass="entr" presetID="2" presetSubtype="4">
                                  <p:stCondLst>
                                    <p:cond delay="0"/>
                                  </p:stCondLst>
                                  <p:childTnLst>
                                    <p:set>
                                      <p:cBhvr>
                                        <p:cTn id="3696" dur="1" fill="hold">
                                          <p:stCondLst>
                                            <p:cond delay="0"/>
                                          </p:stCondLst>
                                        </p:cTn>
                                        <p:tgtEl>
                                          <p:spTgt spid="1233">
                                            <p:txEl>
                                              <p:pRg st="9" end="9"/>
                                            </p:txEl>
                                          </p:spTgt>
                                        </p:tgtEl>
                                        <p:attrNameLst>
                                          <p:attrName>style.visibility</p:attrName>
                                        </p:attrNameLst>
                                      </p:cBhvr>
                                      <p:to>
                                        <p:strVal val="visible"/>
                                      </p:to>
                                    </p:set>
                                    <p:anim calcmode="lin" valueType="num">
                                      <p:cBhvr additive="repl">
                                        <p:cTn id="3697" dur="500" fill="hold"/>
                                        <p:tgtEl>
                                          <p:spTgt spid="1233">
                                            <p:txEl>
                                              <p:pRg st="9" end="9"/>
                                            </p:txEl>
                                          </p:spTgt>
                                        </p:tgtEl>
                                        <p:attrNameLst>
                                          <p:attrName>ppt_x</p:attrName>
                                        </p:attrNameLst>
                                      </p:cBhvr>
                                      <p:tavLst>
                                        <p:tav tm="0">
                                          <p:val>
                                            <p:strVal val="#ppt_x"/>
                                          </p:val>
                                        </p:tav>
                                        <p:tav tm="100000">
                                          <p:val>
                                            <p:strVal val="#ppt_x"/>
                                          </p:val>
                                        </p:tav>
                                      </p:tavLst>
                                    </p:anim>
                                    <p:anim calcmode="lin" valueType="num">
                                      <p:cBhvr additive="repl">
                                        <p:cTn id="3698" dur="500" fill="hold"/>
                                        <p:tgtEl>
                                          <p:spTgt spid="1233">
                                            <p:txEl>
                                              <p:pRg st="9" end="9"/>
                                            </p:txEl>
                                          </p:spTgt>
                                        </p:tgtEl>
                                        <p:attrNameLst>
                                          <p:attrName>ppt_y</p:attrName>
                                        </p:attrNameLst>
                                      </p:cBhvr>
                                      <p:tavLst>
                                        <p:tav tm="0">
                                          <p:val>
                                            <p:strVal val="1+#ppt_h/2"/>
                                          </p:val>
                                        </p:tav>
                                        <p:tav tm="100000">
                                          <p:val>
                                            <p:strVal val="#ppt_y"/>
                                          </p:val>
                                        </p:tav>
                                      </p:tavLst>
                                    </p:anim>
                                  </p:childTnLst>
                                </p:cTn>
                              </p:par>
                              <p:par>
                                <p:cTn id="3699" nodeType="withEffect" fill="hold" presetClass="entr" presetID="2" presetSubtype="4">
                                  <p:stCondLst>
                                    <p:cond delay="0"/>
                                  </p:stCondLst>
                                  <p:childTnLst>
                                    <p:set>
                                      <p:cBhvr>
                                        <p:cTn id="3700" dur="1" fill="hold">
                                          <p:stCondLst>
                                            <p:cond delay="0"/>
                                          </p:stCondLst>
                                        </p:cTn>
                                        <p:tgtEl>
                                          <p:spTgt spid="1233">
                                            <p:txEl>
                                              <p:pRg st="10" end="10"/>
                                            </p:txEl>
                                          </p:spTgt>
                                        </p:tgtEl>
                                        <p:attrNameLst>
                                          <p:attrName>style.visibility</p:attrName>
                                        </p:attrNameLst>
                                      </p:cBhvr>
                                      <p:to>
                                        <p:strVal val="visible"/>
                                      </p:to>
                                    </p:set>
                                    <p:anim calcmode="lin" valueType="num">
                                      <p:cBhvr additive="repl">
                                        <p:cTn id="3701" dur="500" fill="hold"/>
                                        <p:tgtEl>
                                          <p:spTgt spid="1233">
                                            <p:txEl>
                                              <p:pRg st="10" end="10"/>
                                            </p:txEl>
                                          </p:spTgt>
                                        </p:tgtEl>
                                        <p:attrNameLst>
                                          <p:attrName>ppt_x</p:attrName>
                                        </p:attrNameLst>
                                      </p:cBhvr>
                                      <p:tavLst>
                                        <p:tav tm="0">
                                          <p:val>
                                            <p:strVal val="#ppt_x"/>
                                          </p:val>
                                        </p:tav>
                                        <p:tav tm="100000">
                                          <p:val>
                                            <p:strVal val="#ppt_x"/>
                                          </p:val>
                                        </p:tav>
                                      </p:tavLst>
                                    </p:anim>
                                    <p:anim calcmode="lin" valueType="num">
                                      <p:cBhvr additive="repl">
                                        <p:cTn id="3702" dur="500" fill="hold"/>
                                        <p:tgtEl>
                                          <p:spTgt spid="1233">
                                            <p:txEl>
                                              <p:pRg st="10" end="10"/>
                                            </p:txEl>
                                          </p:spTgt>
                                        </p:tgtEl>
                                        <p:attrNameLst>
                                          <p:attrName>ppt_y</p:attrName>
                                        </p:attrNameLst>
                                      </p:cBhvr>
                                      <p:tavLst>
                                        <p:tav tm="0">
                                          <p:val>
                                            <p:strVal val="1+#ppt_h/2"/>
                                          </p:val>
                                        </p:tav>
                                        <p:tav tm="100000">
                                          <p:val>
                                            <p:strVal val="#ppt_y"/>
                                          </p:val>
                                        </p:tav>
                                      </p:tavLst>
                                    </p:anim>
                                  </p:childTnLst>
                                </p:cTn>
                              </p:par>
                              <p:par>
                                <p:cTn id="3703" nodeType="withEffect" fill="hold" presetClass="entr" presetID="2" presetSubtype="4">
                                  <p:stCondLst>
                                    <p:cond delay="0"/>
                                  </p:stCondLst>
                                  <p:childTnLst>
                                    <p:set>
                                      <p:cBhvr>
                                        <p:cTn id="3704" dur="1" fill="hold">
                                          <p:stCondLst>
                                            <p:cond delay="0"/>
                                          </p:stCondLst>
                                        </p:cTn>
                                        <p:tgtEl>
                                          <p:spTgt spid="1233">
                                            <p:txEl>
                                              <p:pRg st="11" end="11"/>
                                            </p:txEl>
                                          </p:spTgt>
                                        </p:tgtEl>
                                        <p:attrNameLst>
                                          <p:attrName>style.visibility</p:attrName>
                                        </p:attrNameLst>
                                      </p:cBhvr>
                                      <p:to>
                                        <p:strVal val="visible"/>
                                      </p:to>
                                    </p:set>
                                    <p:anim calcmode="lin" valueType="num">
                                      <p:cBhvr additive="repl">
                                        <p:cTn id="3705" dur="500" fill="hold"/>
                                        <p:tgtEl>
                                          <p:spTgt spid="1233">
                                            <p:txEl>
                                              <p:pRg st="11" end="11"/>
                                            </p:txEl>
                                          </p:spTgt>
                                        </p:tgtEl>
                                        <p:attrNameLst>
                                          <p:attrName>ppt_x</p:attrName>
                                        </p:attrNameLst>
                                      </p:cBhvr>
                                      <p:tavLst>
                                        <p:tav tm="0">
                                          <p:val>
                                            <p:strVal val="#ppt_x"/>
                                          </p:val>
                                        </p:tav>
                                        <p:tav tm="100000">
                                          <p:val>
                                            <p:strVal val="#ppt_x"/>
                                          </p:val>
                                        </p:tav>
                                      </p:tavLst>
                                    </p:anim>
                                    <p:anim calcmode="lin" valueType="num">
                                      <p:cBhvr additive="repl">
                                        <p:cTn id="3706" dur="500" fill="hold"/>
                                        <p:tgtEl>
                                          <p:spTgt spid="123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36" name="PlaceHolder 2"/>
          <p:cNvSpPr>
            <a:spLocks noGrp="1"/>
          </p:cNvSpPr>
          <p:nvPr>
            <p:ph/>
          </p:nvPr>
        </p:nvSpPr>
        <p:spPr>
          <a:xfrm>
            <a:off x="385200" y="1200960"/>
            <a:ext cx="7555320" cy="2414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Do not forget to provide at least useful human readable information.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Write your own implementation of the what() function.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char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FooException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"Foo Exception"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use </a:t>
            </a:r>
            <a:r>
              <a:rPr b="1" lang="en-US" sz="1600" spc="-1" strike="noStrike">
                <a:solidFill>
                  <a:srgbClr val="0070c0"/>
                </a:solidFill>
                <a:latin typeface="Consolas"/>
                <a:ea typeface="ＭＳ Ｐゴシック"/>
              </a:rPr>
              <a:t>noexcept</a:t>
            </a:r>
            <a:r>
              <a:rPr b="1" lang="en-US" sz="2000" spc="-1" strike="noStrike">
                <a:solidFill>
                  <a:srgbClr val="262626"/>
                </a:solidFill>
                <a:latin typeface="Calibri"/>
                <a:ea typeface="ＭＳ Ｐゴシック"/>
              </a:rPr>
              <a:t> instead of </a:t>
            </a:r>
            <a:r>
              <a:rPr b="1" lang="en-US" sz="1600" spc="-1" strike="noStrike">
                <a:solidFill>
                  <a:srgbClr val="0070c0"/>
                </a:solidFill>
                <a:latin typeface="Consolas"/>
                <a:ea typeface="ＭＳ Ｐゴシック"/>
              </a:rPr>
              <a:t>throw() </a:t>
            </a:r>
            <a:r>
              <a:rPr b="1" lang="en-US" sz="2000" spc="-1" strike="noStrike">
                <a:solidFill>
                  <a:srgbClr val="262626"/>
                </a:solidFill>
                <a:latin typeface="Calibri"/>
                <a:ea typeface="ＭＳ Ｐゴシック"/>
              </a:rPr>
              <a:t>since C++11</a:t>
            </a:r>
            <a:endParaRPr b="0" lang="en-US" sz="2000" spc="-1" strike="noStrike">
              <a:latin typeface="Arial"/>
            </a:endParaRPr>
          </a:p>
        </p:txBody>
      </p:sp>
      <p:sp>
        <p:nvSpPr>
          <p:cNvPr id="1237" name="PlaceHolder 3"/>
          <p:cNvSpPr>
            <a:spLocks noGrp="1"/>
          </p:cNvSpPr>
          <p:nvPr>
            <p:ph type="sldNum" idx="26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3E3BC41D-6DF6-49DF-9B84-084BB457561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707" dur="indefinite" restart="never" nodeType="tmRoot">
          <p:childTnLst>
            <p:seq>
              <p:cTn id="3708" dur="indefinite" nodeType="mainSeq">
                <p:childTnLst>
                  <p:par>
                    <p:cTn id="3709" fill="hold">
                      <p:stCondLst>
                        <p:cond delay="indefinite"/>
                      </p:stCondLst>
                      <p:childTnLst>
                        <p:par>
                          <p:cTn id="3710" fill="hold">
                            <p:stCondLst>
                              <p:cond delay="0"/>
                            </p:stCondLst>
                            <p:childTnLst>
                              <p:par>
                                <p:cTn id="3711" nodeType="clickEffect" fill="hold" presetClass="entr" presetID="2" presetSubtype="4">
                                  <p:stCondLst>
                                    <p:cond delay="0"/>
                                  </p:stCondLst>
                                  <p:childTnLst>
                                    <p:set>
                                      <p:cBhvr>
                                        <p:cTn id="3712" dur="1" fill="hold">
                                          <p:stCondLst>
                                            <p:cond delay="0"/>
                                          </p:stCondLst>
                                        </p:cTn>
                                        <p:tgtEl>
                                          <p:spTgt spid="1236">
                                            <p:txEl>
                                              <p:pRg st="6" end="6"/>
                                            </p:txEl>
                                          </p:spTgt>
                                        </p:tgtEl>
                                        <p:attrNameLst>
                                          <p:attrName>style.visibility</p:attrName>
                                        </p:attrNameLst>
                                      </p:cBhvr>
                                      <p:to>
                                        <p:strVal val="visible"/>
                                      </p:to>
                                    </p:set>
                                    <p:anim calcmode="lin" valueType="num">
                                      <p:cBhvr additive="repl">
                                        <p:cTn id="3713" dur="500" fill="hold"/>
                                        <p:tgtEl>
                                          <p:spTgt spid="1236">
                                            <p:txEl>
                                              <p:pRg st="6" end="6"/>
                                            </p:txEl>
                                          </p:spTgt>
                                        </p:tgtEl>
                                        <p:attrNameLst>
                                          <p:attrName>ppt_x</p:attrName>
                                        </p:attrNameLst>
                                      </p:cBhvr>
                                      <p:tavLst>
                                        <p:tav tm="0">
                                          <p:val>
                                            <p:strVal val="#ppt_x"/>
                                          </p:val>
                                        </p:tav>
                                        <p:tav tm="100000">
                                          <p:val>
                                            <p:strVal val="#ppt_x"/>
                                          </p:val>
                                        </p:tav>
                                      </p:tavLst>
                                    </p:anim>
                                    <p:anim calcmode="lin" valueType="num">
                                      <p:cBhvr additive="repl">
                                        <p:cTn id="3714" dur="500" fill="hold"/>
                                        <p:tgtEl>
                                          <p:spTgt spid="12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39" name="PlaceHolder 2"/>
          <p:cNvSpPr>
            <a:spLocks noGrp="1"/>
          </p:cNvSpPr>
          <p:nvPr>
            <p:ph/>
          </p:nvPr>
        </p:nvSpPr>
        <p:spPr>
          <a:xfrm>
            <a:off x="385200" y="1200960"/>
            <a:ext cx="7555320" cy="3227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Throw by value, catch by reference.</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FooException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40" name="PlaceHolder 3"/>
          <p:cNvSpPr>
            <a:spLocks noGrp="1"/>
          </p:cNvSpPr>
          <p:nvPr>
            <p:ph type="sldNum" idx="26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42FD662C-8719-49EE-9730-F87C6C1FC3D9}"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715" dur="indefinite" restart="never" nodeType="tmRoot">
          <p:childTnLst>
            <p:seq>
              <p:cTn id="3716" dur="indefinite" nodeType="mainSeq">
                <p:childTnLst>
                  <p:par>
                    <p:cTn id="3717" fill="hold">
                      <p:stCondLst>
                        <p:cond delay="indefinite"/>
                      </p:stCondLst>
                      <p:childTnLst>
                        <p:par>
                          <p:cTn id="3718" fill="hold">
                            <p:stCondLst>
                              <p:cond delay="0"/>
                            </p:stCondLst>
                            <p:childTnLst>
                              <p:par>
                                <p:cTn id="3719" nodeType="clickEffect" fill="hold" presetClass="entr" presetID="2" presetSubtype="4">
                                  <p:stCondLst>
                                    <p:cond delay="0"/>
                                  </p:stCondLst>
                                  <p:childTnLst>
                                    <p:set>
                                      <p:cBhvr>
                                        <p:cTn id="3720" dur="1" fill="hold">
                                          <p:stCondLst>
                                            <p:cond delay="0"/>
                                          </p:stCondLst>
                                        </p:cTn>
                                        <p:tgtEl>
                                          <p:spTgt spid="1239">
                                            <p:txEl>
                                              <p:pRg st="0" end="0"/>
                                            </p:txEl>
                                          </p:spTgt>
                                        </p:tgtEl>
                                        <p:attrNameLst>
                                          <p:attrName>style.visibility</p:attrName>
                                        </p:attrNameLst>
                                      </p:cBhvr>
                                      <p:to>
                                        <p:strVal val="visible"/>
                                      </p:to>
                                    </p:set>
                                    <p:anim calcmode="lin" valueType="num">
                                      <p:cBhvr additive="repl">
                                        <p:cTn id="3721" dur="500" fill="hold"/>
                                        <p:tgtEl>
                                          <p:spTgt spid="1239">
                                            <p:txEl>
                                              <p:pRg st="0" end="0"/>
                                            </p:txEl>
                                          </p:spTgt>
                                        </p:tgtEl>
                                        <p:attrNameLst>
                                          <p:attrName>ppt_x</p:attrName>
                                        </p:attrNameLst>
                                      </p:cBhvr>
                                      <p:tavLst>
                                        <p:tav tm="0">
                                          <p:val>
                                            <p:strVal val="#ppt_x"/>
                                          </p:val>
                                        </p:tav>
                                        <p:tav tm="100000">
                                          <p:val>
                                            <p:strVal val="#ppt_x"/>
                                          </p:val>
                                        </p:tav>
                                      </p:tavLst>
                                    </p:anim>
                                    <p:anim calcmode="lin" valueType="num">
                                      <p:cBhvr additive="repl">
                                        <p:cTn id="3722" dur="500" fill="hold"/>
                                        <p:tgtEl>
                                          <p:spTgt spid="1239">
                                            <p:txEl>
                                              <p:pRg st="0" end="0"/>
                                            </p:txEl>
                                          </p:spTgt>
                                        </p:tgtEl>
                                        <p:attrNameLst>
                                          <p:attrName>ppt_y</p:attrName>
                                        </p:attrNameLst>
                                      </p:cBhvr>
                                      <p:tavLst>
                                        <p:tav tm="0">
                                          <p:val>
                                            <p:strVal val="1+#ppt_h/2"/>
                                          </p:val>
                                        </p:tav>
                                        <p:tav tm="100000">
                                          <p:val>
                                            <p:strVal val="#ppt_y"/>
                                          </p:val>
                                        </p:tav>
                                      </p:tavLst>
                                    </p:anim>
                                  </p:childTnLst>
                                </p:cTn>
                              </p:par>
                              <p:par>
                                <p:cTn id="3723" nodeType="withEffect" fill="hold" presetClass="entr" presetID="2" presetSubtype="4">
                                  <p:stCondLst>
                                    <p:cond delay="0"/>
                                  </p:stCondLst>
                                  <p:childTnLst>
                                    <p:set>
                                      <p:cBhvr>
                                        <p:cTn id="3724" dur="1" fill="hold">
                                          <p:stCondLst>
                                            <p:cond delay="0"/>
                                          </p:stCondLst>
                                        </p:cTn>
                                        <p:tgtEl>
                                          <p:spTgt spid="1239">
                                            <p:txEl>
                                              <p:pRg st="1" end="1"/>
                                            </p:txEl>
                                          </p:spTgt>
                                        </p:tgtEl>
                                        <p:attrNameLst>
                                          <p:attrName>style.visibility</p:attrName>
                                        </p:attrNameLst>
                                      </p:cBhvr>
                                      <p:to>
                                        <p:strVal val="visible"/>
                                      </p:to>
                                    </p:set>
                                    <p:anim calcmode="lin" valueType="num">
                                      <p:cBhvr additive="repl">
                                        <p:cTn id="3725" dur="500" fill="hold"/>
                                        <p:tgtEl>
                                          <p:spTgt spid="1239">
                                            <p:txEl>
                                              <p:pRg st="1" end="1"/>
                                            </p:txEl>
                                          </p:spTgt>
                                        </p:tgtEl>
                                        <p:attrNameLst>
                                          <p:attrName>ppt_x</p:attrName>
                                        </p:attrNameLst>
                                      </p:cBhvr>
                                      <p:tavLst>
                                        <p:tav tm="0">
                                          <p:val>
                                            <p:strVal val="#ppt_x"/>
                                          </p:val>
                                        </p:tav>
                                        <p:tav tm="100000">
                                          <p:val>
                                            <p:strVal val="#ppt_x"/>
                                          </p:val>
                                        </p:tav>
                                      </p:tavLst>
                                    </p:anim>
                                    <p:anim calcmode="lin" valueType="num">
                                      <p:cBhvr additive="repl">
                                        <p:cTn id="3726" dur="500" fill="hold"/>
                                        <p:tgtEl>
                                          <p:spTgt spid="1239">
                                            <p:txEl>
                                              <p:pRg st="1" end="1"/>
                                            </p:txEl>
                                          </p:spTgt>
                                        </p:tgtEl>
                                        <p:attrNameLst>
                                          <p:attrName>ppt_y</p:attrName>
                                        </p:attrNameLst>
                                      </p:cBhvr>
                                      <p:tavLst>
                                        <p:tav tm="0">
                                          <p:val>
                                            <p:strVal val="1+#ppt_h/2"/>
                                          </p:val>
                                        </p:tav>
                                        <p:tav tm="100000">
                                          <p:val>
                                            <p:strVal val="#ppt_y"/>
                                          </p:val>
                                        </p:tav>
                                      </p:tavLst>
                                    </p:anim>
                                  </p:childTnLst>
                                </p:cTn>
                              </p:par>
                              <p:par>
                                <p:cTn id="3727" nodeType="withEffect" fill="hold" presetClass="entr" presetID="2" presetSubtype="4">
                                  <p:stCondLst>
                                    <p:cond delay="0"/>
                                  </p:stCondLst>
                                  <p:childTnLst>
                                    <p:set>
                                      <p:cBhvr>
                                        <p:cTn id="3728" dur="1" fill="hold">
                                          <p:stCondLst>
                                            <p:cond delay="0"/>
                                          </p:stCondLst>
                                        </p:cTn>
                                        <p:tgtEl>
                                          <p:spTgt spid="1239">
                                            <p:txEl>
                                              <p:pRg st="2" end="2"/>
                                            </p:txEl>
                                          </p:spTgt>
                                        </p:tgtEl>
                                        <p:attrNameLst>
                                          <p:attrName>style.visibility</p:attrName>
                                        </p:attrNameLst>
                                      </p:cBhvr>
                                      <p:to>
                                        <p:strVal val="visible"/>
                                      </p:to>
                                    </p:set>
                                    <p:anim calcmode="lin" valueType="num">
                                      <p:cBhvr additive="repl">
                                        <p:cTn id="3729" dur="500" fill="hold"/>
                                        <p:tgtEl>
                                          <p:spTgt spid="1239">
                                            <p:txEl>
                                              <p:pRg st="2" end="2"/>
                                            </p:txEl>
                                          </p:spTgt>
                                        </p:tgtEl>
                                        <p:attrNameLst>
                                          <p:attrName>ppt_x</p:attrName>
                                        </p:attrNameLst>
                                      </p:cBhvr>
                                      <p:tavLst>
                                        <p:tav tm="0">
                                          <p:val>
                                            <p:strVal val="#ppt_x"/>
                                          </p:val>
                                        </p:tav>
                                        <p:tav tm="100000">
                                          <p:val>
                                            <p:strVal val="#ppt_x"/>
                                          </p:val>
                                        </p:tav>
                                      </p:tavLst>
                                    </p:anim>
                                    <p:anim calcmode="lin" valueType="num">
                                      <p:cBhvr additive="repl">
                                        <p:cTn id="3730" dur="500" fill="hold"/>
                                        <p:tgtEl>
                                          <p:spTgt spid="1239">
                                            <p:txEl>
                                              <p:pRg st="2" end="2"/>
                                            </p:txEl>
                                          </p:spTgt>
                                        </p:tgtEl>
                                        <p:attrNameLst>
                                          <p:attrName>ppt_y</p:attrName>
                                        </p:attrNameLst>
                                      </p:cBhvr>
                                      <p:tavLst>
                                        <p:tav tm="0">
                                          <p:val>
                                            <p:strVal val="1+#ppt_h/2"/>
                                          </p:val>
                                        </p:tav>
                                        <p:tav tm="100000">
                                          <p:val>
                                            <p:strVal val="#ppt_y"/>
                                          </p:val>
                                        </p:tav>
                                      </p:tavLst>
                                    </p:anim>
                                  </p:childTnLst>
                                </p:cTn>
                              </p:par>
                              <p:par>
                                <p:cTn id="3731" nodeType="withEffect" fill="hold" presetClass="entr" presetID="2" presetSubtype="4">
                                  <p:stCondLst>
                                    <p:cond delay="0"/>
                                  </p:stCondLst>
                                  <p:childTnLst>
                                    <p:set>
                                      <p:cBhvr>
                                        <p:cTn id="3732" dur="1" fill="hold">
                                          <p:stCondLst>
                                            <p:cond delay="0"/>
                                          </p:stCondLst>
                                        </p:cTn>
                                        <p:tgtEl>
                                          <p:spTgt spid="1239">
                                            <p:txEl>
                                              <p:pRg st="3" end="3"/>
                                            </p:txEl>
                                          </p:spTgt>
                                        </p:tgtEl>
                                        <p:attrNameLst>
                                          <p:attrName>style.visibility</p:attrName>
                                        </p:attrNameLst>
                                      </p:cBhvr>
                                      <p:to>
                                        <p:strVal val="visible"/>
                                      </p:to>
                                    </p:set>
                                    <p:anim calcmode="lin" valueType="num">
                                      <p:cBhvr additive="repl">
                                        <p:cTn id="3733" dur="500" fill="hold"/>
                                        <p:tgtEl>
                                          <p:spTgt spid="1239">
                                            <p:txEl>
                                              <p:pRg st="3" end="3"/>
                                            </p:txEl>
                                          </p:spTgt>
                                        </p:tgtEl>
                                        <p:attrNameLst>
                                          <p:attrName>ppt_x</p:attrName>
                                        </p:attrNameLst>
                                      </p:cBhvr>
                                      <p:tavLst>
                                        <p:tav tm="0">
                                          <p:val>
                                            <p:strVal val="#ppt_x"/>
                                          </p:val>
                                        </p:tav>
                                        <p:tav tm="100000">
                                          <p:val>
                                            <p:strVal val="#ppt_x"/>
                                          </p:val>
                                        </p:tav>
                                      </p:tavLst>
                                    </p:anim>
                                    <p:anim calcmode="lin" valueType="num">
                                      <p:cBhvr additive="repl">
                                        <p:cTn id="3734" dur="500" fill="hold"/>
                                        <p:tgtEl>
                                          <p:spTgt spid="1239">
                                            <p:txEl>
                                              <p:pRg st="3" end="3"/>
                                            </p:txEl>
                                          </p:spTgt>
                                        </p:tgtEl>
                                        <p:attrNameLst>
                                          <p:attrName>ppt_y</p:attrName>
                                        </p:attrNameLst>
                                      </p:cBhvr>
                                      <p:tavLst>
                                        <p:tav tm="0">
                                          <p:val>
                                            <p:strVal val="1+#ppt_h/2"/>
                                          </p:val>
                                        </p:tav>
                                        <p:tav tm="100000">
                                          <p:val>
                                            <p:strVal val="#ppt_y"/>
                                          </p:val>
                                        </p:tav>
                                      </p:tavLst>
                                    </p:anim>
                                  </p:childTnLst>
                                </p:cTn>
                              </p:par>
                              <p:par>
                                <p:cTn id="3735" nodeType="withEffect" fill="hold" presetClass="entr" presetID="2" presetSubtype="4">
                                  <p:stCondLst>
                                    <p:cond delay="0"/>
                                  </p:stCondLst>
                                  <p:childTnLst>
                                    <p:set>
                                      <p:cBhvr>
                                        <p:cTn id="3736" dur="1" fill="hold">
                                          <p:stCondLst>
                                            <p:cond delay="0"/>
                                          </p:stCondLst>
                                        </p:cTn>
                                        <p:tgtEl>
                                          <p:spTgt spid="1239">
                                            <p:txEl>
                                              <p:pRg st="4" end="4"/>
                                            </p:txEl>
                                          </p:spTgt>
                                        </p:tgtEl>
                                        <p:attrNameLst>
                                          <p:attrName>style.visibility</p:attrName>
                                        </p:attrNameLst>
                                      </p:cBhvr>
                                      <p:to>
                                        <p:strVal val="visible"/>
                                      </p:to>
                                    </p:set>
                                    <p:anim calcmode="lin" valueType="num">
                                      <p:cBhvr additive="repl">
                                        <p:cTn id="3737" dur="500" fill="hold"/>
                                        <p:tgtEl>
                                          <p:spTgt spid="1239">
                                            <p:txEl>
                                              <p:pRg st="4" end="4"/>
                                            </p:txEl>
                                          </p:spTgt>
                                        </p:tgtEl>
                                        <p:attrNameLst>
                                          <p:attrName>ppt_x</p:attrName>
                                        </p:attrNameLst>
                                      </p:cBhvr>
                                      <p:tavLst>
                                        <p:tav tm="0">
                                          <p:val>
                                            <p:strVal val="#ppt_x"/>
                                          </p:val>
                                        </p:tav>
                                        <p:tav tm="100000">
                                          <p:val>
                                            <p:strVal val="#ppt_x"/>
                                          </p:val>
                                        </p:tav>
                                      </p:tavLst>
                                    </p:anim>
                                    <p:anim calcmode="lin" valueType="num">
                                      <p:cBhvr additive="repl">
                                        <p:cTn id="3738" dur="500" fill="hold"/>
                                        <p:tgtEl>
                                          <p:spTgt spid="1239">
                                            <p:txEl>
                                              <p:pRg st="4" end="4"/>
                                            </p:txEl>
                                          </p:spTgt>
                                        </p:tgtEl>
                                        <p:attrNameLst>
                                          <p:attrName>ppt_y</p:attrName>
                                        </p:attrNameLst>
                                      </p:cBhvr>
                                      <p:tavLst>
                                        <p:tav tm="0">
                                          <p:val>
                                            <p:strVal val="1+#ppt_h/2"/>
                                          </p:val>
                                        </p:tav>
                                        <p:tav tm="100000">
                                          <p:val>
                                            <p:strVal val="#ppt_y"/>
                                          </p:val>
                                        </p:tav>
                                      </p:tavLst>
                                    </p:anim>
                                  </p:childTnLst>
                                </p:cTn>
                              </p:par>
                              <p:par>
                                <p:cTn id="3739" nodeType="withEffect" fill="hold" presetClass="entr" presetID="2" presetSubtype="4">
                                  <p:stCondLst>
                                    <p:cond delay="0"/>
                                  </p:stCondLst>
                                  <p:childTnLst>
                                    <p:set>
                                      <p:cBhvr>
                                        <p:cTn id="3740" dur="1" fill="hold">
                                          <p:stCondLst>
                                            <p:cond delay="0"/>
                                          </p:stCondLst>
                                        </p:cTn>
                                        <p:tgtEl>
                                          <p:spTgt spid="1239">
                                            <p:txEl>
                                              <p:pRg st="5" end="5"/>
                                            </p:txEl>
                                          </p:spTgt>
                                        </p:tgtEl>
                                        <p:attrNameLst>
                                          <p:attrName>style.visibility</p:attrName>
                                        </p:attrNameLst>
                                      </p:cBhvr>
                                      <p:to>
                                        <p:strVal val="visible"/>
                                      </p:to>
                                    </p:set>
                                    <p:anim calcmode="lin" valueType="num">
                                      <p:cBhvr additive="repl">
                                        <p:cTn id="3741" dur="500" fill="hold"/>
                                        <p:tgtEl>
                                          <p:spTgt spid="1239">
                                            <p:txEl>
                                              <p:pRg st="5" end="5"/>
                                            </p:txEl>
                                          </p:spTgt>
                                        </p:tgtEl>
                                        <p:attrNameLst>
                                          <p:attrName>ppt_x</p:attrName>
                                        </p:attrNameLst>
                                      </p:cBhvr>
                                      <p:tavLst>
                                        <p:tav tm="0">
                                          <p:val>
                                            <p:strVal val="#ppt_x"/>
                                          </p:val>
                                        </p:tav>
                                        <p:tav tm="100000">
                                          <p:val>
                                            <p:strVal val="#ppt_x"/>
                                          </p:val>
                                        </p:tav>
                                      </p:tavLst>
                                    </p:anim>
                                    <p:anim calcmode="lin" valueType="num">
                                      <p:cBhvr additive="repl">
                                        <p:cTn id="3742" dur="500" fill="hold"/>
                                        <p:tgtEl>
                                          <p:spTgt spid="1239">
                                            <p:txEl>
                                              <p:pRg st="5" end="5"/>
                                            </p:txEl>
                                          </p:spTgt>
                                        </p:tgtEl>
                                        <p:attrNameLst>
                                          <p:attrName>ppt_y</p:attrName>
                                        </p:attrNameLst>
                                      </p:cBhvr>
                                      <p:tavLst>
                                        <p:tav tm="0">
                                          <p:val>
                                            <p:strVal val="1+#ppt_h/2"/>
                                          </p:val>
                                        </p:tav>
                                        <p:tav tm="100000">
                                          <p:val>
                                            <p:strVal val="#ppt_y"/>
                                          </p:val>
                                        </p:tav>
                                      </p:tavLst>
                                    </p:anim>
                                  </p:childTnLst>
                                </p:cTn>
                              </p:par>
                              <p:par>
                                <p:cTn id="3743" nodeType="withEffect" fill="hold" presetClass="entr" presetID="2" presetSubtype="4">
                                  <p:stCondLst>
                                    <p:cond delay="0"/>
                                  </p:stCondLst>
                                  <p:childTnLst>
                                    <p:set>
                                      <p:cBhvr>
                                        <p:cTn id="3744" dur="1" fill="hold">
                                          <p:stCondLst>
                                            <p:cond delay="0"/>
                                          </p:stCondLst>
                                        </p:cTn>
                                        <p:tgtEl>
                                          <p:spTgt spid="1239">
                                            <p:txEl>
                                              <p:pRg st="6" end="6"/>
                                            </p:txEl>
                                          </p:spTgt>
                                        </p:tgtEl>
                                        <p:attrNameLst>
                                          <p:attrName>style.visibility</p:attrName>
                                        </p:attrNameLst>
                                      </p:cBhvr>
                                      <p:to>
                                        <p:strVal val="visible"/>
                                      </p:to>
                                    </p:set>
                                    <p:anim calcmode="lin" valueType="num">
                                      <p:cBhvr additive="repl">
                                        <p:cTn id="3745" dur="500" fill="hold"/>
                                        <p:tgtEl>
                                          <p:spTgt spid="1239">
                                            <p:txEl>
                                              <p:pRg st="6" end="6"/>
                                            </p:txEl>
                                          </p:spTgt>
                                        </p:tgtEl>
                                        <p:attrNameLst>
                                          <p:attrName>ppt_x</p:attrName>
                                        </p:attrNameLst>
                                      </p:cBhvr>
                                      <p:tavLst>
                                        <p:tav tm="0">
                                          <p:val>
                                            <p:strVal val="#ppt_x"/>
                                          </p:val>
                                        </p:tav>
                                        <p:tav tm="100000">
                                          <p:val>
                                            <p:strVal val="#ppt_x"/>
                                          </p:val>
                                        </p:tav>
                                      </p:tavLst>
                                    </p:anim>
                                    <p:anim calcmode="lin" valueType="num">
                                      <p:cBhvr additive="repl">
                                        <p:cTn id="3746" dur="500" fill="hold"/>
                                        <p:tgtEl>
                                          <p:spTgt spid="1239">
                                            <p:txEl>
                                              <p:pRg st="6" end="6"/>
                                            </p:txEl>
                                          </p:spTgt>
                                        </p:tgtEl>
                                        <p:attrNameLst>
                                          <p:attrName>ppt_y</p:attrName>
                                        </p:attrNameLst>
                                      </p:cBhvr>
                                      <p:tavLst>
                                        <p:tav tm="0">
                                          <p:val>
                                            <p:strVal val="1+#ppt_h/2"/>
                                          </p:val>
                                        </p:tav>
                                        <p:tav tm="100000">
                                          <p:val>
                                            <p:strVal val="#ppt_y"/>
                                          </p:val>
                                        </p:tav>
                                      </p:tavLst>
                                    </p:anim>
                                  </p:childTnLst>
                                </p:cTn>
                              </p:par>
                              <p:par>
                                <p:cTn id="3747" nodeType="withEffect" fill="hold" presetClass="entr" presetID="2" presetSubtype="4">
                                  <p:stCondLst>
                                    <p:cond delay="0"/>
                                  </p:stCondLst>
                                  <p:childTnLst>
                                    <p:set>
                                      <p:cBhvr>
                                        <p:cTn id="3748" dur="1" fill="hold">
                                          <p:stCondLst>
                                            <p:cond delay="0"/>
                                          </p:stCondLst>
                                        </p:cTn>
                                        <p:tgtEl>
                                          <p:spTgt spid="1239">
                                            <p:txEl>
                                              <p:pRg st="7" end="7"/>
                                            </p:txEl>
                                          </p:spTgt>
                                        </p:tgtEl>
                                        <p:attrNameLst>
                                          <p:attrName>style.visibility</p:attrName>
                                        </p:attrNameLst>
                                      </p:cBhvr>
                                      <p:to>
                                        <p:strVal val="visible"/>
                                      </p:to>
                                    </p:set>
                                    <p:anim calcmode="lin" valueType="num">
                                      <p:cBhvr additive="repl">
                                        <p:cTn id="3749" dur="500" fill="hold"/>
                                        <p:tgtEl>
                                          <p:spTgt spid="1239">
                                            <p:txEl>
                                              <p:pRg st="7" end="7"/>
                                            </p:txEl>
                                          </p:spTgt>
                                        </p:tgtEl>
                                        <p:attrNameLst>
                                          <p:attrName>ppt_x</p:attrName>
                                        </p:attrNameLst>
                                      </p:cBhvr>
                                      <p:tavLst>
                                        <p:tav tm="0">
                                          <p:val>
                                            <p:strVal val="#ppt_x"/>
                                          </p:val>
                                        </p:tav>
                                        <p:tav tm="100000">
                                          <p:val>
                                            <p:strVal val="#ppt_x"/>
                                          </p:val>
                                        </p:tav>
                                      </p:tavLst>
                                    </p:anim>
                                    <p:anim calcmode="lin" valueType="num">
                                      <p:cBhvr additive="repl">
                                        <p:cTn id="3750" dur="500" fill="hold"/>
                                        <p:tgtEl>
                                          <p:spTgt spid="1239">
                                            <p:txEl>
                                              <p:pRg st="7" end="7"/>
                                            </p:txEl>
                                          </p:spTgt>
                                        </p:tgtEl>
                                        <p:attrNameLst>
                                          <p:attrName>ppt_y</p:attrName>
                                        </p:attrNameLst>
                                      </p:cBhvr>
                                      <p:tavLst>
                                        <p:tav tm="0">
                                          <p:val>
                                            <p:strVal val="1+#ppt_h/2"/>
                                          </p:val>
                                        </p:tav>
                                        <p:tav tm="100000">
                                          <p:val>
                                            <p:strVal val="#ppt_y"/>
                                          </p:val>
                                        </p:tav>
                                      </p:tavLst>
                                    </p:anim>
                                  </p:childTnLst>
                                </p:cTn>
                              </p:par>
                              <p:par>
                                <p:cTn id="3751" nodeType="withEffect" fill="hold" presetClass="entr" presetID="2" presetSubtype="4">
                                  <p:stCondLst>
                                    <p:cond delay="0"/>
                                  </p:stCondLst>
                                  <p:childTnLst>
                                    <p:set>
                                      <p:cBhvr>
                                        <p:cTn id="3752" dur="1" fill="hold">
                                          <p:stCondLst>
                                            <p:cond delay="0"/>
                                          </p:stCondLst>
                                        </p:cTn>
                                        <p:tgtEl>
                                          <p:spTgt spid="1239">
                                            <p:txEl>
                                              <p:pRg st="8" end="8"/>
                                            </p:txEl>
                                          </p:spTgt>
                                        </p:tgtEl>
                                        <p:attrNameLst>
                                          <p:attrName>style.visibility</p:attrName>
                                        </p:attrNameLst>
                                      </p:cBhvr>
                                      <p:to>
                                        <p:strVal val="visible"/>
                                      </p:to>
                                    </p:set>
                                    <p:anim calcmode="lin" valueType="num">
                                      <p:cBhvr additive="repl">
                                        <p:cTn id="3753" dur="500" fill="hold"/>
                                        <p:tgtEl>
                                          <p:spTgt spid="1239">
                                            <p:txEl>
                                              <p:pRg st="8" end="8"/>
                                            </p:txEl>
                                          </p:spTgt>
                                        </p:tgtEl>
                                        <p:attrNameLst>
                                          <p:attrName>ppt_x</p:attrName>
                                        </p:attrNameLst>
                                      </p:cBhvr>
                                      <p:tavLst>
                                        <p:tav tm="0">
                                          <p:val>
                                            <p:strVal val="#ppt_x"/>
                                          </p:val>
                                        </p:tav>
                                        <p:tav tm="100000">
                                          <p:val>
                                            <p:strVal val="#ppt_x"/>
                                          </p:val>
                                        </p:tav>
                                      </p:tavLst>
                                    </p:anim>
                                    <p:anim calcmode="lin" valueType="num">
                                      <p:cBhvr additive="repl">
                                        <p:cTn id="3754" dur="500" fill="hold"/>
                                        <p:tgtEl>
                                          <p:spTgt spid="12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1" name="PlaceHolder 1"/>
          <p:cNvSpPr>
            <a:spLocks noGrp="1"/>
          </p:cNvSpPr>
          <p:nvPr>
            <p:ph type="title"/>
          </p:nvPr>
        </p:nvSpPr>
        <p:spPr>
          <a:xfrm>
            <a:off x="385200" y="1263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42" name="PlaceHolder 2"/>
          <p:cNvSpPr>
            <a:spLocks noGrp="1"/>
          </p:cNvSpPr>
          <p:nvPr>
            <p:ph/>
          </p:nvPr>
        </p:nvSpPr>
        <p:spPr>
          <a:xfrm>
            <a:off x="385200" y="1200960"/>
            <a:ext cx="3986640" cy="332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std::logic_error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Logic errors are a consequence of faulty logic within the program and may be preventable</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std::invalid_argument</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std::domain_error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std::length_error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std::out_of_range</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std::future_error</a:t>
            </a:r>
            <a:endParaRPr b="0" lang="en-US" sz="1800" spc="-1" strike="noStrike">
              <a:latin typeface="Arial"/>
            </a:endParaRPr>
          </a:p>
        </p:txBody>
      </p:sp>
      <p:sp>
        <p:nvSpPr>
          <p:cNvPr id="1243" name="PlaceHolder 3"/>
          <p:cNvSpPr>
            <a:spLocks noGrp="1"/>
          </p:cNvSpPr>
          <p:nvPr>
            <p:ph type="sldNum" idx="26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3A4B4F18-88C4-480F-9FE4-645D348CC56E}"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244" name="Rectangle 5"/>
          <p:cNvSpPr/>
          <p:nvPr/>
        </p:nvSpPr>
        <p:spPr>
          <a:xfrm>
            <a:off x="5887440" y="1832760"/>
            <a:ext cx="158904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std::exception</a:t>
            </a:r>
            <a:endParaRPr b="0" lang="en-US" sz="1800" spc="-1" strike="noStrike">
              <a:latin typeface="Arial"/>
            </a:endParaRPr>
          </a:p>
        </p:txBody>
      </p:sp>
      <p:sp>
        <p:nvSpPr>
          <p:cNvPr id="1245" name="Rectangle 6"/>
          <p:cNvSpPr/>
          <p:nvPr/>
        </p:nvSpPr>
        <p:spPr>
          <a:xfrm>
            <a:off x="4907160" y="3023280"/>
            <a:ext cx="162648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std::logic_error</a:t>
            </a:r>
            <a:endParaRPr b="0" lang="en-US" sz="1800" spc="-1" strike="noStrike">
              <a:latin typeface="Arial"/>
            </a:endParaRPr>
          </a:p>
        </p:txBody>
      </p:sp>
      <p:sp>
        <p:nvSpPr>
          <p:cNvPr id="1246" name="Rectangle 7"/>
          <p:cNvSpPr/>
          <p:nvPr/>
        </p:nvSpPr>
        <p:spPr>
          <a:xfrm>
            <a:off x="6968520" y="3023280"/>
            <a:ext cx="197028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std::runtime_error</a:t>
            </a:r>
            <a:endParaRPr b="0" lang="en-US" sz="1800" spc="-1" strike="noStrike">
              <a:latin typeface="Arial"/>
            </a:endParaRPr>
          </a:p>
        </p:txBody>
      </p:sp>
      <p:sp>
        <p:nvSpPr>
          <p:cNvPr id="1247" name="Straight Arrow Connector 9"/>
          <p:cNvSpPr/>
          <p:nvPr/>
        </p:nvSpPr>
        <p:spPr>
          <a:xfrm flipV="1">
            <a:off x="5720760" y="2367000"/>
            <a:ext cx="960480" cy="65520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
        <p:nvSpPr>
          <p:cNvPr id="1248" name="Straight Arrow Connector 10"/>
          <p:cNvSpPr/>
          <p:nvPr/>
        </p:nvSpPr>
        <p:spPr>
          <a:xfrm flipH="1" flipV="1">
            <a:off x="6681600" y="2367000"/>
            <a:ext cx="1271160" cy="65520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Tree>
  </p:cSld>
  <mc:AlternateContent>
    <mc:Choice Requires="p14">
      <p:transition p14:dur="10"/>
    </mc:Choice>
    <mc:Fallback>
      <p:transition/>
    </mc:Fallback>
  </mc:AlternateContent>
  <p:timing>
    <p:tnLst>
      <p:par>
        <p:cTn id="3755" dur="indefinite" restart="never" nodeType="tmRoot">
          <p:childTnLst>
            <p:seq>
              <p:cTn id="3756" dur="indefinite" nodeType="mainSeq">
                <p:childTnLst>
                  <p:par>
                    <p:cTn id="3757" fill="hold">
                      <p:stCondLst>
                        <p:cond delay="indefinite"/>
                      </p:stCondLst>
                      <p:childTnLst>
                        <p:par>
                          <p:cTn id="3758" fill="hold">
                            <p:stCondLst>
                              <p:cond delay="0"/>
                            </p:stCondLst>
                            <p:childTnLst>
                              <p:par>
                                <p:cTn id="3759" nodeType="clickEffect" fill="hold" presetClass="entr" presetID="2" presetSubtype="4">
                                  <p:stCondLst>
                                    <p:cond delay="0"/>
                                  </p:stCondLst>
                                  <p:childTnLst>
                                    <p:set>
                                      <p:cBhvr>
                                        <p:cTn id="3760" dur="1" fill="hold">
                                          <p:stCondLst>
                                            <p:cond delay="0"/>
                                          </p:stCondLst>
                                        </p:cTn>
                                        <p:tgtEl>
                                          <p:spTgt spid="1242">
                                            <p:txEl>
                                              <p:pRg st="0" end="0"/>
                                            </p:txEl>
                                          </p:spTgt>
                                        </p:tgtEl>
                                        <p:attrNameLst>
                                          <p:attrName>style.visibility</p:attrName>
                                        </p:attrNameLst>
                                      </p:cBhvr>
                                      <p:to>
                                        <p:strVal val="visible"/>
                                      </p:to>
                                    </p:set>
                                    <p:anim calcmode="lin" valueType="num">
                                      <p:cBhvr additive="repl">
                                        <p:cTn id="3761" dur="500" fill="hold"/>
                                        <p:tgtEl>
                                          <p:spTgt spid="1242">
                                            <p:txEl>
                                              <p:pRg st="0" end="0"/>
                                            </p:txEl>
                                          </p:spTgt>
                                        </p:tgtEl>
                                        <p:attrNameLst>
                                          <p:attrName>ppt_x</p:attrName>
                                        </p:attrNameLst>
                                      </p:cBhvr>
                                      <p:tavLst>
                                        <p:tav tm="0">
                                          <p:val>
                                            <p:strVal val="#ppt_x"/>
                                          </p:val>
                                        </p:tav>
                                        <p:tav tm="100000">
                                          <p:val>
                                            <p:strVal val="#ppt_x"/>
                                          </p:val>
                                        </p:tav>
                                      </p:tavLst>
                                    </p:anim>
                                    <p:anim calcmode="lin" valueType="num">
                                      <p:cBhvr additive="repl">
                                        <p:cTn id="3762" dur="500" fill="hold"/>
                                        <p:tgtEl>
                                          <p:spTgt spid="1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63" fill="hold">
                      <p:stCondLst>
                        <p:cond delay="indefinite"/>
                      </p:stCondLst>
                      <p:childTnLst>
                        <p:par>
                          <p:cTn id="3764" fill="hold">
                            <p:stCondLst>
                              <p:cond delay="0"/>
                            </p:stCondLst>
                            <p:childTnLst>
                              <p:par>
                                <p:cTn id="3765" nodeType="clickEffect" fill="hold" presetClass="entr" presetID="2" presetSubtype="4">
                                  <p:stCondLst>
                                    <p:cond delay="0"/>
                                  </p:stCondLst>
                                  <p:childTnLst>
                                    <p:set>
                                      <p:cBhvr>
                                        <p:cTn id="3766" dur="1" fill="hold">
                                          <p:stCondLst>
                                            <p:cond delay="0"/>
                                          </p:stCondLst>
                                        </p:cTn>
                                        <p:tgtEl>
                                          <p:spTgt spid="1242">
                                            <p:txEl>
                                              <p:pRg st="1" end="1"/>
                                            </p:txEl>
                                          </p:spTgt>
                                        </p:tgtEl>
                                        <p:attrNameLst>
                                          <p:attrName>style.visibility</p:attrName>
                                        </p:attrNameLst>
                                      </p:cBhvr>
                                      <p:to>
                                        <p:strVal val="visible"/>
                                      </p:to>
                                    </p:set>
                                    <p:anim calcmode="lin" valueType="num">
                                      <p:cBhvr additive="repl">
                                        <p:cTn id="3767" dur="500" fill="hold"/>
                                        <p:tgtEl>
                                          <p:spTgt spid="1242">
                                            <p:txEl>
                                              <p:pRg st="1" end="1"/>
                                            </p:txEl>
                                          </p:spTgt>
                                        </p:tgtEl>
                                        <p:attrNameLst>
                                          <p:attrName>ppt_x</p:attrName>
                                        </p:attrNameLst>
                                      </p:cBhvr>
                                      <p:tavLst>
                                        <p:tav tm="0">
                                          <p:val>
                                            <p:strVal val="#ppt_x"/>
                                          </p:val>
                                        </p:tav>
                                        <p:tav tm="100000">
                                          <p:val>
                                            <p:strVal val="#ppt_x"/>
                                          </p:val>
                                        </p:tav>
                                      </p:tavLst>
                                    </p:anim>
                                    <p:anim calcmode="lin" valueType="num">
                                      <p:cBhvr additive="repl">
                                        <p:cTn id="3768" dur="500" fill="hold"/>
                                        <p:tgtEl>
                                          <p:spTgt spid="1242">
                                            <p:txEl>
                                              <p:pRg st="1" end="1"/>
                                            </p:txEl>
                                          </p:spTgt>
                                        </p:tgtEl>
                                        <p:attrNameLst>
                                          <p:attrName>ppt_y</p:attrName>
                                        </p:attrNameLst>
                                      </p:cBhvr>
                                      <p:tavLst>
                                        <p:tav tm="0">
                                          <p:val>
                                            <p:strVal val="1+#ppt_h/2"/>
                                          </p:val>
                                        </p:tav>
                                        <p:tav tm="100000">
                                          <p:val>
                                            <p:strVal val="#ppt_y"/>
                                          </p:val>
                                        </p:tav>
                                      </p:tavLst>
                                    </p:anim>
                                  </p:childTnLst>
                                </p:cTn>
                              </p:par>
                              <p:par>
                                <p:cTn id="3769" nodeType="withEffect" fill="hold" presetClass="entr" presetID="2" presetSubtype="4">
                                  <p:stCondLst>
                                    <p:cond delay="0"/>
                                  </p:stCondLst>
                                  <p:childTnLst>
                                    <p:set>
                                      <p:cBhvr>
                                        <p:cTn id="3770" dur="1" fill="hold">
                                          <p:stCondLst>
                                            <p:cond delay="0"/>
                                          </p:stCondLst>
                                        </p:cTn>
                                        <p:tgtEl>
                                          <p:spTgt spid="1242">
                                            <p:txEl>
                                              <p:pRg st="2" end="2"/>
                                            </p:txEl>
                                          </p:spTgt>
                                        </p:tgtEl>
                                        <p:attrNameLst>
                                          <p:attrName>style.visibility</p:attrName>
                                        </p:attrNameLst>
                                      </p:cBhvr>
                                      <p:to>
                                        <p:strVal val="visible"/>
                                      </p:to>
                                    </p:set>
                                    <p:anim calcmode="lin" valueType="num">
                                      <p:cBhvr additive="repl">
                                        <p:cTn id="3771" dur="500" fill="hold"/>
                                        <p:tgtEl>
                                          <p:spTgt spid="1242">
                                            <p:txEl>
                                              <p:pRg st="2" end="2"/>
                                            </p:txEl>
                                          </p:spTgt>
                                        </p:tgtEl>
                                        <p:attrNameLst>
                                          <p:attrName>ppt_x</p:attrName>
                                        </p:attrNameLst>
                                      </p:cBhvr>
                                      <p:tavLst>
                                        <p:tav tm="0">
                                          <p:val>
                                            <p:strVal val="#ppt_x"/>
                                          </p:val>
                                        </p:tav>
                                        <p:tav tm="100000">
                                          <p:val>
                                            <p:strVal val="#ppt_x"/>
                                          </p:val>
                                        </p:tav>
                                      </p:tavLst>
                                    </p:anim>
                                    <p:anim calcmode="lin" valueType="num">
                                      <p:cBhvr additive="repl">
                                        <p:cTn id="3772" dur="500" fill="hold"/>
                                        <p:tgtEl>
                                          <p:spTgt spid="1242">
                                            <p:txEl>
                                              <p:pRg st="2" end="2"/>
                                            </p:txEl>
                                          </p:spTgt>
                                        </p:tgtEl>
                                        <p:attrNameLst>
                                          <p:attrName>ppt_y</p:attrName>
                                        </p:attrNameLst>
                                      </p:cBhvr>
                                      <p:tavLst>
                                        <p:tav tm="0">
                                          <p:val>
                                            <p:strVal val="1+#ppt_h/2"/>
                                          </p:val>
                                        </p:tav>
                                        <p:tav tm="100000">
                                          <p:val>
                                            <p:strVal val="#ppt_y"/>
                                          </p:val>
                                        </p:tav>
                                      </p:tavLst>
                                    </p:anim>
                                  </p:childTnLst>
                                </p:cTn>
                              </p:par>
                              <p:par>
                                <p:cTn id="3773" nodeType="withEffect" fill="hold" presetClass="entr" presetID="2" presetSubtype="4">
                                  <p:stCondLst>
                                    <p:cond delay="0"/>
                                  </p:stCondLst>
                                  <p:childTnLst>
                                    <p:set>
                                      <p:cBhvr>
                                        <p:cTn id="3774" dur="1" fill="hold">
                                          <p:stCondLst>
                                            <p:cond delay="0"/>
                                          </p:stCondLst>
                                        </p:cTn>
                                        <p:tgtEl>
                                          <p:spTgt spid="1242">
                                            <p:txEl>
                                              <p:pRg st="3" end="3"/>
                                            </p:txEl>
                                          </p:spTgt>
                                        </p:tgtEl>
                                        <p:attrNameLst>
                                          <p:attrName>style.visibility</p:attrName>
                                        </p:attrNameLst>
                                      </p:cBhvr>
                                      <p:to>
                                        <p:strVal val="visible"/>
                                      </p:to>
                                    </p:set>
                                    <p:anim calcmode="lin" valueType="num">
                                      <p:cBhvr additive="repl">
                                        <p:cTn id="3775" dur="500" fill="hold"/>
                                        <p:tgtEl>
                                          <p:spTgt spid="1242">
                                            <p:txEl>
                                              <p:pRg st="3" end="3"/>
                                            </p:txEl>
                                          </p:spTgt>
                                        </p:tgtEl>
                                        <p:attrNameLst>
                                          <p:attrName>ppt_x</p:attrName>
                                        </p:attrNameLst>
                                      </p:cBhvr>
                                      <p:tavLst>
                                        <p:tav tm="0">
                                          <p:val>
                                            <p:strVal val="#ppt_x"/>
                                          </p:val>
                                        </p:tav>
                                        <p:tav tm="100000">
                                          <p:val>
                                            <p:strVal val="#ppt_x"/>
                                          </p:val>
                                        </p:tav>
                                      </p:tavLst>
                                    </p:anim>
                                    <p:anim calcmode="lin" valueType="num">
                                      <p:cBhvr additive="repl">
                                        <p:cTn id="3776" dur="500" fill="hold"/>
                                        <p:tgtEl>
                                          <p:spTgt spid="1242">
                                            <p:txEl>
                                              <p:pRg st="3" end="3"/>
                                            </p:txEl>
                                          </p:spTgt>
                                        </p:tgtEl>
                                        <p:attrNameLst>
                                          <p:attrName>ppt_y</p:attrName>
                                        </p:attrNameLst>
                                      </p:cBhvr>
                                      <p:tavLst>
                                        <p:tav tm="0">
                                          <p:val>
                                            <p:strVal val="1+#ppt_h/2"/>
                                          </p:val>
                                        </p:tav>
                                        <p:tav tm="100000">
                                          <p:val>
                                            <p:strVal val="#ppt_y"/>
                                          </p:val>
                                        </p:tav>
                                      </p:tavLst>
                                    </p:anim>
                                  </p:childTnLst>
                                </p:cTn>
                              </p:par>
                              <p:par>
                                <p:cTn id="3777" nodeType="withEffect" fill="hold" presetClass="entr" presetID="2" presetSubtype="4">
                                  <p:stCondLst>
                                    <p:cond delay="0"/>
                                  </p:stCondLst>
                                  <p:childTnLst>
                                    <p:set>
                                      <p:cBhvr>
                                        <p:cTn id="3778" dur="1" fill="hold">
                                          <p:stCondLst>
                                            <p:cond delay="0"/>
                                          </p:stCondLst>
                                        </p:cTn>
                                        <p:tgtEl>
                                          <p:spTgt spid="1242">
                                            <p:txEl>
                                              <p:pRg st="4" end="4"/>
                                            </p:txEl>
                                          </p:spTgt>
                                        </p:tgtEl>
                                        <p:attrNameLst>
                                          <p:attrName>style.visibility</p:attrName>
                                        </p:attrNameLst>
                                      </p:cBhvr>
                                      <p:to>
                                        <p:strVal val="visible"/>
                                      </p:to>
                                    </p:set>
                                    <p:anim calcmode="lin" valueType="num">
                                      <p:cBhvr additive="repl">
                                        <p:cTn id="3779" dur="500" fill="hold"/>
                                        <p:tgtEl>
                                          <p:spTgt spid="1242">
                                            <p:txEl>
                                              <p:pRg st="4" end="4"/>
                                            </p:txEl>
                                          </p:spTgt>
                                        </p:tgtEl>
                                        <p:attrNameLst>
                                          <p:attrName>ppt_x</p:attrName>
                                        </p:attrNameLst>
                                      </p:cBhvr>
                                      <p:tavLst>
                                        <p:tav tm="0">
                                          <p:val>
                                            <p:strVal val="#ppt_x"/>
                                          </p:val>
                                        </p:tav>
                                        <p:tav tm="100000">
                                          <p:val>
                                            <p:strVal val="#ppt_x"/>
                                          </p:val>
                                        </p:tav>
                                      </p:tavLst>
                                    </p:anim>
                                    <p:anim calcmode="lin" valueType="num">
                                      <p:cBhvr additive="repl">
                                        <p:cTn id="3780" dur="500" fill="hold"/>
                                        <p:tgtEl>
                                          <p:spTgt spid="1242">
                                            <p:txEl>
                                              <p:pRg st="4" end="4"/>
                                            </p:txEl>
                                          </p:spTgt>
                                        </p:tgtEl>
                                        <p:attrNameLst>
                                          <p:attrName>ppt_y</p:attrName>
                                        </p:attrNameLst>
                                      </p:cBhvr>
                                      <p:tavLst>
                                        <p:tav tm="0">
                                          <p:val>
                                            <p:strVal val="1+#ppt_h/2"/>
                                          </p:val>
                                        </p:tav>
                                        <p:tav tm="100000">
                                          <p:val>
                                            <p:strVal val="#ppt_y"/>
                                          </p:val>
                                        </p:tav>
                                      </p:tavLst>
                                    </p:anim>
                                  </p:childTnLst>
                                </p:cTn>
                              </p:par>
                              <p:par>
                                <p:cTn id="3781" nodeType="withEffect" fill="hold" presetClass="entr" presetID="2" presetSubtype="4">
                                  <p:stCondLst>
                                    <p:cond delay="0"/>
                                  </p:stCondLst>
                                  <p:childTnLst>
                                    <p:set>
                                      <p:cBhvr>
                                        <p:cTn id="3782" dur="1" fill="hold">
                                          <p:stCondLst>
                                            <p:cond delay="0"/>
                                          </p:stCondLst>
                                        </p:cTn>
                                        <p:tgtEl>
                                          <p:spTgt spid="1242">
                                            <p:txEl>
                                              <p:pRg st="5" end="5"/>
                                            </p:txEl>
                                          </p:spTgt>
                                        </p:tgtEl>
                                        <p:attrNameLst>
                                          <p:attrName>style.visibility</p:attrName>
                                        </p:attrNameLst>
                                      </p:cBhvr>
                                      <p:to>
                                        <p:strVal val="visible"/>
                                      </p:to>
                                    </p:set>
                                    <p:anim calcmode="lin" valueType="num">
                                      <p:cBhvr additive="repl">
                                        <p:cTn id="3783" dur="500" fill="hold"/>
                                        <p:tgtEl>
                                          <p:spTgt spid="1242">
                                            <p:txEl>
                                              <p:pRg st="5" end="5"/>
                                            </p:txEl>
                                          </p:spTgt>
                                        </p:tgtEl>
                                        <p:attrNameLst>
                                          <p:attrName>ppt_x</p:attrName>
                                        </p:attrNameLst>
                                      </p:cBhvr>
                                      <p:tavLst>
                                        <p:tav tm="0">
                                          <p:val>
                                            <p:strVal val="#ppt_x"/>
                                          </p:val>
                                        </p:tav>
                                        <p:tav tm="100000">
                                          <p:val>
                                            <p:strVal val="#ppt_x"/>
                                          </p:val>
                                        </p:tav>
                                      </p:tavLst>
                                    </p:anim>
                                    <p:anim calcmode="lin" valueType="num">
                                      <p:cBhvr additive="repl">
                                        <p:cTn id="3784" dur="500" fill="hold"/>
                                        <p:tgtEl>
                                          <p:spTgt spid="1242">
                                            <p:txEl>
                                              <p:pRg st="5" end="5"/>
                                            </p:txEl>
                                          </p:spTgt>
                                        </p:tgtEl>
                                        <p:attrNameLst>
                                          <p:attrName>ppt_y</p:attrName>
                                        </p:attrNameLst>
                                      </p:cBhvr>
                                      <p:tavLst>
                                        <p:tav tm="0">
                                          <p:val>
                                            <p:strVal val="1+#ppt_h/2"/>
                                          </p:val>
                                        </p:tav>
                                        <p:tav tm="100000">
                                          <p:val>
                                            <p:strVal val="#ppt_y"/>
                                          </p:val>
                                        </p:tav>
                                      </p:tavLst>
                                    </p:anim>
                                  </p:childTnLst>
                                </p:cTn>
                              </p:par>
                              <p:par>
                                <p:cTn id="3785" nodeType="withEffect" fill="hold" presetClass="entr" presetID="2" presetSubtype="4">
                                  <p:stCondLst>
                                    <p:cond delay="0"/>
                                  </p:stCondLst>
                                  <p:childTnLst>
                                    <p:set>
                                      <p:cBhvr>
                                        <p:cTn id="3786" dur="1" fill="hold">
                                          <p:stCondLst>
                                            <p:cond delay="0"/>
                                          </p:stCondLst>
                                        </p:cTn>
                                        <p:tgtEl>
                                          <p:spTgt spid="1242">
                                            <p:txEl>
                                              <p:pRg st="6" end="6"/>
                                            </p:txEl>
                                          </p:spTgt>
                                        </p:tgtEl>
                                        <p:attrNameLst>
                                          <p:attrName>style.visibility</p:attrName>
                                        </p:attrNameLst>
                                      </p:cBhvr>
                                      <p:to>
                                        <p:strVal val="visible"/>
                                      </p:to>
                                    </p:set>
                                    <p:anim calcmode="lin" valueType="num">
                                      <p:cBhvr additive="repl">
                                        <p:cTn id="3787" dur="500" fill="hold"/>
                                        <p:tgtEl>
                                          <p:spTgt spid="1242">
                                            <p:txEl>
                                              <p:pRg st="6" end="6"/>
                                            </p:txEl>
                                          </p:spTgt>
                                        </p:tgtEl>
                                        <p:attrNameLst>
                                          <p:attrName>ppt_x</p:attrName>
                                        </p:attrNameLst>
                                      </p:cBhvr>
                                      <p:tavLst>
                                        <p:tav tm="0">
                                          <p:val>
                                            <p:strVal val="#ppt_x"/>
                                          </p:val>
                                        </p:tav>
                                        <p:tav tm="100000">
                                          <p:val>
                                            <p:strVal val="#ppt_x"/>
                                          </p:val>
                                        </p:tav>
                                      </p:tavLst>
                                    </p:anim>
                                    <p:anim calcmode="lin" valueType="num">
                                      <p:cBhvr additive="repl">
                                        <p:cTn id="3788" dur="500" fill="hold"/>
                                        <p:tgtEl>
                                          <p:spTgt spid="12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385200" y="1263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50" name="PlaceHolder 2"/>
          <p:cNvSpPr>
            <a:spLocks noGrp="1"/>
          </p:cNvSpPr>
          <p:nvPr>
            <p:ph/>
          </p:nvPr>
        </p:nvSpPr>
        <p:spPr>
          <a:xfrm>
            <a:off x="385200" y="1200960"/>
            <a:ext cx="3986640" cy="332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std::runtime_error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Runtime errors are due to events beyond the scope of the program and can not be easily predicted. </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std::range_error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std::overflow_error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std::underflow_error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std::regex_error</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std::system_error</a:t>
            </a:r>
            <a:endParaRPr b="0" lang="en-US" sz="1800" spc="-1" strike="noStrike">
              <a:latin typeface="Arial"/>
            </a:endParaRPr>
          </a:p>
        </p:txBody>
      </p:sp>
      <p:sp>
        <p:nvSpPr>
          <p:cNvPr id="1251" name="PlaceHolder 3"/>
          <p:cNvSpPr>
            <a:spLocks noGrp="1"/>
          </p:cNvSpPr>
          <p:nvPr>
            <p:ph type="sldNum" idx="26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0A77D380-3FD6-436E-B8F8-E7BAD03A22E5}"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
        <p:nvSpPr>
          <p:cNvPr id="1252" name="Rectangle 5"/>
          <p:cNvSpPr/>
          <p:nvPr/>
        </p:nvSpPr>
        <p:spPr>
          <a:xfrm>
            <a:off x="5887440" y="1832760"/>
            <a:ext cx="158904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std::exception</a:t>
            </a:r>
            <a:endParaRPr b="0" lang="en-US" sz="1800" spc="-1" strike="noStrike">
              <a:latin typeface="Arial"/>
            </a:endParaRPr>
          </a:p>
        </p:txBody>
      </p:sp>
      <p:sp>
        <p:nvSpPr>
          <p:cNvPr id="1253" name="Rectangle 6"/>
          <p:cNvSpPr/>
          <p:nvPr/>
        </p:nvSpPr>
        <p:spPr>
          <a:xfrm>
            <a:off x="4907160" y="3023280"/>
            <a:ext cx="162648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std::logic_error</a:t>
            </a:r>
            <a:endParaRPr b="0" lang="en-US" sz="1800" spc="-1" strike="noStrike">
              <a:latin typeface="Arial"/>
            </a:endParaRPr>
          </a:p>
        </p:txBody>
      </p:sp>
      <p:sp>
        <p:nvSpPr>
          <p:cNvPr id="1254" name="Rectangle 7"/>
          <p:cNvSpPr/>
          <p:nvPr/>
        </p:nvSpPr>
        <p:spPr>
          <a:xfrm>
            <a:off x="6968520" y="3023280"/>
            <a:ext cx="1970280" cy="53424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std::runtime_error</a:t>
            </a:r>
            <a:endParaRPr b="0" lang="en-US" sz="1800" spc="-1" strike="noStrike">
              <a:latin typeface="Arial"/>
            </a:endParaRPr>
          </a:p>
        </p:txBody>
      </p:sp>
      <p:sp>
        <p:nvSpPr>
          <p:cNvPr id="1255" name="Straight Arrow Connector 9"/>
          <p:cNvSpPr/>
          <p:nvPr/>
        </p:nvSpPr>
        <p:spPr>
          <a:xfrm flipV="1">
            <a:off x="5720760" y="2367000"/>
            <a:ext cx="960480" cy="65520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
        <p:nvSpPr>
          <p:cNvPr id="1256" name="Straight Arrow Connector 10"/>
          <p:cNvSpPr/>
          <p:nvPr/>
        </p:nvSpPr>
        <p:spPr>
          <a:xfrm flipH="1" flipV="1">
            <a:off x="6681600" y="2367000"/>
            <a:ext cx="1271160" cy="65520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Tree>
  </p:cSld>
  <mc:AlternateContent>
    <mc:Choice Requires="p14">
      <p:transition p14:dur="10"/>
    </mc:Choice>
    <mc:Fallback>
      <p:transition/>
    </mc:Fallback>
  </mc:AlternateContent>
  <p:timing>
    <p:tnLst>
      <p:par>
        <p:cTn id="3789" dur="indefinite" restart="never" nodeType="tmRoot">
          <p:childTnLst>
            <p:seq>
              <p:cTn id="3790" dur="indefinite" nodeType="mainSeq">
                <p:childTnLst>
                  <p:par>
                    <p:cTn id="3791" fill="hold">
                      <p:stCondLst>
                        <p:cond delay="indefinite"/>
                      </p:stCondLst>
                      <p:childTnLst>
                        <p:par>
                          <p:cTn id="3792" fill="hold">
                            <p:stCondLst>
                              <p:cond delay="0"/>
                            </p:stCondLst>
                            <p:childTnLst>
                              <p:par>
                                <p:cTn id="3793" nodeType="clickEffect" fill="hold" presetClass="entr" presetID="2" presetSubtype="4">
                                  <p:stCondLst>
                                    <p:cond delay="0"/>
                                  </p:stCondLst>
                                  <p:childTnLst>
                                    <p:set>
                                      <p:cBhvr>
                                        <p:cTn id="3794" dur="1" fill="hold">
                                          <p:stCondLst>
                                            <p:cond delay="0"/>
                                          </p:stCondLst>
                                        </p:cTn>
                                        <p:tgtEl>
                                          <p:spTgt spid="1250">
                                            <p:txEl>
                                              <p:pRg st="0" end="0"/>
                                            </p:txEl>
                                          </p:spTgt>
                                        </p:tgtEl>
                                        <p:attrNameLst>
                                          <p:attrName>style.visibility</p:attrName>
                                        </p:attrNameLst>
                                      </p:cBhvr>
                                      <p:to>
                                        <p:strVal val="visible"/>
                                      </p:to>
                                    </p:set>
                                    <p:anim calcmode="lin" valueType="num">
                                      <p:cBhvr additive="repl">
                                        <p:cTn id="3795" dur="500" fill="hold"/>
                                        <p:tgtEl>
                                          <p:spTgt spid="1250">
                                            <p:txEl>
                                              <p:pRg st="0" end="0"/>
                                            </p:txEl>
                                          </p:spTgt>
                                        </p:tgtEl>
                                        <p:attrNameLst>
                                          <p:attrName>ppt_x</p:attrName>
                                        </p:attrNameLst>
                                      </p:cBhvr>
                                      <p:tavLst>
                                        <p:tav tm="0">
                                          <p:val>
                                            <p:strVal val="#ppt_x"/>
                                          </p:val>
                                        </p:tav>
                                        <p:tav tm="100000">
                                          <p:val>
                                            <p:strVal val="#ppt_x"/>
                                          </p:val>
                                        </p:tav>
                                      </p:tavLst>
                                    </p:anim>
                                    <p:anim calcmode="lin" valueType="num">
                                      <p:cBhvr additive="repl">
                                        <p:cTn id="3796" dur="500" fill="hold"/>
                                        <p:tgtEl>
                                          <p:spTgt spid="1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97" fill="hold">
                      <p:stCondLst>
                        <p:cond delay="indefinite"/>
                      </p:stCondLst>
                      <p:childTnLst>
                        <p:par>
                          <p:cTn id="3798" fill="hold">
                            <p:stCondLst>
                              <p:cond delay="0"/>
                            </p:stCondLst>
                            <p:childTnLst>
                              <p:par>
                                <p:cTn id="3799" nodeType="clickEffect" fill="hold" presetClass="entr" presetID="2" presetSubtype="4">
                                  <p:stCondLst>
                                    <p:cond delay="0"/>
                                  </p:stCondLst>
                                  <p:childTnLst>
                                    <p:set>
                                      <p:cBhvr>
                                        <p:cTn id="3800" dur="1" fill="hold">
                                          <p:stCondLst>
                                            <p:cond delay="0"/>
                                          </p:stCondLst>
                                        </p:cTn>
                                        <p:tgtEl>
                                          <p:spTgt spid="1250">
                                            <p:txEl>
                                              <p:pRg st="1" end="1"/>
                                            </p:txEl>
                                          </p:spTgt>
                                        </p:tgtEl>
                                        <p:attrNameLst>
                                          <p:attrName>style.visibility</p:attrName>
                                        </p:attrNameLst>
                                      </p:cBhvr>
                                      <p:to>
                                        <p:strVal val="visible"/>
                                      </p:to>
                                    </p:set>
                                    <p:anim calcmode="lin" valueType="num">
                                      <p:cBhvr additive="repl">
                                        <p:cTn id="3801" dur="500" fill="hold"/>
                                        <p:tgtEl>
                                          <p:spTgt spid="1250">
                                            <p:txEl>
                                              <p:pRg st="1" end="1"/>
                                            </p:txEl>
                                          </p:spTgt>
                                        </p:tgtEl>
                                        <p:attrNameLst>
                                          <p:attrName>ppt_x</p:attrName>
                                        </p:attrNameLst>
                                      </p:cBhvr>
                                      <p:tavLst>
                                        <p:tav tm="0">
                                          <p:val>
                                            <p:strVal val="#ppt_x"/>
                                          </p:val>
                                        </p:tav>
                                        <p:tav tm="100000">
                                          <p:val>
                                            <p:strVal val="#ppt_x"/>
                                          </p:val>
                                        </p:tav>
                                      </p:tavLst>
                                    </p:anim>
                                    <p:anim calcmode="lin" valueType="num">
                                      <p:cBhvr additive="repl">
                                        <p:cTn id="3802" dur="500" fill="hold"/>
                                        <p:tgtEl>
                                          <p:spTgt spid="1250">
                                            <p:txEl>
                                              <p:pRg st="1" end="1"/>
                                            </p:txEl>
                                          </p:spTgt>
                                        </p:tgtEl>
                                        <p:attrNameLst>
                                          <p:attrName>ppt_y</p:attrName>
                                        </p:attrNameLst>
                                      </p:cBhvr>
                                      <p:tavLst>
                                        <p:tav tm="0">
                                          <p:val>
                                            <p:strVal val="1+#ppt_h/2"/>
                                          </p:val>
                                        </p:tav>
                                        <p:tav tm="100000">
                                          <p:val>
                                            <p:strVal val="#ppt_y"/>
                                          </p:val>
                                        </p:tav>
                                      </p:tavLst>
                                    </p:anim>
                                  </p:childTnLst>
                                </p:cTn>
                              </p:par>
                              <p:par>
                                <p:cTn id="3803" nodeType="withEffect" fill="hold" presetClass="entr" presetID="2" presetSubtype="4">
                                  <p:stCondLst>
                                    <p:cond delay="0"/>
                                  </p:stCondLst>
                                  <p:childTnLst>
                                    <p:set>
                                      <p:cBhvr>
                                        <p:cTn id="3804" dur="1" fill="hold">
                                          <p:stCondLst>
                                            <p:cond delay="0"/>
                                          </p:stCondLst>
                                        </p:cTn>
                                        <p:tgtEl>
                                          <p:spTgt spid="1250">
                                            <p:txEl>
                                              <p:pRg st="2" end="2"/>
                                            </p:txEl>
                                          </p:spTgt>
                                        </p:tgtEl>
                                        <p:attrNameLst>
                                          <p:attrName>style.visibility</p:attrName>
                                        </p:attrNameLst>
                                      </p:cBhvr>
                                      <p:to>
                                        <p:strVal val="visible"/>
                                      </p:to>
                                    </p:set>
                                    <p:anim calcmode="lin" valueType="num">
                                      <p:cBhvr additive="repl">
                                        <p:cTn id="3805" dur="500" fill="hold"/>
                                        <p:tgtEl>
                                          <p:spTgt spid="1250">
                                            <p:txEl>
                                              <p:pRg st="2" end="2"/>
                                            </p:txEl>
                                          </p:spTgt>
                                        </p:tgtEl>
                                        <p:attrNameLst>
                                          <p:attrName>ppt_x</p:attrName>
                                        </p:attrNameLst>
                                      </p:cBhvr>
                                      <p:tavLst>
                                        <p:tav tm="0">
                                          <p:val>
                                            <p:strVal val="#ppt_x"/>
                                          </p:val>
                                        </p:tav>
                                        <p:tav tm="100000">
                                          <p:val>
                                            <p:strVal val="#ppt_x"/>
                                          </p:val>
                                        </p:tav>
                                      </p:tavLst>
                                    </p:anim>
                                    <p:anim calcmode="lin" valueType="num">
                                      <p:cBhvr additive="repl">
                                        <p:cTn id="3806" dur="500" fill="hold"/>
                                        <p:tgtEl>
                                          <p:spTgt spid="1250">
                                            <p:txEl>
                                              <p:pRg st="2" end="2"/>
                                            </p:txEl>
                                          </p:spTgt>
                                        </p:tgtEl>
                                        <p:attrNameLst>
                                          <p:attrName>ppt_y</p:attrName>
                                        </p:attrNameLst>
                                      </p:cBhvr>
                                      <p:tavLst>
                                        <p:tav tm="0">
                                          <p:val>
                                            <p:strVal val="1+#ppt_h/2"/>
                                          </p:val>
                                        </p:tav>
                                        <p:tav tm="100000">
                                          <p:val>
                                            <p:strVal val="#ppt_y"/>
                                          </p:val>
                                        </p:tav>
                                      </p:tavLst>
                                    </p:anim>
                                  </p:childTnLst>
                                </p:cTn>
                              </p:par>
                              <p:par>
                                <p:cTn id="3807" nodeType="withEffect" fill="hold" presetClass="entr" presetID="2" presetSubtype="4">
                                  <p:stCondLst>
                                    <p:cond delay="0"/>
                                  </p:stCondLst>
                                  <p:childTnLst>
                                    <p:set>
                                      <p:cBhvr>
                                        <p:cTn id="3808" dur="1" fill="hold">
                                          <p:stCondLst>
                                            <p:cond delay="0"/>
                                          </p:stCondLst>
                                        </p:cTn>
                                        <p:tgtEl>
                                          <p:spTgt spid="1250">
                                            <p:txEl>
                                              <p:pRg st="3" end="3"/>
                                            </p:txEl>
                                          </p:spTgt>
                                        </p:tgtEl>
                                        <p:attrNameLst>
                                          <p:attrName>style.visibility</p:attrName>
                                        </p:attrNameLst>
                                      </p:cBhvr>
                                      <p:to>
                                        <p:strVal val="visible"/>
                                      </p:to>
                                    </p:set>
                                    <p:anim calcmode="lin" valueType="num">
                                      <p:cBhvr additive="repl">
                                        <p:cTn id="3809" dur="500" fill="hold"/>
                                        <p:tgtEl>
                                          <p:spTgt spid="1250">
                                            <p:txEl>
                                              <p:pRg st="3" end="3"/>
                                            </p:txEl>
                                          </p:spTgt>
                                        </p:tgtEl>
                                        <p:attrNameLst>
                                          <p:attrName>ppt_x</p:attrName>
                                        </p:attrNameLst>
                                      </p:cBhvr>
                                      <p:tavLst>
                                        <p:tav tm="0">
                                          <p:val>
                                            <p:strVal val="#ppt_x"/>
                                          </p:val>
                                        </p:tav>
                                        <p:tav tm="100000">
                                          <p:val>
                                            <p:strVal val="#ppt_x"/>
                                          </p:val>
                                        </p:tav>
                                      </p:tavLst>
                                    </p:anim>
                                    <p:anim calcmode="lin" valueType="num">
                                      <p:cBhvr additive="repl">
                                        <p:cTn id="3810" dur="500" fill="hold"/>
                                        <p:tgtEl>
                                          <p:spTgt spid="1250">
                                            <p:txEl>
                                              <p:pRg st="3" end="3"/>
                                            </p:txEl>
                                          </p:spTgt>
                                        </p:tgtEl>
                                        <p:attrNameLst>
                                          <p:attrName>ppt_y</p:attrName>
                                        </p:attrNameLst>
                                      </p:cBhvr>
                                      <p:tavLst>
                                        <p:tav tm="0">
                                          <p:val>
                                            <p:strVal val="1+#ppt_h/2"/>
                                          </p:val>
                                        </p:tav>
                                        <p:tav tm="100000">
                                          <p:val>
                                            <p:strVal val="#ppt_y"/>
                                          </p:val>
                                        </p:tav>
                                      </p:tavLst>
                                    </p:anim>
                                  </p:childTnLst>
                                </p:cTn>
                              </p:par>
                              <p:par>
                                <p:cTn id="3811" nodeType="withEffect" fill="hold" presetClass="entr" presetID="2" presetSubtype="4">
                                  <p:stCondLst>
                                    <p:cond delay="0"/>
                                  </p:stCondLst>
                                  <p:childTnLst>
                                    <p:set>
                                      <p:cBhvr>
                                        <p:cTn id="3812" dur="1" fill="hold">
                                          <p:stCondLst>
                                            <p:cond delay="0"/>
                                          </p:stCondLst>
                                        </p:cTn>
                                        <p:tgtEl>
                                          <p:spTgt spid="1250">
                                            <p:txEl>
                                              <p:pRg st="4" end="4"/>
                                            </p:txEl>
                                          </p:spTgt>
                                        </p:tgtEl>
                                        <p:attrNameLst>
                                          <p:attrName>style.visibility</p:attrName>
                                        </p:attrNameLst>
                                      </p:cBhvr>
                                      <p:to>
                                        <p:strVal val="visible"/>
                                      </p:to>
                                    </p:set>
                                    <p:anim calcmode="lin" valueType="num">
                                      <p:cBhvr additive="repl">
                                        <p:cTn id="3813" dur="500" fill="hold"/>
                                        <p:tgtEl>
                                          <p:spTgt spid="1250">
                                            <p:txEl>
                                              <p:pRg st="4" end="4"/>
                                            </p:txEl>
                                          </p:spTgt>
                                        </p:tgtEl>
                                        <p:attrNameLst>
                                          <p:attrName>ppt_x</p:attrName>
                                        </p:attrNameLst>
                                      </p:cBhvr>
                                      <p:tavLst>
                                        <p:tav tm="0">
                                          <p:val>
                                            <p:strVal val="#ppt_x"/>
                                          </p:val>
                                        </p:tav>
                                        <p:tav tm="100000">
                                          <p:val>
                                            <p:strVal val="#ppt_x"/>
                                          </p:val>
                                        </p:tav>
                                      </p:tavLst>
                                    </p:anim>
                                    <p:anim calcmode="lin" valueType="num">
                                      <p:cBhvr additive="repl">
                                        <p:cTn id="3814" dur="500" fill="hold"/>
                                        <p:tgtEl>
                                          <p:spTgt spid="1250">
                                            <p:txEl>
                                              <p:pRg st="4" end="4"/>
                                            </p:txEl>
                                          </p:spTgt>
                                        </p:tgtEl>
                                        <p:attrNameLst>
                                          <p:attrName>ppt_y</p:attrName>
                                        </p:attrNameLst>
                                      </p:cBhvr>
                                      <p:tavLst>
                                        <p:tav tm="0">
                                          <p:val>
                                            <p:strVal val="1+#ppt_h/2"/>
                                          </p:val>
                                        </p:tav>
                                        <p:tav tm="100000">
                                          <p:val>
                                            <p:strVal val="#ppt_y"/>
                                          </p:val>
                                        </p:tav>
                                      </p:tavLst>
                                    </p:anim>
                                  </p:childTnLst>
                                </p:cTn>
                              </p:par>
                              <p:par>
                                <p:cTn id="3815" nodeType="withEffect" fill="hold" presetClass="entr" presetID="2" presetSubtype="4">
                                  <p:stCondLst>
                                    <p:cond delay="0"/>
                                  </p:stCondLst>
                                  <p:childTnLst>
                                    <p:set>
                                      <p:cBhvr>
                                        <p:cTn id="3816" dur="1" fill="hold">
                                          <p:stCondLst>
                                            <p:cond delay="0"/>
                                          </p:stCondLst>
                                        </p:cTn>
                                        <p:tgtEl>
                                          <p:spTgt spid="1250">
                                            <p:txEl>
                                              <p:pRg st="5" end="5"/>
                                            </p:txEl>
                                          </p:spTgt>
                                        </p:tgtEl>
                                        <p:attrNameLst>
                                          <p:attrName>style.visibility</p:attrName>
                                        </p:attrNameLst>
                                      </p:cBhvr>
                                      <p:to>
                                        <p:strVal val="visible"/>
                                      </p:to>
                                    </p:set>
                                    <p:anim calcmode="lin" valueType="num">
                                      <p:cBhvr additive="repl">
                                        <p:cTn id="3817" dur="500" fill="hold"/>
                                        <p:tgtEl>
                                          <p:spTgt spid="1250">
                                            <p:txEl>
                                              <p:pRg st="5" end="5"/>
                                            </p:txEl>
                                          </p:spTgt>
                                        </p:tgtEl>
                                        <p:attrNameLst>
                                          <p:attrName>ppt_x</p:attrName>
                                        </p:attrNameLst>
                                      </p:cBhvr>
                                      <p:tavLst>
                                        <p:tav tm="0">
                                          <p:val>
                                            <p:strVal val="#ppt_x"/>
                                          </p:val>
                                        </p:tav>
                                        <p:tav tm="100000">
                                          <p:val>
                                            <p:strVal val="#ppt_x"/>
                                          </p:val>
                                        </p:tav>
                                      </p:tavLst>
                                    </p:anim>
                                    <p:anim calcmode="lin" valueType="num">
                                      <p:cBhvr additive="repl">
                                        <p:cTn id="3818" dur="500" fill="hold"/>
                                        <p:tgtEl>
                                          <p:spTgt spid="1250">
                                            <p:txEl>
                                              <p:pRg st="5" end="5"/>
                                            </p:txEl>
                                          </p:spTgt>
                                        </p:tgtEl>
                                        <p:attrNameLst>
                                          <p:attrName>ppt_y</p:attrName>
                                        </p:attrNameLst>
                                      </p:cBhvr>
                                      <p:tavLst>
                                        <p:tav tm="0">
                                          <p:val>
                                            <p:strVal val="1+#ppt_h/2"/>
                                          </p:val>
                                        </p:tav>
                                        <p:tav tm="100000">
                                          <p:val>
                                            <p:strVal val="#ppt_y"/>
                                          </p:val>
                                        </p:tav>
                                      </p:tavLst>
                                    </p:anim>
                                  </p:childTnLst>
                                </p:cTn>
                              </p:par>
                              <p:par>
                                <p:cTn id="3819" nodeType="withEffect" fill="hold" presetClass="entr" presetID="2" presetSubtype="4">
                                  <p:stCondLst>
                                    <p:cond delay="0"/>
                                  </p:stCondLst>
                                  <p:childTnLst>
                                    <p:set>
                                      <p:cBhvr>
                                        <p:cTn id="3820" dur="1" fill="hold">
                                          <p:stCondLst>
                                            <p:cond delay="0"/>
                                          </p:stCondLst>
                                        </p:cTn>
                                        <p:tgtEl>
                                          <p:spTgt spid="1250">
                                            <p:txEl>
                                              <p:pRg st="6" end="6"/>
                                            </p:txEl>
                                          </p:spTgt>
                                        </p:tgtEl>
                                        <p:attrNameLst>
                                          <p:attrName>style.visibility</p:attrName>
                                        </p:attrNameLst>
                                      </p:cBhvr>
                                      <p:to>
                                        <p:strVal val="visible"/>
                                      </p:to>
                                    </p:set>
                                    <p:anim calcmode="lin" valueType="num">
                                      <p:cBhvr additive="repl">
                                        <p:cTn id="3821" dur="500" fill="hold"/>
                                        <p:tgtEl>
                                          <p:spTgt spid="1250">
                                            <p:txEl>
                                              <p:pRg st="6" end="6"/>
                                            </p:txEl>
                                          </p:spTgt>
                                        </p:tgtEl>
                                        <p:attrNameLst>
                                          <p:attrName>ppt_x</p:attrName>
                                        </p:attrNameLst>
                                      </p:cBhvr>
                                      <p:tavLst>
                                        <p:tav tm="0">
                                          <p:val>
                                            <p:strVal val="#ppt_x"/>
                                          </p:val>
                                        </p:tav>
                                        <p:tav tm="100000">
                                          <p:val>
                                            <p:strVal val="#ppt_x"/>
                                          </p:val>
                                        </p:tav>
                                      </p:tavLst>
                                    </p:anim>
                                    <p:anim calcmode="lin" valueType="num">
                                      <p:cBhvr additive="repl">
                                        <p:cTn id="3822" dur="500" fill="hold"/>
                                        <p:tgtEl>
                                          <p:spTgt spid="12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58" name="PlaceHolder 2"/>
          <p:cNvSpPr>
            <a:spLocks noGrp="1"/>
          </p:cNvSpPr>
          <p:nvPr>
            <p:ph/>
          </p:nvPr>
        </p:nvSpPr>
        <p:spPr>
          <a:xfrm>
            <a:off x="385200" y="1021320"/>
            <a:ext cx="7555320" cy="3929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Runtime errors are due to events beyond the scope</a:t>
            </a:r>
            <a:endParaRPr b="0" lang="en-US" sz="2000" spc="-1" strike="noStrike">
              <a:latin typeface="Arial"/>
            </a:endParaRPr>
          </a:p>
          <a:p>
            <a:pPr>
              <a:lnSpc>
                <a:spcPct val="100000"/>
              </a:lnSpc>
              <a:spcBef>
                <a:spcPts val="281"/>
              </a:spcBef>
              <a:buNone/>
              <a:tabLst>
                <a:tab algn="l" pos="0"/>
              </a:tabLst>
            </a:pPr>
            <a:r>
              <a:rPr b="1" lang="en-US" sz="1400" spc="-1" strike="noStrike">
                <a:solidFill>
                  <a:srgbClr val="7030a0"/>
                </a:solidFill>
                <a:latin typeface="Consolas"/>
                <a:ea typeface="ＭＳ Ｐゴシック"/>
              </a:rPr>
              <a:t>double</a:t>
            </a:r>
            <a:r>
              <a:rPr b="1" lang="en-US" sz="1400" spc="-1" strike="noStrike">
                <a:solidFill>
                  <a:srgbClr val="262626"/>
                </a:solidFill>
                <a:latin typeface="Consolas"/>
                <a:ea typeface="ＭＳ Ｐゴシック"/>
              </a:rPr>
              <a:t> f(</a:t>
            </a:r>
            <a:r>
              <a:rPr b="1" lang="en-US" sz="1400" spc="-1" strike="noStrike">
                <a:solidFill>
                  <a:srgbClr val="7030a0"/>
                </a:solidFill>
                <a:latin typeface="Consolas"/>
                <a:ea typeface="ＭＳ Ｐゴシック"/>
              </a:rPr>
              <a:t>double</a:t>
            </a:r>
            <a:r>
              <a:rPr b="1" lang="en-US" sz="1400" spc="-1" strike="noStrike">
                <a:solidFill>
                  <a:srgbClr val="262626"/>
                </a:solidFill>
                <a:latin typeface="Consolas"/>
                <a:ea typeface="ＭＳ Ｐゴシック"/>
              </a:rPr>
              <a:t> d)</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if ( d &gt; 1e7 )</a:t>
            </a:r>
            <a:endParaRPr b="0" lang="en-US" sz="1400" spc="-1" strike="noStrike">
              <a:latin typeface="Arial"/>
            </a:endParaRPr>
          </a:p>
          <a:p>
            <a:pPr>
              <a:lnSpc>
                <a:spcPct val="100000"/>
              </a:lnSpc>
              <a:spcBef>
                <a:spcPts val="281"/>
              </a:spcBef>
              <a:buNone/>
              <a:tabLst>
                <a:tab algn="l" pos="0"/>
              </a:tabLst>
            </a:pPr>
            <a:r>
              <a:rPr b="1" lang="en-US" sz="1400" spc="-1" strike="noStrike">
                <a:solidFill>
                  <a:srgbClr val="0070c0"/>
                </a:solidFill>
                <a:latin typeface="Consolas"/>
                <a:ea typeface="ＭＳ Ｐゴシック"/>
              </a:rPr>
              <a:t>        </a:t>
            </a:r>
            <a:r>
              <a:rPr b="1" lang="en-US" sz="1400" spc="-1" strike="noStrike">
                <a:solidFill>
                  <a:srgbClr val="0070c0"/>
                </a:solidFill>
                <a:latin typeface="Consolas"/>
                <a:ea typeface="ＭＳ Ｐゴシック"/>
              </a:rPr>
              <a:t>throw</a:t>
            </a:r>
            <a:r>
              <a:rPr b="1" lang="en-US" sz="1400" spc="-1" strike="noStrike">
                <a:solidFill>
                  <a:srgbClr val="262626"/>
                </a:solidFill>
                <a:latin typeface="Consolas"/>
                <a:ea typeface="ＭＳ Ｐゴシック"/>
              </a:rPr>
              <a:t> std::overflow_error("</a:t>
            </a:r>
            <a:r>
              <a:rPr b="1" lang="en-US" sz="1400" spc="-1" strike="noStrike">
                <a:solidFill>
                  <a:srgbClr val="808080"/>
                </a:solidFill>
                <a:latin typeface="Consolas"/>
                <a:ea typeface="ＭＳ Ｐゴシック"/>
              </a:rPr>
              <a:t>too big</a:t>
            </a:r>
            <a:r>
              <a:rPr b="1" lang="en-US" sz="1400" spc="-1" strike="noStrike">
                <a:solidFill>
                  <a:srgbClr val="262626"/>
                </a:solidFill>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return</a:t>
            </a:r>
            <a:r>
              <a:rPr b="1" lang="en-US" sz="1400" spc="-1" strike="noStrike">
                <a:solidFill>
                  <a:srgbClr val="262626"/>
                </a:solidFill>
                <a:latin typeface="Consolas"/>
                <a:ea typeface="ＭＳ Ｐゴシック"/>
              </a:rPr>
              <a:t> d;</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1" lang="en-US" sz="1400" spc="-1" strike="noStrike">
                <a:solidFill>
                  <a:srgbClr val="7030a0"/>
                </a:solidFill>
                <a:latin typeface="Consolas"/>
                <a:ea typeface="ＭＳ Ｐゴシック"/>
              </a:rPr>
              <a:t>int</a:t>
            </a:r>
            <a:r>
              <a:rPr b="1" lang="en-US" sz="1400" spc="-1" strike="noStrike">
                <a:solidFill>
                  <a:srgbClr val="262626"/>
                </a:solidFill>
                <a:latin typeface="Consolas"/>
                <a:ea typeface="ＭＳ Ｐゴシック"/>
              </a:rPr>
              <a:t> main()  </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try</a:t>
            </a:r>
            <a:r>
              <a:rPr b="1" lang="en-US" sz="1400" spc="-1" strike="noStrike">
                <a:solidFill>
                  <a:srgbClr val="262626"/>
                </a:solidFill>
                <a:latin typeface="Consolas"/>
                <a:ea typeface="ＭＳ Ｐゴシック"/>
              </a:rPr>
              <a:t> {</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std::cout &lt;&lt; f(1e10) &lt;&lt; std::endl;</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catch</a:t>
            </a:r>
            <a:r>
              <a:rPr b="1" lang="en-US" sz="1400" spc="-1" strike="noStrike">
                <a:solidFill>
                  <a:srgbClr val="262626"/>
                </a:solidFill>
                <a:latin typeface="Consolas"/>
                <a:ea typeface="ＭＳ Ｐゴシック"/>
              </a:rPr>
              <a:t> (</a:t>
            </a:r>
            <a:r>
              <a:rPr b="1" lang="en-US" sz="1400" spc="-1" strike="noStrike">
                <a:solidFill>
                  <a:srgbClr val="7030a0"/>
                </a:solidFill>
                <a:latin typeface="Consolas"/>
                <a:ea typeface="ＭＳ Ｐゴシック"/>
              </a:rPr>
              <a:t>const</a:t>
            </a:r>
            <a:r>
              <a:rPr b="1" lang="en-US" sz="1400" spc="-1" strike="noStrike">
                <a:solidFill>
                  <a:srgbClr val="262626"/>
                </a:solidFill>
                <a:latin typeface="Consolas"/>
                <a:ea typeface="ＭＳ Ｐゴシック"/>
              </a:rPr>
              <a:t> std::overflow_error&amp; e) {</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std::cout &lt;&lt; e.what() &lt;&lt; std::endl;</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a:t>
            </a:r>
            <a:endParaRPr b="0" lang="en-US" sz="1400" spc="-1" strike="noStrike">
              <a:latin typeface="Arial"/>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0" lang="en-US" sz="1400" spc="-1" strike="noStrike">
              <a:latin typeface="Arial"/>
            </a:endParaRPr>
          </a:p>
        </p:txBody>
      </p:sp>
      <p:sp>
        <p:nvSpPr>
          <p:cNvPr id="1259" name="PlaceHolder 3"/>
          <p:cNvSpPr>
            <a:spLocks noGrp="1"/>
          </p:cNvSpPr>
          <p:nvPr>
            <p:ph type="sldNum" idx="27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7CF8A3A0-B4F5-449E-A36C-B48126DE5E06}"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48" name="PlaceHolder 2"/>
          <p:cNvSpPr>
            <a:spLocks noGrp="1"/>
          </p:cNvSpPr>
          <p:nvPr>
            <p:ph/>
          </p:nvPr>
        </p:nvSpPr>
        <p:spPr>
          <a:xfrm>
            <a:off x="385200" y="1200960"/>
            <a:ext cx="7520040" cy="3286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Declaration and definition can be separate</a:t>
            </a:r>
            <a:r>
              <a:rPr b="1" lang="en-US" sz="2000" spc="-1" strike="noStrike">
                <a:solidFill>
                  <a:srgbClr val="000000"/>
                </a:solidFill>
                <a:latin typeface="Calibri"/>
                <a:ea typeface="Times New Roman"/>
              </a:rPr>
              <a:t>	</a:t>
            </a:r>
            <a:endParaRPr b="0" lang="en-US" sz="2000" spc="-1" strike="noStrike">
              <a:latin typeface="Arial"/>
            </a:endParaRPr>
          </a:p>
          <a:p>
            <a:pPr marL="398520">
              <a:lnSpc>
                <a:spcPct val="90000"/>
              </a:lnSpc>
              <a:spcBef>
                <a:spcPts val="281"/>
              </a:spcBef>
              <a:buNone/>
              <a:tabLst>
                <a:tab algn="l" pos="0"/>
              </a:tabLst>
            </a:pPr>
            <a:r>
              <a:rPr b="0" lang="en-US" sz="1400" spc="-1" strike="noStrike">
                <a:solidFill>
                  <a:srgbClr val="008000"/>
                </a:solidFill>
                <a:latin typeface="Consolas"/>
                <a:ea typeface="Times New Roman"/>
              </a:rPr>
              <a:t>// function declarations</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endParaRPr b="0" lang="en-US" sz="1400" spc="-1" strike="noStrike">
              <a:latin typeface="Arial"/>
            </a:endParaRPr>
          </a:p>
          <a:p>
            <a:pPr marL="398520">
              <a:lnSpc>
                <a:spcPct val="90000"/>
              </a:lnSpc>
              <a:spcBef>
                <a:spcPts val="281"/>
              </a:spcBef>
              <a:buNone/>
              <a:tabLst>
                <a:tab algn="l" pos="0"/>
              </a:tabLst>
            </a:pP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getAge();</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printAge( age );</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endParaRPr b="0" lang="en-US" sz="1400" spc="-1" strike="noStrike">
              <a:latin typeface="Arial"/>
            </a:endParaRPr>
          </a:p>
          <a:p>
            <a:pPr marL="444600" indent="-173160">
              <a:lnSpc>
                <a:spcPct val="100000"/>
              </a:lnSpc>
              <a:spcBef>
                <a:spcPts val="400"/>
              </a:spcBef>
              <a:buNone/>
              <a:tabLst>
                <a:tab algn="l" pos="0"/>
              </a:tabLst>
            </a:pPr>
            <a:endParaRPr b="0" lang="en-US" sz="2000" spc="-1" strike="noStrike">
              <a:latin typeface="Arial"/>
            </a:endParaRPr>
          </a:p>
        </p:txBody>
      </p:sp>
      <p:sp>
        <p:nvSpPr>
          <p:cNvPr id="449" name="PlaceHolder 3"/>
          <p:cNvSpPr>
            <a:spLocks noGrp="1"/>
          </p:cNvSpPr>
          <p:nvPr>
            <p:ph type="sldNum" idx="2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7E644D9-6217-4FF3-845C-4C3A4B2B086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450" name="Tijdelijke aanduiding voor inhoud 2"/>
          <p:cNvSpPr/>
          <p:nvPr/>
        </p:nvSpPr>
        <p:spPr>
          <a:xfrm>
            <a:off x="3683880" y="1539720"/>
            <a:ext cx="5592600" cy="3464640"/>
          </a:xfrm>
          <a:prstGeom prst="rect">
            <a:avLst/>
          </a:prstGeom>
          <a:noFill/>
          <a:ln w="9525">
            <a:noFill/>
          </a:ln>
        </p:spPr>
        <p:style>
          <a:lnRef idx="0"/>
          <a:fillRef idx="0"/>
          <a:effectRef idx="0"/>
          <a:fontRef idx="minor"/>
        </p:style>
        <p:txBody>
          <a:bodyPr numCol="1" spcCol="0" lIns="0" rIns="0" tIns="0" bIns="0" anchor="t">
            <a:spAutoFit/>
          </a:bodyPr>
          <a:p>
            <a:pPr marL="444600" indent="-173160">
              <a:lnSpc>
                <a:spcPct val="90000"/>
              </a:lnSpc>
              <a:spcBef>
                <a:spcPts val="281"/>
              </a:spcBef>
              <a:buNone/>
              <a:tabLst>
                <a:tab algn="l" pos="0"/>
              </a:tabLst>
            </a:pPr>
            <a:r>
              <a:rPr b="0" lang="en-US" sz="1400" spc="-1" strike="noStrike">
                <a:solidFill>
                  <a:srgbClr val="008000"/>
                </a:solidFill>
                <a:latin typeface="Consolas"/>
                <a:ea typeface="Times New Roman"/>
              </a:rPr>
              <a:t>// function definitions</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"Your age is "</a:t>
            </a:r>
            <a:r>
              <a:rPr b="0" lang="en-US" sz="1400" spc="-1" strike="noStrike">
                <a:solidFill>
                  <a:srgbClr val="000000"/>
                </a:solidFill>
                <a:latin typeface="Consolas"/>
                <a:ea typeface="Times New Roman"/>
              </a:rPr>
              <a:t> &lt;&lt; age &lt;&lt; std::endl;</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r>
              <a:rPr b="0" lang="en-US" sz="1400" spc="-1" strike="noStrike">
                <a:solidFill>
                  <a:srgbClr val="008000"/>
                </a:solidFill>
                <a:latin typeface="Consolas"/>
                <a:ea typeface="Times New Roman"/>
              </a:rPr>
              <a:t>// function definition</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"What is your age?"</a:t>
            </a:r>
            <a:r>
              <a:rPr b="0" lang="en-US" sz="1400" spc="-1" strike="noStrike">
                <a:solidFill>
                  <a:srgbClr val="000000"/>
                </a:solidFill>
                <a:latin typeface="Consolas"/>
                <a:ea typeface="Times New Roman"/>
              </a:rPr>
              <a:t> &lt;&lt; std::endl;</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std::cin &gt;&gt;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100000"/>
              </a:lnSpc>
              <a:spcBef>
                <a:spcPts val="400"/>
              </a:spcBef>
              <a:buNone/>
              <a:tabLst>
                <a:tab algn="l" pos="0"/>
              </a:tabLst>
            </a:pPr>
            <a:endParaRPr b="0" lang="en-US" sz="2000" spc="-1" strike="noStrike">
              <a:latin typeface="Arial"/>
            </a:endParaRPr>
          </a:p>
        </p:txBody>
      </p:sp>
      <p:sp>
        <p:nvSpPr>
          <p:cNvPr id="451" name="Straight Connector 6"/>
          <p:cNvSpPr/>
          <p:nvPr/>
        </p:nvSpPr>
        <p:spPr>
          <a:xfrm>
            <a:off x="3595680" y="1539360"/>
            <a:ext cx="360" cy="3064680"/>
          </a:xfrm>
          <a:prstGeom prst="line">
            <a:avLst/>
          </a:prstGeom>
          <a:ln w="6350">
            <a:solidFill>
              <a:srgbClr val="9c9e9f"/>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sld>
</file>

<file path=ppt/slides/slide2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61" name="PlaceHolder 2"/>
          <p:cNvSpPr>
            <a:spLocks noGrp="1"/>
          </p:cNvSpPr>
          <p:nvPr>
            <p:ph/>
          </p:nvPr>
        </p:nvSpPr>
        <p:spPr>
          <a:xfrm>
            <a:off x="385200" y="1200960"/>
            <a:ext cx="7555320" cy="3701880"/>
          </a:xfrm>
          <a:prstGeom prst="rect">
            <a:avLst/>
          </a:prstGeom>
          <a:noFill/>
          <a:ln w="9360">
            <a:noFill/>
          </a:ln>
        </p:spPr>
        <p:txBody>
          <a:bodyPr numCol="1" spcCol="0" lIns="0" rIns="0" tIns="0" bIns="0" anchor="t">
            <a:noAutofit/>
          </a:bodyPr>
          <a:p>
            <a:pPr marL="566640" indent="-34308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Mutliple catch blocks</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things where any exception may be thrown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out_of_range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specific exception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logic_error</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all logic error exceptions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all exception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62" name="PlaceHolder 3"/>
          <p:cNvSpPr>
            <a:spLocks noGrp="1"/>
          </p:cNvSpPr>
          <p:nvPr>
            <p:ph type="sldNum" idx="27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9AEB20C9-0323-4704-AE39-56897B980DD1}"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64" name="PlaceHolder 2"/>
          <p:cNvSpPr>
            <a:spLocks noGrp="1"/>
          </p:cNvSpPr>
          <p:nvPr>
            <p:ph/>
          </p:nvPr>
        </p:nvSpPr>
        <p:spPr>
          <a:xfrm>
            <a:off x="385200" y="1200960"/>
            <a:ext cx="7555320" cy="2278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It is a benefit of exceptions that your error handling code is not mixed with your normal program code.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also why we should only use exceptions in exceptional cases: they should </a:t>
            </a:r>
            <a:r>
              <a:rPr b="1" i="1" lang="en-US" sz="2000" spc="-1" strike="noStrike">
                <a:solidFill>
                  <a:srgbClr val="000000"/>
                </a:solidFill>
                <a:highlight>
                  <a:srgbClr val="ffffff"/>
                </a:highlight>
                <a:latin typeface="Calibri"/>
                <a:ea typeface="ＭＳ Ｐゴシック"/>
              </a:rPr>
              <a:t>not be part of normal program flow</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And again: don’t throw an exception from your function without making sure it will be correctly caught. Use exceptions to deal with problems, not to </a:t>
            </a:r>
            <a:r>
              <a:rPr b="1" i="1" lang="en-US" sz="2000" spc="-1" strike="noStrike">
                <a:solidFill>
                  <a:srgbClr val="000000"/>
                </a:solidFill>
                <a:highlight>
                  <a:srgbClr val="ffffff"/>
                </a:highlight>
                <a:latin typeface="Calibri"/>
                <a:ea typeface="ＭＳ Ｐゴシック"/>
              </a:rPr>
              <a:t>not</a:t>
            </a:r>
            <a:r>
              <a:rPr b="1" lang="en-US" sz="2000" spc="-1" strike="noStrike">
                <a:solidFill>
                  <a:srgbClr val="000000"/>
                </a:solidFill>
                <a:highlight>
                  <a:srgbClr val="ffffff"/>
                </a:highlight>
                <a:latin typeface="Calibri"/>
                <a:ea typeface="ＭＳ Ｐゴシック"/>
              </a:rPr>
              <a:t> deal with them.</a:t>
            </a:r>
            <a:endParaRPr b="0" lang="en-US" sz="2000" spc="-1" strike="noStrike">
              <a:latin typeface="Arial"/>
            </a:endParaRPr>
          </a:p>
        </p:txBody>
      </p:sp>
      <p:sp>
        <p:nvSpPr>
          <p:cNvPr id="1265" name="PlaceHolder 3"/>
          <p:cNvSpPr>
            <a:spLocks noGrp="1"/>
          </p:cNvSpPr>
          <p:nvPr>
            <p:ph type="sldNum" idx="27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F1C0C19-1401-40B2-A382-83245340E4C2}" type="slidenum">
              <a:rPr b="1" lang="de-DE" sz="1000" spc="-1" strike="noStrike">
                <a:solidFill>
                  <a:srgbClr val="000000"/>
                </a:solidFill>
                <a:latin typeface="Calibri"/>
                <a:ea typeface="ＭＳ Ｐゴシック"/>
              </a:rPr>
              <a:t>156</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23" dur="indefinite" restart="never" nodeType="tmRoot">
          <p:childTnLst>
            <p:seq>
              <p:cTn id="3824" dur="indefinite" nodeType="mainSeq">
                <p:childTnLst>
                  <p:par>
                    <p:cTn id="3825" fill="hold">
                      <p:stCondLst>
                        <p:cond delay="indefinite"/>
                      </p:stCondLst>
                      <p:childTnLst>
                        <p:par>
                          <p:cTn id="3826" fill="hold">
                            <p:stCondLst>
                              <p:cond delay="0"/>
                            </p:stCondLst>
                            <p:childTnLst>
                              <p:par>
                                <p:cTn id="3827" nodeType="clickEffect" fill="hold" presetClass="entr" presetID="2" presetSubtype="4">
                                  <p:stCondLst>
                                    <p:cond delay="0"/>
                                  </p:stCondLst>
                                  <p:childTnLst>
                                    <p:set>
                                      <p:cBhvr>
                                        <p:cTn id="3828" dur="1" fill="hold">
                                          <p:stCondLst>
                                            <p:cond delay="0"/>
                                          </p:stCondLst>
                                        </p:cTn>
                                        <p:tgtEl>
                                          <p:spTgt spid="1264">
                                            <p:txEl>
                                              <p:pRg st="1" end="1"/>
                                            </p:txEl>
                                          </p:spTgt>
                                        </p:tgtEl>
                                        <p:attrNameLst>
                                          <p:attrName>style.visibility</p:attrName>
                                        </p:attrNameLst>
                                      </p:cBhvr>
                                      <p:to>
                                        <p:strVal val="visible"/>
                                      </p:to>
                                    </p:set>
                                    <p:anim calcmode="lin" valueType="num">
                                      <p:cBhvr additive="repl">
                                        <p:cTn id="3829" dur="500" fill="hold"/>
                                        <p:tgtEl>
                                          <p:spTgt spid="1264">
                                            <p:txEl>
                                              <p:pRg st="1" end="1"/>
                                            </p:txEl>
                                          </p:spTgt>
                                        </p:tgtEl>
                                        <p:attrNameLst>
                                          <p:attrName>ppt_x</p:attrName>
                                        </p:attrNameLst>
                                      </p:cBhvr>
                                      <p:tavLst>
                                        <p:tav tm="0">
                                          <p:val>
                                            <p:strVal val="#ppt_x"/>
                                          </p:val>
                                        </p:tav>
                                        <p:tav tm="100000">
                                          <p:val>
                                            <p:strVal val="#ppt_x"/>
                                          </p:val>
                                        </p:tav>
                                      </p:tavLst>
                                    </p:anim>
                                    <p:anim calcmode="lin" valueType="num">
                                      <p:cBhvr additive="repl">
                                        <p:cTn id="3830" dur="500" fill="hold"/>
                                        <p:tgtEl>
                                          <p:spTgt spid="12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31" fill="hold">
                      <p:stCondLst>
                        <p:cond delay="indefinite"/>
                      </p:stCondLst>
                      <p:childTnLst>
                        <p:par>
                          <p:cTn id="3832" fill="hold">
                            <p:stCondLst>
                              <p:cond delay="0"/>
                            </p:stCondLst>
                            <p:childTnLst>
                              <p:par>
                                <p:cTn id="3833" nodeType="clickEffect" fill="hold" presetClass="entr" presetID="2" presetSubtype="4">
                                  <p:stCondLst>
                                    <p:cond delay="0"/>
                                  </p:stCondLst>
                                  <p:childTnLst>
                                    <p:set>
                                      <p:cBhvr>
                                        <p:cTn id="3834" dur="1" fill="hold">
                                          <p:stCondLst>
                                            <p:cond delay="0"/>
                                          </p:stCondLst>
                                        </p:cTn>
                                        <p:tgtEl>
                                          <p:spTgt spid="1264">
                                            <p:txEl>
                                              <p:pRg st="2" end="2"/>
                                            </p:txEl>
                                          </p:spTgt>
                                        </p:tgtEl>
                                        <p:attrNameLst>
                                          <p:attrName>style.visibility</p:attrName>
                                        </p:attrNameLst>
                                      </p:cBhvr>
                                      <p:to>
                                        <p:strVal val="visible"/>
                                      </p:to>
                                    </p:set>
                                    <p:anim calcmode="lin" valueType="num">
                                      <p:cBhvr additive="repl">
                                        <p:cTn id="3835" dur="500" fill="hold"/>
                                        <p:tgtEl>
                                          <p:spTgt spid="1264">
                                            <p:txEl>
                                              <p:pRg st="2" end="2"/>
                                            </p:txEl>
                                          </p:spTgt>
                                        </p:tgtEl>
                                        <p:attrNameLst>
                                          <p:attrName>ppt_x</p:attrName>
                                        </p:attrNameLst>
                                      </p:cBhvr>
                                      <p:tavLst>
                                        <p:tav tm="0">
                                          <p:val>
                                            <p:strVal val="#ppt_x"/>
                                          </p:val>
                                        </p:tav>
                                        <p:tav tm="100000">
                                          <p:val>
                                            <p:strVal val="#ppt_x"/>
                                          </p:val>
                                        </p:tav>
                                      </p:tavLst>
                                    </p:anim>
                                    <p:anim calcmode="lin" valueType="num">
                                      <p:cBhvr additive="repl">
                                        <p:cTn id="3836" dur="500" fill="hold"/>
                                        <p:tgtEl>
                                          <p:spTgt spid="126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67" name="PlaceHolder 2"/>
          <p:cNvSpPr>
            <a:spLocks noGrp="1"/>
          </p:cNvSpPr>
          <p:nvPr>
            <p:ph/>
          </p:nvPr>
        </p:nvSpPr>
        <p:spPr>
          <a:xfrm>
            <a:off x="385200" y="1200960"/>
            <a:ext cx="7555320" cy="3153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how the exception can be caught far from where it is thrown: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bar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bar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68" name="PlaceHolder 3"/>
          <p:cNvSpPr>
            <a:spLocks noGrp="1"/>
          </p:cNvSpPr>
          <p:nvPr>
            <p:ph type="sldNum" idx="27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6BECCA5-0EB3-4EE6-8E9B-72EB399B00C5}"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269" name="Gebogen verbindingslijn 9"/>
          <p:cNvSpPr/>
          <p:nvPr/>
        </p:nvSpPr>
        <p:spPr>
          <a:xfrm flipV="1">
            <a:off x="2797920" y="1658160"/>
            <a:ext cx="2742480" cy="2927880"/>
          </a:xfrm>
          <a:prstGeom prst="bentConnector3">
            <a:avLst>
              <a:gd name="adj1" fmla="val 50000"/>
            </a:avLst>
          </a:prstGeom>
          <a:noFill/>
          <a:ln>
            <a:solidFill>
              <a:srgbClr val="3f9dbe"/>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70" name="Rectangle 5"/>
          <p:cNvSpPr/>
          <p:nvPr/>
        </p:nvSpPr>
        <p:spPr>
          <a:xfrm>
            <a:off x="5163480" y="1486800"/>
            <a:ext cx="4571280" cy="264708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Tree>
  </p:cSld>
  <mc:AlternateContent>
    <mc:Choice Requires="p14">
      <p:transition p14:dur="10"/>
    </mc:Choice>
    <mc:Fallback>
      <p:transition/>
    </mc:Fallback>
  </mc:AlternateContent>
</p:sld>
</file>

<file path=ppt/slides/slide2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72" name="PlaceHolder 2"/>
          <p:cNvSpPr>
            <a:spLocks noGrp="1"/>
          </p:cNvSpPr>
          <p:nvPr>
            <p:ph/>
          </p:nvPr>
        </p:nvSpPr>
        <p:spPr>
          <a:xfrm>
            <a:off x="385200" y="1200960"/>
            <a:ext cx="7555320" cy="1724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Exceptions do not magically solve your problems.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fact, using exceptions can introduce new problems.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practice, </a:t>
            </a:r>
            <a:r>
              <a:rPr b="1" i="1" lang="en-US" sz="2000" spc="-1" strike="noStrike">
                <a:solidFill>
                  <a:srgbClr val="000000"/>
                </a:solidFill>
                <a:highlight>
                  <a:srgbClr val="ffffff"/>
                </a:highlight>
                <a:latin typeface="Calibri"/>
                <a:ea typeface="ＭＳ Ｐゴシック"/>
              </a:rPr>
              <a:t>know</a:t>
            </a:r>
            <a:r>
              <a:rPr b="1" lang="en-US" sz="2000" spc="-1" strike="noStrike">
                <a:solidFill>
                  <a:srgbClr val="000000"/>
                </a:solidFill>
                <a:highlight>
                  <a:srgbClr val="ffffff"/>
                </a:highlight>
                <a:latin typeface="Calibri"/>
                <a:ea typeface="ＭＳ Ｐゴシック"/>
              </a:rPr>
              <a:t> in which parts of your project exceptions are used, and how they ought to be dealt with.</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Do not use exceptions without having a plan.</a:t>
            </a:r>
            <a:endParaRPr b="0" lang="en-US" sz="2000" spc="-1" strike="noStrike">
              <a:latin typeface="Arial"/>
            </a:endParaRPr>
          </a:p>
        </p:txBody>
      </p:sp>
      <p:sp>
        <p:nvSpPr>
          <p:cNvPr id="1273" name="PlaceHolder 3"/>
          <p:cNvSpPr>
            <a:spLocks noGrp="1"/>
          </p:cNvSpPr>
          <p:nvPr>
            <p:ph type="sldNum" idx="27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0DA5774-D17F-4779-9FB9-BBD231BE59F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37" dur="indefinite" restart="never" nodeType="tmRoot">
          <p:childTnLst>
            <p:seq>
              <p:cTn id="3838" dur="indefinite" nodeType="mainSeq">
                <p:childTnLst>
                  <p:par>
                    <p:cTn id="3839" fill="hold">
                      <p:stCondLst>
                        <p:cond delay="indefinite"/>
                      </p:stCondLst>
                      <p:childTnLst>
                        <p:par>
                          <p:cTn id="3840" fill="hold">
                            <p:stCondLst>
                              <p:cond delay="0"/>
                            </p:stCondLst>
                            <p:childTnLst>
                              <p:par>
                                <p:cTn id="3841" nodeType="clickEffect" fill="hold" presetClass="entr" presetID="2" presetSubtype="4">
                                  <p:stCondLst>
                                    <p:cond delay="0"/>
                                  </p:stCondLst>
                                  <p:childTnLst>
                                    <p:set>
                                      <p:cBhvr>
                                        <p:cTn id="3842" dur="1" fill="hold">
                                          <p:stCondLst>
                                            <p:cond delay="0"/>
                                          </p:stCondLst>
                                        </p:cTn>
                                        <p:tgtEl>
                                          <p:spTgt spid="1272">
                                            <p:txEl>
                                              <p:pRg st="1" end="1"/>
                                            </p:txEl>
                                          </p:spTgt>
                                        </p:tgtEl>
                                        <p:attrNameLst>
                                          <p:attrName>style.visibility</p:attrName>
                                        </p:attrNameLst>
                                      </p:cBhvr>
                                      <p:to>
                                        <p:strVal val="visible"/>
                                      </p:to>
                                    </p:set>
                                    <p:anim calcmode="lin" valueType="num">
                                      <p:cBhvr additive="repl">
                                        <p:cTn id="3843" dur="500" fill="hold"/>
                                        <p:tgtEl>
                                          <p:spTgt spid="1272">
                                            <p:txEl>
                                              <p:pRg st="1" end="1"/>
                                            </p:txEl>
                                          </p:spTgt>
                                        </p:tgtEl>
                                        <p:attrNameLst>
                                          <p:attrName>ppt_x</p:attrName>
                                        </p:attrNameLst>
                                      </p:cBhvr>
                                      <p:tavLst>
                                        <p:tav tm="0">
                                          <p:val>
                                            <p:strVal val="#ppt_x"/>
                                          </p:val>
                                        </p:tav>
                                        <p:tav tm="100000">
                                          <p:val>
                                            <p:strVal val="#ppt_x"/>
                                          </p:val>
                                        </p:tav>
                                      </p:tavLst>
                                    </p:anim>
                                    <p:anim calcmode="lin" valueType="num">
                                      <p:cBhvr additive="repl">
                                        <p:cTn id="3844" dur="500" fill="hold"/>
                                        <p:tgtEl>
                                          <p:spTgt spid="12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45" fill="hold">
                      <p:stCondLst>
                        <p:cond delay="indefinite"/>
                      </p:stCondLst>
                      <p:childTnLst>
                        <p:par>
                          <p:cTn id="3846" fill="hold">
                            <p:stCondLst>
                              <p:cond delay="0"/>
                            </p:stCondLst>
                            <p:childTnLst>
                              <p:par>
                                <p:cTn id="3847" nodeType="clickEffect" fill="hold" presetClass="entr" presetID="2" presetSubtype="4">
                                  <p:stCondLst>
                                    <p:cond delay="0"/>
                                  </p:stCondLst>
                                  <p:childTnLst>
                                    <p:set>
                                      <p:cBhvr>
                                        <p:cTn id="3848" dur="1" fill="hold">
                                          <p:stCondLst>
                                            <p:cond delay="0"/>
                                          </p:stCondLst>
                                        </p:cTn>
                                        <p:tgtEl>
                                          <p:spTgt spid="1272">
                                            <p:txEl>
                                              <p:pRg st="2" end="2"/>
                                            </p:txEl>
                                          </p:spTgt>
                                        </p:tgtEl>
                                        <p:attrNameLst>
                                          <p:attrName>style.visibility</p:attrName>
                                        </p:attrNameLst>
                                      </p:cBhvr>
                                      <p:to>
                                        <p:strVal val="visible"/>
                                      </p:to>
                                    </p:set>
                                    <p:anim calcmode="lin" valueType="num">
                                      <p:cBhvr additive="repl">
                                        <p:cTn id="3849" dur="500" fill="hold"/>
                                        <p:tgtEl>
                                          <p:spTgt spid="1272">
                                            <p:txEl>
                                              <p:pRg st="2" end="2"/>
                                            </p:txEl>
                                          </p:spTgt>
                                        </p:tgtEl>
                                        <p:attrNameLst>
                                          <p:attrName>ppt_x</p:attrName>
                                        </p:attrNameLst>
                                      </p:cBhvr>
                                      <p:tavLst>
                                        <p:tav tm="0">
                                          <p:val>
                                            <p:strVal val="#ppt_x"/>
                                          </p:val>
                                        </p:tav>
                                        <p:tav tm="100000">
                                          <p:val>
                                            <p:strVal val="#ppt_x"/>
                                          </p:val>
                                        </p:tav>
                                      </p:tavLst>
                                    </p:anim>
                                    <p:anim calcmode="lin" valueType="num">
                                      <p:cBhvr additive="repl">
                                        <p:cTn id="3850" dur="500" fill="hold"/>
                                        <p:tgtEl>
                                          <p:spTgt spid="12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51" fill="hold">
                      <p:stCondLst>
                        <p:cond delay="indefinite"/>
                      </p:stCondLst>
                      <p:childTnLst>
                        <p:par>
                          <p:cTn id="3852" fill="hold">
                            <p:stCondLst>
                              <p:cond delay="0"/>
                            </p:stCondLst>
                            <p:childTnLst>
                              <p:par>
                                <p:cTn id="3853" nodeType="clickEffect" fill="hold" presetClass="entr" presetID="2" presetSubtype="4">
                                  <p:stCondLst>
                                    <p:cond delay="0"/>
                                  </p:stCondLst>
                                  <p:childTnLst>
                                    <p:set>
                                      <p:cBhvr>
                                        <p:cTn id="3854" dur="1" fill="hold">
                                          <p:stCondLst>
                                            <p:cond delay="0"/>
                                          </p:stCondLst>
                                        </p:cTn>
                                        <p:tgtEl>
                                          <p:spTgt spid="1272">
                                            <p:txEl>
                                              <p:pRg st="3" end="3"/>
                                            </p:txEl>
                                          </p:spTgt>
                                        </p:tgtEl>
                                        <p:attrNameLst>
                                          <p:attrName>style.visibility</p:attrName>
                                        </p:attrNameLst>
                                      </p:cBhvr>
                                      <p:to>
                                        <p:strVal val="visible"/>
                                      </p:to>
                                    </p:set>
                                    <p:anim calcmode="lin" valueType="num">
                                      <p:cBhvr additive="repl">
                                        <p:cTn id="3855" dur="500" fill="hold"/>
                                        <p:tgtEl>
                                          <p:spTgt spid="1272">
                                            <p:txEl>
                                              <p:pRg st="3" end="3"/>
                                            </p:txEl>
                                          </p:spTgt>
                                        </p:tgtEl>
                                        <p:attrNameLst>
                                          <p:attrName>ppt_x</p:attrName>
                                        </p:attrNameLst>
                                      </p:cBhvr>
                                      <p:tavLst>
                                        <p:tav tm="0">
                                          <p:val>
                                            <p:strVal val="#ppt_x"/>
                                          </p:val>
                                        </p:tav>
                                        <p:tav tm="100000">
                                          <p:val>
                                            <p:strVal val="#ppt_x"/>
                                          </p:val>
                                        </p:tav>
                                      </p:tavLst>
                                    </p:anim>
                                    <p:anim calcmode="lin" valueType="num">
                                      <p:cBhvr additive="repl">
                                        <p:cTn id="3856" dur="500" fill="hold"/>
                                        <p:tgtEl>
                                          <p:spTgt spid="12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en-US" sz="2400" spc="-1" strike="noStrike">
              <a:latin typeface="Arial"/>
            </a:endParaRPr>
          </a:p>
        </p:txBody>
      </p:sp>
      <p:sp>
        <p:nvSpPr>
          <p:cNvPr id="1275" name="PlaceHolder 2"/>
          <p:cNvSpPr>
            <a:spLocks noGrp="1"/>
          </p:cNvSpPr>
          <p:nvPr>
            <p:ph/>
          </p:nvPr>
        </p:nvSpPr>
        <p:spPr>
          <a:xfrm>
            <a:off x="385200" y="1200960"/>
            <a:ext cx="7555320" cy="3449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Exercise: Exception for your matrix class, addition of matrices with different sizes throws an exception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Let your matrix class throw an exception whenever you try to add 2 matrices that have different dimensions.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Create a special MatrixMismatchException that derives from std::exception for this throw.</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Override the what() function for your exception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Test your code.</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1276" name="PlaceHolder 3"/>
          <p:cNvSpPr>
            <a:spLocks noGrp="1"/>
          </p:cNvSpPr>
          <p:nvPr>
            <p:ph type="sldNum" idx="27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9D8B2CB-4AE6-4BC9-BB52-0233D65CC2A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12. Smart Pointers</a:t>
            </a:r>
            <a:endParaRPr b="0" lang="en-US" sz="3200" spc="-1" strike="noStrike">
              <a:latin typeface="Arial"/>
            </a:endParaRPr>
          </a:p>
        </p:txBody>
      </p:sp>
    </p:spTree>
  </p:cSld>
  <mc:AlternateContent>
    <mc:Choice Requires="p14">
      <p:transition p14:dur="10"/>
    </mc:Choice>
    <mc:Fallback>
      <p:transition/>
    </mc:Fallback>
  </mc:AlternateContent>
</p:sld>
</file>

<file path=ppt/slides/slide2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79" name="PlaceHolder 2"/>
          <p:cNvSpPr>
            <a:spLocks noGrp="1"/>
          </p:cNvSpPr>
          <p:nvPr>
            <p:ph/>
          </p:nvPr>
        </p:nvSpPr>
        <p:spPr>
          <a:xfrm>
            <a:off x="385200" y="1200960"/>
            <a:ext cx="7555320" cy="3769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Rationale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 is an important complication with exceptions and dynamic memory management: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 0;</a:t>
            </a:r>
            <a:br>
              <a:rPr sz="1400"/>
            </a:br>
            <a:r>
              <a:rPr b="1" lang="en-US" sz="1400" spc="-1" strike="noStrike">
                <a:solidFill>
                  <a:srgbClr val="0000ff"/>
                </a:solidFill>
                <a:highlight>
                  <a:srgbClr val="ffffff"/>
                </a:highlight>
                <a:latin typeface="Consolas"/>
                <a:ea typeface="ＭＳ Ｐゴシック"/>
              </a:rPr>
              <a:t>try</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may throw</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80" name="PlaceHolder 3"/>
          <p:cNvSpPr>
            <a:spLocks noGrp="1"/>
          </p:cNvSpPr>
          <p:nvPr>
            <p:ph type="sldNum" idx="27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1ACE19E-C410-4483-960A-C1E07D03595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57" dur="indefinite" restart="never" nodeType="tmRoot">
          <p:childTnLst>
            <p:seq>
              <p:cTn id="3858" dur="indefinite" nodeType="mainSeq">
                <p:childTnLst>
                  <p:par>
                    <p:cTn id="3859" fill="hold">
                      <p:stCondLst>
                        <p:cond delay="indefinite"/>
                      </p:stCondLst>
                      <p:childTnLst>
                        <p:par>
                          <p:cTn id="3860" fill="hold">
                            <p:stCondLst>
                              <p:cond delay="0"/>
                            </p:stCondLst>
                            <p:childTnLst>
                              <p:par>
                                <p:cTn id="3861" nodeType="clickEffect" fill="hold" presetClass="entr" presetID="2" presetSubtype="4">
                                  <p:stCondLst>
                                    <p:cond delay="0"/>
                                  </p:stCondLst>
                                  <p:childTnLst>
                                    <p:set>
                                      <p:cBhvr>
                                        <p:cTn id="3862" dur="1" fill="hold">
                                          <p:stCondLst>
                                            <p:cond delay="0"/>
                                          </p:stCondLst>
                                        </p:cTn>
                                        <p:tgtEl>
                                          <p:spTgt spid="1279">
                                            <p:txEl>
                                              <p:pRg st="1" end="1"/>
                                            </p:txEl>
                                          </p:spTgt>
                                        </p:tgtEl>
                                        <p:attrNameLst>
                                          <p:attrName>style.visibility</p:attrName>
                                        </p:attrNameLst>
                                      </p:cBhvr>
                                      <p:to>
                                        <p:strVal val="visible"/>
                                      </p:to>
                                    </p:set>
                                    <p:anim calcmode="lin" valueType="num">
                                      <p:cBhvr additive="repl">
                                        <p:cTn id="3863" dur="500" fill="hold"/>
                                        <p:tgtEl>
                                          <p:spTgt spid="1279">
                                            <p:txEl>
                                              <p:pRg st="1" end="1"/>
                                            </p:txEl>
                                          </p:spTgt>
                                        </p:tgtEl>
                                        <p:attrNameLst>
                                          <p:attrName>ppt_x</p:attrName>
                                        </p:attrNameLst>
                                      </p:cBhvr>
                                      <p:tavLst>
                                        <p:tav tm="0">
                                          <p:val>
                                            <p:strVal val="#ppt_x"/>
                                          </p:val>
                                        </p:tav>
                                        <p:tav tm="100000">
                                          <p:val>
                                            <p:strVal val="#ppt_x"/>
                                          </p:val>
                                        </p:tav>
                                      </p:tavLst>
                                    </p:anim>
                                    <p:anim calcmode="lin" valueType="num">
                                      <p:cBhvr additive="repl">
                                        <p:cTn id="3864" dur="500" fill="hold"/>
                                        <p:tgtEl>
                                          <p:spTgt spid="1279">
                                            <p:txEl>
                                              <p:pRg st="1" end="1"/>
                                            </p:txEl>
                                          </p:spTgt>
                                        </p:tgtEl>
                                        <p:attrNameLst>
                                          <p:attrName>ppt_y</p:attrName>
                                        </p:attrNameLst>
                                      </p:cBhvr>
                                      <p:tavLst>
                                        <p:tav tm="0">
                                          <p:val>
                                            <p:strVal val="1+#ppt_h/2"/>
                                          </p:val>
                                        </p:tav>
                                        <p:tav tm="100000">
                                          <p:val>
                                            <p:strVal val="#ppt_y"/>
                                          </p:val>
                                        </p:tav>
                                      </p:tavLst>
                                    </p:anim>
                                  </p:childTnLst>
                                </p:cTn>
                              </p:par>
                              <p:par>
                                <p:cTn id="3865" nodeType="withEffect" fill="hold" presetClass="entr" presetID="2" presetSubtype="4">
                                  <p:stCondLst>
                                    <p:cond delay="0"/>
                                  </p:stCondLst>
                                  <p:childTnLst>
                                    <p:set>
                                      <p:cBhvr>
                                        <p:cTn id="3866" dur="1" fill="hold">
                                          <p:stCondLst>
                                            <p:cond delay="0"/>
                                          </p:stCondLst>
                                        </p:cTn>
                                        <p:tgtEl>
                                          <p:spTgt spid="1279">
                                            <p:txEl>
                                              <p:pRg st="2" end="2"/>
                                            </p:txEl>
                                          </p:spTgt>
                                        </p:tgtEl>
                                        <p:attrNameLst>
                                          <p:attrName>style.visibility</p:attrName>
                                        </p:attrNameLst>
                                      </p:cBhvr>
                                      <p:to>
                                        <p:strVal val="visible"/>
                                      </p:to>
                                    </p:set>
                                    <p:anim calcmode="lin" valueType="num">
                                      <p:cBhvr additive="repl">
                                        <p:cTn id="3867" dur="500" fill="hold"/>
                                        <p:tgtEl>
                                          <p:spTgt spid="1279">
                                            <p:txEl>
                                              <p:pRg st="2" end="2"/>
                                            </p:txEl>
                                          </p:spTgt>
                                        </p:tgtEl>
                                        <p:attrNameLst>
                                          <p:attrName>ppt_x</p:attrName>
                                        </p:attrNameLst>
                                      </p:cBhvr>
                                      <p:tavLst>
                                        <p:tav tm="0">
                                          <p:val>
                                            <p:strVal val="#ppt_x"/>
                                          </p:val>
                                        </p:tav>
                                        <p:tav tm="100000">
                                          <p:val>
                                            <p:strVal val="#ppt_x"/>
                                          </p:val>
                                        </p:tav>
                                      </p:tavLst>
                                    </p:anim>
                                    <p:anim calcmode="lin" valueType="num">
                                      <p:cBhvr additive="repl">
                                        <p:cTn id="3868" dur="500" fill="hold"/>
                                        <p:tgtEl>
                                          <p:spTgt spid="12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82" name="PlaceHolder 2"/>
          <p:cNvSpPr>
            <a:spLocks noGrp="1"/>
          </p:cNvSpPr>
          <p:nvPr>
            <p:ph/>
          </p:nvPr>
        </p:nvSpPr>
        <p:spPr>
          <a:xfrm>
            <a:off x="385200" y="1200960"/>
            <a:ext cx="7555320" cy="3307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Corrected version: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 0;</a:t>
            </a:r>
            <a:br>
              <a:rPr sz="1400"/>
            </a:br>
            <a:r>
              <a:rPr b="1" lang="en-US" sz="1400" spc="-1" strike="noStrike">
                <a:solidFill>
                  <a:srgbClr val="0000ff"/>
                </a:solidFill>
                <a:highlight>
                  <a:srgbClr val="ffffff"/>
                </a:highlight>
                <a:latin typeface="Consolas"/>
                <a:ea typeface="ＭＳ Ｐゴシック"/>
              </a:rPr>
              <a:t>try</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may throw</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to prevent memory leak</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1283" name="PlaceHolder 3"/>
          <p:cNvSpPr>
            <a:spLocks noGrp="1"/>
          </p:cNvSpPr>
          <p:nvPr>
            <p:ph type="sldNum" idx="27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01FE8FB-E6CC-4B18-AC65-987599C4285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85"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be fair: exceptions and manual resource management gives trouble.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is an opportunity to make the switch to C++. Using proper methods, garbage collecting becomes automatic.</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idea is to solve the problem of resource management (including memory, open files, etc.) right when the resource is acquired.</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technique is also called RAII (Resource Acquisition Is Initialization).</a:t>
            </a:r>
            <a:endParaRPr b="0" lang="en-US" sz="2000" spc="-1" strike="noStrike">
              <a:latin typeface="Arial"/>
            </a:endParaRPr>
          </a:p>
        </p:txBody>
      </p:sp>
      <p:sp>
        <p:nvSpPr>
          <p:cNvPr id="1286" name="PlaceHolder 3"/>
          <p:cNvSpPr>
            <a:spLocks noGrp="1"/>
          </p:cNvSpPr>
          <p:nvPr>
            <p:ph type="sldNum" idx="27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1206427-7619-4DBC-A0EA-F8D277DFBF76}"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69" dur="indefinite" restart="never" nodeType="tmRoot">
          <p:childTnLst>
            <p:seq>
              <p:cTn id="3870" dur="indefinite" nodeType="mainSeq">
                <p:childTnLst>
                  <p:par>
                    <p:cTn id="3871" fill="hold">
                      <p:stCondLst>
                        <p:cond delay="indefinite"/>
                      </p:stCondLst>
                      <p:childTnLst>
                        <p:par>
                          <p:cTn id="3872" fill="hold">
                            <p:stCondLst>
                              <p:cond delay="0"/>
                            </p:stCondLst>
                            <p:childTnLst>
                              <p:par>
                                <p:cTn id="3873" nodeType="clickEffect" fill="hold" presetClass="entr" presetID="2" presetSubtype="4">
                                  <p:stCondLst>
                                    <p:cond delay="0"/>
                                  </p:stCondLst>
                                  <p:childTnLst>
                                    <p:set>
                                      <p:cBhvr>
                                        <p:cTn id="3874" dur="1" fill="hold">
                                          <p:stCondLst>
                                            <p:cond delay="0"/>
                                          </p:stCondLst>
                                        </p:cTn>
                                        <p:tgtEl>
                                          <p:spTgt spid="1285">
                                            <p:txEl>
                                              <p:pRg st="1" end="1"/>
                                            </p:txEl>
                                          </p:spTgt>
                                        </p:tgtEl>
                                        <p:attrNameLst>
                                          <p:attrName>style.visibility</p:attrName>
                                        </p:attrNameLst>
                                      </p:cBhvr>
                                      <p:to>
                                        <p:strVal val="visible"/>
                                      </p:to>
                                    </p:set>
                                    <p:anim calcmode="lin" valueType="num">
                                      <p:cBhvr additive="repl">
                                        <p:cTn id="3875" dur="500" fill="hold"/>
                                        <p:tgtEl>
                                          <p:spTgt spid="1285">
                                            <p:txEl>
                                              <p:pRg st="1" end="1"/>
                                            </p:txEl>
                                          </p:spTgt>
                                        </p:tgtEl>
                                        <p:attrNameLst>
                                          <p:attrName>ppt_x</p:attrName>
                                        </p:attrNameLst>
                                      </p:cBhvr>
                                      <p:tavLst>
                                        <p:tav tm="0">
                                          <p:val>
                                            <p:strVal val="#ppt_x"/>
                                          </p:val>
                                        </p:tav>
                                        <p:tav tm="100000">
                                          <p:val>
                                            <p:strVal val="#ppt_x"/>
                                          </p:val>
                                        </p:tav>
                                      </p:tavLst>
                                    </p:anim>
                                    <p:anim calcmode="lin" valueType="num">
                                      <p:cBhvr additive="repl">
                                        <p:cTn id="3876" dur="500" fill="hold"/>
                                        <p:tgtEl>
                                          <p:spTgt spid="12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77" fill="hold">
                      <p:stCondLst>
                        <p:cond delay="indefinite"/>
                      </p:stCondLst>
                      <p:childTnLst>
                        <p:par>
                          <p:cTn id="3878" fill="hold">
                            <p:stCondLst>
                              <p:cond delay="0"/>
                            </p:stCondLst>
                            <p:childTnLst>
                              <p:par>
                                <p:cTn id="3879" nodeType="clickEffect" fill="hold" presetClass="entr" presetID="2" presetSubtype="4">
                                  <p:stCondLst>
                                    <p:cond delay="0"/>
                                  </p:stCondLst>
                                  <p:childTnLst>
                                    <p:set>
                                      <p:cBhvr>
                                        <p:cTn id="3880" dur="1" fill="hold">
                                          <p:stCondLst>
                                            <p:cond delay="0"/>
                                          </p:stCondLst>
                                        </p:cTn>
                                        <p:tgtEl>
                                          <p:spTgt spid="1285">
                                            <p:txEl>
                                              <p:pRg st="2" end="2"/>
                                            </p:txEl>
                                          </p:spTgt>
                                        </p:tgtEl>
                                        <p:attrNameLst>
                                          <p:attrName>style.visibility</p:attrName>
                                        </p:attrNameLst>
                                      </p:cBhvr>
                                      <p:to>
                                        <p:strVal val="visible"/>
                                      </p:to>
                                    </p:set>
                                    <p:anim calcmode="lin" valueType="num">
                                      <p:cBhvr additive="repl">
                                        <p:cTn id="3881" dur="500" fill="hold"/>
                                        <p:tgtEl>
                                          <p:spTgt spid="1285">
                                            <p:txEl>
                                              <p:pRg st="2" end="2"/>
                                            </p:txEl>
                                          </p:spTgt>
                                        </p:tgtEl>
                                        <p:attrNameLst>
                                          <p:attrName>ppt_x</p:attrName>
                                        </p:attrNameLst>
                                      </p:cBhvr>
                                      <p:tavLst>
                                        <p:tav tm="0">
                                          <p:val>
                                            <p:strVal val="#ppt_x"/>
                                          </p:val>
                                        </p:tav>
                                        <p:tav tm="100000">
                                          <p:val>
                                            <p:strVal val="#ppt_x"/>
                                          </p:val>
                                        </p:tav>
                                      </p:tavLst>
                                    </p:anim>
                                    <p:anim calcmode="lin" valueType="num">
                                      <p:cBhvr additive="repl">
                                        <p:cTn id="3882" dur="500" fill="hold"/>
                                        <p:tgtEl>
                                          <p:spTgt spid="12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83" fill="hold">
                      <p:stCondLst>
                        <p:cond delay="indefinite"/>
                      </p:stCondLst>
                      <p:childTnLst>
                        <p:par>
                          <p:cTn id="3884" fill="hold">
                            <p:stCondLst>
                              <p:cond delay="0"/>
                            </p:stCondLst>
                            <p:childTnLst>
                              <p:par>
                                <p:cTn id="3885" nodeType="clickEffect" fill="hold" presetClass="entr" presetID="2" presetSubtype="4">
                                  <p:stCondLst>
                                    <p:cond delay="0"/>
                                  </p:stCondLst>
                                  <p:childTnLst>
                                    <p:set>
                                      <p:cBhvr>
                                        <p:cTn id="3886" dur="1" fill="hold">
                                          <p:stCondLst>
                                            <p:cond delay="0"/>
                                          </p:stCondLst>
                                        </p:cTn>
                                        <p:tgtEl>
                                          <p:spTgt spid="1285">
                                            <p:txEl>
                                              <p:pRg st="3" end="3"/>
                                            </p:txEl>
                                          </p:spTgt>
                                        </p:tgtEl>
                                        <p:attrNameLst>
                                          <p:attrName>style.visibility</p:attrName>
                                        </p:attrNameLst>
                                      </p:cBhvr>
                                      <p:to>
                                        <p:strVal val="visible"/>
                                      </p:to>
                                    </p:set>
                                    <p:anim calcmode="lin" valueType="num">
                                      <p:cBhvr additive="repl">
                                        <p:cTn id="3887" dur="500" fill="hold"/>
                                        <p:tgtEl>
                                          <p:spTgt spid="1285">
                                            <p:txEl>
                                              <p:pRg st="3" end="3"/>
                                            </p:txEl>
                                          </p:spTgt>
                                        </p:tgtEl>
                                        <p:attrNameLst>
                                          <p:attrName>ppt_x</p:attrName>
                                        </p:attrNameLst>
                                      </p:cBhvr>
                                      <p:tavLst>
                                        <p:tav tm="0">
                                          <p:val>
                                            <p:strVal val="#ppt_x"/>
                                          </p:val>
                                        </p:tav>
                                        <p:tav tm="100000">
                                          <p:val>
                                            <p:strVal val="#ppt_x"/>
                                          </p:val>
                                        </p:tav>
                                      </p:tavLst>
                                    </p:anim>
                                    <p:anim calcmode="lin" valueType="num">
                                      <p:cBhvr additive="repl">
                                        <p:cTn id="3888" dur="500" fill="hold"/>
                                        <p:tgtEl>
                                          <p:spTgt spid="128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88" name="PlaceHolder 2"/>
          <p:cNvSpPr>
            <a:spLocks noGrp="1"/>
          </p:cNvSpPr>
          <p:nvPr>
            <p:ph/>
          </p:nvPr>
        </p:nvSpPr>
        <p:spPr>
          <a:xfrm>
            <a:off x="385200" y="1200960"/>
            <a:ext cx="7555320" cy="2032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Every resource is wrapped up in an object. The destructor of the object will release the resource.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example is the use of smart pointers.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 smart pointer is a pointer with explicit ownership. The smart pointer object will take caring of destroying the object.</a:t>
            </a:r>
            <a:endParaRPr b="0" lang="en-US" sz="2000" spc="-1" strike="noStrike">
              <a:latin typeface="Arial"/>
            </a:endParaRPr>
          </a:p>
        </p:txBody>
      </p:sp>
      <p:sp>
        <p:nvSpPr>
          <p:cNvPr id="1289" name="PlaceHolder 3"/>
          <p:cNvSpPr>
            <a:spLocks noGrp="1"/>
          </p:cNvSpPr>
          <p:nvPr>
            <p:ph type="sldNum" idx="27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C57CF3D-F184-4DAC-939C-FCB98135D438}"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89" dur="indefinite" restart="never" nodeType="tmRoot">
          <p:childTnLst>
            <p:seq>
              <p:cTn id="3890" dur="indefinite" nodeType="mainSeq">
                <p:childTnLst>
                  <p:par>
                    <p:cTn id="3891" fill="hold">
                      <p:stCondLst>
                        <p:cond delay="indefinite"/>
                      </p:stCondLst>
                      <p:childTnLst>
                        <p:par>
                          <p:cTn id="3892" fill="hold">
                            <p:stCondLst>
                              <p:cond delay="0"/>
                            </p:stCondLst>
                            <p:childTnLst>
                              <p:par>
                                <p:cTn id="3893" nodeType="clickEffect" fill="hold" presetClass="entr" presetID="2" presetSubtype="4">
                                  <p:stCondLst>
                                    <p:cond delay="0"/>
                                  </p:stCondLst>
                                  <p:childTnLst>
                                    <p:set>
                                      <p:cBhvr>
                                        <p:cTn id="3894" dur="1" fill="hold">
                                          <p:stCondLst>
                                            <p:cond delay="0"/>
                                          </p:stCondLst>
                                        </p:cTn>
                                        <p:tgtEl>
                                          <p:spTgt spid="1288">
                                            <p:txEl>
                                              <p:pRg st="1" end="1"/>
                                            </p:txEl>
                                          </p:spTgt>
                                        </p:tgtEl>
                                        <p:attrNameLst>
                                          <p:attrName>style.visibility</p:attrName>
                                        </p:attrNameLst>
                                      </p:cBhvr>
                                      <p:to>
                                        <p:strVal val="visible"/>
                                      </p:to>
                                    </p:set>
                                    <p:anim calcmode="lin" valueType="num">
                                      <p:cBhvr additive="repl">
                                        <p:cTn id="3895" dur="500" fill="hold"/>
                                        <p:tgtEl>
                                          <p:spTgt spid="1288">
                                            <p:txEl>
                                              <p:pRg st="1" end="1"/>
                                            </p:txEl>
                                          </p:spTgt>
                                        </p:tgtEl>
                                        <p:attrNameLst>
                                          <p:attrName>ppt_x</p:attrName>
                                        </p:attrNameLst>
                                      </p:cBhvr>
                                      <p:tavLst>
                                        <p:tav tm="0">
                                          <p:val>
                                            <p:strVal val="#ppt_x"/>
                                          </p:val>
                                        </p:tav>
                                        <p:tav tm="100000">
                                          <p:val>
                                            <p:strVal val="#ppt_x"/>
                                          </p:val>
                                        </p:tav>
                                      </p:tavLst>
                                    </p:anim>
                                    <p:anim calcmode="lin" valueType="num">
                                      <p:cBhvr additive="repl">
                                        <p:cTn id="3896" dur="500" fill="hold"/>
                                        <p:tgtEl>
                                          <p:spTgt spid="12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97" fill="hold">
                      <p:stCondLst>
                        <p:cond delay="indefinite"/>
                      </p:stCondLst>
                      <p:childTnLst>
                        <p:par>
                          <p:cTn id="3898" fill="hold">
                            <p:stCondLst>
                              <p:cond delay="0"/>
                            </p:stCondLst>
                            <p:childTnLst>
                              <p:par>
                                <p:cTn id="3899" nodeType="clickEffect" fill="hold" presetClass="entr" presetID="2" presetSubtype="4">
                                  <p:stCondLst>
                                    <p:cond delay="0"/>
                                  </p:stCondLst>
                                  <p:childTnLst>
                                    <p:set>
                                      <p:cBhvr>
                                        <p:cTn id="3900" dur="1" fill="hold">
                                          <p:stCondLst>
                                            <p:cond delay="0"/>
                                          </p:stCondLst>
                                        </p:cTn>
                                        <p:tgtEl>
                                          <p:spTgt spid="1288">
                                            <p:txEl>
                                              <p:pRg st="2" end="2"/>
                                            </p:txEl>
                                          </p:spTgt>
                                        </p:tgtEl>
                                        <p:attrNameLst>
                                          <p:attrName>style.visibility</p:attrName>
                                        </p:attrNameLst>
                                      </p:cBhvr>
                                      <p:to>
                                        <p:strVal val="visible"/>
                                      </p:to>
                                    </p:set>
                                    <p:anim calcmode="lin" valueType="num">
                                      <p:cBhvr additive="repl">
                                        <p:cTn id="3901" dur="500" fill="hold"/>
                                        <p:tgtEl>
                                          <p:spTgt spid="1288">
                                            <p:txEl>
                                              <p:pRg st="2" end="2"/>
                                            </p:txEl>
                                          </p:spTgt>
                                        </p:tgtEl>
                                        <p:attrNameLst>
                                          <p:attrName>ppt_x</p:attrName>
                                        </p:attrNameLst>
                                      </p:cBhvr>
                                      <p:tavLst>
                                        <p:tav tm="0">
                                          <p:val>
                                            <p:strVal val="#ppt_x"/>
                                          </p:val>
                                        </p:tav>
                                        <p:tav tm="100000">
                                          <p:val>
                                            <p:strVal val="#ppt_x"/>
                                          </p:val>
                                        </p:tav>
                                      </p:tavLst>
                                    </p:anim>
                                    <p:anim calcmode="lin" valueType="num">
                                      <p:cBhvr additive="repl">
                                        <p:cTn id="3902" dur="500" fill="hold"/>
                                        <p:tgtEl>
                                          <p:spTgt spid="128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53" name="PlaceHolder 2"/>
          <p:cNvSpPr>
            <a:spLocks noGrp="1"/>
          </p:cNvSpPr>
          <p:nvPr>
            <p:ph/>
          </p:nvPr>
        </p:nvSpPr>
        <p:spPr>
          <a:xfrm>
            <a:off x="385200" y="1200960"/>
            <a:ext cx="7555320" cy="3671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Function overloading</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&lt;iostream&gt;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correct, but can be improved! (later)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name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age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age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endParaRPr b="0" lang="en-US" sz="1400" spc="-1" strike="noStrike">
              <a:latin typeface="Arial"/>
            </a:endParaRPr>
          </a:p>
        </p:txBody>
      </p:sp>
      <p:sp>
        <p:nvSpPr>
          <p:cNvPr id="454" name="PlaceHolder 3"/>
          <p:cNvSpPr>
            <a:spLocks noGrp="1"/>
          </p:cNvSpPr>
          <p:nvPr>
            <p:ph type="sldNum" idx="3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598B71F-0E07-4E6E-A55E-7CADB63CEE0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455" name="Tijdelijke aanduiding voor inhoud 2"/>
          <p:cNvSpPr/>
          <p:nvPr/>
        </p:nvSpPr>
        <p:spPr>
          <a:xfrm>
            <a:off x="4163040" y="2870280"/>
            <a:ext cx="5691240" cy="1812600"/>
          </a:xfrm>
          <a:prstGeom prst="rect">
            <a:avLst/>
          </a:prstGeom>
          <a:noFill/>
          <a:ln w="9525">
            <a:noFill/>
          </a:ln>
        </p:spPr>
        <p:style>
          <a:lnRef idx="0"/>
          <a:fillRef idx="0"/>
          <a:effectRef idx="0"/>
          <a:fontRef idx="minor"/>
        </p:style>
        <p:txBody>
          <a:bodyPr numCol="1" spcCol="0" lIns="0" rIns="0" tIns="0" bIns="0" anchor="t">
            <a:spAutoFit/>
          </a:bodyPr>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"John"</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print(std::string)</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18</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print(int)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400"/>
              </a:spcBef>
              <a:buNone/>
              <a:tabLst>
                <a:tab algn="l" pos="0"/>
              </a:tabLst>
            </a:pPr>
            <a:endParaRPr b="0" lang="en-US" sz="2000" spc="-1" strike="noStrike">
              <a:latin typeface="Arial"/>
            </a:endParaRPr>
          </a:p>
        </p:txBody>
      </p:sp>
      <p:sp>
        <p:nvSpPr>
          <p:cNvPr id="456" name="Straight Connector 7"/>
          <p:cNvSpPr/>
          <p:nvPr/>
        </p:nvSpPr>
        <p:spPr>
          <a:xfrm>
            <a:off x="4367160" y="2573280"/>
            <a:ext cx="360" cy="2030760"/>
          </a:xfrm>
          <a:prstGeom prst="line">
            <a:avLst/>
          </a:prstGeom>
          <a:ln w="6350">
            <a:solidFill>
              <a:srgbClr val="9c9e9f"/>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sld>
</file>

<file path=ppt/slides/slide2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91" name="PlaceHolder 2"/>
          <p:cNvSpPr>
            <a:spLocks noGrp="1"/>
          </p:cNvSpPr>
          <p:nvPr>
            <p:ph/>
          </p:nvPr>
        </p:nvSpPr>
        <p:spPr>
          <a:xfrm>
            <a:off x="385200" y="1200960"/>
            <a:ext cx="7555320" cy="3535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Simple smart pointer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 example is std::unique_ptr. You can use it when you want to use a pointer, but also implicate ownership.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a:t>
            </a:r>
            <a:endParaRPr b="0" lang="en-US" sz="2000" spc="-1" strike="noStrike">
              <a:latin typeface="Arial"/>
            </a:endParaRPr>
          </a:p>
          <a:p>
            <a:pPr marL="398520">
              <a:lnSpc>
                <a:spcPct val="100000"/>
              </a:lnSpc>
              <a:spcBef>
                <a:spcPts val="281"/>
              </a:spcBef>
              <a:buNone/>
              <a:tabLst>
                <a:tab algn="l" pos="0"/>
              </a:tabLst>
            </a:pPr>
            <a:r>
              <a:rPr b="0" lang="nl-NL" sz="1400" spc="-1" strike="noStrike">
                <a:solidFill>
                  <a:srgbClr val="804000"/>
                </a:solidFill>
                <a:highlight>
                  <a:srgbClr val="ffffff"/>
                </a:highlight>
                <a:latin typeface="Consolas"/>
                <a:ea typeface="ＭＳ Ｐゴシック"/>
              </a:rPr>
              <a:t>#include &lt;memory&gt;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void</a:t>
            </a:r>
            <a:r>
              <a:rPr b="0" lang="nl-NL" sz="1400" spc="-1" strike="noStrike">
                <a:solidFill>
                  <a:srgbClr val="000000"/>
                </a:solidFill>
                <a:highlight>
                  <a:srgbClr val="ffffff"/>
                </a:highlight>
                <a:latin typeface="Consolas"/>
                <a:ea typeface="ＭＳ Ｐゴシック"/>
              </a:rPr>
              <a:t> foo</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Student is automatically destroyed</a:t>
            </a:r>
            <a:endParaRPr b="0" lang="en-US" sz="1400" spc="-1" strike="noStrike">
              <a:latin typeface="Arial"/>
            </a:endParaRPr>
          </a:p>
          <a:p>
            <a:pPr marL="39852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292" name="PlaceHolder 3"/>
          <p:cNvSpPr>
            <a:spLocks noGrp="1"/>
          </p:cNvSpPr>
          <p:nvPr>
            <p:ph type="sldNum" idx="28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4DF373-AAC3-463C-91A2-2BC1613C167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03" dur="indefinite" restart="never" nodeType="tmRoot">
          <p:childTnLst>
            <p:seq>
              <p:cTn id="3904" dur="indefinite" nodeType="mainSeq">
                <p:childTnLst>
                  <p:par>
                    <p:cTn id="3905" fill="hold">
                      <p:stCondLst>
                        <p:cond delay="indefinite"/>
                      </p:stCondLst>
                      <p:childTnLst>
                        <p:par>
                          <p:cTn id="3906" fill="hold">
                            <p:stCondLst>
                              <p:cond delay="0"/>
                            </p:stCondLst>
                            <p:childTnLst>
                              <p:par>
                                <p:cTn id="3907" nodeType="clickEffect" fill="hold" presetClass="entr" presetID="2" presetSubtype="4">
                                  <p:stCondLst>
                                    <p:cond delay="0"/>
                                  </p:stCondLst>
                                  <p:childTnLst>
                                    <p:set>
                                      <p:cBhvr>
                                        <p:cTn id="3908" dur="1" fill="hold">
                                          <p:stCondLst>
                                            <p:cond delay="0"/>
                                          </p:stCondLst>
                                        </p:cTn>
                                        <p:tgtEl>
                                          <p:spTgt spid="1291">
                                            <p:txEl>
                                              <p:pRg st="1" end="1"/>
                                            </p:txEl>
                                          </p:spTgt>
                                        </p:tgtEl>
                                        <p:attrNameLst>
                                          <p:attrName>style.visibility</p:attrName>
                                        </p:attrNameLst>
                                      </p:cBhvr>
                                      <p:to>
                                        <p:strVal val="visible"/>
                                      </p:to>
                                    </p:set>
                                    <p:anim calcmode="lin" valueType="num">
                                      <p:cBhvr additive="repl">
                                        <p:cTn id="3909" dur="500" fill="hold"/>
                                        <p:tgtEl>
                                          <p:spTgt spid="1291">
                                            <p:txEl>
                                              <p:pRg st="1" end="1"/>
                                            </p:txEl>
                                          </p:spTgt>
                                        </p:tgtEl>
                                        <p:attrNameLst>
                                          <p:attrName>ppt_x</p:attrName>
                                        </p:attrNameLst>
                                      </p:cBhvr>
                                      <p:tavLst>
                                        <p:tav tm="0">
                                          <p:val>
                                            <p:strVal val="#ppt_x"/>
                                          </p:val>
                                        </p:tav>
                                        <p:tav tm="100000">
                                          <p:val>
                                            <p:strVal val="#ppt_x"/>
                                          </p:val>
                                        </p:tav>
                                      </p:tavLst>
                                    </p:anim>
                                    <p:anim calcmode="lin" valueType="num">
                                      <p:cBhvr additive="repl">
                                        <p:cTn id="3910" dur="500" fill="hold"/>
                                        <p:tgtEl>
                                          <p:spTgt spid="1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11" fill="hold">
                      <p:stCondLst>
                        <p:cond delay="indefinite"/>
                      </p:stCondLst>
                      <p:childTnLst>
                        <p:par>
                          <p:cTn id="3912" fill="hold">
                            <p:stCondLst>
                              <p:cond delay="0"/>
                            </p:stCondLst>
                            <p:childTnLst>
                              <p:par>
                                <p:cTn id="3913" nodeType="clickEffect" fill="hold" presetClass="entr" presetID="2" presetSubtype="4">
                                  <p:stCondLst>
                                    <p:cond delay="0"/>
                                  </p:stCondLst>
                                  <p:childTnLst>
                                    <p:set>
                                      <p:cBhvr>
                                        <p:cTn id="3914" dur="1" fill="hold">
                                          <p:stCondLst>
                                            <p:cond delay="0"/>
                                          </p:stCondLst>
                                        </p:cTn>
                                        <p:tgtEl>
                                          <p:spTgt spid="1291">
                                            <p:txEl>
                                              <p:pRg st="2" end="2"/>
                                            </p:txEl>
                                          </p:spTgt>
                                        </p:tgtEl>
                                        <p:attrNameLst>
                                          <p:attrName>style.visibility</p:attrName>
                                        </p:attrNameLst>
                                      </p:cBhvr>
                                      <p:to>
                                        <p:strVal val="visible"/>
                                      </p:to>
                                    </p:set>
                                    <p:anim calcmode="lin" valueType="num">
                                      <p:cBhvr additive="repl">
                                        <p:cTn id="3915" dur="500" fill="hold"/>
                                        <p:tgtEl>
                                          <p:spTgt spid="1291">
                                            <p:txEl>
                                              <p:pRg st="2" end="2"/>
                                            </p:txEl>
                                          </p:spTgt>
                                        </p:tgtEl>
                                        <p:attrNameLst>
                                          <p:attrName>ppt_x</p:attrName>
                                        </p:attrNameLst>
                                      </p:cBhvr>
                                      <p:tavLst>
                                        <p:tav tm="0">
                                          <p:val>
                                            <p:strVal val="#ppt_x"/>
                                          </p:val>
                                        </p:tav>
                                        <p:tav tm="100000">
                                          <p:val>
                                            <p:strVal val="#ppt_x"/>
                                          </p:val>
                                        </p:tav>
                                      </p:tavLst>
                                    </p:anim>
                                    <p:anim calcmode="lin" valueType="num">
                                      <p:cBhvr additive="repl">
                                        <p:cTn id="3916" dur="500" fill="hold"/>
                                        <p:tgtEl>
                                          <p:spTgt spid="1291">
                                            <p:txEl>
                                              <p:pRg st="2" end="2"/>
                                            </p:txEl>
                                          </p:spTgt>
                                        </p:tgtEl>
                                        <p:attrNameLst>
                                          <p:attrName>ppt_y</p:attrName>
                                        </p:attrNameLst>
                                      </p:cBhvr>
                                      <p:tavLst>
                                        <p:tav tm="0">
                                          <p:val>
                                            <p:strVal val="1+#ppt_h/2"/>
                                          </p:val>
                                        </p:tav>
                                        <p:tav tm="100000">
                                          <p:val>
                                            <p:strVal val="#ppt_y"/>
                                          </p:val>
                                        </p:tav>
                                      </p:tavLst>
                                    </p:anim>
                                  </p:childTnLst>
                                </p:cTn>
                              </p:par>
                              <p:par>
                                <p:cTn id="3917" nodeType="withEffect" fill="hold" presetClass="entr" presetID="2" presetSubtype="4">
                                  <p:stCondLst>
                                    <p:cond delay="0"/>
                                  </p:stCondLst>
                                  <p:childTnLst>
                                    <p:set>
                                      <p:cBhvr>
                                        <p:cTn id="3918" dur="1" fill="hold">
                                          <p:stCondLst>
                                            <p:cond delay="0"/>
                                          </p:stCondLst>
                                        </p:cTn>
                                        <p:tgtEl>
                                          <p:spTgt spid="1291">
                                            <p:txEl>
                                              <p:pRg st="3" end="3"/>
                                            </p:txEl>
                                          </p:spTgt>
                                        </p:tgtEl>
                                        <p:attrNameLst>
                                          <p:attrName>style.visibility</p:attrName>
                                        </p:attrNameLst>
                                      </p:cBhvr>
                                      <p:to>
                                        <p:strVal val="visible"/>
                                      </p:to>
                                    </p:set>
                                    <p:anim calcmode="lin" valueType="num">
                                      <p:cBhvr additive="repl">
                                        <p:cTn id="3919" dur="500" fill="hold"/>
                                        <p:tgtEl>
                                          <p:spTgt spid="1291">
                                            <p:txEl>
                                              <p:pRg st="3" end="3"/>
                                            </p:txEl>
                                          </p:spTgt>
                                        </p:tgtEl>
                                        <p:attrNameLst>
                                          <p:attrName>ppt_x</p:attrName>
                                        </p:attrNameLst>
                                      </p:cBhvr>
                                      <p:tavLst>
                                        <p:tav tm="0">
                                          <p:val>
                                            <p:strVal val="#ppt_x"/>
                                          </p:val>
                                        </p:tav>
                                        <p:tav tm="100000">
                                          <p:val>
                                            <p:strVal val="#ppt_x"/>
                                          </p:val>
                                        </p:tav>
                                      </p:tavLst>
                                    </p:anim>
                                    <p:anim calcmode="lin" valueType="num">
                                      <p:cBhvr additive="repl">
                                        <p:cTn id="3920" dur="500" fill="hold"/>
                                        <p:tgtEl>
                                          <p:spTgt spid="1291">
                                            <p:txEl>
                                              <p:pRg st="3" end="3"/>
                                            </p:txEl>
                                          </p:spTgt>
                                        </p:tgtEl>
                                        <p:attrNameLst>
                                          <p:attrName>ppt_y</p:attrName>
                                        </p:attrNameLst>
                                      </p:cBhvr>
                                      <p:tavLst>
                                        <p:tav tm="0">
                                          <p:val>
                                            <p:strVal val="1+#ppt_h/2"/>
                                          </p:val>
                                        </p:tav>
                                        <p:tav tm="100000">
                                          <p:val>
                                            <p:strVal val="#ppt_y"/>
                                          </p:val>
                                        </p:tav>
                                      </p:tavLst>
                                    </p:anim>
                                  </p:childTnLst>
                                </p:cTn>
                              </p:par>
                              <p:par>
                                <p:cTn id="3921" nodeType="withEffect" fill="hold" presetClass="entr" presetID="2" presetSubtype="4">
                                  <p:stCondLst>
                                    <p:cond delay="0"/>
                                  </p:stCondLst>
                                  <p:childTnLst>
                                    <p:set>
                                      <p:cBhvr>
                                        <p:cTn id="3922" dur="1" fill="hold">
                                          <p:stCondLst>
                                            <p:cond delay="0"/>
                                          </p:stCondLst>
                                        </p:cTn>
                                        <p:tgtEl>
                                          <p:spTgt spid="1291">
                                            <p:txEl>
                                              <p:pRg st="4" end="4"/>
                                            </p:txEl>
                                          </p:spTgt>
                                        </p:tgtEl>
                                        <p:attrNameLst>
                                          <p:attrName>style.visibility</p:attrName>
                                        </p:attrNameLst>
                                      </p:cBhvr>
                                      <p:to>
                                        <p:strVal val="visible"/>
                                      </p:to>
                                    </p:set>
                                    <p:anim calcmode="lin" valueType="num">
                                      <p:cBhvr additive="repl">
                                        <p:cTn id="3923" dur="500" fill="hold"/>
                                        <p:tgtEl>
                                          <p:spTgt spid="1291">
                                            <p:txEl>
                                              <p:pRg st="4" end="4"/>
                                            </p:txEl>
                                          </p:spTgt>
                                        </p:tgtEl>
                                        <p:attrNameLst>
                                          <p:attrName>ppt_x</p:attrName>
                                        </p:attrNameLst>
                                      </p:cBhvr>
                                      <p:tavLst>
                                        <p:tav tm="0">
                                          <p:val>
                                            <p:strVal val="#ppt_x"/>
                                          </p:val>
                                        </p:tav>
                                        <p:tav tm="100000">
                                          <p:val>
                                            <p:strVal val="#ppt_x"/>
                                          </p:val>
                                        </p:tav>
                                      </p:tavLst>
                                    </p:anim>
                                    <p:anim calcmode="lin" valueType="num">
                                      <p:cBhvr additive="repl">
                                        <p:cTn id="3924" dur="500" fill="hold"/>
                                        <p:tgtEl>
                                          <p:spTgt spid="1291">
                                            <p:txEl>
                                              <p:pRg st="4" end="4"/>
                                            </p:txEl>
                                          </p:spTgt>
                                        </p:tgtEl>
                                        <p:attrNameLst>
                                          <p:attrName>ppt_y</p:attrName>
                                        </p:attrNameLst>
                                      </p:cBhvr>
                                      <p:tavLst>
                                        <p:tav tm="0">
                                          <p:val>
                                            <p:strVal val="1+#ppt_h/2"/>
                                          </p:val>
                                        </p:tav>
                                        <p:tav tm="100000">
                                          <p:val>
                                            <p:strVal val="#ppt_y"/>
                                          </p:val>
                                        </p:tav>
                                      </p:tavLst>
                                    </p:anim>
                                  </p:childTnLst>
                                </p:cTn>
                              </p:par>
                              <p:par>
                                <p:cTn id="3925" nodeType="withEffect" fill="hold" presetClass="entr" presetID="2" presetSubtype="4">
                                  <p:stCondLst>
                                    <p:cond delay="0"/>
                                  </p:stCondLst>
                                  <p:childTnLst>
                                    <p:set>
                                      <p:cBhvr>
                                        <p:cTn id="3926" dur="1" fill="hold">
                                          <p:stCondLst>
                                            <p:cond delay="0"/>
                                          </p:stCondLst>
                                        </p:cTn>
                                        <p:tgtEl>
                                          <p:spTgt spid="1291">
                                            <p:txEl>
                                              <p:pRg st="5" end="5"/>
                                            </p:txEl>
                                          </p:spTgt>
                                        </p:tgtEl>
                                        <p:attrNameLst>
                                          <p:attrName>style.visibility</p:attrName>
                                        </p:attrNameLst>
                                      </p:cBhvr>
                                      <p:to>
                                        <p:strVal val="visible"/>
                                      </p:to>
                                    </p:set>
                                    <p:anim calcmode="lin" valueType="num">
                                      <p:cBhvr additive="repl">
                                        <p:cTn id="3927" dur="500" fill="hold"/>
                                        <p:tgtEl>
                                          <p:spTgt spid="1291">
                                            <p:txEl>
                                              <p:pRg st="5" end="5"/>
                                            </p:txEl>
                                          </p:spTgt>
                                        </p:tgtEl>
                                        <p:attrNameLst>
                                          <p:attrName>ppt_x</p:attrName>
                                        </p:attrNameLst>
                                      </p:cBhvr>
                                      <p:tavLst>
                                        <p:tav tm="0">
                                          <p:val>
                                            <p:strVal val="#ppt_x"/>
                                          </p:val>
                                        </p:tav>
                                        <p:tav tm="100000">
                                          <p:val>
                                            <p:strVal val="#ppt_x"/>
                                          </p:val>
                                        </p:tav>
                                      </p:tavLst>
                                    </p:anim>
                                    <p:anim calcmode="lin" valueType="num">
                                      <p:cBhvr additive="repl">
                                        <p:cTn id="3928" dur="500" fill="hold"/>
                                        <p:tgtEl>
                                          <p:spTgt spid="1291">
                                            <p:txEl>
                                              <p:pRg st="5" end="5"/>
                                            </p:txEl>
                                          </p:spTgt>
                                        </p:tgtEl>
                                        <p:attrNameLst>
                                          <p:attrName>ppt_y</p:attrName>
                                        </p:attrNameLst>
                                      </p:cBhvr>
                                      <p:tavLst>
                                        <p:tav tm="0">
                                          <p:val>
                                            <p:strVal val="1+#ppt_h/2"/>
                                          </p:val>
                                        </p:tav>
                                        <p:tav tm="100000">
                                          <p:val>
                                            <p:strVal val="#ppt_y"/>
                                          </p:val>
                                        </p:tav>
                                      </p:tavLst>
                                    </p:anim>
                                  </p:childTnLst>
                                </p:cTn>
                              </p:par>
                              <p:par>
                                <p:cTn id="3929" nodeType="withEffect" fill="hold" presetClass="entr" presetID="2" presetSubtype="4">
                                  <p:stCondLst>
                                    <p:cond delay="0"/>
                                  </p:stCondLst>
                                  <p:childTnLst>
                                    <p:set>
                                      <p:cBhvr>
                                        <p:cTn id="3930" dur="1" fill="hold">
                                          <p:stCondLst>
                                            <p:cond delay="0"/>
                                          </p:stCondLst>
                                        </p:cTn>
                                        <p:tgtEl>
                                          <p:spTgt spid="1291">
                                            <p:txEl>
                                              <p:pRg st="6" end="6"/>
                                            </p:txEl>
                                          </p:spTgt>
                                        </p:tgtEl>
                                        <p:attrNameLst>
                                          <p:attrName>style.visibility</p:attrName>
                                        </p:attrNameLst>
                                      </p:cBhvr>
                                      <p:to>
                                        <p:strVal val="visible"/>
                                      </p:to>
                                    </p:set>
                                    <p:anim calcmode="lin" valueType="num">
                                      <p:cBhvr additive="repl">
                                        <p:cTn id="3931" dur="500" fill="hold"/>
                                        <p:tgtEl>
                                          <p:spTgt spid="1291">
                                            <p:txEl>
                                              <p:pRg st="6" end="6"/>
                                            </p:txEl>
                                          </p:spTgt>
                                        </p:tgtEl>
                                        <p:attrNameLst>
                                          <p:attrName>ppt_x</p:attrName>
                                        </p:attrNameLst>
                                      </p:cBhvr>
                                      <p:tavLst>
                                        <p:tav tm="0">
                                          <p:val>
                                            <p:strVal val="#ppt_x"/>
                                          </p:val>
                                        </p:tav>
                                        <p:tav tm="100000">
                                          <p:val>
                                            <p:strVal val="#ppt_x"/>
                                          </p:val>
                                        </p:tav>
                                      </p:tavLst>
                                    </p:anim>
                                    <p:anim calcmode="lin" valueType="num">
                                      <p:cBhvr additive="repl">
                                        <p:cTn id="3932" dur="500" fill="hold"/>
                                        <p:tgtEl>
                                          <p:spTgt spid="1291">
                                            <p:txEl>
                                              <p:pRg st="6" end="6"/>
                                            </p:txEl>
                                          </p:spTgt>
                                        </p:tgtEl>
                                        <p:attrNameLst>
                                          <p:attrName>ppt_y</p:attrName>
                                        </p:attrNameLst>
                                      </p:cBhvr>
                                      <p:tavLst>
                                        <p:tav tm="0">
                                          <p:val>
                                            <p:strVal val="1+#ppt_h/2"/>
                                          </p:val>
                                        </p:tav>
                                        <p:tav tm="100000">
                                          <p:val>
                                            <p:strVal val="#ppt_y"/>
                                          </p:val>
                                        </p:tav>
                                      </p:tavLst>
                                    </p:anim>
                                  </p:childTnLst>
                                </p:cTn>
                              </p:par>
                              <p:par>
                                <p:cTn id="3933" nodeType="withEffect" fill="hold" presetClass="entr" presetID="2" presetSubtype="4">
                                  <p:stCondLst>
                                    <p:cond delay="0"/>
                                  </p:stCondLst>
                                  <p:childTnLst>
                                    <p:set>
                                      <p:cBhvr>
                                        <p:cTn id="3934" dur="1" fill="hold">
                                          <p:stCondLst>
                                            <p:cond delay="0"/>
                                          </p:stCondLst>
                                        </p:cTn>
                                        <p:tgtEl>
                                          <p:spTgt spid="1291">
                                            <p:txEl>
                                              <p:pRg st="7" end="7"/>
                                            </p:txEl>
                                          </p:spTgt>
                                        </p:tgtEl>
                                        <p:attrNameLst>
                                          <p:attrName>style.visibility</p:attrName>
                                        </p:attrNameLst>
                                      </p:cBhvr>
                                      <p:to>
                                        <p:strVal val="visible"/>
                                      </p:to>
                                    </p:set>
                                    <p:anim calcmode="lin" valueType="num">
                                      <p:cBhvr additive="repl">
                                        <p:cTn id="3935" dur="500" fill="hold"/>
                                        <p:tgtEl>
                                          <p:spTgt spid="1291">
                                            <p:txEl>
                                              <p:pRg st="7" end="7"/>
                                            </p:txEl>
                                          </p:spTgt>
                                        </p:tgtEl>
                                        <p:attrNameLst>
                                          <p:attrName>ppt_x</p:attrName>
                                        </p:attrNameLst>
                                      </p:cBhvr>
                                      <p:tavLst>
                                        <p:tav tm="0">
                                          <p:val>
                                            <p:strVal val="#ppt_x"/>
                                          </p:val>
                                        </p:tav>
                                        <p:tav tm="100000">
                                          <p:val>
                                            <p:strVal val="#ppt_x"/>
                                          </p:val>
                                        </p:tav>
                                      </p:tavLst>
                                    </p:anim>
                                    <p:anim calcmode="lin" valueType="num">
                                      <p:cBhvr additive="repl">
                                        <p:cTn id="3936" dur="500" fill="hold"/>
                                        <p:tgtEl>
                                          <p:spTgt spid="1291">
                                            <p:txEl>
                                              <p:pRg st="7" end="7"/>
                                            </p:txEl>
                                          </p:spTgt>
                                        </p:tgtEl>
                                        <p:attrNameLst>
                                          <p:attrName>ppt_y</p:attrName>
                                        </p:attrNameLst>
                                      </p:cBhvr>
                                      <p:tavLst>
                                        <p:tav tm="0">
                                          <p:val>
                                            <p:strVal val="1+#ppt_h/2"/>
                                          </p:val>
                                        </p:tav>
                                        <p:tav tm="100000">
                                          <p:val>
                                            <p:strVal val="#ppt_y"/>
                                          </p:val>
                                        </p:tav>
                                      </p:tavLst>
                                    </p:anim>
                                  </p:childTnLst>
                                </p:cTn>
                              </p:par>
                              <p:par>
                                <p:cTn id="3937" nodeType="withEffect" fill="hold" presetClass="entr" presetID="2" presetSubtype="4">
                                  <p:stCondLst>
                                    <p:cond delay="0"/>
                                  </p:stCondLst>
                                  <p:childTnLst>
                                    <p:set>
                                      <p:cBhvr>
                                        <p:cTn id="3938" dur="1" fill="hold">
                                          <p:stCondLst>
                                            <p:cond delay="0"/>
                                          </p:stCondLst>
                                        </p:cTn>
                                        <p:tgtEl>
                                          <p:spTgt spid="1291">
                                            <p:txEl>
                                              <p:pRg st="8" end="8"/>
                                            </p:txEl>
                                          </p:spTgt>
                                        </p:tgtEl>
                                        <p:attrNameLst>
                                          <p:attrName>style.visibility</p:attrName>
                                        </p:attrNameLst>
                                      </p:cBhvr>
                                      <p:to>
                                        <p:strVal val="visible"/>
                                      </p:to>
                                    </p:set>
                                    <p:anim calcmode="lin" valueType="num">
                                      <p:cBhvr additive="repl">
                                        <p:cTn id="3939" dur="500" fill="hold"/>
                                        <p:tgtEl>
                                          <p:spTgt spid="1291">
                                            <p:txEl>
                                              <p:pRg st="8" end="8"/>
                                            </p:txEl>
                                          </p:spTgt>
                                        </p:tgtEl>
                                        <p:attrNameLst>
                                          <p:attrName>ppt_x</p:attrName>
                                        </p:attrNameLst>
                                      </p:cBhvr>
                                      <p:tavLst>
                                        <p:tav tm="0">
                                          <p:val>
                                            <p:strVal val="#ppt_x"/>
                                          </p:val>
                                        </p:tav>
                                        <p:tav tm="100000">
                                          <p:val>
                                            <p:strVal val="#ppt_x"/>
                                          </p:val>
                                        </p:tav>
                                      </p:tavLst>
                                    </p:anim>
                                    <p:anim calcmode="lin" valueType="num">
                                      <p:cBhvr additive="repl">
                                        <p:cTn id="3940" dur="500" fill="hold"/>
                                        <p:tgtEl>
                                          <p:spTgt spid="1291">
                                            <p:txEl>
                                              <p:pRg st="8" end="8"/>
                                            </p:txEl>
                                          </p:spTgt>
                                        </p:tgtEl>
                                        <p:attrNameLst>
                                          <p:attrName>ppt_y</p:attrName>
                                        </p:attrNameLst>
                                      </p:cBhvr>
                                      <p:tavLst>
                                        <p:tav tm="0">
                                          <p:val>
                                            <p:strVal val="1+#ppt_h/2"/>
                                          </p:val>
                                        </p:tav>
                                        <p:tav tm="100000">
                                          <p:val>
                                            <p:strVal val="#ppt_y"/>
                                          </p:val>
                                        </p:tav>
                                      </p:tavLst>
                                    </p:anim>
                                  </p:childTnLst>
                                </p:cTn>
                              </p:par>
                              <p:par>
                                <p:cTn id="3941" nodeType="withEffect" fill="hold" presetClass="entr" presetID="2" presetSubtype="4">
                                  <p:stCondLst>
                                    <p:cond delay="0"/>
                                  </p:stCondLst>
                                  <p:childTnLst>
                                    <p:set>
                                      <p:cBhvr>
                                        <p:cTn id="3942" dur="1" fill="hold">
                                          <p:stCondLst>
                                            <p:cond delay="0"/>
                                          </p:stCondLst>
                                        </p:cTn>
                                        <p:tgtEl>
                                          <p:spTgt spid="1291">
                                            <p:txEl>
                                              <p:pRg st="9" end="9"/>
                                            </p:txEl>
                                          </p:spTgt>
                                        </p:tgtEl>
                                        <p:attrNameLst>
                                          <p:attrName>style.visibility</p:attrName>
                                        </p:attrNameLst>
                                      </p:cBhvr>
                                      <p:to>
                                        <p:strVal val="visible"/>
                                      </p:to>
                                    </p:set>
                                    <p:anim calcmode="lin" valueType="num">
                                      <p:cBhvr additive="repl">
                                        <p:cTn id="3943" dur="500" fill="hold"/>
                                        <p:tgtEl>
                                          <p:spTgt spid="1291">
                                            <p:txEl>
                                              <p:pRg st="9" end="9"/>
                                            </p:txEl>
                                          </p:spTgt>
                                        </p:tgtEl>
                                        <p:attrNameLst>
                                          <p:attrName>ppt_x</p:attrName>
                                        </p:attrNameLst>
                                      </p:cBhvr>
                                      <p:tavLst>
                                        <p:tav tm="0">
                                          <p:val>
                                            <p:strVal val="#ppt_x"/>
                                          </p:val>
                                        </p:tav>
                                        <p:tav tm="100000">
                                          <p:val>
                                            <p:strVal val="#ppt_x"/>
                                          </p:val>
                                        </p:tav>
                                      </p:tavLst>
                                    </p:anim>
                                    <p:anim calcmode="lin" valueType="num">
                                      <p:cBhvr additive="repl">
                                        <p:cTn id="3944" dur="500" fill="hold"/>
                                        <p:tgtEl>
                                          <p:spTgt spid="12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94" name="PlaceHolder 2"/>
          <p:cNvSpPr>
            <a:spLocks noGrp="1"/>
          </p:cNvSpPr>
          <p:nvPr>
            <p:ph/>
          </p:nvPr>
        </p:nvSpPr>
        <p:spPr>
          <a:xfrm>
            <a:off x="385200" y="1200960"/>
            <a:ext cx="7555320" cy="3264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will solve our problem with throwing exceptions:</a:t>
            </a:r>
            <a:endParaRPr b="0" lang="en-US" sz="2000" spc="-1" strike="noStrike">
              <a:latin typeface="Arial"/>
            </a:endParaRPr>
          </a:p>
          <a:p>
            <a:pPr marL="398520" indent="-3240">
              <a:lnSpc>
                <a:spcPct val="100000"/>
              </a:lnSpc>
              <a:spcBef>
                <a:spcPts val="281"/>
              </a:spcBef>
              <a:buNone/>
              <a:tabLst>
                <a:tab algn="l" pos="0"/>
              </a:tabLst>
            </a:pPr>
            <a:r>
              <a:rPr b="0" lang="nl-NL" sz="1400" spc="-1" strike="noStrike">
                <a:solidFill>
                  <a:srgbClr val="262626"/>
                </a:solidFill>
                <a:latin typeface="Calibri"/>
                <a:ea typeface="ＭＳ Ｐゴシック"/>
              </a:rPr>
              <a:t>try</a:t>
            </a:r>
            <a:endParaRPr b="0" lang="en-US" sz="1400" spc="-1" strike="noStrike">
              <a:latin typeface="Arial"/>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foo</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*p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may throw</a:t>
            </a:r>
            <a:endParaRPr b="0" lang="en-US" sz="1400" spc="-1" strike="noStrike">
              <a:latin typeface="Arial"/>
            </a:endParaRPr>
          </a:p>
          <a:p>
            <a:pPr marL="398520" indent="-324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delete not needed</a:t>
            </a:r>
            <a:endParaRPr b="0" lang="en-US" sz="1400" spc="-1" strike="noStrike">
              <a:latin typeface="Arial"/>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1" lang="nl-NL" sz="1400" spc="-1" strike="noStrike">
                <a:solidFill>
                  <a:srgbClr val="0000ff"/>
                </a:solidFill>
                <a:highlight>
                  <a:srgbClr val="ffffff"/>
                </a:highlight>
                <a:latin typeface="Consolas"/>
                <a:ea typeface="ＭＳ Ｐゴシック"/>
              </a:rPr>
              <a:t>catch</a:t>
            </a:r>
            <a:r>
              <a:rPr b="0" lang="nl-NL" sz="1400" spc="-1" strike="noStrike">
                <a:solidFill>
                  <a:srgbClr val="000000"/>
                </a:solidFill>
                <a:highlight>
                  <a:srgbClr val="ffffff"/>
                </a:highlight>
                <a:latin typeface="Consolas"/>
                <a:ea typeface="ＭＳ Ｐゴシック"/>
              </a:rPr>
              <a:t>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exception</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e </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400"/>
              </a:spcBef>
              <a:buNone/>
              <a:tabLst>
                <a:tab algn="l" pos="0"/>
              </a:tabLst>
            </a:pPr>
            <a:endParaRPr b="0" lang="en-US" sz="2000" spc="-1" strike="noStrike">
              <a:latin typeface="Arial"/>
            </a:endParaRPr>
          </a:p>
        </p:txBody>
      </p:sp>
      <p:sp>
        <p:nvSpPr>
          <p:cNvPr id="1295" name="PlaceHolder 3"/>
          <p:cNvSpPr>
            <a:spLocks noGrp="1"/>
          </p:cNvSpPr>
          <p:nvPr>
            <p:ph type="sldNum" idx="28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25ED661-8A8D-4F6B-8980-D3C5BA08604F}"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297" name="PlaceHolder 2"/>
          <p:cNvSpPr>
            <a:spLocks noGrp="1"/>
          </p:cNvSpPr>
          <p:nvPr>
            <p:ph/>
          </p:nvPr>
        </p:nvSpPr>
        <p:spPr>
          <a:xfrm>
            <a:off x="385200" y="1200960"/>
            <a:ext cx="7555320" cy="3424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it is guaranteed that only one unique_ptr will be the owner of the student.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you need std::move to transfer ownership:</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a:t>
            </a:r>
            <a:r>
              <a:rPr b="0" lang="nl-NL" sz="1400" spc="-1" strike="noStrike">
                <a:solidFill>
                  <a:srgbClr val="000000"/>
                </a:solidFill>
                <a:highlight>
                  <a:srgbClr val="ffffff"/>
                </a:highlight>
                <a:latin typeface="Consolas"/>
                <a:ea typeface="ＭＳ Ｐゴシック"/>
              </a:rPr>
              <a:t>_ptr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p2</a:t>
            </a:r>
            <a:r>
              <a:rPr b="1" lang="nl-NL"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p1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a:t>
            </a:r>
            <a:r>
              <a:rPr b="0" lang="nl-NL" sz="1400" spc="-1" strike="noStrike">
                <a:solidFill>
                  <a:srgbClr val="008000"/>
                </a:solidFill>
                <a:highlight>
                  <a:srgbClr val="ffffff"/>
                </a:highlight>
                <a:latin typeface="Consolas"/>
                <a:ea typeface="ＭＳ Ｐゴシック"/>
              </a:rPr>
              <a:t>p1 is not empty</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a:t>
            </a:r>
            <a:r>
              <a:rPr b="0" lang="nl-NL" sz="1400" spc="-1" strike="noStrike">
                <a:solidFill>
                  <a:srgbClr val="008000"/>
                </a:solidFill>
                <a:highlight>
                  <a:srgbClr val="ffffff"/>
                </a:highlight>
                <a:latin typeface="Consolas"/>
                <a:ea typeface="ＭＳ Ｐゴシック"/>
              </a:rPr>
              <a:t>p2 is empty</a:t>
            </a:r>
            <a:endParaRPr b="0" lang="en-US" sz="1400" spc="-1" strike="noStrike">
              <a:latin typeface="Arial"/>
            </a:endParaRPr>
          </a:p>
          <a:p>
            <a:pPr marL="398520">
              <a:lnSpc>
                <a:spcPct val="100000"/>
              </a:lnSpc>
              <a:spcBef>
                <a:spcPts val="281"/>
              </a:spcBef>
              <a:buNone/>
              <a:tabLst>
                <a:tab algn="l" pos="0"/>
              </a:tabLst>
            </a:pPr>
            <a:r>
              <a:rPr b="0" lang="nl-NL" sz="1400" spc="-1" strike="sngStrike">
                <a:solidFill>
                  <a:srgbClr val="000000"/>
                </a:solidFill>
                <a:highlight>
                  <a:srgbClr val="ffffff"/>
                </a:highlight>
                <a:latin typeface="Consolas"/>
                <a:ea typeface="ＭＳ Ｐゴシック"/>
              </a:rPr>
              <a:t>p1 </a:t>
            </a:r>
            <a:r>
              <a:rPr b="1" lang="nl-NL" sz="1400" spc="-1" strike="sngStrike">
                <a:solidFill>
                  <a:srgbClr val="000080"/>
                </a:solidFill>
                <a:highlight>
                  <a:srgbClr val="ffffff"/>
                </a:highlight>
                <a:latin typeface="Consolas"/>
                <a:ea typeface="ＭＳ Ｐゴシック"/>
              </a:rPr>
              <a:t>=</a:t>
            </a:r>
            <a:r>
              <a:rPr b="0" lang="nl-NL" sz="1400" spc="-1" strike="sngStrike">
                <a:solidFill>
                  <a:srgbClr val="000000"/>
                </a:solidFill>
                <a:highlight>
                  <a:srgbClr val="ffffff"/>
                </a:highlight>
                <a:latin typeface="Consolas"/>
                <a:ea typeface="ＭＳ Ｐゴシック"/>
              </a:rPr>
              <a:t> </a:t>
            </a:r>
            <a:r>
              <a:rPr b="0" lang="en-US" sz="1400" spc="-1" strike="sngStrike">
                <a:solidFill>
                  <a:srgbClr val="000000"/>
                </a:solidFill>
                <a:highlight>
                  <a:srgbClr val="ffffff"/>
                </a:highlight>
                <a:latin typeface="Consolas"/>
                <a:ea typeface="ＭＳ Ｐゴシック"/>
              </a:rPr>
              <a:t>p2</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compile-time error!</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std::move</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p1</a:t>
            </a:r>
            <a:r>
              <a:rPr b="1" lang="en-US" sz="1400" spc="-1" strike="noStrike">
                <a:solidFill>
                  <a:srgbClr val="000080"/>
                </a:solidFill>
                <a:highlight>
                  <a:srgbClr val="ffffff"/>
                </a:highlight>
                <a:latin typeface="Consolas"/>
                <a:ea typeface="ＭＳ Ｐゴシック"/>
              </a:rPr>
              <a:t>)</a:t>
            </a:r>
            <a:r>
              <a:rPr b="1" lang="nl-NL"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ok</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p1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student has moved from p1 to p2!</a:t>
            </a:r>
            <a:endParaRPr b="0" lang="en-US" sz="1400" spc="-1" strike="noStrike">
              <a:latin typeface="Arial"/>
            </a:endParaRPr>
          </a:p>
        </p:txBody>
      </p:sp>
      <p:sp>
        <p:nvSpPr>
          <p:cNvPr id="1298" name="PlaceHolder 3"/>
          <p:cNvSpPr>
            <a:spLocks noGrp="1"/>
          </p:cNvSpPr>
          <p:nvPr>
            <p:ph type="sldNum" idx="28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EFC31CF-0CAF-49B4-8647-12468FE3150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45" dur="indefinite" restart="never" nodeType="tmRoot">
          <p:childTnLst>
            <p:seq>
              <p:cTn id="3946" dur="indefinite" nodeType="mainSeq">
                <p:childTnLst>
                  <p:par>
                    <p:cTn id="3947" fill="hold">
                      <p:stCondLst>
                        <p:cond delay="indefinite"/>
                      </p:stCondLst>
                      <p:childTnLst>
                        <p:par>
                          <p:cTn id="3948" fill="hold">
                            <p:stCondLst>
                              <p:cond delay="0"/>
                            </p:stCondLst>
                            <p:childTnLst>
                              <p:par>
                                <p:cTn id="3949" nodeType="clickEffect" fill="hold" presetClass="entr" presetID="2" presetSubtype="4">
                                  <p:stCondLst>
                                    <p:cond delay="0"/>
                                  </p:stCondLst>
                                  <p:childTnLst>
                                    <p:set>
                                      <p:cBhvr>
                                        <p:cTn id="3950" dur="1" fill="hold">
                                          <p:stCondLst>
                                            <p:cond delay="0"/>
                                          </p:stCondLst>
                                        </p:cTn>
                                        <p:tgtEl>
                                          <p:spTgt spid="1297">
                                            <p:txEl>
                                              <p:pRg st="1" end="1"/>
                                            </p:txEl>
                                          </p:spTgt>
                                        </p:tgtEl>
                                        <p:attrNameLst>
                                          <p:attrName>style.visibility</p:attrName>
                                        </p:attrNameLst>
                                      </p:cBhvr>
                                      <p:to>
                                        <p:strVal val="visible"/>
                                      </p:to>
                                    </p:set>
                                    <p:anim calcmode="lin" valueType="num">
                                      <p:cBhvr additive="repl">
                                        <p:cTn id="3951" dur="500" fill="hold"/>
                                        <p:tgtEl>
                                          <p:spTgt spid="1297">
                                            <p:txEl>
                                              <p:pRg st="1" end="1"/>
                                            </p:txEl>
                                          </p:spTgt>
                                        </p:tgtEl>
                                        <p:attrNameLst>
                                          <p:attrName>ppt_x</p:attrName>
                                        </p:attrNameLst>
                                      </p:cBhvr>
                                      <p:tavLst>
                                        <p:tav tm="0">
                                          <p:val>
                                            <p:strVal val="#ppt_x"/>
                                          </p:val>
                                        </p:tav>
                                        <p:tav tm="100000">
                                          <p:val>
                                            <p:strVal val="#ppt_x"/>
                                          </p:val>
                                        </p:tav>
                                      </p:tavLst>
                                    </p:anim>
                                    <p:anim calcmode="lin" valueType="num">
                                      <p:cBhvr additive="repl">
                                        <p:cTn id="3952" dur="500" fill="hold"/>
                                        <p:tgtEl>
                                          <p:spTgt spid="1297">
                                            <p:txEl>
                                              <p:pRg st="1" end="1"/>
                                            </p:txEl>
                                          </p:spTgt>
                                        </p:tgtEl>
                                        <p:attrNameLst>
                                          <p:attrName>ppt_y</p:attrName>
                                        </p:attrNameLst>
                                      </p:cBhvr>
                                      <p:tavLst>
                                        <p:tav tm="0">
                                          <p:val>
                                            <p:strVal val="1+#ppt_h/2"/>
                                          </p:val>
                                        </p:tav>
                                        <p:tav tm="100000">
                                          <p:val>
                                            <p:strVal val="#ppt_y"/>
                                          </p:val>
                                        </p:tav>
                                      </p:tavLst>
                                    </p:anim>
                                  </p:childTnLst>
                                </p:cTn>
                              </p:par>
                              <p:par>
                                <p:cTn id="3953" nodeType="withEffect" fill="hold" presetClass="entr" presetID="2" presetSubtype="4">
                                  <p:stCondLst>
                                    <p:cond delay="0"/>
                                  </p:stCondLst>
                                  <p:childTnLst>
                                    <p:set>
                                      <p:cBhvr>
                                        <p:cTn id="3954" dur="1" fill="hold">
                                          <p:stCondLst>
                                            <p:cond delay="0"/>
                                          </p:stCondLst>
                                        </p:cTn>
                                        <p:tgtEl>
                                          <p:spTgt spid="1297">
                                            <p:txEl>
                                              <p:pRg st="2" end="2"/>
                                            </p:txEl>
                                          </p:spTgt>
                                        </p:tgtEl>
                                        <p:attrNameLst>
                                          <p:attrName>style.visibility</p:attrName>
                                        </p:attrNameLst>
                                      </p:cBhvr>
                                      <p:to>
                                        <p:strVal val="visible"/>
                                      </p:to>
                                    </p:set>
                                    <p:anim calcmode="lin" valueType="num">
                                      <p:cBhvr additive="repl">
                                        <p:cTn id="3955" dur="500" fill="hold"/>
                                        <p:tgtEl>
                                          <p:spTgt spid="1297">
                                            <p:txEl>
                                              <p:pRg st="2" end="2"/>
                                            </p:txEl>
                                          </p:spTgt>
                                        </p:tgtEl>
                                        <p:attrNameLst>
                                          <p:attrName>ppt_x</p:attrName>
                                        </p:attrNameLst>
                                      </p:cBhvr>
                                      <p:tavLst>
                                        <p:tav tm="0">
                                          <p:val>
                                            <p:strVal val="#ppt_x"/>
                                          </p:val>
                                        </p:tav>
                                        <p:tav tm="100000">
                                          <p:val>
                                            <p:strVal val="#ppt_x"/>
                                          </p:val>
                                        </p:tav>
                                      </p:tavLst>
                                    </p:anim>
                                    <p:anim calcmode="lin" valueType="num">
                                      <p:cBhvr additive="repl">
                                        <p:cTn id="3956" dur="500" fill="hold"/>
                                        <p:tgtEl>
                                          <p:spTgt spid="1297">
                                            <p:txEl>
                                              <p:pRg st="2" end="2"/>
                                            </p:txEl>
                                          </p:spTgt>
                                        </p:tgtEl>
                                        <p:attrNameLst>
                                          <p:attrName>ppt_y</p:attrName>
                                        </p:attrNameLst>
                                      </p:cBhvr>
                                      <p:tavLst>
                                        <p:tav tm="0">
                                          <p:val>
                                            <p:strVal val="1+#ppt_h/2"/>
                                          </p:val>
                                        </p:tav>
                                        <p:tav tm="100000">
                                          <p:val>
                                            <p:strVal val="#ppt_y"/>
                                          </p:val>
                                        </p:tav>
                                      </p:tavLst>
                                    </p:anim>
                                  </p:childTnLst>
                                </p:cTn>
                              </p:par>
                              <p:par>
                                <p:cTn id="3957" nodeType="withEffect" fill="hold" presetClass="entr" presetID="2" presetSubtype="4">
                                  <p:stCondLst>
                                    <p:cond delay="0"/>
                                  </p:stCondLst>
                                  <p:childTnLst>
                                    <p:set>
                                      <p:cBhvr>
                                        <p:cTn id="3958" dur="1" fill="hold">
                                          <p:stCondLst>
                                            <p:cond delay="0"/>
                                          </p:stCondLst>
                                        </p:cTn>
                                        <p:tgtEl>
                                          <p:spTgt spid="1297">
                                            <p:txEl>
                                              <p:pRg st="3" end="3"/>
                                            </p:txEl>
                                          </p:spTgt>
                                        </p:tgtEl>
                                        <p:attrNameLst>
                                          <p:attrName>style.visibility</p:attrName>
                                        </p:attrNameLst>
                                      </p:cBhvr>
                                      <p:to>
                                        <p:strVal val="visible"/>
                                      </p:to>
                                    </p:set>
                                    <p:anim calcmode="lin" valueType="num">
                                      <p:cBhvr additive="repl">
                                        <p:cTn id="3959" dur="500" fill="hold"/>
                                        <p:tgtEl>
                                          <p:spTgt spid="1297">
                                            <p:txEl>
                                              <p:pRg st="3" end="3"/>
                                            </p:txEl>
                                          </p:spTgt>
                                        </p:tgtEl>
                                        <p:attrNameLst>
                                          <p:attrName>ppt_x</p:attrName>
                                        </p:attrNameLst>
                                      </p:cBhvr>
                                      <p:tavLst>
                                        <p:tav tm="0">
                                          <p:val>
                                            <p:strVal val="#ppt_x"/>
                                          </p:val>
                                        </p:tav>
                                        <p:tav tm="100000">
                                          <p:val>
                                            <p:strVal val="#ppt_x"/>
                                          </p:val>
                                        </p:tav>
                                      </p:tavLst>
                                    </p:anim>
                                    <p:anim calcmode="lin" valueType="num">
                                      <p:cBhvr additive="repl">
                                        <p:cTn id="3960" dur="500" fill="hold"/>
                                        <p:tgtEl>
                                          <p:spTgt spid="1297">
                                            <p:txEl>
                                              <p:pRg st="3" end="3"/>
                                            </p:txEl>
                                          </p:spTgt>
                                        </p:tgtEl>
                                        <p:attrNameLst>
                                          <p:attrName>ppt_y</p:attrName>
                                        </p:attrNameLst>
                                      </p:cBhvr>
                                      <p:tavLst>
                                        <p:tav tm="0">
                                          <p:val>
                                            <p:strVal val="1+#ppt_h/2"/>
                                          </p:val>
                                        </p:tav>
                                        <p:tav tm="100000">
                                          <p:val>
                                            <p:strVal val="#ppt_y"/>
                                          </p:val>
                                        </p:tav>
                                      </p:tavLst>
                                    </p:anim>
                                  </p:childTnLst>
                                </p:cTn>
                              </p:par>
                              <p:par>
                                <p:cTn id="3961" nodeType="withEffect" fill="hold" presetClass="entr" presetID="2" presetSubtype="4">
                                  <p:stCondLst>
                                    <p:cond delay="0"/>
                                  </p:stCondLst>
                                  <p:childTnLst>
                                    <p:set>
                                      <p:cBhvr>
                                        <p:cTn id="3962" dur="1" fill="hold">
                                          <p:stCondLst>
                                            <p:cond delay="0"/>
                                          </p:stCondLst>
                                        </p:cTn>
                                        <p:tgtEl>
                                          <p:spTgt spid="1297">
                                            <p:txEl>
                                              <p:pRg st="4" end="4"/>
                                            </p:txEl>
                                          </p:spTgt>
                                        </p:tgtEl>
                                        <p:attrNameLst>
                                          <p:attrName>style.visibility</p:attrName>
                                        </p:attrNameLst>
                                      </p:cBhvr>
                                      <p:to>
                                        <p:strVal val="visible"/>
                                      </p:to>
                                    </p:set>
                                    <p:anim calcmode="lin" valueType="num">
                                      <p:cBhvr additive="repl">
                                        <p:cTn id="3963" dur="500" fill="hold"/>
                                        <p:tgtEl>
                                          <p:spTgt spid="1297">
                                            <p:txEl>
                                              <p:pRg st="4" end="4"/>
                                            </p:txEl>
                                          </p:spTgt>
                                        </p:tgtEl>
                                        <p:attrNameLst>
                                          <p:attrName>ppt_x</p:attrName>
                                        </p:attrNameLst>
                                      </p:cBhvr>
                                      <p:tavLst>
                                        <p:tav tm="0">
                                          <p:val>
                                            <p:strVal val="#ppt_x"/>
                                          </p:val>
                                        </p:tav>
                                        <p:tav tm="100000">
                                          <p:val>
                                            <p:strVal val="#ppt_x"/>
                                          </p:val>
                                        </p:tav>
                                      </p:tavLst>
                                    </p:anim>
                                    <p:anim calcmode="lin" valueType="num">
                                      <p:cBhvr additive="repl">
                                        <p:cTn id="3964" dur="500" fill="hold"/>
                                        <p:tgtEl>
                                          <p:spTgt spid="1297">
                                            <p:txEl>
                                              <p:pRg st="4" end="4"/>
                                            </p:txEl>
                                          </p:spTgt>
                                        </p:tgtEl>
                                        <p:attrNameLst>
                                          <p:attrName>ppt_y</p:attrName>
                                        </p:attrNameLst>
                                      </p:cBhvr>
                                      <p:tavLst>
                                        <p:tav tm="0">
                                          <p:val>
                                            <p:strVal val="1+#ppt_h/2"/>
                                          </p:val>
                                        </p:tav>
                                        <p:tav tm="100000">
                                          <p:val>
                                            <p:strVal val="#ppt_y"/>
                                          </p:val>
                                        </p:tav>
                                      </p:tavLst>
                                    </p:anim>
                                  </p:childTnLst>
                                </p:cTn>
                              </p:par>
                              <p:par>
                                <p:cTn id="3965" nodeType="withEffect" fill="hold" presetClass="entr" presetID="2" presetSubtype="4">
                                  <p:stCondLst>
                                    <p:cond delay="0"/>
                                  </p:stCondLst>
                                  <p:childTnLst>
                                    <p:set>
                                      <p:cBhvr>
                                        <p:cTn id="3966" dur="1" fill="hold">
                                          <p:stCondLst>
                                            <p:cond delay="0"/>
                                          </p:stCondLst>
                                        </p:cTn>
                                        <p:tgtEl>
                                          <p:spTgt spid="1297">
                                            <p:txEl>
                                              <p:pRg st="5" end="5"/>
                                            </p:txEl>
                                          </p:spTgt>
                                        </p:tgtEl>
                                        <p:attrNameLst>
                                          <p:attrName>style.visibility</p:attrName>
                                        </p:attrNameLst>
                                      </p:cBhvr>
                                      <p:to>
                                        <p:strVal val="visible"/>
                                      </p:to>
                                    </p:set>
                                    <p:anim calcmode="lin" valueType="num">
                                      <p:cBhvr additive="repl">
                                        <p:cTn id="3967" dur="500" fill="hold"/>
                                        <p:tgtEl>
                                          <p:spTgt spid="1297">
                                            <p:txEl>
                                              <p:pRg st="5" end="5"/>
                                            </p:txEl>
                                          </p:spTgt>
                                        </p:tgtEl>
                                        <p:attrNameLst>
                                          <p:attrName>ppt_x</p:attrName>
                                        </p:attrNameLst>
                                      </p:cBhvr>
                                      <p:tavLst>
                                        <p:tav tm="0">
                                          <p:val>
                                            <p:strVal val="#ppt_x"/>
                                          </p:val>
                                        </p:tav>
                                        <p:tav tm="100000">
                                          <p:val>
                                            <p:strVal val="#ppt_x"/>
                                          </p:val>
                                        </p:tav>
                                      </p:tavLst>
                                    </p:anim>
                                    <p:anim calcmode="lin" valueType="num">
                                      <p:cBhvr additive="repl">
                                        <p:cTn id="3968" dur="500" fill="hold"/>
                                        <p:tgtEl>
                                          <p:spTgt spid="1297">
                                            <p:txEl>
                                              <p:pRg st="5" end="5"/>
                                            </p:txEl>
                                          </p:spTgt>
                                        </p:tgtEl>
                                        <p:attrNameLst>
                                          <p:attrName>ppt_y</p:attrName>
                                        </p:attrNameLst>
                                      </p:cBhvr>
                                      <p:tavLst>
                                        <p:tav tm="0">
                                          <p:val>
                                            <p:strVal val="1+#ppt_h/2"/>
                                          </p:val>
                                        </p:tav>
                                        <p:tav tm="100000">
                                          <p:val>
                                            <p:strVal val="#ppt_y"/>
                                          </p:val>
                                        </p:tav>
                                      </p:tavLst>
                                    </p:anim>
                                  </p:childTnLst>
                                </p:cTn>
                              </p:par>
                              <p:par>
                                <p:cTn id="3969" nodeType="withEffect" fill="hold" presetClass="entr" presetID="2" presetSubtype="4">
                                  <p:stCondLst>
                                    <p:cond delay="0"/>
                                  </p:stCondLst>
                                  <p:childTnLst>
                                    <p:set>
                                      <p:cBhvr>
                                        <p:cTn id="3970" dur="1" fill="hold">
                                          <p:stCondLst>
                                            <p:cond delay="0"/>
                                          </p:stCondLst>
                                        </p:cTn>
                                        <p:tgtEl>
                                          <p:spTgt spid="1297">
                                            <p:txEl>
                                              <p:pRg st="6" end="6"/>
                                            </p:txEl>
                                          </p:spTgt>
                                        </p:tgtEl>
                                        <p:attrNameLst>
                                          <p:attrName>style.visibility</p:attrName>
                                        </p:attrNameLst>
                                      </p:cBhvr>
                                      <p:to>
                                        <p:strVal val="visible"/>
                                      </p:to>
                                    </p:set>
                                    <p:anim calcmode="lin" valueType="num">
                                      <p:cBhvr additive="repl">
                                        <p:cTn id="3971" dur="500" fill="hold"/>
                                        <p:tgtEl>
                                          <p:spTgt spid="1297">
                                            <p:txEl>
                                              <p:pRg st="6" end="6"/>
                                            </p:txEl>
                                          </p:spTgt>
                                        </p:tgtEl>
                                        <p:attrNameLst>
                                          <p:attrName>ppt_x</p:attrName>
                                        </p:attrNameLst>
                                      </p:cBhvr>
                                      <p:tavLst>
                                        <p:tav tm="0">
                                          <p:val>
                                            <p:strVal val="#ppt_x"/>
                                          </p:val>
                                        </p:tav>
                                        <p:tav tm="100000">
                                          <p:val>
                                            <p:strVal val="#ppt_x"/>
                                          </p:val>
                                        </p:tav>
                                      </p:tavLst>
                                    </p:anim>
                                    <p:anim calcmode="lin" valueType="num">
                                      <p:cBhvr additive="repl">
                                        <p:cTn id="3972" dur="500" fill="hold"/>
                                        <p:tgtEl>
                                          <p:spTgt spid="1297">
                                            <p:txEl>
                                              <p:pRg st="6" end="6"/>
                                            </p:txEl>
                                          </p:spTgt>
                                        </p:tgtEl>
                                        <p:attrNameLst>
                                          <p:attrName>ppt_y</p:attrName>
                                        </p:attrNameLst>
                                      </p:cBhvr>
                                      <p:tavLst>
                                        <p:tav tm="0">
                                          <p:val>
                                            <p:strVal val="1+#ppt_h/2"/>
                                          </p:val>
                                        </p:tav>
                                        <p:tav tm="100000">
                                          <p:val>
                                            <p:strVal val="#ppt_y"/>
                                          </p:val>
                                        </p:tav>
                                      </p:tavLst>
                                    </p:anim>
                                  </p:childTnLst>
                                </p:cTn>
                              </p:par>
                              <p:par>
                                <p:cTn id="3973" nodeType="withEffect" fill="hold" presetClass="entr" presetID="2" presetSubtype="4">
                                  <p:stCondLst>
                                    <p:cond delay="0"/>
                                  </p:stCondLst>
                                  <p:childTnLst>
                                    <p:set>
                                      <p:cBhvr>
                                        <p:cTn id="3974" dur="1" fill="hold">
                                          <p:stCondLst>
                                            <p:cond delay="0"/>
                                          </p:stCondLst>
                                        </p:cTn>
                                        <p:tgtEl>
                                          <p:spTgt spid="1297">
                                            <p:txEl>
                                              <p:pRg st="7" end="7"/>
                                            </p:txEl>
                                          </p:spTgt>
                                        </p:tgtEl>
                                        <p:attrNameLst>
                                          <p:attrName>style.visibility</p:attrName>
                                        </p:attrNameLst>
                                      </p:cBhvr>
                                      <p:to>
                                        <p:strVal val="visible"/>
                                      </p:to>
                                    </p:set>
                                    <p:anim calcmode="lin" valueType="num">
                                      <p:cBhvr additive="repl">
                                        <p:cTn id="3975" dur="500" fill="hold"/>
                                        <p:tgtEl>
                                          <p:spTgt spid="1297">
                                            <p:txEl>
                                              <p:pRg st="7" end="7"/>
                                            </p:txEl>
                                          </p:spTgt>
                                        </p:tgtEl>
                                        <p:attrNameLst>
                                          <p:attrName>ppt_x</p:attrName>
                                        </p:attrNameLst>
                                      </p:cBhvr>
                                      <p:tavLst>
                                        <p:tav tm="0">
                                          <p:val>
                                            <p:strVal val="#ppt_x"/>
                                          </p:val>
                                        </p:tav>
                                        <p:tav tm="100000">
                                          <p:val>
                                            <p:strVal val="#ppt_x"/>
                                          </p:val>
                                        </p:tav>
                                      </p:tavLst>
                                    </p:anim>
                                    <p:anim calcmode="lin" valueType="num">
                                      <p:cBhvr additive="repl">
                                        <p:cTn id="3976" dur="500" fill="hold"/>
                                        <p:tgtEl>
                                          <p:spTgt spid="1297">
                                            <p:txEl>
                                              <p:pRg st="7" end="7"/>
                                            </p:txEl>
                                          </p:spTgt>
                                        </p:tgtEl>
                                        <p:attrNameLst>
                                          <p:attrName>ppt_y</p:attrName>
                                        </p:attrNameLst>
                                      </p:cBhvr>
                                      <p:tavLst>
                                        <p:tav tm="0">
                                          <p:val>
                                            <p:strVal val="1+#ppt_h/2"/>
                                          </p:val>
                                        </p:tav>
                                        <p:tav tm="100000">
                                          <p:val>
                                            <p:strVal val="#ppt_y"/>
                                          </p:val>
                                        </p:tav>
                                      </p:tavLst>
                                    </p:anim>
                                  </p:childTnLst>
                                </p:cTn>
                              </p:par>
                              <p:par>
                                <p:cTn id="3977" nodeType="withEffect" fill="hold" presetClass="entr" presetID="2" presetSubtype="4">
                                  <p:stCondLst>
                                    <p:cond delay="0"/>
                                  </p:stCondLst>
                                  <p:childTnLst>
                                    <p:set>
                                      <p:cBhvr>
                                        <p:cTn id="3978" dur="1" fill="hold">
                                          <p:stCondLst>
                                            <p:cond delay="0"/>
                                          </p:stCondLst>
                                        </p:cTn>
                                        <p:tgtEl>
                                          <p:spTgt spid="1297">
                                            <p:txEl>
                                              <p:pRg st="8" end="8"/>
                                            </p:txEl>
                                          </p:spTgt>
                                        </p:tgtEl>
                                        <p:attrNameLst>
                                          <p:attrName>style.visibility</p:attrName>
                                        </p:attrNameLst>
                                      </p:cBhvr>
                                      <p:to>
                                        <p:strVal val="visible"/>
                                      </p:to>
                                    </p:set>
                                    <p:anim calcmode="lin" valueType="num">
                                      <p:cBhvr additive="repl">
                                        <p:cTn id="3979" dur="500" fill="hold"/>
                                        <p:tgtEl>
                                          <p:spTgt spid="1297">
                                            <p:txEl>
                                              <p:pRg st="8" end="8"/>
                                            </p:txEl>
                                          </p:spTgt>
                                        </p:tgtEl>
                                        <p:attrNameLst>
                                          <p:attrName>ppt_x</p:attrName>
                                        </p:attrNameLst>
                                      </p:cBhvr>
                                      <p:tavLst>
                                        <p:tav tm="0">
                                          <p:val>
                                            <p:strVal val="#ppt_x"/>
                                          </p:val>
                                        </p:tav>
                                        <p:tav tm="100000">
                                          <p:val>
                                            <p:strVal val="#ppt_x"/>
                                          </p:val>
                                        </p:tav>
                                      </p:tavLst>
                                    </p:anim>
                                    <p:anim calcmode="lin" valueType="num">
                                      <p:cBhvr additive="repl">
                                        <p:cTn id="3980" dur="500" fill="hold"/>
                                        <p:tgtEl>
                                          <p:spTgt spid="1297">
                                            <p:txEl>
                                              <p:pRg st="8" end="8"/>
                                            </p:txEl>
                                          </p:spTgt>
                                        </p:tgtEl>
                                        <p:attrNameLst>
                                          <p:attrName>ppt_y</p:attrName>
                                        </p:attrNameLst>
                                      </p:cBhvr>
                                      <p:tavLst>
                                        <p:tav tm="0">
                                          <p:val>
                                            <p:strVal val="1+#ppt_h/2"/>
                                          </p:val>
                                        </p:tav>
                                        <p:tav tm="100000">
                                          <p:val>
                                            <p:strVal val="#ppt_y"/>
                                          </p:val>
                                        </p:tav>
                                      </p:tavLst>
                                    </p:anim>
                                  </p:childTnLst>
                                </p:cTn>
                              </p:par>
                              <p:par>
                                <p:cTn id="3981" nodeType="withEffect" fill="hold" presetClass="entr" presetID="2" presetSubtype="4">
                                  <p:stCondLst>
                                    <p:cond delay="0"/>
                                  </p:stCondLst>
                                  <p:childTnLst>
                                    <p:set>
                                      <p:cBhvr>
                                        <p:cTn id="3982" dur="1" fill="hold">
                                          <p:stCondLst>
                                            <p:cond delay="0"/>
                                          </p:stCondLst>
                                        </p:cTn>
                                        <p:tgtEl>
                                          <p:spTgt spid="1297">
                                            <p:txEl>
                                              <p:pRg st="9" end="9"/>
                                            </p:txEl>
                                          </p:spTgt>
                                        </p:tgtEl>
                                        <p:attrNameLst>
                                          <p:attrName>style.visibility</p:attrName>
                                        </p:attrNameLst>
                                      </p:cBhvr>
                                      <p:to>
                                        <p:strVal val="visible"/>
                                      </p:to>
                                    </p:set>
                                    <p:anim calcmode="lin" valueType="num">
                                      <p:cBhvr additive="repl">
                                        <p:cTn id="3983" dur="500" fill="hold"/>
                                        <p:tgtEl>
                                          <p:spTgt spid="1297">
                                            <p:txEl>
                                              <p:pRg st="9" end="9"/>
                                            </p:txEl>
                                          </p:spTgt>
                                        </p:tgtEl>
                                        <p:attrNameLst>
                                          <p:attrName>ppt_x</p:attrName>
                                        </p:attrNameLst>
                                      </p:cBhvr>
                                      <p:tavLst>
                                        <p:tav tm="0">
                                          <p:val>
                                            <p:strVal val="#ppt_x"/>
                                          </p:val>
                                        </p:tav>
                                        <p:tav tm="100000">
                                          <p:val>
                                            <p:strVal val="#ppt_x"/>
                                          </p:val>
                                        </p:tav>
                                      </p:tavLst>
                                    </p:anim>
                                    <p:anim calcmode="lin" valueType="num">
                                      <p:cBhvr additive="repl">
                                        <p:cTn id="3984" dur="500" fill="hold"/>
                                        <p:tgtEl>
                                          <p:spTgt spid="129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300" name="PlaceHolder 2"/>
          <p:cNvSpPr>
            <a:spLocks noGrp="1"/>
          </p:cNvSpPr>
          <p:nvPr>
            <p:ph/>
          </p:nvPr>
        </p:nvSpPr>
        <p:spPr>
          <a:xfrm>
            <a:off x="385200" y="1200960"/>
            <a:ext cx="7555320" cy="1971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can also use unique_ptr in containers: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 &gt;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a smart pointer also clarifies your design:</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a normal pointer indicates simple association</a:t>
            </a:r>
            <a:endParaRPr b="0" lang="en-US" sz="18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a unique_ptr indicates a life cycle dependency (composition)</a:t>
            </a:r>
            <a:endParaRPr b="0" lang="en-US" sz="1800" spc="-1" strike="noStrike">
              <a:latin typeface="Arial"/>
            </a:endParaRPr>
          </a:p>
        </p:txBody>
      </p:sp>
      <p:sp>
        <p:nvSpPr>
          <p:cNvPr id="1301" name="PlaceHolder 3"/>
          <p:cNvSpPr>
            <a:spLocks noGrp="1"/>
          </p:cNvSpPr>
          <p:nvPr>
            <p:ph type="sldNum" idx="28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EE45133-1EC9-4236-802B-53E65421251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85" dur="indefinite" restart="never" nodeType="tmRoot">
          <p:childTnLst>
            <p:seq>
              <p:cTn id="3986" dur="indefinite" nodeType="mainSeq">
                <p:childTnLst>
                  <p:par>
                    <p:cTn id="3987" fill="hold">
                      <p:stCondLst>
                        <p:cond delay="indefinite"/>
                      </p:stCondLst>
                      <p:childTnLst>
                        <p:par>
                          <p:cTn id="3988" fill="hold">
                            <p:stCondLst>
                              <p:cond delay="0"/>
                            </p:stCondLst>
                            <p:childTnLst>
                              <p:par>
                                <p:cTn id="3989" nodeType="clickEffect" fill="hold" presetClass="entr" presetID="2" presetSubtype="4">
                                  <p:stCondLst>
                                    <p:cond delay="0"/>
                                  </p:stCondLst>
                                  <p:childTnLst>
                                    <p:set>
                                      <p:cBhvr>
                                        <p:cTn id="3990" dur="1" fill="hold">
                                          <p:stCondLst>
                                            <p:cond delay="0"/>
                                          </p:stCondLst>
                                        </p:cTn>
                                        <p:tgtEl>
                                          <p:spTgt spid="1300">
                                            <p:txEl>
                                              <p:pRg st="1" end="1"/>
                                            </p:txEl>
                                          </p:spTgt>
                                        </p:tgtEl>
                                        <p:attrNameLst>
                                          <p:attrName>style.visibility</p:attrName>
                                        </p:attrNameLst>
                                      </p:cBhvr>
                                      <p:to>
                                        <p:strVal val="visible"/>
                                      </p:to>
                                    </p:set>
                                    <p:anim calcmode="lin" valueType="num">
                                      <p:cBhvr additive="repl">
                                        <p:cTn id="3991" dur="500" fill="hold"/>
                                        <p:tgtEl>
                                          <p:spTgt spid="1300">
                                            <p:txEl>
                                              <p:pRg st="1" end="1"/>
                                            </p:txEl>
                                          </p:spTgt>
                                        </p:tgtEl>
                                        <p:attrNameLst>
                                          <p:attrName>ppt_x</p:attrName>
                                        </p:attrNameLst>
                                      </p:cBhvr>
                                      <p:tavLst>
                                        <p:tav tm="0">
                                          <p:val>
                                            <p:strVal val="#ppt_x"/>
                                          </p:val>
                                        </p:tav>
                                        <p:tav tm="100000">
                                          <p:val>
                                            <p:strVal val="#ppt_x"/>
                                          </p:val>
                                        </p:tav>
                                      </p:tavLst>
                                    </p:anim>
                                    <p:anim calcmode="lin" valueType="num">
                                      <p:cBhvr additive="repl">
                                        <p:cTn id="3992" dur="500" fill="hold"/>
                                        <p:tgtEl>
                                          <p:spTgt spid="13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93" fill="hold">
                      <p:stCondLst>
                        <p:cond delay="indefinite"/>
                      </p:stCondLst>
                      <p:childTnLst>
                        <p:par>
                          <p:cTn id="3994" fill="hold">
                            <p:stCondLst>
                              <p:cond delay="0"/>
                            </p:stCondLst>
                            <p:childTnLst>
                              <p:par>
                                <p:cTn id="3995" nodeType="clickEffect" fill="hold" presetClass="entr" presetID="2" presetSubtype="4">
                                  <p:stCondLst>
                                    <p:cond delay="0"/>
                                  </p:stCondLst>
                                  <p:childTnLst>
                                    <p:set>
                                      <p:cBhvr>
                                        <p:cTn id="3996" dur="1" fill="hold">
                                          <p:stCondLst>
                                            <p:cond delay="0"/>
                                          </p:stCondLst>
                                        </p:cTn>
                                        <p:tgtEl>
                                          <p:spTgt spid="1300">
                                            <p:txEl>
                                              <p:pRg st="2" end="2"/>
                                            </p:txEl>
                                          </p:spTgt>
                                        </p:tgtEl>
                                        <p:attrNameLst>
                                          <p:attrName>style.visibility</p:attrName>
                                        </p:attrNameLst>
                                      </p:cBhvr>
                                      <p:to>
                                        <p:strVal val="visible"/>
                                      </p:to>
                                    </p:set>
                                    <p:anim calcmode="lin" valueType="num">
                                      <p:cBhvr additive="repl">
                                        <p:cTn id="3997" dur="500" fill="hold"/>
                                        <p:tgtEl>
                                          <p:spTgt spid="1300">
                                            <p:txEl>
                                              <p:pRg st="2" end="2"/>
                                            </p:txEl>
                                          </p:spTgt>
                                        </p:tgtEl>
                                        <p:attrNameLst>
                                          <p:attrName>ppt_x</p:attrName>
                                        </p:attrNameLst>
                                      </p:cBhvr>
                                      <p:tavLst>
                                        <p:tav tm="0">
                                          <p:val>
                                            <p:strVal val="#ppt_x"/>
                                          </p:val>
                                        </p:tav>
                                        <p:tav tm="100000">
                                          <p:val>
                                            <p:strVal val="#ppt_x"/>
                                          </p:val>
                                        </p:tav>
                                      </p:tavLst>
                                    </p:anim>
                                    <p:anim calcmode="lin" valueType="num">
                                      <p:cBhvr additive="repl">
                                        <p:cTn id="3998" dur="500" fill="hold"/>
                                        <p:tgtEl>
                                          <p:spTgt spid="1300">
                                            <p:txEl>
                                              <p:pRg st="2" end="2"/>
                                            </p:txEl>
                                          </p:spTgt>
                                        </p:tgtEl>
                                        <p:attrNameLst>
                                          <p:attrName>ppt_y</p:attrName>
                                        </p:attrNameLst>
                                      </p:cBhvr>
                                      <p:tavLst>
                                        <p:tav tm="0">
                                          <p:val>
                                            <p:strVal val="1+#ppt_h/2"/>
                                          </p:val>
                                        </p:tav>
                                        <p:tav tm="100000">
                                          <p:val>
                                            <p:strVal val="#ppt_y"/>
                                          </p:val>
                                        </p:tav>
                                      </p:tavLst>
                                    </p:anim>
                                  </p:childTnLst>
                                </p:cTn>
                              </p:par>
                              <p:par>
                                <p:cTn id="3999" nodeType="withEffect" fill="hold" presetClass="entr" presetID="2" presetSubtype="4">
                                  <p:stCondLst>
                                    <p:cond delay="0"/>
                                  </p:stCondLst>
                                  <p:childTnLst>
                                    <p:set>
                                      <p:cBhvr>
                                        <p:cTn id="4000" dur="1" fill="hold">
                                          <p:stCondLst>
                                            <p:cond delay="0"/>
                                          </p:stCondLst>
                                        </p:cTn>
                                        <p:tgtEl>
                                          <p:spTgt spid="1300">
                                            <p:txEl>
                                              <p:pRg st="3" end="3"/>
                                            </p:txEl>
                                          </p:spTgt>
                                        </p:tgtEl>
                                        <p:attrNameLst>
                                          <p:attrName>style.visibility</p:attrName>
                                        </p:attrNameLst>
                                      </p:cBhvr>
                                      <p:to>
                                        <p:strVal val="visible"/>
                                      </p:to>
                                    </p:set>
                                    <p:anim calcmode="lin" valueType="num">
                                      <p:cBhvr additive="repl">
                                        <p:cTn id="4001" dur="500" fill="hold"/>
                                        <p:tgtEl>
                                          <p:spTgt spid="1300">
                                            <p:txEl>
                                              <p:pRg st="3" end="3"/>
                                            </p:txEl>
                                          </p:spTgt>
                                        </p:tgtEl>
                                        <p:attrNameLst>
                                          <p:attrName>ppt_x</p:attrName>
                                        </p:attrNameLst>
                                      </p:cBhvr>
                                      <p:tavLst>
                                        <p:tav tm="0">
                                          <p:val>
                                            <p:strVal val="#ppt_x"/>
                                          </p:val>
                                        </p:tav>
                                        <p:tav tm="100000">
                                          <p:val>
                                            <p:strVal val="#ppt_x"/>
                                          </p:val>
                                        </p:tav>
                                      </p:tavLst>
                                    </p:anim>
                                    <p:anim calcmode="lin" valueType="num">
                                      <p:cBhvr additive="repl">
                                        <p:cTn id="4002" dur="500" fill="hold"/>
                                        <p:tgtEl>
                                          <p:spTgt spid="1300">
                                            <p:txEl>
                                              <p:pRg st="3" end="3"/>
                                            </p:txEl>
                                          </p:spTgt>
                                        </p:tgtEl>
                                        <p:attrNameLst>
                                          <p:attrName>ppt_y</p:attrName>
                                        </p:attrNameLst>
                                      </p:cBhvr>
                                      <p:tavLst>
                                        <p:tav tm="0">
                                          <p:val>
                                            <p:strVal val="1+#ppt_h/2"/>
                                          </p:val>
                                        </p:tav>
                                        <p:tav tm="100000">
                                          <p:val>
                                            <p:strVal val="#ppt_y"/>
                                          </p:val>
                                        </p:tav>
                                      </p:tavLst>
                                    </p:anim>
                                  </p:childTnLst>
                                </p:cTn>
                              </p:par>
                              <p:par>
                                <p:cTn id="4003" nodeType="withEffect" fill="hold" presetClass="entr" presetID="2" presetSubtype="4">
                                  <p:stCondLst>
                                    <p:cond delay="0"/>
                                  </p:stCondLst>
                                  <p:childTnLst>
                                    <p:set>
                                      <p:cBhvr>
                                        <p:cTn id="4004" dur="1" fill="hold">
                                          <p:stCondLst>
                                            <p:cond delay="0"/>
                                          </p:stCondLst>
                                        </p:cTn>
                                        <p:tgtEl>
                                          <p:spTgt spid="1300">
                                            <p:txEl>
                                              <p:pRg st="4" end="4"/>
                                            </p:txEl>
                                          </p:spTgt>
                                        </p:tgtEl>
                                        <p:attrNameLst>
                                          <p:attrName>style.visibility</p:attrName>
                                        </p:attrNameLst>
                                      </p:cBhvr>
                                      <p:to>
                                        <p:strVal val="visible"/>
                                      </p:to>
                                    </p:set>
                                    <p:anim calcmode="lin" valueType="num">
                                      <p:cBhvr additive="repl">
                                        <p:cTn id="4005" dur="500" fill="hold"/>
                                        <p:tgtEl>
                                          <p:spTgt spid="1300">
                                            <p:txEl>
                                              <p:pRg st="4" end="4"/>
                                            </p:txEl>
                                          </p:spTgt>
                                        </p:tgtEl>
                                        <p:attrNameLst>
                                          <p:attrName>ppt_x</p:attrName>
                                        </p:attrNameLst>
                                      </p:cBhvr>
                                      <p:tavLst>
                                        <p:tav tm="0">
                                          <p:val>
                                            <p:strVal val="#ppt_x"/>
                                          </p:val>
                                        </p:tav>
                                        <p:tav tm="100000">
                                          <p:val>
                                            <p:strVal val="#ppt_x"/>
                                          </p:val>
                                        </p:tav>
                                      </p:tavLst>
                                    </p:anim>
                                    <p:anim calcmode="lin" valueType="num">
                                      <p:cBhvr additive="repl">
                                        <p:cTn id="4006" dur="500" fill="hold"/>
                                        <p:tgtEl>
                                          <p:spTgt spid="13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303"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Shared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you want to share ownership of an object.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object should be destroyed if the last owner is removed.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purpose we have std::shared_ptr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uses reference counting internally.</a:t>
            </a:r>
            <a:endParaRPr b="0" lang="en-US" sz="2000" spc="-1" strike="noStrike">
              <a:latin typeface="Arial"/>
            </a:endParaRPr>
          </a:p>
        </p:txBody>
      </p:sp>
      <p:sp>
        <p:nvSpPr>
          <p:cNvPr id="1304" name="PlaceHolder 3"/>
          <p:cNvSpPr>
            <a:spLocks noGrp="1"/>
          </p:cNvSpPr>
          <p:nvPr>
            <p:ph type="sldNum" idx="28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F2064A9-03AF-481F-ABAA-847DC9A3017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07" dur="indefinite" restart="never" nodeType="tmRoot">
          <p:childTnLst>
            <p:seq>
              <p:cTn id="4008" dur="indefinite" nodeType="mainSeq">
                <p:childTnLst>
                  <p:par>
                    <p:cTn id="4009" fill="hold">
                      <p:stCondLst>
                        <p:cond delay="indefinite"/>
                      </p:stCondLst>
                      <p:childTnLst>
                        <p:par>
                          <p:cTn id="4010" fill="hold">
                            <p:stCondLst>
                              <p:cond delay="0"/>
                            </p:stCondLst>
                            <p:childTnLst>
                              <p:par>
                                <p:cTn id="4011" nodeType="clickEffect" fill="hold" presetClass="entr" presetID="2" presetSubtype="4">
                                  <p:stCondLst>
                                    <p:cond delay="0"/>
                                  </p:stCondLst>
                                  <p:childTnLst>
                                    <p:set>
                                      <p:cBhvr>
                                        <p:cTn id="4012" dur="1" fill="hold">
                                          <p:stCondLst>
                                            <p:cond delay="0"/>
                                          </p:stCondLst>
                                        </p:cTn>
                                        <p:tgtEl>
                                          <p:spTgt spid="1303">
                                            <p:txEl>
                                              <p:pRg st="1" end="1"/>
                                            </p:txEl>
                                          </p:spTgt>
                                        </p:tgtEl>
                                        <p:attrNameLst>
                                          <p:attrName>style.visibility</p:attrName>
                                        </p:attrNameLst>
                                      </p:cBhvr>
                                      <p:to>
                                        <p:strVal val="visible"/>
                                      </p:to>
                                    </p:set>
                                    <p:anim calcmode="lin" valueType="num">
                                      <p:cBhvr additive="repl">
                                        <p:cTn id="4013" dur="500" fill="hold"/>
                                        <p:tgtEl>
                                          <p:spTgt spid="1303">
                                            <p:txEl>
                                              <p:pRg st="1" end="1"/>
                                            </p:txEl>
                                          </p:spTgt>
                                        </p:tgtEl>
                                        <p:attrNameLst>
                                          <p:attrName>ppt_x</p:attrName>
                                        </p:attrNameLst>
                                      </p:cBhvr>
                                      <p:tavLst>
                                        <p:tav tm="0">
                                          <p:val>
                                            <p:strVal val="#ppt_x"/>
                                          </p:val>
                                        </p:tav>
                                        <p:tav tm="100000">
                                          <p:val>
                                            <p:strVal val="#ppt_x"/>
                                          </p:val>
                                        </p:tav>
                                      </p:tavLst>
                                    </p:anim>
                                    <p:anim calcmode="lin" valueType="num">
                                      <p:cBhvr additive="repl">
                                        <p:cTn id="4014" dur="500" fill="hold"/>
                                        <p:tgtEl>
                                          <p:spTgt spid="13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15" fill="hold">
                      <p:stCondLst>
                        <p:cond delay="indefinite"/>
                      </p:stCondLst>
                      <p:childTnLst>
                        <p:par>
                          <p:cTn id="4016" fill="hold">
                            <p:stCondLst>
                              <p:cond delay="0"/>
                            </p:stCondLst>
                            <p:childTnLst>
                              <p:par>
                                <p:cTn id="4017" nodeType="clickEffect" fill="hold" presetClass="entr" presetID="2" presetSubtype="4">
                                  <p:stCondLst>
                                    <p:cond delay="0"/>
                                  </p:stCondLst>
                                  <p:childTnLst>
                                    <p:set>
                                      <p:cBhvr>
                                        <p:cTn id="4018" dur="1" fill="hold">
                                          <p:stCondLst>
                                            <p:cond delay="0"/>
                                          </p:stCondLst>
                                        </p:cTn>
                                        <p:tgtEl>
                                          <p:spTgt spid="1303">
                                            <p:txEl>
                                              <p:pRg st="2" end="2"/>
                                            </p:txEl>
                                          </p:spTgt>
                                        </p:tgtEl>
                                        <p:attrNameLst>
                                          <p:attrName>style.visibility</p:attrName>
                                        </p:attrNameLst>
                                      </p:cBhvr>
                                      <p:to>
                                        <p:strVal val="visible"/>
                                      </p:to>
                                    </p:set>
                                    <p:anim calcmode="lin" valueType="num">
                                      <p:cBhvr additive="repl">
                                        <p:cTn id="4019" dur="500" fill="hold"/>
                                        <p:tgtEl>
                                          <p:spTgt spid="1303">
                                            <p:txEl>
                                              <p:pRg st="2" end="2"/>
                                            </p:txEl>
                                          </p:spTgt>
                                        </p:tgtEl>
                                        <p:attrNameLst>
                                          <p:attrName>ppt_x</p:attrName>
                                        </p:attrNameLst>
                                      </p:cBhvr>
                                      <p:tavLst>
                                        <p:tav tm="0">
                                          <p:val>
                                            <p:strVal val="#ppt_x"/>
                                          </p:val>
                                        </p:tav>
                                        <p:tav tm="100000">
                                          <p:val>
                                            <p:strVal val="#ppt_x"/>
                                          </p:val>
                                        </p:tav>
                                      </p:tavLst>
                                    </p:anim>
                                    <p:anim calcmode="lin" valueType="num">
                                      <p:cBhvr additive="repl">
                                        <p:cTn id="4020" dur="500" fill="hold"/>
                                        <p:tgtEl>
                                          <p:spTgt spid="13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21" fill="hold">
                      <p:stCondLst>
                        <p:cond delay="indefinite"/>
                      </p:stCondLst>
                      <p:childTnLst>
                        <p:par>
                          <p:cTn id="4022" fill="hold">
                            <p:stCondLst>
                              <p:cond delay="0"/>
                            </p:stCondLst>
                            <p:childTnLst>
                              <p:par>
                                <p:cTn id="4023" nodeType="clickEffect" fill="hold" presetClass="entr" presetID="2" presetSubtype="4">
                                  <p:stCondLst>
                                    <p:cond delay="0"/>
                                  </p:stCondLst>
                                  <p:childTnLst>
                                    <p:set>
                                      <p:cBhvr>
                                        <p:cTn id="4024" dur="1" fill="hold">
                                          <p:stCondLst>
                                            <p:cond delay="0"/>
                                          </p:stCondLst>
                                        </p:cTn>
                                        <p:tgtEl>
                                          <p:spTgt spid="1303">
                                            <p:txEl>
                                              <p:pRg st="3" end="3"/>
                                            </p:txEl>
                                          </p:spTgt>
                                        </p:tgtEl>
                                        <p:attrNameLst>
                                          <p:attrName>style.visibility</p:attrName>
                                        </p:attrNameLst>
                                      </p:cBhvr>
                                      <p:to>
                                        <p:strVal val="visible"/>
                                      </p:to>
                                    </p:set>
                                    <p:anim calcmode="lin" valueType="num">
                                      <p:cBhvr additive="repl">
                                        <p:cTn id="4025" dur="500" fill="hold"/>
                                        <p:tgtEl>
                                          <p:spTgt spid="1303">
                                            <p:txEl>
                                              <p:pRg st="3" end="3"/>
                                            </p:txEl>
                                          </p:spTgt>
                                        </p:tgtEl>
                                        <p:attrNameLst>
                                          <p:attrName>ppt_x</p:attrName>
                                        </p:attrNameLst>
                                      </p:cBhvr>
                                      <p:tavLst>
                                        <p:tav tm="0">
                                          <p:val>
                                            <p:strVal val="#ppt_x"/>
                                          </p:val>
                                        </p:tav>
                                        <p:tav tm="100000">
                                          <p:val>
                                            <p:strVal val="#ppt_x"/>
                                          </p:val>
                                        </p:tav>
                                      </p:tavLst>
                                    </p:anim>
                                    <p:anim calcmode="lin" valueType="num">
                                      <p:cBhvr additive="repl">
                                        <p:cTn id="4026" dur="500" fill="hold"/>
                                        <p:tgtEl>
                                          <p:spTgt spid="13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27" fill="hold">
                      <p:stCondLst>
                        <p:cond delay="indefinite"/>
                      </p:stCondLst>
                      <p:childTnLst>
                        <p:par>
                          <p:cTn id="4028" fill="hold">
                            <p:stCondLst>
                              <p:cond delay="0"/>
                            </p:stCondLst>
                            <p:childTnLst>
                              <p:par>
                                <p:cTn id="4029" nodeType="clickEffect" fill="hold" presetClass="entr" presetID="2" presetSubtype="4">
                                  <p:stCondLst>
                                    <p:cond delay="0"/>
                                  </p:stCondLst>
                                  <p:childTnLst>
                                    <p:set>
                                      <p:cBhvr>
                                        <p:cTn id="4030" dur="1" fill="hold">
                                          <p:stCondLst>
                                            <p:cond delay="0"/>
                                          </p:stCondLst>
                                        </p:cTn>
                                        <p:tgtEl>
                                          <p:spTgt spid="1303">
                                            <p:txEl>
                                              <p:pRg st="4" end="4"/>
                                            </p:txEl>
                                          </p:spTgt>
                                        </p:tgtEl>
                                        <p:attrNameLst>
                                          <p:attrName>style.visibility</p:attrName>
                                        </p:attrNameLst>
                                      </p:cBhvr>
                                      <p:to>
                                        <p:strVal val="visible"/>
                                      </p:to>
                                    </p:set>
                                    <p:anim calcmode="lin" valueType="num">
                                      <p:cBhvr additive="repl">
                                        <p:cTn id="4031" dur="500" fill="hold"/>
                                        <p:tgtEl>
                                          <p:spTgt spid="1303">
                                            <p:txEl>
                                              <p:pRg st="4" end="4"/>
                                            </p:txEl>
                                          </p:spTgt>
                                        </p:tgtEl>
                                        <p:attrNameLst>
                                          <p:attrName>ppt_x</p:attrName>
                                        </p:attrNameLst>
                                      </p:cBhvr>
                                      <p:tavLst>
                                        <p:tav tm="0">
                                          <p:val>
                                            <p:strVal val="#ppt_x"/>
                                          </p:val>
                                        </p:tav>
                                        <p:tav tm="100000">
                                          <p:val>
                                            <p:strVal val="#ppt_x"/>
                                          </p:val>
                                        </p:tav>
                                      </p:tavLst>
                                    </p:anim>
                                    <p:anim calcmode="lin" valueType="num">
                                      <p:cBhvr additive="repl">
                                        <p:cTn id="4032" dur="500" fill="hold"/>
                                        <p:tgtEl>
                                          <p:spTgt spid="13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306" name="PlaceHolder 2"/>
          <p:cNvSpPr>
            <a:spLocks noGrp="1"/>
          </p:cNvSpPr>
          <p:nvPr>
            <p:ph/>
          </p:nvPr>
        </p:nvSpPr>
        <p:spPr>
          <a:xfrm>
            <a:off x="385200" y="1200960"/>
            <a:ext cx="7555320" cy="3092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//share ownership</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reset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release 1</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reset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release 2: Student is deleted</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of course more common to have shared pointers as object members.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Shared pointers can also be used in containers: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okay</a:t>
            </a:r>
            <a:endParaRPr b="0" lang="en-US" sz="1400" spc="-1" strike="noStrike">
              <a:latin typeface="Arial"/>
            </a:endParaRPr>
          </a:p>
        </p:txBody>
      </p:sp>
      <p:sp>
        <p:nvSpPr>
          <p:cNvPr id="1307" name="PlaceHolder 3"/>
          <p:cNvSpPr>
            <a:spLocks noGrp="1"/>
          </p:cNvSpPr>
          <p:nvPr>
            <p:ph type="sldNum" idx="28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8BD7A9B-928F-487C-9A58-C672859B811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33" dur="indefinite" restart="never" nodeType="tmRoot">
          <p:childTnLst>
            <p:seq>
              <p:cTn id="4034" dur="indefinite" nodeType="mainSeq">
                <p:childTnLst>
                  <p:par>
                    <p:cTn id="4035" fill="hold">
                      <p:stCondLst>
                        <p:cond delay="indefinite"/>
                      </p:stCondLst>
                      <p:childTnLst>
                        <p:par>
                          <p:cTn id="4036" fill="hold">
                            <p:stCondLst>
                              <p:cond delay="0"/>
                            </p:stCondLst>
                            <p:childTnLst>
                              <p:par>
                                <p:cTn id="4037" nodeType="clickEffect" fill="hold" presetClass="entr" presetID="2" presetSubtype="4">
                                  <p:stCondLst>
                                    <p:cond delay="0"/>
                                  </p:stCondLst>
                                  <p:childTnLst>
                                    <p:set>
                                      <p:cBhvr>
                                        <p:cTn id="4038" dur="1" fill="hold">
                                          <p:stCondLst>
                                            <p:cond delay="0"/>
                                          </p:stCondLst>
                                        </p:cTn>
                                        <p:tgtEl>
                                          <p:spTgt spid="1306">
                                            <p:txEl>
                                              <p:pRg st="5" end="5"/>
                                            </p:txEl>
                                          </p:spTgt>
                                        </p:tgtEl>
                                        <p:attrNameLst>
                                          <p:attrName>style.visibility</p:attrName>
                                        </p:attrNameLst>
                                      </p:cBhvr>
                                      <p:to>
                                        <p:strVal val="visible"/>
                                      </p:to>
                                    </p:set>
                                    <p:anim calcmode="lin" valueType="num">
                                      <p:cBhvr additive="repl">
                                        <p:cTn id="4039" dur="500" fill="hold"/>
                                        <p:tgtEl>
                                          <p:spTgt spid="1306">
                                            <p:txEl>
                                              <p:pRg st="5" end="5"/>
                                            </p:txEl>
                                          </p:spTgt>
                                        </p:tgtEl>
                                        <p:attrNameLst>
                                          <p:attrName>ppt_x</p:attrName>
                                        </p:attrNameLst>
                                      </p:cBhvr>
                                      <p:tavLst>
                                        <p:tav tm="0">
                                          <p:val>
                                            <p:strVal val="#ppt_x"/>
                                          </p:val>
                                        </p:tav>
                                        <p:tav tm="100000">
                                          <p:val>
                                            <p:strVal val="#ppt_x"/>
                                          </p:val>
                                        </p:tav>
                                      </p:tavLst>
                                    </p:anim>
                                    <p:anim calcmode="lin" valueType="num">
                                      <p:cBhvr additive="repl">
                                        <p:cTn id="4040" dur="500" fill="hold"/>
                                        <p:tgtEl>
                                          <p:spTgt spid="13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41" fill="hold">
                      <p:stCondLst>
                        <p:cond delay="indefinite"/>
                      </p:stCondLst>
                      <p:childTnLst>
                        <p:par>
                          <p:cTn id="4042" fill="hold">
                            <p:stCondLst>
                              <p:cond delay="0"/>
                            </p:stCondLst>
                            <p:childTnLst>
                              <p:par>
                                <p:cTn id="4043" nodeType="clickEffect" fill="hold" presetClass="entr" presetID="2" presetSubtype="4">
                                  <p:stCondLst>
                                    <p:cond delay="0"/>
                                  </p:stCondLst>
                                  <p:childTnLst>
                                    <p:set>
                                      <p:cBhvr>
                                        <p:cTn id="4044" dur="1" fill="hold">
                                          <p:stCondLst>
                                            <p:cond delay="0"/>
                                          </p:stCondLst>
                                        </p:cTn>
                                        <p:tgtEl>
                                          <p:spTgt spid="1306">
                                            <p:txEl>
                                              <p:pRg st="6" end="6"/>
                                            </p:txEl>
                                          </p:spTgt>
                                        </p:tgtEl>
                                        <p:attrNameLst>
                                          <p:attrName>style.visibility</p:attrName>
                                        </p:attrNameLst>
                                      </p:cBhvr>
                                      <p:to>
                                        <p:strVal val="visible"/>
                                      </p:to>
                                    </p:set>
                                    <p:anim calcmode="lin" valueType="num">
                                      <p:cBhvr additive="repl">
                                        <p:cTn id="4045" dur="500" fill="hold"/>
                                        <p:tgtEl>
                                          <p:spTgt spid="1306">
                                            <p:txEl>
                                              <p:pRg st="6" end="6"/>
                                            </p:txEl>
                                          </p:spTgt>
                                        </p:tgtEl>
                                        <p:attrNameLst>
                                          <p:attrName>ppt_x</p:attrName>
                                        </p:attrNameLst>
                                      </p:cBhvr>
                                      <p:tavLst>
                                        <p:tav tm="0">
                                          <p:val>
                                            <p:strVal val="#ppt_x"/>
                                          </p:val>
                                        </p:tav>
                                        <p:tav tm="100000">
                                          <p:val>
                                            <p:strVal val="#ppt_x"/>
                                          </p:val>
                                        </p:tav>
                                      </p:tavLst>
                                    </p:anim>
                                    <p:anim calcmode="lin" valueType="num">
                                      <p:cBhvr additive="repl">
                                        <p:cTn id="4046" dur="500" fill="hold"/>
                                        <p:tgtEl>
                                          <p:spTgt spid="1306">
                                            <p:txEl>
                                              <p:pRg st="6" end="6"/>
                                            </p:txEl>
                                          </p:spTgt>
                                        </p:tgtEl>
                                        <p:attrNameLst>
                                          <p:attrName>ppt_y</p:attrName>
                                        </p:attrNameLst>
                                      </p:cBhvr>
                                      <p:tavLst>
                                        <p:tav tm="0">
                                          <p:val>
                                            <p:strVal val="1+#ppt_h/2"/>
                                          </p:val>
                                        </p:tav>
                                        <p:tav tm="100000">
                                          <p:val>
                                            <p:strVal val="#ppt_y"/>
                                          </p:val>
                                        </p:tav>
                                      </p:tavLst>
                                    </p:anim>
                                  </p:childTnLst>
                                </p:cTn>
                              </p:par>
                              <p:par>
                                <p:cTn id="4047" nodeType="withEffect" fill="hold" presetClass="entr" presetID="2" presetSubtype="4">
                                  <p:stCondLst>
                                    <p:cond delay="0"/>
                                  </p:stCondLst>
                                  <p:childTnLst>
                                    <p:set>
                                      <p:cBhvr>
                                        <p:cTn id="4048" dur="1" fill="hold">
                                          <p:stCondLst>
                                            <p:cond delay="0"/>
                                          </p:stCondLst>
                                        </p:cTn>
                                        <p:tgtEl>
                                          <p:spTgt spid="1306">
                                            <p:txEl>
                                              <p:pRg st="7" end="7"/>
                                            </p:txEl>
                                          </p:spTgt>
                                        </p:tgtEl>
                                        <p:attrNameLst>
                                          <p:attrName>style.visibility</p:attrName>
                                        </p:attrNameLst>
                                      </p:cBhvr>
                                      <p:to>
                                        <p:strVal val="visible"/>
                                      </p:to>
                                    </p:set>
                                    <p:anim calcmode="lin" valueType="num">
                                      <p:cBhvr additive="repl">
                                        <p:cTn id="4049" dur="500" fill="hold"/>
                                        <p:tgtEl>
                                          <p:spTgt spid="1306">
                                            <p:txEl>
                                              <p:pRg st="7" end="7"/>
                                            </p:txEl>
                                          </p:spTgt>
                                        </p:tgtEl>
                                        <p:attrNameLst>
                                          <p:attrName>ppt_x</p:attrName>
                                        </p:attrNameLst>
                                      </p:cBhvr>
                                      <p:tavLst>
                                        <p:tav tm="0">
                                          <p:val>
                                            <p:strVal val="#ppt_x"/>
                                          </p:val>
                                        </p:tav>
                                        <p:tav tm="100000">
                                          <p:val>
                                            <p:strVal val="#ppt_x"/>
                                          </p:val>
                                        </p:tav>
                                      </p:tavLst>
                                    </p:anim>
                                    <p:anim calcmode="lin" valueType="num">
                                      <p:cBhvr additive="repl">
                                        <p:cTn id="4050" dur="500" fill="hold"/>
                                        <p:tgtEl>
                                          <p:spTgt spid="13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en-US" sz="2400" spc="-1" strike="noStrike">
              <a:latin typeface="Arial"/>
            </a:endParaRPr>
          </a:p>
        </p:txBody>
      </p:sp>
      <p:sp>
        <p:nvSpPr>
          <p:cNvPr id="1309" name="PlaceHolder 2"/>
          <p:cNvSpPr>
            <a:spLocks noGrp="1"/>
          </p:cNvSpPr>
          <p:nvPr>
            <p:ph/>
          </p:nvPr>
        </p:nvSpPr>
        <p:spPr>
          <a:xfrm>
            <a:off x="385200" y="1200960"/>
            <a:ext cx="7555320" cy="3165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Unique ownership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School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School has a function to add a Student.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School has a function to remove and return a Student.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a unique_ptr in the class and in both functions to indicate (transfer of) ownership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best practice to wrap at construction: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1310" name="PlaceHolder 3"/>
          <p:cNvSpPr>
            <a:spLocks noGrp="1"/>
          </p:cNvSpPr>
          <p:nvPr>
            <p:ph type="sldNum" idx="28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BF56FD0-63E8-40D5-805D-8DDF11E074E5}"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13. Templates</a:t>
            </a:r>
            <a:endParaRPr b="0" lang="en-US" sz="3200" spc="-1" strike="noStrike">
              <a:latin typeface="Arial"/>
            </a:endParaRPr>
          </a:p>
        </p:txBody>
      </p:sp>
    </p:spTree>
  </p:cSld>
  <mc:AlternateContent>
    <mc:Choice Requires="p14">
      <p:transition p14:dur="10"/>
    </mc:Choice>
    <mc:Fallback>
      <p:transition/>
    </mc:Fallback>
  </mc:AlternateContent>
</p:sld>
</file>

<file path=ppt/slides/slide2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13" name="PlaceHolder 2"/>
          <p:cNvSpPr>
            <a:spLocks noGrp="1"/>
          </p:cNvSpPr>
          <p:nvPr>
            <p:ph/>
          </p:nvPr>
        </p:nvSpPr>
        <p:spPr>
          <a:xfrm>
            <a:off x="385200" y="1200960"/>
            <a:ext cx="7555320" cy="4410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reconsider the swap function:</a:t>
            </a:r>
            <a:endParaRPr b="0" lang="en-US" sz="2000" spc="-1" strike="noStrike">
              <a:latin typeface="Arial"/>
            </a:endParaRPr>
          </a:p>
          <a:p>
            <a:pPr marL="398520" indent="-324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indent="-324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is obvious that we also want a version for doubles: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314" name="PlaceHolder 3"/>
          <p:cNvSpPr>
            <a:spLocks noGrp="1"/>
          </p:cNvSpPr>
          <p:nvPr>
            <p:ph type="sldNum" idx="28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8CFD2CD-8400-4B39-A2B8-9351E69A947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51" dur="indefinite" restart="never" nodeType="tmRoot">
          <p:childTnLst>
            <p:seq>
              <p:cTn id="4052" dur="indefinite" nodeType="mainSeq">
                <p:childTnLst>
                  <p:par>
                    <p:cTn id="4053" fill="hold">
                      <p:stCondLst>
                        <p:cond delay="indefinite"/>
                      </p:stCondLst>
                      <p:childTnLst>
                        <p:par>
                          <p:cTn id="4054" fill="hold">
                            <p:stCondLst>
                              <p:cond delay="0"/>
                            </p:stCondLst>
                            <p:childTnLst>
                              <p:par>
                                <p:cTn id="4055" nodeType="clickEffect" fill="hold" presetClass="entr" presetID="2" presetSubtype="4">
                                  <p:stCondLst>
                                    <p:cond delay="0"/>
                                  </p:stCondLst>
                                  <p:childTnLst>
                                    <p:set>
                                      <p:cBhvr>
                                        <p:cTn id="4056" dur="1" fill="hold">
                                          <p:stCondLst>
                                            <p:cond delay="0"/>
                                          </p:stCondLst>
                                        </p:cTn>
                                        <p:tgtEl>
                                          <p:spTgt spid="1313">
                                            <p:txEl>
                                              <p:pRg st="7" end="7"/>
                                            </p:txEl>
                                          </p:spTgt>
                                        </p:tgtEl>
                                        <p:attrNameLst>
                                          <p:attrName>style.visibility</p:attrName>
                                        </p:attrNameLst>
                                      </p:cBhvr>
                                      <p:to>
                                        <p:strVal val="visible"/>
                                      </p:to>
                                    </p:set>
                                    <p:anim calcmode="lin" valueType="num">
                                      <p:cBhvr additive="repl">
                                        <p:cTn id="4057" dur="500" fill="hold"/>
                                        <p:tgtEl>
                                          <p:spTgt spid="1313">
                                            <p:txEl>
                                              <p:pRg st="7" end="7"/>
                                            </p:txEl>
                                          </p:spTgt>
                                        </p:tgtEl>
                                        <p:attrNameLst>
                                          <p:attrName>ppt_x</p:attrName>
                                        </p:attrNameLst>
                                      </p:cBhvr>
                                      <p:tavLst>
                                        <p:tav tm="0">
                                          <p:val>
                                            <p:strVal val="#ppt_x"/>
                                          </p:val>
                                        </p:tav>
                                        <p:tav tm="100000">
                                          <p:val>
                                            <p:strVal val="#ppt_x"/>
                                          </p:val>
                                        </p:tav>
                                      </p:tavLst>
                                    </p:anim>
                                    <p:anim calcmode="lin" valueType="num">
                                      <p:cBhvr additive="repl">
                                        <p:cTn id="4058" dur="500" fill="hold"/>
                                        <p:tgtEl>
                                          <p:spTgt spid="1313">
                                            <p:txEl>
                                              <p:pRg st="7" end="7"/>
                                            </p:txEl>
                                          </p:spTgt>
                                        </p:tgtEl>
                                        <p:attrNameLst>
                                          <p:attrName>ppt_y</p:attrName>
                                        </p:attrNameLst>
                                      </p:cBhvr>
                                      <p:tavLst>
                                        <p:tav tm="0">
                                          <p:val>
                                            <p:strVal val="1+#ppt_h/2"/>
                                          </p:val>
                                        </p:tav>
                                        <p:tav tm="100000">
                                          <p:val>
                                            <p:strVal val="#ppt_y"/>
                                          </p:val>
                                        </p:tav>
                                      </p:tavLst>
                                    </p:anim>
                                  </p:childTnLst>
                                </p:cTn>
                              </p:par>
                              <p:par>
                                <p:cTn id="4059" nodeType="withEffect" fill="hold" presetClass="entr" presetID="2" presetSubtype="4">
                                  <p:stCondLst>
                                    <p:cond delay="0"/>
                                  </p:stCondLst>
                                  <p:childTnLst>
                                    <p:set>
                                      <p:cBhvr>
                                        <p:cTn id="4060" dur="1" fill="hold">
                                          <p:stCondLst>
                                            <p:cond delay="0"/>
                                          </p:stCondLst>
                                        </p:cTn>
                                        <p:tgtEl>
                                          <p:spTgt spid="1313">
                                            <p:txEl>
                                              <p:pRg st="8" end="8"/>
                                            </p:txEl>
                                          </p:spTgt>
                                        </p:tgtEl>
                                        <p:attrNameLst>
                                          <p:attrName>style.visibility</p:attrName>
                                        </p:attrNameLst>
                                      </p:cBhvr>
                                      <p:to>
                                        <p:strVal val="visible"/>
                                      </p:to>
                                    </p:set>
                                    <p:anim calcmode="lin" valueType="num">
                                      <p:cBhvr additive="repl">
                                        <p:cTn id="4061" dur="500" fill="hold"/>
                                        <p:tgtEl>
                                          <p:spTgt spid="1313">
                                            <p:txEl>
                                              <p:pRg st="8" end="8"/>
                                            </p:txEl>
                                          </p:spTgt>
                                        </p:tgtEl>
                                        <p:attrNameLst>
                                          <p:attrName>ppt_x</p:attrName>
                                        </p:attrNameLst>
                                      </p:cBhvr>
                                      <p:tavLst>
                                        <p:tav tm="0">
                                          <p:val>
                                            <p:strVal val="#ppt_x"/>
                                          </p:val>
                                        </p:tav>
                                        <p:tav tm="100000">
                                          <p:val>
                                            <p:strVal val="#ppt_x"/>
                                          </p:val>
                                        </p:tav>
                                      </p:tavLst>
                                    </p:anim>
                                    <p:anim calcmode="lin" valueType="num">
                                      <p:cBhvr additive="repl">
                                        <p:cTn id="4062" dur="500" fill="hold"/>
                                        <p:tgtEl>
                                          <p:spTgt spid="1313">
                                            <p:txEl>
                                              <p:pRg st="8" end="8"/>
                                            </p:txEl>
                                          </p:spTgt>
                                        </p:tgtEl>
                                        <p:attrNameLst>
                                          <p:attrName>ppt_y</p:attrName>
                                        </p:attrNameLst>
                                      </p:cBhvr>
                                      <p:tavLst>
                                        <p:tav tm="0">
                                          <p:val>
                                            <p:strVal val="1+#ppt_h/2"/>
                                          </p:val>
                                        </p:tav>
                                        <p:tav tm="100000">
                                          <p:val>
                                            <p:strVal val="#ppt_y"/>
                                          </p:val>
                                        </p:tav>
                                      </p:tavLst>
                                    </p:anim>
                                  </p:childTnLst>
                                </p:cTn>
                              </p:par>
                              <p:par>
                                <p:cTn id="4063" nodeType="withEffect" fill="hold" presetClass="entr" presetID="2" presetSubtype="4">
                                  <p:stCondLst>
                                    <p:cond delay="0"/>
                                  </p:stCondLst>
                                  <p:childTnLst>
                                    <p:set>
                                      <p:cBhvr>
                                        <p:cTn id="4064" dur="1" fill="hold">
                                          <p:stCondLst>
                                            <p:cond delay="0"/>
                                          </p:stCondLst>
                                        </p:cTn>
                                        <p:tgtEl>
                                          <p:spTgt spid="1313">
                                            <p:txEl>
                                              <p:pRg st="9" end="9"/>
                                            </p:txEl>
                                          </p:spTgt>
                                        </p:tgtEl>
                                        <p:attrNameLst>
                                          <p:attrName>style.visibility</p:attrName>
                                        </p:attrNameLst>
                                      </p:cBhvr>
                                      <p:to>
                                        <p:strVal val="visible"/>
                                      </p:to>
                                    </p:set>
                                    <p:anim calcmode="lin" valueType="num">
                                      <p:cBhvr additive="repl">
                                        <p:cTn id="4065" dur="500" fill="hold"/>
                                        <p:tgtEl>
                                          <p:spTgt spid="1313">
                                            <p:txEl>
                                              <p:pRg st="9" end="9"/>
                                            </p:txEl>
                                          </p:spTgt>
                                        </p:tgtEl>
                                        <p:attrNameLst>
                                          <p:attrName>ppt_x</p:attrName>
                                        </p:attrNameLst>
                                      </p:cBhvr>
                                      <p:tavLst>
                                        <p:tav tm="0">
                                          <p:val>
                                            <p:strVal val="#ppt_x"/>
                                          </p:val>
                                        </p:tav>
                                        <p:tav tm="100000">
                                          <p:val>
                                            <p:strVal val="#ppt_x"/>
                                          </p:val>
                                        </p:tav>
                                      </p:tavLst>
                                    </p:anim>
                                    <p:anim calcmode="lin" valueType="num">
                                      <p:cBhvr additive="repl">
                                        <p:cTn id="4066" dur="500" fill="hold"/>
                                        <p:tgtEl>
                                          <p:spTgt spid="1313">
                                            <p:txEl>
                                              <p:pRg st="9" end="9"/>
                                            </p:txEl>
                                          </p:spTgt>
                                        </p:tgtEl>
                                        <p:attrNameLst>
                                          <p:attrName>ppt_y</p:attrName>
                                        </p:attrNameLst>
                                      </p:cBhvr>
                                      <p:tavLst>
                                        <p:tav tm="0">
                                          <p:val>
                                            <p:strVal val="1+#ppt_h/2"/>
                                          </p:val>
                                        </p:tav>
                                        <p:tav tm="100000">
                                          <p:val>
                                            <p:strVal val="#ppt_y"/>
                                          </p:val>
                                        </p:tav>
                                      </p:tavLst>
                                    </p:anim>
                                  </p:childTnLst>
                                </p:cTn>
                              </p:par>
                              <p:par>
                                <p:cTn id="4067" nodeType="withEffect" fill="hold" presetClass="entr" presetID="2" presetSubtype="4">
                                  <p:stCondLst>
                                    <p:cond delay="0"/>
                                  </p:stCondLst>
                                  <p:childTnLst>
                                    <p:set>
                                      <p:cBhvr>
                                        <p:cTn id="4068" dur="1" fill="hold">
                                          <p:stCondLst>
                                            <p:cond delay="0"/>
                                          </p:stCondLst>
                                        </p:cTn>
                                        <p:tgtEl>
                                          <p:spTgt spid="1313">
                                            <p:txEl>
                                              <p:pRg st="10" end="10"/>
                                            </p:txEl>
                                          </p:spTgt>
                                        </p:tgtEl>
                                        <p:attrNameLst>
                                          <p:attrName>style.visibility</p:attrName>
                                        </p:attrNameLst>
                                      </p:cBhvr>
                                      <p:to>
                                        <p:strVal val="visible"/>
                                      </p:to>
                                    </p:set>
                                    <p:anim calcmode="lin" valueType="num">
                                      <p:cBhvr additive="repl">
                                        <p:cTn id="4069" dur="500" fill="hold"/>
                                        <p:tgtEl>
                                          <p:spTgt spid="1313">
                                            <p:txEl>
                                              <p:pRg st="10" end="10"/>
                                            </p:txEl>
                                          </p:spTgt>
                                        </p:tgtEl>
                                        <p:attrNameLst>
                                          <p:attrName>ppt_x</p:attrName>
                                        </p:attrNameLst>
                                      </p:cBhvr>
                                      <p:tavLst>
                                        <p:tav tm="0">
                                          <p:val>
                                            <p:strVal val="#ppt_x"/>
                                          </p:val>
                                        </p:tav>
                                        <p:tav tm="100000">
                                          <p:val>
                                            <p:strVal val="#ppt_x"/>
                                          </p:val>
                                        </p:tav>
                                      </p:tavLst>
                                    </p:anim>
                                    <p:anim calcmode="lin" valueType="num">
                                      <p:cBhvr additive="repl">
                                        <p:cTn id="4070" dur="500" fill="hold"/>
                                        <p:tgtEl>
                                          <p:spTgt spid="1313">
                                            <p:txEl>
                                              <p:pRg st="10" end="10"/>
                                            </p:txEl>
                                          </p:spTgt>
                                        </p:tgtEl>
                                        <p:attrNameLst>
                                          <p:attrName>ppt_y</p:attrName>
                                        </p:attrNameLst>
                                      </p:cBhvr>
                                      <p:tavLst>
                                        <p:tav tm="0">
                                          <p:val>
                                            <p:strVal val="1+#ppt_h/2"/>
                                          </p:val>
                                        </p:tav>
                                        <p:tav tm="100000">
                                          <p:val>
                                            <p:strVal val="#ppt_y"/>
                                          </p:val>
                                        </p:tav>
                                      </p:tavLst>
                                    </p:anim>
                                  </p:childTnLst>
                                </p:cTn>
                              </p:par>
                              <p:par>
                                <p:cTn id="4071" nodeType="withEffect" fill="hold" presetClass="entr" presetID="2" presetSubtype="4">
                                  <p:stCondLst>
                                    <p:cond delay="0"/>
                                  </p:stCondLst>
                                  <p:childTnLst>
                                    <p:set>
                                      <p:cBhvr>
                                        <p:cTn id="4072" dur="1" fill="hold">
                                          <p:stCondLst>
                                            <p:cond delay="0"/>
                                          </p:stCondLst>
                                        </p:cTn>
                                        <p:tgtEl>
                                          <p:spTgt spid="1313">
                                            <p:txEl>
                                              <p:pRg st="11" end="11"/>
                                            </p:txEl>
                                          </p:spTgt>
                                        </p:tgtEl>
                                        <p:attrNameLst>
                                          <p:attrName>style.visibility</p:attrName>
                                        </p:attrNameLst>
                                      </p:cBhvr>
                                      <p:to>
                                        <p:strVal val="visible"/>
                                      </p:to>
                                    </p:set>
                                    <p:anim calcmode="lin" valueType="num">
                                      <p:cBhvr additive="repl">
                                        <p:cTn id="4073" dur="500" fill="hold"/>
                                        <p:tgtEl>
                                          <p:spTgt spid="1313">
                                            <p:txEl>
                                              <p:pRg st="11" end="11"/>
                                            </p:txEl>
                                          </p:spTgt>
                                        </p:tgtEl>
                                        <p:attrNameLst>
                                          <p:attrName>ppt_x</p:attrName>
                                        </p:attrNameLst>
                                      </p:cBhvr>
                                      <p:tavLst>
                                        <p:tav tm="0">
                                          <p:val>
                                            <p:strVal val="#ppt_x"/>
                                          </p:val>
                                        </p:tav>
                                        <p:tav tm="100000">
                                          <p:val>
                                            <p:strVal val="#ppt_x"/>
                                          </p:val>
                                        </p:tav>
                                      </p:tavLst>
                                    </p:anim>
                                    <p:anim calcmode="lin" valueType="num">
                                      <p:cBhvr additive="repl">
                                        <p:cTn id="4074" dur="500" fill="hold"/>
                                        <p:tgtEl>
                                          <p:spTgt spid="1313">
                                            <p:txEl>
                                              <p:pRg st="11" end="11"/>
                                            </p:txEl>
                                          </p:spTgt>
                                        </p:tgtEl>
                                        <p:attrNameLst>
                                          <p:attrName>ppt_y</p:attrName>
                                        </p:attrNameLst>
                                      </p:cBhvr>
                                      <p:tavLst>
                                        <p:tav tm="0">
                                          <p:val>
                                            <p:strVal val="1+#ppt_h/2"/>
                                          </p:val>
                                        </p:tav>
                                        <p:tav tm="100000">
                                          <p:val>
                                            <p:strVal val="#ppt_y"/>
                                          </p:val>
                                        </p:tav>
                                      </p:tavLst>
                                    </p:anim>
                                  </p:childTnLst>
                                </p:cTn>
                              </p:par>
                              <p:par>
                                <p:cTn id="4075" nodeType="withEffect" fill="hold" presetClass="entr" presetID="2" presetSubtype="4">
                                  <p:stCondLst>
                                    <p:cond delay="0"/>
                                  </p:stCondLst>
                                  <p:childTnLst>
                                    <p:set>
                                      <p:cBhvr>
                                        <p:cTn id="4076" dur="1" fill="hold">
                                          <p:stCondLst>
                                            <p:cond delay="0"/>
                                          </p:stCondLst>
                                        </p:cTn>
                                        <p:tgtEl>
                                          <p:spTgt spid="1313">
                                            <p:txEl>
                                              <p:pRg st="12" end="12"/>
                                            </p:txEl>
                                          </p:spTgt>
                                        </p:tgtEl>
                                        <p:attrNameLst>
                                          <p:attrName>style.visibility</p:attrName>
                                        </p:attrNameLst>
                                      </p:cBhvr>
                                      <p:to>
                                        <p:strVal val="visible"/>
                                      </p:to>
                                    </p:set>
                                    <p:anim calcmode="lin" valueType="num">
                                      <p:cBhvr additive="repl">
                                        <p:cTn id="4077" dur="500" fill="hold"/>
                                        <p:tgtEl>
                                          <p:spTgt spid="1313">
                                            <p:txEl>
                                              <p:pRg st="12" end="12"/>
                                            </p:txEl>
                                          </p:spTgt>
                                        </p:tgtEl>
                                        <p:attrNameLst>
                                          <p:attrName>ppt_x</p:attrName>
                                        </p:attrNameLst>
                                      </p:cBhvr>
                                      <p:tavLst>
                                        <p:tav tm="0">
                                          <p:val>
                                            <p:strVal val="#ppt_x"/>
                                          </p:val>
                                        </p:tav>
                                        <p:tav tm="100000">
                                          <p:val>
                                            <p:strVal val="#ppt_x"/>
                                          </p:val>
                                        </p:tav>
                                      </p:tavLst>
                                    </p:anim>
                                    <p:anim calcmode="lin" valueType="num">
                                      <p:cBhvr additive="repl">
                                        <p:cTn id="4078" dur="500" fill="hold"/>
                                        <p:tgtEl>
                                          <p:spTgt spid="1313">
                                            <p:txEl>
                                              <p:pRg st="12" end="12"/>
                                            </p:txEl>
                                          </p:spTgt>
                                        </p:tgtEl>
                                        <p:attrNameLst>
                                          <p:attrName>ppt_y</p:attrName>
                                        </p:attrNameLst>
                                      </p:cBhvr>
                                      <p:tavLst>
                                        <p:tav tm="0">
                                          <p:val>
                                            <p:strVal val="1+#ppt_h/2"/>
                                          </p:val>
                                        </p:tav>
                                        <p:tav tm="100000">
                                          <p:val>
                                            <p:strVal val="#ppt_y"/>
                                          </p:val>
                                        </p:tav>
                                      </p:tavLst>
                                    </p:anim>
                                  </p:childTnLst>
                                </p:cTn>
                              </p:par>
                              <p:par>
                                <p:cTn id="4079" nodeType="withEffect" fill="hold" presetClass="entr" presetID="2" presetSubtype="4">
                                  <p:stCondLst>
                                    <p:cond delay="0"/>
                                  </p:stCondLst>
                                  <p:childTnLst>
                                    <p:set>
                                      <p:cBhvr>
                                        <p:cTn id="4080" dur="1" fill="hold">
                                          <p:stCondLst>
                                            <p:cond delay="0"/>
                                          </p:stCondLst>
                                        </p:cTn>
                                        <p:tgtEl>
                                          <p:spTgt spid="1313">
                                            <p:txEl>
                                              <p:pRg st="13" end="13"/>
                                            </p:txEl>
                                          </p:spTgt>
                                        </p:tgtEl>
                                        <p:attrNameLst>
                                          <p:attrName>style.visibility</p:attrName>
                                        </p:attrNameLst>
                                      </p:cBhvr>
                                      <p:to>
                                        <p:strVal val="visible"/>
                                      </p:to>
                                    </p:set>
                                    <p:anim calcmode="lin" valueType="num">
                                      <p:cBhvr additive="repl">
                                        <p:cTn id="4081" dur="500" fill="hold"/>
                                        <p:tgtEl>
                                          <p:spTgt spid="1313">
                                            <p:txEl>
                                              <p:pRg st="13" end="13"/>
                                            </p:txEl>
                                          </p:spTgt>
                                        </p:tgtEl>
                                        <p:attrNameLst>
                                          <p:attrName>ppt_x</p:attrName>
                                        </p:attrNameLst>
                                      </p:cBhvr>
                                      <p:tavLst>
                                        <p:tav tm="0">
                                          <p:val>
                                            <p:strVal val="#ppt_x"/>
                                          </p:val>
                                        </p:tav>
                                        <p:tav tm="100000">
                                          <p:val>
                                            <p:strVal val="#ppt_x"/>
                                          </p:val>
                                        </p:tav>
                                      </p:tavLst>
                                    </p:anim>
                                    <p:anim calcmode="lin" valueType="num">
                                      <p:cBhvr additive="repl">
                                        <p:cTn id="4082" dur="500" fill="hold"/>
                                        <p:tgtEl>
                                          <p:spTgt spid="131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16" name="PlaceHolder 2"/>
          <p:cNvSpPr>
            <a:spLocks noGrp="1"/>
          </p:cNvSpPr>
          <p:nvPr>
            <p:ph/>
          </p:nvPr>
        </p:nvSpPr>
        <p:spPr>
          <a:xfrm>
            <a:off x="385200" y="1200960"/>
            <a:ext cx="7555320" cy="3277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And after that a version for floats, bools, Students and Squares…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a violation of the DRY (don’t repeat yourself) principle.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 first idea is to use inheritance and derive everything from Object </a:t>
            </a:r>
            <a:r>
              <a:rPr b="1" lang="en-US" sz="2000" spc="-1" strike="noStrike">
                <a:solidFill>
                  <a:srgbClr val="920000"/>
                </a:solidFill>
                <a:highlight>
                  <a:srgbClr val="ffffff"/>
                </a:highlight>
                <a:latin typeface="Calibri"/>
                <a:ea typeface="ＭＳ Ｐゴシック"/>
              </a:rPr>
              <a:t>(like Java)</a:t>
            </a:r>
            <a:r>
              <a:rPr b="1" lang="en-US" sz="2000" spc="-1" strike="noStrike">
                <a:solidFill>
                  <a:srgbClr val="000000"/>
                </a:solidFill>
                <a:highlight>
                  <a:srgbClr val="ffffff"/>
                </a:highlight>
                <a:latin typeface="Calibri"/>
                <a:ea typeface="ＭＳ Ｐゴシック"/>
              </a:rPr>
              <a: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Object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Object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Object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317" name="PlaceHolder 3"/>
          <p:cNvSpPr>
            <a:spLocks noGrp="1"/>
          </p:cNvSpPr>
          <p:nvPr>
            <p:ph type="sldNum" idx="28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2D38935-6382-4DE6-B0C0-11A44F3B3106}"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83" dur="indefinite" restart="never" nodeType="tmRoot">
          <p:childTnLst>
            <p:seq>
              <p:cTn id="4084" dur="indefinite" nodeType="mainSeq">
                <p:childTnLst>
                  <p:par>
                    <p:cTn id="4085" fill="hold">
                      <p:stCondLst>
                        <p:cond delay="indefinite"/>
                      </p:stCondLst>
                      <p:childTnLst>
                        <p:par>
                          <p:cTn id="4086" fill="hold">
                            <p:stCondLst>
                              <p:cond delay="0"/>
                            </p:stCondLst>
                            <p:childTnLst>
                              <p:par>
                                <p:cTn id="4087" nodeType="clickEffect" fill="hold" presetClass="entr" presetID="2" presetSubtype="4">
                                  <p:stCondLst>
                                    <p:cond delay="0"/>
                                  </p:stCondLst>
                                  <p:childTnLst>
                                    <p:set>
                                      <p:cBhvr>
                                        <p:cTn id="4088" dur="1" fill="hold">
                                          <p:stCondLst>
                                            <p:cond delay="0"/>
                                          </p:stCondLst>
                                        </p:cTn>
                                        <p:tgtEl>
                                          <p:spTgt spid="1316">
                                            <p:txEl>
                                              <p:pRg st="1" end="1"/>
                                            </p:txEl>
                                          </p:spTgt>
                                        </p:tgtEl>
                                        <p:attrNameLst>
                                          <p:attrName>style.visibility</p:attrName>
                                        </p:attrNameLst>
                                      </p:cBhvr>
                                      <p:to>
                                        <p:strVal val="visible"/>
                                      </p:to>
                                    </p:set>
                                    <p:anim calcmode="lin" valueType="num">
                                      <p:cBhvr additive="repl">
                                        <p:cTn id="4089" dur="500" fill="hold"/>
                                        <p:tgtEl>
                                          <p:spTgt spid="1316">
                                            <p:txEl>
                                              <p:pRg st="1" end="1"/>
                                            </p:txEl>
                                          </p:spTgt>
                                        </p:tgtEl>
                                        <p:attrNameLst>
                                          <p:attrName>ppt_x</p:attrName>
                                        </p:attrNameLst>
                                      </p:cBhvr>
                                      <p:tavLst>
                                        <p:tav tm="0">
                                          <p:val>
                                            <p:strVal val="#ppt_x"/>
                                          </p:val>
                                        </p:tav>
                                        <p:tav tm="100000">
                                          <p:val>
                                            <p:strVal val="#ppt_x"/>
                                          </p:val>
                                        </p:tav>
                                      </p:tavLst>
                                    </p:anim>
                                    <p:anim calcmode="lin" valueType="num">
                                      <p:cBhvr additive="repl">
                                        <p:cTn id="4090" dur="500" fill="hold"/>
                                        <p:tgtEl>
                                          <p:spTgt spid="1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91" fill="hold">
                      <p:stCondLst>
                        <p:cond delay="indefinite"/>
                      </p:stCondLst>
                      <p:childTnLst>
                        <p:par>
                          <p:cTn id="4092" fill="hold">
                            <p:stCondLst>
                              <p:cond delay="0"/>
                            </p:stCondLst>
                            <p:childTnLst>
                              <p:par>
                                <p:cTn id="4093" nodeType="clickEffect" fill="hold" presetClass="entr" presetID="2" presetSubtype="4">
                                  <p:stCondLst>
                                    <p:cond delay="0"/>
                                  </p:stCondLst>
                                  <p:childTnLst>
                                    <p:set>
                                      <p:cBhvr>
                                        <p:cTn id="4094" dur="1" fill="hold">
                                          <p:stCondLst>
                                            <p:cond delay="0"/>
                                          </p:stCondLst>
                                        </p:cTn>
                                        <p:tgtEl>
                                          <p:spTgt spid="1316">
                                            <p:txEl>
                                              <p:pRg st="2" end="2"/>
                                            </p:txEl>
                                          </p:spTgt>
                                        </p:tgtEl>
                                        <p:attrNameLst>
                                          <p:attrName>style.visibility</p:attrName>
                                        </p:attrNameLst>
                                      </p:cBhvr>
                                      <p:to>
                                        <p:strVal val="visible"/>
                                      </p:to>
                                    </p:set>
                                    <p:anim calcmode="lin" valueType="num">
                                      <p:cBhvr additive="repl">
                                        <p:cTn id="4095" dur="500" fill="hold"/>
                                        <p:tgtEl>
                                          <p:spTgt spid="1316">
                                            <p:txEl>
                                              <p:pRg st="2" end="2"/>
                                            </p:txEl>
                                          </p:spTgt>
                                        </p:tgtEl>
                                        <p:attrNameLst>
                                          <p:attrName>ppt_x</p:attrName>
                                        </p:attrNameLst>
                                      </p:cBhvr>
                                      <p:tavLst>
                                        <p:tav tm="0">
                                          <p:val>
                                            <p:strVal val="#ppt_x"/>
                                          </p:val>
                                        </p:tav>
                                        <p:tav tm="100000">
                                          <p:val>
                                            <p:strVal val="#ppt_x"/>
                                          </p:val>
                                        </p:tav>
                                      </p:tavLst>
                                    </p:anim>
                                    <p:anim calcmode="lin" valueType="num">
                                      <p:cBhvr additive="repl">
                                        <p:cTn id="4096" dur="500" fill="hold"/>
                                        <p:tgtEl>
                                          <p:spTgt spid="1316">
                                            <p:txEl>
                                              <p:pRg st="2" end="2"/>
                                            </p:txEl>
                                          </p:spTgt>
                                        </p:tgtEl>
                                        <p:attrNameLst>
                                          <p:attrName>ppt_y</p:attrName>
                                        </p:attrNameLst>
                                      </p:cBhvr>
                                      <p:tavLst>
                                        <p:tav tm="0">
                                          <p:val>
                                            <p:strVal val="1+#ppt_h/2"/>
                                          </p:val>
                                        </p:tav>
                                        <p:tav tm="100000">
                                          <p:val>
                                            <p:strVal val="#ppt_y"/>
                                          </p:val>
                                        </p:tav>
                                      </p:tavLst>
                                    </p:anim>
                                  </p:childTnLst>
                                </p:cTn>
                              </p:par>
                              <p:par>
                                <p:cTn id="4097" nodeType="withEffect" fill="hold" presetClass="entr" presetID="2" presetSubtype="4">
                                  <p:stCondLst>
                                    <p:cond delay="0"/>
                                  </p:stCondLst>
                                  <p:childTnLst>
                                    <p:set>
                                      <p:cBhvr>
                                        <p:cTn id="4098" dur="1" fill="hold">
                                          <p:stCondLst>
                                            <p:cond delay="0"/>
                                          </p:stCondLst>
                                        </p:cTn>
                                        <p:tgtEl>
                                          <p:spTgt spid="1316">
                                            <p:txEl>
                                              <p:pRg st="3" end="3"/>
                                            </p:txEl>
                                          </p:spTgt>
                                        </p:tgtEl>
                                        <p:attrNameLst>
                                          <p:attrName>style.visibility</p:attrName>
                                        </p:attrNameLst>
                                      </p:cBhvr>
                                      <p:to>
                                        <p:strVal val="visible"/>
                                      </p:to>
                                    </p:set>
                                    <p:anim calcmode="lin" valueType="num">
                                      <p:cBhvr additive="repl">
                                        <p:cTn id="4099" dur="500" fill="hold"/>
                                        <p:tgtEl>
                                          <p:spTgt spid="1316">
                                            <p:txEl>
                                              <p:pRg st="3" end="3"/>
                                            </p:txEl>
                                          </p:spTgt>
                                        </p:tgtEl>
                                        <p:attrNameLst>
                                          <p:attrName>ppt_x</p:attrName>
                                        </p:attrNameLst>
                                      </p:cBhvr>
                                      <p:tavLst>
                                        <p:tav tm="0">
                                          <p:val>
                                            <p:strVal val="#ppt_x"/>
                                          </p:val>
                                        </p:tav>
                                        <p:tav tm="100000">
                                          <p:val>
                                            <p:strVal val="#ppt_x"/>
                                          </p:val>
                                        </p:tav>
                                      </p:tavLst>
                                    </p:anim>
                                    <p:anim calcmode="lin" valueType="num">
                                      <p:cBhvr additive="repl">
                                        <p:cTn id="4100" dur="500" fill="hold"/>
                                        <p:tgtEl>
                                          <p:spTgt spid="1316">
                                            <p:txEl>
                                              <p:pRg st="3" end="3"/>
                                            </p:txEl>
                                          </p:spTgt>
                                        </p:tgtEl>
                                        <p:attrNameLst>
                                          <p:attrName>ppt_y</p:attrName>
                                        </p:attrNameLst>
                                      </p:cBhvr>
                                      <p:tavLst>
                                        <p:tav tm="0">
                                          <p:val>
                                            <p:strVal val="1+#ppt_h/2"/>
                                          </p:val>
                                        </p:tav>
                                        <p:tav tm="100000">
                                          <p:val>
                                            <p:strVal val="#ppt_y"/>
                                          </p:val>
                                        </p:tav>
                                      </p:tavLst>
                                    </p:anim>
                                  </p:childTnLst>
                                </p:cTn>
                              </p:par>
                              <p:par>
                                <p:cTn id="4101" nodeType="withEffect" fill="hold" presetClass="entr" presetID="2" presetSubtype="4">
                                  <p:stCondLst>
                                    <p:cond delay="0"/>
                                  </p:stCondLst>
                                  <p:childTnLst>
                                    <p:set>
                                      <p:cBhvr>
                                        <p:cTn id="4102" dur="1" fill="hold">
                                          <p:stCondLst>
                                            <p:cond delay="0"/>
                                          </p:stCondLst>
                                        </p:cTn>
                                        <p:tgtEl>
                                          <p:spTgt spid="1316">
                                            <p:txEl>
                                              <p:pRg st="4" end="4"/>
                                            </p:txEl>
                                          </p:spTgt>
                                        </p:tgtEl>
                                        <p:attrNameLst>
                                          <p:attrName>style.visibility</p:attrName>
                                        </p:attrNameLst>
                                      </p:cBhvr>
                                      <p:to>
                                        <p:strVal val="visible"/>
                                      </p:to>
                                    </p:set>
                                    <p:anim calcmode="lin" valueType="num">
                                      <p:cBhvr additive="repl">
                                        <p:cTn id="4103" dur="500" fill="hold"/>
                                        <p:tgtEl>
                                          <p:spTgt spid="1316">
                                            <p:txEl>
                                              <p:pRg st="4" end="4"/>
                                            </p:txEl>
                                          </p:spTgt>
                                        </p:tgtEl>
                                        <p:attrNameLst>
                                          <p:attrName>ppt_x</p:attrName>
                                        </p:attrNameLst>
                                      </p:cBhvr>
                                      <p:tavLst>
                                        <p:tav tm="0">
                                          <p:val>
                                            <p:strVal val="#ppt_x"/>
                                          </p:val>
                                        </p:tav>
                                        <p:tav tm="100000">
                                          <p:val>
                                            <p:strVal val="#ppt_x"/>
                                          </p:val>
                                        </p:tav>
                                      </p:tavLst>
                                    </p:anim>
                                    <p:anim calcmode="lin" valueType="num">
                                      <p:cBhvr additive="repl">
                                        <p:cTn id="4104" dur="500" fill="hold"/>
                                        <p:tgtEl>
                                          <p:spTgt spid="1316">
                                            <p:txEl>
                                              <p:pRg st="4" end="4"/>
                                            </p:txEl>
                                          </p:spTgt>
                                        </p:tgtEl>
                                        <p:attrNameLst>
                                          <p:attrName>ppt_y</p:attrName>
                                        </p:attrNameLst>
                                      </p:cBhvr>
                                      <p:tavLst>
                                        <p:tav tm="0">
                                          <p:val>
                                            <p:strVal val="1+#ppt_h/2"/>
                                          </p:val>
                                        </p:tav>
                                        <p:tav tm="100000">
                                          <p:val>
                                            <p:strVal val="#ppt_y"/>
                                          </p:val>
                                        </p:tav>
                                      </p:tavLst>
                                    </p:anim>
                                  </p:childTnLst>
                                </p:cTn>
                              </p:par>
                              <p:par>
                                <p:cTn id="4105" nodeType="withEffect" fill="hold" presetClass="entr" presetID="2" presetSubtype="4">
                                  <p:stCondLst>
                                    <p:cond delay="0"/>
                                  </p:stCondLst>
                                  <p:childTnLst>
                                    <p:set>
                                      <p:cBhvr>
                                        <p:cTn id="4106" dur="1" fill="hold">
                                          <p:stCondLst>
                                            <p:cond delay="0"/>
                                          </p:stCondLst>
                                        </p:cTn>
                                        <p:tgtEl>
                                          <p:spTgt spid="1316">
                                            <p:txEl>
                                              <p:pRg st="5" end="5"/>
                                            </p:txEl>
                                          </p:spTgt>
                                        </p:tgtEl>
                                        <p:attrNameLst>
                                          <p:attrName>style.visibility</p:attrName>
                                        </p:attrNameLst>
                                      </p:cBhvr>
                                      <p:to>
                                        <p:strVal val="visible"/>
                                      </p:to>
                                    </p:set>
                                    <p:anim calcmode="lin" valueType="num">
                                      <p:cBhvr additive="repl">
                                        <p:cTn id="4107" dur="500" fill="hold"/>
                                        <p:tgtEl>
                                          <p:spTgt spid="1316">
                                            <p:txEl>
                                              <p:pRg st="5" end="5"/>
                                            </p:txEl>
                                          </p:spTgt>
                                        </p:tgtEl>
                                        <p:attrNameLst>
                                          <p:attrName>ppt_x</p:attrName>
                                        </p:attrNameLst>
                                      </p:cBhvr>
                                      <p:tavLst>
                                        <p:tav tm="0">
                                          <p:val>
                                            <p:strVal val="#ppt_x"/>
                                          </p:val>
                                        </p:tav>
                                        <p:tav tm="100000">
                                          <p:val>
                                            <p:strVal val="#ppt_x"/>
                                          </p:val>
                                        </p:tav>
                                      </p:tavLst>
                                    </p:anim>
                                    <p:anim calcmode="lin" valueType="num">
                                      <p:cBhvr additive="repl">
                                        <p:cTn id="4108" dur="500" fill="hold"/>
                                        <p:tgtEl>
                                          <p:spTgt spid="1316">
                                            <p:txEl>
                                              <p:pRg st="5" end="5"/>
                                            </p:txEl>
                                          </p:spTgt>
                                        </p:tgtEl>
                                        <p:attrNameLst>
                                          <p:attrName>ppt_y</p:attrName>
                                        </p:attrNameLst>
                                      </p:cBhvr>
                                      <p:tavLst>
                                        <p:tav tm="0">
                                          <p:val>
                                            <p:strVal val="1+#ppt_h/2"/>
                                          </p:val>
                                        </p:tav>
                                        <p:tav tm="100000">
                                          <p:val>
                                            <p:strVal val="#ppt_y"/>
                                          </p:val>
                                        </p:tav>
                                      </p:tavLst>
                                    </p:anim>
                                  </p:childTnLst>
                                </p:cTn>
                              </p:par>
                              <p:par>
                                <p:cTn id="4109" nodeType="withEffect" fill="hold" presetClass="entr" presetID="2" presetSubtype="4">
                                  <p:stCondLst>
                                    <p:cond delay="0"/>
                                  </p:stCondLst>
                                  <p:childTnLst>
                                    <p:set>
                                      <p:cBhvr>
                                        <p:cTn id="4110" dur="1" fill="hold">
                                          <p:stCondLst>
                                            <p:cond delay="0"/>
                                          </p:stCondLst>
                                        </p:cTn>
                                        <p:tgtEl>
                                          <p:spTgt spid="1316">
                                            <p:txEl>
                                              <p:pRg st="6" end="6"/>
                                            </p:txEl>
                                          </p:spTgt>
                                        </p:tgtEl>
                                        <p:attrNameLst>
                                          <p:attrName>style.visibility</p:attrName>
                                        </p:attrNameLst>
                                      </p:cBhvr>
                                      <p:to>
                                        <p:strVal val="visible"/>
                                      </p:to>
                                    </p:set>
                                    <p:anim calcmode="lin" valueType="num">
                                      <p:cBhvr additive="repl">
                                        <p:cTn id="4111" dur="500" fill="hold"/>
                                        <p:tgtEl>
                                          <p:spTgt spid="1316">
                                            <p:txEl>
                                              <p:pRg st="6" end="6"/>
                                            </p:txEl>
                                          </p:spTgt>
                                        </p:tgtEl>
                                        <p:attrNameLst>
                                          <p:attrName>ppt_x</p:attrName>
                                        </p:attrNameLst>
                                      </p:cBhvr>
                                      <p:tavLst>
                                        <p:tav tm="0">
                                          <p:val>
                                            <p:strVal val="#ppt_x"/>
                                          </p:val>
                                        </p:tav>
                                        <p:tav tm="100000">
                                          <p:val>
                                            <p:strVal val="#ppt_x"/>
                                          </p:val>
                                        </p:tav>
                                      </p:tavLst>
                                    </p:anim>
                                    <p:anim calcmode="lin" valueType="num">
                                      <p:cBhvr additive="repl">
                                        <p:cTn id="4112" dur="500" fill="hold"/>
                                        <p:tgtEl>
                                          <p:spTgt spid="1316">
                                            <p:txEl>
                                              <p:pRg st="6" end="6"/>
                                            </p:txEl>
                                          </p:spTgt>
                                        </p:tgtEl>
                                        <p:attrNameLst>
                                          <p:attrName>ppt_y</p:attrName>
                                        </p:attrNameLst>
                                      </p:cBhvr>
                                      <p:tavLst>
                                        <p:tav tm="0">
                                          <p:val>
                                            <p:strVal val="1+#ppt_h/2"/>
                                          </p:val>
                                        </p:tav>
                                        <p:tav tm="100000">
                                          <p:val>
                                            <p:strVal val="#ppt_y"/>
                                          </p:val>
                                        </p:tav>
                                      </p:tavLst>
                                    </p:anim>
                                  </p:childTnLst>
                                </p:cTn>
                              </p:par>
                              <p:par>
                                <p:cTn id="4113" nodeType="withEffect" fill="hold" presetClass="entr" presetID="2" presetSubtype="4">
                                  <p:stCondLst>
                                    <p:cond delay="0"/>
                                  </p:stCondLst>
                                  <p:childTnLst>
                                    <p:set>
                                      <p:cBhvr>
                                        <p:cTn id="4114" dur="1" fill="hold">
                                          <p:stCondLst>
                                            <p:cond delay="0"/>
                                          </p:stCondLst>
                                        </p:cTn>
                                        <p:tgtEl>
                                          <p:spTgt spid="1316">
                                            <p:txEl>
                                              <p:pRg st="7" end="7"/>
                                            </p:txEl>
                                          </p:spTgt>
                                        </p:tgtEl>
                                        <p:attrNameLst>
                                          <p:attrName>style.visibility</p:attrName>
                                        </p:attrNameLst>
                                      </p:cBhvr>
                                      <p:to>
                                        <p:strVal val="visible"/>
                                      </p:to>
                                    </p:set>
                                    <p:anim calcmode="lin" valueType="num">
                                      <p:cBhvr additive="repl">
                                        <p:cTn id="4115" dur="500" fill="hold"/>
                                        <p:tgtEl>
                                          <p:spTgt spid="1316">
                                            <p:txEl>
                                              <p:pRg st="7" end="7"/>
                                            </p:txEl>
                                          </p:spTgt>
                                        </p:tgtEl>
                                        <p:attrNameLst>
                                          <p:attrName>ppt_x</p:attrName>
                                        </p:attrNameLst>
                                      </p:cBhvr>
                                      <p:tavLst>
                                        <p:tav tm="0">
                                          <p:val>
                                            <p:strVal val="#ppt_x"/>
                                          </p:val>
                                        </p:tav>
                                        <p:tav tm="100000">
                                          <p:val>
                                            <p:strVal val="#ppt_x"/>
                                          </p:val>
                                        </p:tav>
                                      </p:tavLst>
                                    </p:anim>
                                    <p:anim calcmode="lin" valueType="num">
                                      <p:cBhvr additive="repl">
                                        <p:cTn id="4116" dur="500" fill="hold"/>
                                        <p:tgtEl>
                                          <p:spTgt spid="1316">
                                            <p:txEl>
                                              <p:pRg st="7" end="7"/>
                                            </p:txEl>
                                          </p:spTgt>
                                        </p:tgtEl>
                                        <p:attrNameLst>
                                          <p:attrName>ppt_y</p:attrName>
                                        </p:attrNameLst>
                                      </p:cBhvr>
                                      <p:tavLst>
                                        <p:tav tm="0">
                                          <p:val>
                                            <p:strVal val="1+#ppt_h/2"/>
                                          </p:val>
                                        </p:tav>
                                        <p:tav tm="100000">
                                          <p:val>
                                            <p:strVal val="#ppt_y"/>
                                          </p:val>
                                        </p:tav>
                                      </p:tavLst>
                                    </p:anim>
                                  </p:childTnLst>
                                </p:cTn>
                              </p:par>
                              <p:par>
                                <p:cTn id="4117" nodeType="withEffect" fill="hold" presetClass="entr" presetID="2" presetSubtype="4">
                                  <p:stCondLst>
                                    <p:cond delay="0"/>
                                  </p:stCondLst>
                                  <p:childTnLst>
                                    <p:set>
                                      <p:cBhvr>
                                        <p:cTn id="4118" dur="1" fill="hold">
                                          <p:stCondLst>
                                            <p:cond delay="0"/>
                                          </p:stCondLst>
                                        </p:cTn>
                                        <p:tgtEl>
                                          <p:spTgt spid="1316">
                                            <p:txEl>
                                              <p:pRg st="8" end="8"/>
                                            </p:txEl>
                                          </p:spTgt>
                                        </p:tgtEl>
                                        <p:attrNameLst>
                                          <p:attrName>style.visibility</p:attrName>
                                        </p:attrNameLst>
                                      </p:cBhvr>
                                      <p:to>
                                        <p:strVal val="visible"/>
                                      </p:to>
                                    </p:set>
                                    <p:anim calcmode="lin" valueType="num">
                                      <p:cBhvr additive="repl">
                                        <p:cTn id="4119" dur="500" fill="hold"/>
                                        <p:tgtEl>
                                          <p:spTgt spid="1316">
                                            <p:txEl>
                                              <p:pRg st="8" end="8"/>
                                            </p:txEl>
                                          </p:spTgt>
                                        </p:tgtEl>
                                        <p:attrNameLst>
                                          <p:attrName>ppt_x</p:attrName>
                                        </p:attrNameLst>
                                      </p:cBhvr>
                                      <p:tavLst>
                                        <p:tav tm="0">
                                          <p:val>
                                            <p:strVal val="#ppt_x"/>
                                          </p:val>
                                        </p:tav>
                                        <p:tav tm="100000">
                                          <p:val>
                                            <p:strVal val="#ppt_x"/>
                                          </p:val>
                                        </p:tav>
                                      </p:tavLst>
                                    </p:anim>
                                    <p:anim calcmode="lin" valueType="num">
                                      <p:cBhvr additive="repl">
                                        <p:cTn id="4120" dur="500" fill="hold"/>
                                        <p:tgtEl>
                                          <p:spTgt spid="13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2421000" y="536400"/>
            <a:ext cx="6036480" cy="1637640"/>
          </a:xfrm>
          <a:prstGeom prst="rect">
            <a:avLst/>
          </a:prstGeom>
          <a:noFill/>
          <a:ln w="0">
            <a:noFill/>
          </a:ln>
        </p:spPr>
        <p:txBody>
          <a:bodyPr lIns="0" rIns="0" tIns="0" bIns="0" anchor="ctr">
            <a:noAutofit/>
          </a:bodyPr>
          <a:p>
            <a:pPr>
              <a:lnSpc>
                <a:spcPct val="100000"/>
              </a:lnSpc>
              <a:buNone/>
            </a:pPr>
            <a:r>
              <a:rPr b="1" lang="en-US" sz="3600" spc="-1" strike="noStrike">
                <a:solidFill>
                  <a:srgbClr val="0085b2"/>
                </a:solidFill>
                <a:latin typeface="Calibri"/>
                <a:ea typeface="ＭＳ Ｐゴシック"/>
              </a:rPr>
              <a:t>Plan for today:</a:t>
            </a:r>
            <a:endParaRPr b="0" lang="en-US" sz="3600" spc="-1" strike="noStrike">
              <a:latin typeface="Arial"/>
            </a:endParaRPr>
          </a:p>
        </p:txBody>
      </p:sp>
      <p:sp>
        <p:nvSpPr>
          <p:cNvPr id="344" name="PlaceHolder 2"/>
          <p:cNvSpPr>
            <a:spLocks noGrp="1"/>
          </p:cNvSpPr>
          <p:nvPr>
            <p:ph type="subTitle"/>
          </p:nvPr>
        </p:nvSpPr>
        <p:spPr>
          <a:xfrm>
            <a:off x="685800" y="2806200"/>
            <a:ext cx="4393440" cy="1803960"/>
          </a:xfrm>
          <a:prstGeom prst="rect">
            <a:avLst/>
          </a:prstGeom>
          <a:noFill/>
          <a:ln w="0">
            <a:noFill/>
          </a:ln>
        </p:spPr>
        <p:txBody>
          <a:bodyPr lIns="0" rIns="0" tIns="0" bIns="0" anchor="t">
            <a:normAutofit/>
          </a:bodyPr>
          <a:p>
            <a:pPr>
              <a:lnSpc>
                <a:spcPct val="100000"/>
              </a:lnSpc>
              <a:buNone/>
              <a:tabLst>
                <a:tab algn="l" pos="0"/>
              </a:tabLst>
            </a:pPr>
            <a:r>
              <a:rPr b="0" lang="en-US" sz="2400" spc="-1" strike="noStrike">
                <a:solidFill>
                  <a:srgbClr val="808080"/>
                </a:solidFill>
                <a:latin typeface="Arial"/>
              </a:rPr>
              <a:t>10:30 Coffee break</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12:00 Lunch</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14:30 Coffee break &amp; snack</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17:00 End of the training day</a:t>
            </a:r>
            <a:endParaRPr b="0" lang="en-US" sz="2400" spc="-1" strike="noStrike">
              <a:latin typeface="Arial"/>
            </a:endParaRPr>
          </a:p>
        </p:txBody>
      </p:sp>
    </p:spTree>
  </p:cSld>
  <p:transition>
    <p:wipe dir="r"/>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58" name="PlaceHolder 2"/>
          <p:cNvSpPr>
            <a:spLocks noGrp="1"/>
          </p:cNvSpPr>
          <p:nvPr>
            <p:ph/>
          </p:nvPr>
        </p:nvSpPr>
        <p:spPr>
          <a:xfrm>
            <a:off x="385200" y="1200960"/>
            <a:ext cx="7555320" cy="2858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Default arguments</a:t>
            </a:r>
            <a:r>
              <a:rPr b="1" lang="en-US" sz="2000" spc="-1" strike="noStrike">
                <a:solidFill>
                  <a:srgbClr val="000000"/>
                </a:solidFill>
                <a:latin typeface="Calibri"/>
                <a:ea typeface="Times New Roman"/>
              </a:rPr>
              <a:t>	</a:t>
            </a:r>
            <a:endParaRPr b="0" lang="en-US" sz="2000" spc="-1" strike="noStrike">
              <a:latin typeface="Arial"/>
            </a:endParaRPr>
          </a:p>
          <a:p>
            <a:pPr marL="444600" indent="-173160">
              <a:lnSpc>
                <a:spcPct val="100000"/>
              </a:lnSpc>
              <a:spcBef>
                <a:spcPts val="400"/>
              </a:spcBef>
              <a:buNone/>
              <a:tabLst>
                <a:tab algn="l" pos="0"/>
              </a:tabLst>
            </a:pPr>
            <a:endParaRPr b="0" lang="en-US" sz="2000" spc="-1" strike="noStrike">
              <a:latin typeface="Arial"/>
            </a:endParaRPr>
          </a:p>
          <a:p>
            <a:pPr marL="399960" indent="-1731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j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1731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1731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9960" indent="-1731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173160">
              <a:lnSpc>
                <a:spcPct val="100000"/>
              </a:lnSpc>
              <a:spcBef>
                <a:spcPts val="281"/>
              </a:spcBef>
              <a:buNone/>
              <a:tabLst>
                <a:tab algn="l" pos="0"/>
              </a:tabLst>
            </a:pPr>
            <a:endParaRPr b="0" lang="en-US" sz="1400" spc="-1" strike="noStrike">
              <a:latin typeface="Arial"/>
            </a:endParaRPr>
          </a:p>
          <a:p>
            <a:pPr marL="399960" indent="-1731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9960" indent="-1731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9960" indent="-173160">
              <a:lnSpc>
                <a:spcPct val="100000"/>
              </a:lnSpc>
              <a:spcBef>
                <a:spcPts val="400"/>
              </a:spcBef>
              <a:buNone/>
              <a:tabLst>
                <a:tab algn="l" pos="0"/>
              </a:tabLst>
            </a:pPr>
            <a:endParaRPr b="0" lang="en-US" sz="2000" spc="-1" strike="noStrike">
              <a:latin typeface="Arial"/>
            </a:endParaRPr>
          </a:p>
        </p:txBody>
      </p:sp>
      <p:sp>
        <p:nvSpPr>
          <p:cNvPr id="459" name="PlaceHolder 3"/>
          <p:cNvSpPr>
            <a:spLocks noGrp="1"/>
          </p:cNvSpPr>
          <p:nvPr>
            <p:ph type="sldNum" idx="3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CD58A1E-1FC5-4763-98F4-803C7568441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19" name="PlaceHolder 2"/>
          <p:cNvSpPr>
            <a:spLocks noGrp="1"/>
          </p:cNvSpPr>
          <p:nvPr>
            <p:ph/>
          </p:nvPr>
        </p:nvSpPr>
        <p:spPr>
          <a:xfrm>
            <a:off x="385200" y="1200960"/>
            <a:ext cx="7555320" cy="2648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There are several disadvantages: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All kinds of objects can have all kinds of properties (e.g. assignable, default-constructable, enumerable). To put all possible combinations in one inheritance tree is very impractical.</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actual type of the object is lost in the function and return argument (</a:t>
            </a:r>
            <a:r>
              <a:rPr b="1" i="1" lang="en-US" sz="2000" spc="-1" strike="noStrike">
                <a:solidFill>
                  <a:srgbClr val="000000"/>
                </a:solidFill>
                <a:highlight>
                  <a:srgbClr val="ffffff"/>
                </a:highlight>
                <a:latin typeface="Calibri"/>
                <a:ea typeface="Times New Roman"/>
              </a:rPr>
              <a:t>type erasure</a:t>
            </a:r>
            <a:r>
              <a:rPr b="1" lang="en-US" sz="2000" spc="-1" strike="noStrike">
                <a:solidFill>
                  <a:srgbClr val="000000"/>
                </a:solidFill>
                <a:highlight>
                  <a:srgbClr val="ffffff"/>
                </a:highlight>
                <a:latin typeface="Calibri"/>
                <a:ea typeface="Times New Roman"/>
              </a:rPr>
              <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better solution is to leave the type fixed but delay specification until we use it (</a:t>
            </a:r>
            <a:r>
              <a:rPr b="1" i="1" lang="en-US" sz="2000" spc="-1" strike="noStrike">
                <a:solidFill>
                  <a:srgbClr val="000000"/>
                </a:solidFill>
                <a:highlight>
                  <a:srgbClr val="ffffff"/>
                </a:highlight>
                <a:latin typeface="Calibri"/>
                <a:ea typeface="Times New Roman"/>
              </a:rPr>
              <a:t>duck typing</a:t>
            </a:r>
            <a:r>
              <a:rPr b="1" lang="en-US" sz="2000" spc="-1" strike="noStrike">
                <a:solidFill>
                  <a:srgbClr val="000000"/>
                </a:solidFill>
                <a:highlight>
                  <a:srgbClr val="ffffff"/>
                </a:highlight>
                <a:latin typeface="Calibri"/>
                <a:ea typeface="Times New Roman"/>
              </a:rPr>
              <a:t>).</a:t>
            </a:r>
            <a:endParaRPr b="0" lang="en-US" sz="2000" spc="-1" strike="noStrike">
              <a:latin typeface="Arial"/>
            </a:endParaRPr>
          </a:p>
        </p:txBody>
      </p:sp>
      <p:sp>
        <p:nvSpPr>
          <p:cNvPr id="1320" name="PlaceHolder 3"/>
          <p:cNvSpPr>
            <a:spLocks noGrp="1"/>
          </p:cNvSpPr>
          <p:nvPr>
            <p:ph type="sldNum" idx="28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9B6FB0-0776-42F1-A8EB-F694393E9E7C}"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21" dur="indefinite" restart="never" nodeType="tmRoot">
          <p:childTnLst>
            <p:seq>
              <p:cTn id="4122" dur="indefinite" nodeType="mainSeq">
                <p:childTnLst>
                  <p:par>
                    <p:cTn id="4123" fill="hold">
                      <p:stCondLst>
                        <p:cond delay="indefinite"/>
                      </p:stCondLst>
                      <p:childTnLst>
                        <p:par>
                          <p:cTn id="4124" fill="hold">
                            <p:stCondLst>
                              <p:cond delay="0"/>
                            </p:stCondLst>
                            <p:childTnLst>
                              <p:par>
                                <p:cTn id="4125" nodeType="clickEffect" fill="hold" presetClass="entr" presetID="2" presetSubtype="4">
                                  <p:stCondLst>
                                    <p:cond delay="0"/>
                                  </p:stCondLst>
                                  <p:childTnLst>
                                    <p:set>
                                      <p:cBhvr>
                                        <p:cTn id="4126" dur="1" fill="hold">
                                          <p:stCondLst>
                                            <p:cond delay="0"/>
                                          </p:stCondLst>
                                        </p:cTn>
                                        <p:tgtEl>
                                          <p:spTgt spid="1319">
                                            <p:txEl>
                                              <p:pRg st="1" end="1"/>
                                            </p:txEl>
                                          </p:spTgt>
                                        </p:tgtEl>
                                        <p:attrNameLst>
                                          <p:attrName>style.visibility</p:attrName>
                                        </p:attrNameLst>
                                      </p:cBhvr>
                                      <p:to>
                                        <p:strVal val="visible"/>
                                      </p:to>
                                    </p:set>
                                    <p:anim calcmode="lin" valueType="num">
                                      <p:cBhvr additive="repl">
                                        <p:cTn id="4127" dur="500" fill="hold"/>
                                        <p:tgtEl>
                                          <p:spTgt spid="1319">
                                            <p:txEl>
                                              <p:pRg st="1" end="1"/>
                                            </p:txEl>
                                          </p:spTgt>
                                        </p:tgtEl>
                                        <p:attrNameLst>
                                          <p:attrName>ppt_x</p:attrName>
                                        </p:attrNameLst>
                                      </p:cBhvr>
                                      <p:tavLst>
                                        <p:tav tm="0">
                                          <p:val>
                                            <p:strVal val="#ppt_x"/>
                                          </p:val>
                                        </p:tav>
                                        <p:tav tm="100000">
                                          <p:val>
                                            <p:strVal val="#ppt_x"/>
                                          </p:val>
                                        </p:tav>
                                      </p:tavLst>
                                    </p:anim>
                                    <p:anim calcmode="lin" valueType="num">
                                      <p:cBhvr additive="repl">
                                        <p:cTn id="4128" dur="500" fill="hold"/>
                                        <p:tgtEl>
                                          <p:spTgt spid="13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29" fill="hold">
                      <p:stCondLst>
                        <p:cond delay="indefinite"/>
                      </p:stCondLst>
                      <p:childTnLst>
                        <p:par>
                          <p:cTn id="4130" fill="hold">
                            <p:stCondLst>
                              <p:cond delay="0"/>
                            </p:stCondLst>
                            <p:childTnLst>
                              <p:par>
                                <p:cTn id="4131" nodeType="clickEffect" fill="hold" presetClass="entr" presetID="2" presetSubtype="4">
                                  <p:stCondLst>
                                    <p:cond delay="0"/>
                                  </p:stCondLst>
                                  <p:childTnLst>
                                    <p:set>
                                      <p:cBhvr>
                                        <p:cTn id="4132" dur="1" fill="hold">
                                          <p:stCondLst>
                                            <p:cond delay="0"/>
                                          </p:stCondLst>
                                        </p:cTn>
                                        <p:tgtEl>
                                          <p:spTgt spid="1319">
                                            <p:txEl>
                                              <p:pRg st="2" end="2"/>
                                            </p:txEl>
                                          </p:spTgt>
                                        </p:tgtEl>
                                        <p:attrNameLst>
                                          <p:attrName>style.visibility</p:attrName>
                                        </p:attrNameLst>
                                      </p:cBhvr>
                                      <p:to>
                                        <p:strVal val="visible"/>
                                      </p:to>
                                    </p:set>
                                    <p:anim calcmode="lin" valueType="num">
                                      <p:cBhvr additive="repl">
                                        <p:cTn id="4133" dur="500" fill="hold"/>
                                        <p:tgtEl>
                                          <p:spTgt spid="1319">
                                            <p:txEl>
                                              <p:pRg st="2" end="2"/>
                                            </p:txEl>
                                          </p:spTgt>
                                        </p:tgtEl>
                                        <p:attrNameLst>
                                          <p:attrName>ppt_x</p:attrName>
                                        </p:attrNameLst>
                                      </p:cBhvr>
                                      <p:tavLst>
                                        <p:tav tm="0">
                                          <p:val>
                                            <p:strVal val="#ppt_x"/>
                                          </p:val>
                                        </p:tav>
                                        <p:tav tm="100000">
                                          <p:val>
                                            <p:strVal val="#ppt_x"/>
                                          </p:val>
                                        </p:tav>
                                      </p:tavLst>
                                    </p:anim>
                                    <p:anim calcmode="lin" valueType="num">
                                      <p:cBhvr additive="repl">
                                        <p:cTn id="4134" dur="500" fill="hold"/>
                                        <p:tgtEl>
                                          <p:spTgt spid="13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35" fill="hold">
                      <p:stCondLst>
                        <p:cond delay="indefinite"/>
                      </p:stCondLst>
                      <p:childTnLst>
                        <p:par>
                          <p:cTn id="4136" fill="hold">
                            <p:stCondLst>
                              <p:cond delay="0"/>
                            </p:stCondLst>
                            <p:childTnLst>
                              <p:par>
                                <p:cTn id="4137" nodeType="clickEffect" fill="hold" presetClass="entr" presetID="2" presetSubtype="4">
                                  <p:stCondLst>
                                    <p:cond delay="0"/>
                                  </p:stCondLst>
                                  <p:childTnLst>
                                    <p:set>
                                      <p:cBhvr>
                                        <p:cTn id="4138" dur="1" fill="hold">
                                          <p:stCondLst>
                                            <p:cond delay="0"/>
                                          </p:stCondLst>
                                        </p:cTn>
                                        <p:tgtEl>
                                          <p:spTgt spid="1319">
                                            <p:txEl>
                                              <p:pRg st="3" end="3"/>
                                            </p:txEl>
                                          </p:spTgt>
                                        </p:tgtEl>
                                        <p:attrNameLst>
                                          <p:attrName>style.visibility</p:attrName>
                                        </p:attrNameLst>
                                      </p:cBhvr>
                                      <p:to>
                                        <p:strVal val="visible"/>
                                      </p:to>
                                    </p:set>
                                    <p:anim calcmode="lin" valueType="num">
                                      <p:cBhvr additive="repl">
                                        <p:cTn id="4139" dur="500" fill="hold"/>
                                        <p:tgtEl>
                                          <p:spTgt spid="1319">
                                            <p:txEl>
                                              <p:pRg st="3" end="3"/>
                                            </p:txEl>
                                          </p:spTgt>
                                        </p:tgtEl>
                                        <p:attrNameLst>
                                          <p:attrName>ppt_x</p:attrName>
                                        </p:attrNameLst>
                                      </p:cBhvr>
                                      <p:tavLst>
                                        <p:tav tm="0">
                                          <p:val>
                                            <p:strVal val="#ppt_x"/>
                                          </p:val>
                                        </p:tav>
                                        <p:tav tm="100000">
                                          <p:val>
                                            <p:strVal val="#ppt_x"/>
                                          </p:val>
                                        </p:tav>
                                      </p:tavLst>
                                    </p:anim>
                                    <p:anim calcmode="lin" valueType="num">
                                      <p:cBhvr additive="repl">
                                        <p:cTn id="4140" dur="500" fill="hold"/>
                                        <p:tgtEl>
                                          <p:spTgt spid="13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22" name="PlaceHolder 2"/>
          <p:cNvSpPr>
            <a:spLocks noGrp="1"/>
          </p:cNvSpPr>
          <p:nvPr>
            <p:ph/>
          </p:nvPr>
        </p:nvSpPr>
        <p:spPr>
          <a:xfrm>
            <a:off x="385200" y="1200960"/>
            <a:ext cx="7555320" cy="3522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This is accomplished in C++ through templates: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We can now use the function for any type: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y</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j</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y</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j</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323" name="PlaceHolder 3"/>
          <p:cNvSpPr>
            <a:spLocks noGrp="1"/>
          </p:cNvSpPr>
          <p:nvPr>
            <p:ph type="sldNum" idx="29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B0C48D5-03F8-49B9-B183-60A4D69BB34C}"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41" dur="indefinite" restart="never" nodeType="tmRoot">
          <p:childTnLst>
            <p:seq>
              <p:cTn id="4142" dur="indefinite" nodeType="mainSeq">
                <p:childTnLst>
                  <p:par>
                    <p:cTn id="4143" fill="hold">
                      <p:stCondLst>
                        <p:cond delay="indefinite"/>
                      </p:stCondLst>
                      <p:childTnLst>
                        <p:par>
                          <p:cTn id="4144" fill="hold">
                            <p:stCondLst>
                              <p:cond delay="0"/>
                            </p:stCondLst>
                            <p:childTnLst>
                              <p:par>
                                <p:cTn id="4145" nodeType="clickEffect" fill="hold" presetClass="entr" presetID="2" presetSubtype="4">
                                  <p:stCondLst>
                                    <p:cond delay="0"/>
                                  </p:stCondLst>
                                  <p:childTnLst>
                                    <p:set>
                                      <p:cBhvr>
                                        <p:cTn id="4146" dur="1" fill="hold">
                                          <p:stCondLst>
                                            <p:cond delay="0"/>
                                          </p:stCondLst>
                                        </p:cTn>
                                        <p:tgtEl>
                                          <p:spTgt spid="1322">
                                            <p:txEl>
                                              <p:pRg st="8" end="8"/>
                                            </p:txEl>
                                          </p:spTgt>
                                        </p:tgtEl>
                                        <p:attrNameLst>
                                          <p:attrName>style.visibility</p:attrName>
                                        </p:attrNameLst>
                                      </p:cBhvr>
                                      <p:to>
                                        <p:strVal val="visible"/>
                                      </p:to>
                                    </p:set>
                                    <p:anim calcmode="lin" valueType="num">
                                      <p:cBhvr additive="repl">
                                        <p:cTn id="4147" dur="500" fill="hold"/>
                                        <p:tgtEl>
                                          <p:spTgt spid="1322">
                                            <p:txEl>
                                              <p:pRg st="8" end="8"/>
                                            </p:txEl>
                                          </p:spTgt>
                                        </p:tgtEl>
                                        <p:attrNameLst>
                                          <p:attrName>ppt_x</p:attrName>
                                        </p:attrNameLst>
                                      </p:cBhvr>
                                      <p:tavLst>
                                        <p:tav tm="0">
                                          <p:val>
                                            <p:strVal val="#ppt_x"/>
                                          </p:val>
                                        </p:tav>
                                        <p:tav tm="100000">
                                          <p:val>
                                            <p:strVal val="#ppt_x"/>
                                          </p:val>
                                        </p:tav>
                                      </p:tavLst>
                                    </p:anim>
                                    <p:anim calcmode="lin" valueType="num">
                                      <p:cBhvr additive="repl">
                                        <p:cTn id="4148" dur="500" fill="hold"/>
                                        <p:tgtEl>
                                          <p:spTgt spid="1322">
                                            <p:txEl>
                                              <p:pRg st="8" end="8"/>
                                            </p:txEl>
                                          </p:spTgt>
                                        </p:tgtEl>
                                        <p:attrNameLst>
                                          <p:attrName>ppt_y</p:attrName>
                                        </p:attrNameLst>
                                      </p:cBhvr>
                                      <p:tavLst>
                                        <p:tav tm="0">
                                          <p:val>
                                            <p:strVal val="1+#ppt_h/2"/>
                                          </p:val>
                                        </p:tav>
                                        <p:tav tm="100000">
                                          <p:val>
                                            <p:strVal val="#ppt_y"/>
                                          </p:val>
                                        </p:tav>
                                      </p:tavLst>
                                    </p:anim>
                                  </p:childTnLst>
                                </p:cTn>
                              </p:par>
                              <p:par>
                                <p:cTn id="4149" nodeType="withEffect" fill="hold" presetClass="entr" presetID="2" presetSubtype="4">
                                  <p:stCondLst>
                                    <p:cond delay="0"/>
                                  </p:stCondLst>
                                  <p:childTnLst>
                                    <p:set>
                                      <p:cBhvr>
                                        <p:cTn id="4150" dur="1" fill="hold">
                                          <p:stCondLst>
                                            <p:cond delay="0"/>
                                          </p:stCondLst>
                                        </p:cTn>
                                        <p:tgtEl>
                                          <p:spTgt spid="1322">
                                            <p:txEl>
                                              <p:pRg st="9" end="9"/>
                                            </p:txEl>
                                          </p:spTgt>
                                        </p:tgtEl>
                                        <p:attrNameLst>
                                          <p:attrName>style.visibility</p:attrName>
                                        </p:attrNameLst>
                                      </p:cBhvr>
                                      <p:to>
                                        <p:strVal val="visible"/>
                                      </p:to>
                                    </p:set>
                                    <p:anim calcmode="lin" valueType="num">
                                      <p:cBhvr additive="repl">
                                        <p:cTn id="4151" dur="500" fill="hold"/>
                                        <p:tgtEl>
                                          <p:spTgt spid="1322">
                                            <p:txEl>
                                              <p:pRg st="9" end="9"/>
                                            </p:txEl>
                                          </p:spTgt>
                                        </p:tgtEl>
                                        <p:attrNameLst>
                                          <p:attrName>ppt_x</p:attrName>
                                        </p:attrNameLst>
                                      </p:cBhvr>
                                      <p:tavLst>
                                        <p:tav tm="0">
                                          <p:val>
                                            <p:strVal val="#ppt_x"/>
                                          </p:val>
                                        </p:tav>
                                        <p:tav tm="100000">
                                          <p:val>
                                            <p:strVal val="#ppt_x"/>
                                          </p:val>
                                        </p:tav>
                                      </p:tavLst>
                                    </p:anim>
                                    <p:anim calcmode="lin" valueType="num">
                                      <p:cBhvr additive="repl">
                                        <p:cTn id="4152" dur="500" fill="hold"/>
                                        <p:tgtEl>
                                          <p:spTgt spid="1322">
                                            <p:txEl>
                                              <p:pRg st="9" end="9"/>
                                            </p:txEl>
                                          </p:spTgt>
                                        </p:tgtEl>
                                        <p:attrNameLst>
                                          <p:attrName>ppt_y</p:attrName>
                                        </p:attrNameLst>
                                      </p:cBhvr>
                                      <p:tavLst>
                                        <p:tav tm="0">
                                          <p:val>
                                            <p:strVal val="1+#ppt_h/2"/>
                                          </p:val>
                                        </p:tav>
                                        <p:tav tm="100000">
                                          <p:val>
                                            <p:strVal val="#ppt_y"/>
                                          </p:val>
                                        </p:tav>
                                      </p:tavLst>
                                    </p:anim>
                                  </p:childTnLst>
                                </p:cTn>
                              </p:par>
                              <p:par>
                                <p:cTn id="4153" nodeType="withEffect" fill="hold" presetClass="entr" presetID="2" presetSubtype="4">
                                  <p:stCondLst>
                                    <p:cond delay="0"/>
                                  </p:stCondLst>
                                  <p:childTnLst>
                                    <p:set>
                                      <p:cBhvr>
                                        <p:cTn id="4154" dur="1" fill="hold">
                                          <p:stCondLst>
                                            <p:cond delay="0"/>
                                          </p:stCondLst>
                                        </p:cTn>
                                        <p:tgtEl>
                                          <p:spTgt spid="1322">
                                            <p:txEl>
                                              <p:pRg st="10" end="10"/>
                                            </p:txEl>
                                          </p:spTgt>
                                        </p:tgtEl>
                                        <p:attrNameLst>
                                          <p:attrName>style.visibility</p:attrName>
                                        </p:attrNameLst>
                                      </p:cBhvr>
                                      <p:to>
                                        <p:strVal val="visible"/>
                                      </p:to>
                                    </p:set>
                                    <p:anim calcmode="lin" valueType="num">
                                      <p:cBhvr additive="repl">
                                        <p:cTn id="4155" dur="500" fill="hold"/>
                                        <p:tgtEl>
                                          <p:spTgt spid="1322">
                                            <p:txEl>
                                              <p:pRg st="10" end="10"/>
                                            </p:txEl>
                                          </p:spTgt>
                                        </p:tgtEl>
                                        <p:attrNameLst>
                                          <p:attrName>ppt_x</p:attrName>
                                        </p:attrNameLst>
                                      </p:cBhvr>
                                      <p:tavLst>
                                        <p:tav tm="0">
                                          <p:val>
                                            <p:strVal val="#ppt_x"/>
                                          </p:val>
                                        </p:tav>
                                        <p:tav tm="100000">
                                          <p:val>
                                            <p:strVal val="#ppt_x"/>
                                          </p:val>
                                        </p:tav>
                                      </p:tavLst>
                                    </p:anim>
                                    <p:anim calcmode="lin" valueType="num">
                                      <p:cBhvr additive="repl">
                                        <p:cTn id="4156" dur="500" fill="hold"/>
                                        <p:tgtEl>
                                          <p:spTgt spid="1322">
                                            <p:txEl>
                                              <p:pRg st="10" end="10"/>
                                            </p:txEl>
                                          </p:spTgt>
                                        </p:tgtEl>
                                        <p:attrNameLst>
                                          <p:attrName>ppt_y</p:attrName>
                                        </p:attrNameLst>
                                      </p:cBhvr>
                                      <p:tavLst>
                                        <p:tav tm="0">
                                          <p:val>
                                            <p:strVal val="1+#ppt_h/2"/>
                                          </p:val>
                                        </p:tav>
                                        <p:tav tm="100000">
                                          <p:val>
                                            <p:strVal val="#ppt_y"/>
                                          </p:val>
                                        </p:tav>
                                      </p:tavLst>
                                    </p:anim>
                                  </p:childTnLst>
                                </p:cTn>
                              </p:par>
                              <p:par>
                                <p:cTn id="4157" nodeType="withEffect" fill="hold" presetClass="entr" presetID="2" presetSubtype="4">
                                  <p:stCondLst>
                                    <p:cond delay="0"/>
                                  </p:stCondLst>
                                  <p:childTnLst>
                                    <p:set>
                                      <p:cBhvr>
                                        <p:cTn id="4158" dur="1" fill="hold">
                                          <p:stCondLst>
                                            <p:cond delay="0"/>
                                          </p:stCondLst>
                                        </p:cTn>
                                        <p:tgtEl>
                                          <p:spTgt spid="1322">
                                            <p:txEl>
                                              <p:pRg st="11" end="11"/>
                                            </p:txEl>
                                          </p:spTgt>
                                        </p:tgtEl>
                                        <p:attrNameLst>
                                          <p:attrName>style.visibility</p:attrName>
                                        </p:attrNameLst>
                                      </p:cBhvr>
                                      <p:to>
                                        <p:strVal val="visible"/>
                                      </p:to>
                                    </p:set>
                                    <p:anim calcmode="lin" valueType="num">
                                      <p:cBhvr additive="repl">
                                        <p:cTn id="4159" dur="500" fill="hold"/>
                                        <p:tgtEl>
                                          <p:spTgt spid="1322">
                                            <p:txEl>
                                              <p:pRg st="11" end="11"/>
                                            </p:txEl>
                                          </p:spTgt>
                                        </p:tgtEl>
                                        <p:attrNameLst>
                                          <p:attrName>ppt_x</p:attrName>
                                        </p:attrNameLst>
                                      </p:cBhvr>
                                      <p:tavLst>
                                        <p:tav tm="0">
                                          <p:val>
                                            <p:strVal val="#ppt_x"/>
                                          </p:val>
                                        </p:tav>
                                        <p:tav tm="100000">
                                          <p:val>
                                            <p:strVal val="#ppt_x"/>
                                          </p:val>
                                        </p:tav>
                                      </p:tavLst>
                                    </p:anim>
                                    <p:anim calcmode="lin" valueType="num">
                                      <p:cBhvr additive="repl">
                                        <p:cTn id="4160" dur="500" fill="hold"/>
                                        <p:tgtEl>
                                          <p:spTgt spid="1322">
                                            <p:txEl>
                                              <p:pRg st="11" end="11"/>
                                            </p:txEl>
                                          </p:spTgt>
                                        </p:tgtEl>
                                        <p:attrNameLst>
                                          <p:attrName>ppt_y</p:attrName>
                                        </p:attrNameLst>
                                      </p:cBhvr>
                                      <p:tavLst>
                                        <p:tav tm="0">
                                          <p:val>
                                            <p:strVal val="1+#ppt_h/2"/>
                                          </p:val>
                                        </p:tav>
                                        <p:tav tm="100000">
                                          <p:val>
                                            <p:strVal val="#ppt_y"/>
                                          </p:val>
                                        </p:tav>
                                      </p:tavLst>
                                    </p:anim>
                                  </p:childTnLst>
                                </p:cTn>
                              </p:par>
                              <p:par>
                                <p:cTn id="4161" nodeType="withEffect" fill="hold" presetClass="entr" presetID="2" presetSubtype="4">
                                  <p:stCondLst>
                                    <p:cond delay="0"/>
                                  </p:stCondLst>
                                  <p:childTnLst>
                                    <p:set>
                                      <p:cBhvr>
                                        <p:cTn id="4162" dur="1" fill="hold">
                                          <p:stCondLst>
                                            <p:cond delay="0"/>
                                          </p:stCondLst>
                                        </p:cTn>
                                        <p:tgtEl>
                                          <p:spTgt spid="1322">
                                            <p:txEl>
                                              <p:pRg st="12" end="12"/>
                                            </p:txEl>
                                          </p:spTgt>
                                        </p:tgtEl>
                                        <p:attrNameLst>
                                          <p:attrName>style.visibility</p:attrName>
                                        </p:attrNameLst>
                                      </p:cBhvr>
                                      <p:to>
                                        <p:strVal val="visible"/>
                                      </p:to>
                                    </p:set>
                                    <p:anim calcmode="lin" valueType="num">
                                      <p:cBhvr additive="repl">
                                        <p:cTn id="4163" dur="500" fill="hold"/>
                                        <p:tgtEl>
                                          <p:spTgt spid="1322">
                                            <p:txEl>
                                              <p:pRg st="12" end="12"/>
                                            </p:txEl>
                                          </p:spTgt>
                                        </p:tgtEl>
                                        <p:attrNameLst>
                                          <p:attrName>ppt_x</p:attrName>
                                        </p:attrNameLst>
                                      </p:cBhvr>
                                      <p:tavLst>
                                        <p:tav tm="0">
                                          <p:val>
                                            <p:strVal val="#ppt_x"/>
                                          </p:val>
                                        </p:tav>
                                        <p:tav tm="100000">
                                          <p:val>
                                            <p:strVal val="#ppt_x"/>
                                          </p:val>
                                        </p:tav>
                                      </p:tavLst>
                                    </p:anim>
                                    <p:anim calcmode="lin" valueType="num">
                                      <p:cBhvr additive="repl">
                                        <p:cTn id="4164" dur="500" fill="hold"/>
                                        <p:tgtEl>
                                          <p:spTgt spid="132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25" name="PlaceHolder 2"/>
          <p:cNvSpPr>
            <a:spLocks noGrp="1"/>
          </p:cNvSpPr>
          <p:nvPr>
            <p:ph/>
          </p:nvPr>
        </p:nvSpPr>
        <p:spPr>
          <a:xfrm>
            <a:off x="385200" y="1200960"/>
            <a:ext cx="7555320" cy="2697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how the first line sets up the template: it uses the </a:t>
            </a:r>
            <a:r>
              <a:rPr b="1" lang="en-US" sz="2000" spc="-1" strike="noStrike">
                <a:solidFill>
                  <a:srgbClr val="8000ff"/>
                </a:solidFill>
                <a:highlight>
                  <a:srgbClr val="ffffff"/>
                </a:highlight>
                <a:latin typeface="Calibri"/>
                <a:ea typeface="ＭＳ Ｐゴシック"/>
              </a:rPr>
              <a:t>template</a:t>
            </a:r>
            <a:r>
              <a:rPr b="1" lang="en-US" sz="2000" spc="-1" strike="noStrike">
                <a:solidFill>
                  <a:srgbClr val="000000"/>
                </a:solidFill>
                <a:highlight>
                  <a:srgbClr val="ffffff"/>
                </a:highlight>
                <a:latin typeface="Calibri"/>
                <a:ea typeface="ＭＳ Ｐゴシック"/>
              </a:rPr>
              <a:t> keyword</a:t>
            </a:r>
            <a:r>
              <a:rPr b="1" lang="en-US" sz="2000" spc="-1" strike="noStrike">
                <a:solidFill>
                  <a:srgbClr val="000000"/>
                </a:solidFill>
                <a:latin typeface="Calibri"/>
                <a:ea typeface="Times New Roman"/>
              </a:rPr>
              <a: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alibri"/>
                <a:ea typeface="ＭＳ Ｐゴシック"/>
              </a:rPr>
              <a:t>template</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a:t>
            </a:r>
            <a:r>
              <a:rPr b="0" lang="en-US" sz="1400" spc="-1" strike="noStrike">
                <a:solidFill>
                  <a:srgbClr val="8000ff"/>
                </a:solidFill>
                <a:highlight>
                  <a:srgbClr val="ffffff"/>
                </a:highlight>
                <a:latin typeface="Calibri"/>
                <a:ea typeface="ＭＳ Ｐゴシック"/>
              </a:rPr>
              <a:t>typename</a:t>
            </a:r>
            <a:r>
              <a:rPr b="0" lang="en-US" sz="1400" spc="-1" strike="noStrike">
                <a:solidFill>
                  <a:srgbClr val="000000"/>
                </a:solidFill>
                <a:highlight>
                  <a:srgbClr val="ffffff"/>
                </a:highlight>
                <a:latin typeface="Calibri"/>
                <a:ea typeface="ＭＳ Ｐゴシック"/>
              </a:rPr>
              <a:t> T</a:t>
            </a:r>
            <a:r>
              <a:rPr b="1" lang="en-US" sz="1400" spc="-1" strike="noStrike">
                <a:solidFill>
                  <a:srgbClr val="000080"/>
                </a:solidFill>
                <a:highlight>
                  <a:srgbClr val="ffffff"/>
                </a:highlight>
                <a:latin typeface="Calibri"/>
                <a:ea typeface="ＭＳ Ｐゴシック"/>
              </a:rPr>
              <a:t>&gt;</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alibri"/>
                <a:ea typeface="ＭＳ Ｐゴシック"/>
              </a:rPr>
              <a:t>void</a:t>
            </a:r>
            <a:r>
              <a:rPr b="0" lang="fr-FR" sz="1400" spc="-1" strike="noStrike">
                <a:solidFill>
                  <a:srgbClr val="000000"/>
                </a:solidFill>
                <a:highlight>
                  <a:srgbClr val="ffffff"/>
                </a:highlight>
                <a:latin typeface="Calibri"/>
                <a:ea typeface="ＭＳ Ｐゴシック"/>
              </a:rPr>
              <a:t> swap</a:t>
            </a:r>
            <a:r>
              <a:rPr b="1" lang="fr-FR" sz="1400" spc="-1" strike="noStrike">
                <a:solidFill>
                  <a:srgbClr val="000080"/>
                </a:solidFill>
                <a:highlight>
                  <a:srgbClr val="ffffff"/>
                </a:highlight>
                <a:latin typeface="Calibri"/>
                <a:ea typeface="ＭＳ Ｐゴシック"/>
              </a:rPr>
              <a:t>(</a:t>
            </a:r>
            <a:r>
              <a:rPr b="0" lang="fr-FR" sz="1400" spc="-1" strike="noStrike">
                <a:solidFill>
                  <a:srgbClr val="000000"/>
                </a:solidFill>
                <a:highlight>
                  <a:srgbClr val="ffffff"/>
                </a:highlight>
                <a:latin typeface="Calibri"/>
                <a:ea typeface="ＭＳ Ｐゴシック"/>
              </a:rPr>
              <a:t>T</a:t>
            </a:r>
            <a:r>
              <a:rPr b="1" lang="fr-FR" sz="1400" spc="-1" strike="noStrike">
                <a:solidFill>
                  <a:srgbClr val="000080"/>
                </a:solidFill>
                <a:highlight>
                  <a:srgbClr val="ffffff"/>
                </a:highlight>
                <a:latin typeface="Calibri"/>
                <a:ea typeface="ＭＳ Ｐゴシック"/>
              </a:rPr>
              <a:t>&amp;</a:t>
            </a:r>
            <a:r>
              <a:rPr b="0" lang="fr-FR" sz="1400" spc="-1" strike="noStrike">
                <a:solidFill>
                  <a:srgbClr val="000000"/>
                </a:solidFill>
                <a:highlight>
                  <a:srgbClr val="ffffff"/>
                </a:highlight>
                <a:latin typeface="Calibri"/>
                <a:ea typeface="ＭＳ Ｐゴシック"/>
              </a:rPr>
              <a:t> a</a:t>
            </a:r>
            <a:r>
              <a:rPr b="1" lang="fr-FR" sz="1400" spc="-1" strike="noStrike">
                <a:solidFill>
                  <a:srgbClr val="000080"/>
                </a:solidFill>
                <a:highlight>
                  <a:srgbClr val="ffffff"/>
                </a:highlight>
                <a:latin typeface="Calibri"/>
                <a:ea typeface="ＭＳ Ｐゴシック"/>
              </a:rPr>
              <a:t>,</a:t>
            </a:r>
            <a:r>
              <a:rPr b="0" lang="fr-FR" sz="1400" spc="-1" strike="noStrike">
                <a:solidFill>
                  <a:srgbClr val="000000"/>
                </a:solidFill>
                <a:highlight>
                  <a:srgbClr val="ffffff"/>
                </a:highlight>
                <a:latin typeface="Calibri"/>
                <a:ea typeface="ＭＳ Ｐゴシック"/>
              </a:rPr>
              <a:t> T</a:t>
            </a:r>
            <a:r>
              <a:rPr b="1" lang="fr-FR" sz="1400" spc="-1" strike="noStrike">
                <a:solidFill>
                  <a:srgbClr val="000080"/>
                </a:solidFill>
                <a:highlight>
                  <a:srgbClr val="ffffff"/>
                </a:highlight>
                <a:latin typeface="Calibri"/>
                <a:ea typeface="ＭＳ Ｐゴシック"/>
              </a:rPr>
              <a:t>&amp;</a:t>
            </a:r>
            <a:r>
              <a:rPr b="0" lang="fr-FR" sz="1400" spc="-1" strike="noStrike">
                <a:solidFill>
                  <a:srgbClr val="000000"/>
                </a:solidFill>
                <a:highlight>
                  <a:srgbClr val="ffffff"/>
                </a:highlight>
                <a:latin typeface="Calibri"/>
                <a:ea typeface="ＭＳ Ｐゴシック"/>
              </a:rPr>
              <a:t> b</a:t>
            </a:r>
            <a:r>
              <a:rPr b="1" lang="fr-FR" sz="1400" spc="-1" strike="noStrike">
                <a:solidFill>
                  <a:srgbClr val="000080"/>
                </a:solidFill>
                <a:highlight>
                  <a:srgbClr val="ffffff"/>
                </a:highlight>
                <a:latin typeface="Calibri"/>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Times New Roman"/>
              </a:rPr>
              <a:t> keyword specifies the types that will be used. The type in this function is denoted T. We can use T in the function:</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 tmp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creates a tmp of type 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We can also use the </a:t>
            </a:r>
            <a:r>
              <a:rPr b="1" lang="en-US" sz="2000" spc="-1" strike="noStrike">
                <a:solidFill>
                  <a:srgbClr val="8000ff"/>
                </a:solidFill>
                <a:highlight>
                  <a:srgbClr val="ffffff"/>
                </a:highlight>
                <a:latin typeface="Calibri"/>
                <a:ea typeface="ＭＳ Ｐゴシック"/>
              </a:rPr>
              <a:t>class</a:t>
            </a:r>
            <a:r>
              <a:rPr b="1" lang="en-US" sz="2000" spc="-1" strike="noStrike">
                <a:solidFill>
                  <a:srgbClr val="000000"/>
                </a:solidFill>
                <a:highlight>
                  <a:srgbClr val="ffffff"/>
                </a:highlight>
                <a:latin typeface="Calibri"/>
                <a:ea typeface="Times New Roman"/>
              </a:rPr>
              <a:t> keyword instead of </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Times New Roman"/>
              </a:rPr>
              <a: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T</a:t>
            </a:r>
            <a:r>
              <a:rPr b="0" lang="en-US" sz="1400" spc="-1" strike="noStrike">
                <a:solidFill>
                  <a:srgbClr val="000080"/>
                </a:solidFill>
                <a:highlight>
                  <a:srgbClr val="ffffff"/>
                </a:highlight>
                <a:latin typeface="Consolas"/>
                <a:ea typeface="ＭＳ Ｐゴシック"/>
              </a:rPr>
              <a:t>&gt;</a:t>
            </a:r>
            <a:endParaRPr b="0" lang="en-US" sz="1400" spc="-1" strike="noStrike">
              <a:latin typeface="Arial"/>
            </a:endParaRPr>
          </a:p>
        </p:txBody>
      </p:sp>
      <p:sp>
        <p:nvSpPr>
          <p:cNvPr id="1326" name="PlaceHolder 3"/>
          <p:cNvSpPr>
            <a:spLocks noGrp="1"/>
          </p:cNvSpPr>
          <p:nvPr>
            <p:ph type="sldNum" idx="29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FFB62B3-EE2E-4535-B74C-C3C4CA5A97A5}"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65" dur="indefinite" restart="never" nodeType="tmRoot">
          <p:childTnLst>
            <p:seq>
              <p:cTn id="4166" dur="indefinite" nodeType="mainSeq">
                <p:childTnLst>
                  <p:par>
                    <p:cTn id="4167" fill="hold">
                      <p:stCondLst>
                        <p:cond delay="indefinite"/>
                      </p:stCondLst>
                      <p:childTnLst>
                        <p:par>
                          <p:cTn id="4168" fill="hold">
                            <p:stCondLst>
                              <p:cond delay="0"/>
                            </p:stCondLst>
                            <p:childTnLst>
                              <p:par>
                                <p:cTn id="4169" nodeType="clickEffect" fill="hold" presetClass="entr" presetID="2" presetSubtype="4">
                                  <p:stCondLst>
                                    <p:cond delay="0"/>
                                  </p:stCondLst>
                                  <p:childTnLst>
                                    <p:set>
                                      <p:cBhvr>
                                        <p:cTn id="4170" dur="1" fill="hold">
                                          <p:stCondLst>
                                            <p:cond delay="0"/>
                                          </p:stCondLst>
                                        </p:cTn>
                                        <p:tgtEl>
                                          <p:spTgt spid="1325">
                                            <p:txEl>
                                              <p:pRg st="3" end="3"/>
                                            </p:txEl>
                                          </p:spTgt>
                                        </p:tgtEl>
                                        <p:attrNameLst>
                                          <p:attrName>style.visibility</p:attrName>
                                        </p:attrNameLst>
                                      </p:cBhvr>
                                      <p:to>
                                        <p:strVal val="visible"/>
                                      </p:to>
                                    </p:set>
                                    <p:anim calcmode="lin" valueType="num">
                                      <p:cBhvr additive="repl">
                                        <p:cTn id="4171" dur="500" fill="hold"/>
                                        <p:tgtEl>
                                          <p:spTgt spid="1325">
                                            <p:txEl>
                                              <p:pRg st="3" end="3"/>
                                            </p:txEl>
                                          </p:spTgt>
                                        </p:tgtEl>
                                        <p:attrNameLst>
                                          <p:attrName>ppt_x</p:attrName>
                                        </p:attrNameLst>
                                      </p:cBhvr>
                                      <p:tavLst>
                                        <p:tav tm="0">
                                          <p:val>
                                            <p:strVal val="#ppt_x"/>
                                          </p:val>
                                        </p:tav>
                                        <p:tav tm="100000">
                                          <p:val>
                                            <p:strVal val="#ppt_x"/>
                                          </p:val>
                                        </p:tav>
                                      </p:tavLst>
                                    </p:anim>
                                    <p:anim calcmode="lin" valueType="num">
                                      <p:cBhvr additive="repl">
                                        <p:cTn id="4172" dur="500" fill="hold"/>
                                        <p:tgtEl>
                                          <p:spTgt spid="1325">
                                            <p:txEl>
                                              <p:pRg st="3" end="3"/>
                                            </p:txEl>
                                          </p:spTgt>
                                        </p:tgtEl>
                                        <p:attrNameLst>
                                          <p:attrName>ppt_y</p:attrName>
                                        </p:attrNameLst>
                                      </p:cBhvr>
                                      <p:tavLst>
                                        <p:tav tm="0">
                                          <p:val>
                                            <p:strVal val="1+#ppt_h/2"/>
                                          </p:val>
                                        </p:tav>
                                        <p:tav tm="100000">
                                          <p:val>
                                            <p:strVal val="#ppt_y"/>
                                          </p:val>
                                        </p:tav>
                                      </p:tavLst>
                                    </p:anim>
                                  </p:childTnLst>
                                </p:cTn>
                              </p:par>
                              <p:par>
                                <p:cTn id="4173" nodeType="withEffect" fill="hold" presetClass="entr" presetID="2" presetSubtype="4">
                                  <p:stCondLst>
                                    <p:cond delay="0"/>
                                  </p:stCondLst>
                                  <p:childTnLst>
                                    <p:set>
                                      <p:cBhvr>
                                        <p:cTn id="4174" dur="1" fill="hold">
                                          <p:stCondLst>
                                            <p:cond delay="0"/>
                                          </p:stCondLst>
                                        </p:cTn>
                                        <p:tgtEl>
                                          <p:spTgt spid="1325">
                                            <p:txEl>
                                              <p:pRg st="4" end="4"/>
                                            </p:txEl>
                                          </p:spTgt>
                                        </p:tgtEl>
                                        <p:attrNameLst>
                                          <p:attrName>style.visibility</p:attrName>
                                        </p:attrNameLst>
                                      </p:cBhvr>
                                      <p:to>
                                        <p:strVal val="visible"/>
                                      </p:to>
                                    </p:set>
                                    <p:anim calcmode="lin" valueType="num">
                                      <p:cBhvr additive="repl">
                                        <p:cTn id="4175" dur="500" fill="hold"/>
                                        <p:tgtEl>
                                          <p:spTgt spid="1325">
                                            <p:txEl>
                                              <p:pRg st="4" end="4"/>
                                            </p:txEl>
                                          </p:spTgt>
                                        </p:tgtEl>
                                        <p:attrNameLst>
                                          <p:attrName>ppt_x</p:attrName>
                                        </p:attrNameLst>
                                      </p:cBhvr>
                                      <p:tavLst>
                                        <p:tav tm="0">
                                          <p:val>
                                            <p:strVal val="#ppt_x"/>
                                          </p:val>
                                        </p:tav>
                                        <p:tav tm="100000">
                                          <p:val>
                                            <p:strVal val="#ppt_x"/>
                                          </p:val>
                                        </p:tav>
                                      </p:tavLst>
                                    </p:anim>
                                    <p:anim calcmode="lin" valueType="num">
                                      <p:cBhvr additive="repl">
                                        <p:cTn id="4176" dur="500" fill="hold"/>
                                        <p:tgtEl>
                                          <p:spTgt spid="13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77" fill="hold">
                      <p:stCondLst>
                        <p:cond delay="indefinite"/>
                      </p:stCondLst>
                      <p:childTnLst>
                        <p:par>
                          <p:cTn id="4178" fill="hold">
                            <p:stCondLst>
                              <p:cond delay="0"/>
                            </p:stCondLst>
                            <p:childTnLst>
                              <p:par>
                                <p:cTn id="4179" nodeType="clickEffect" fill="hold" presetClass="entr" presetID="2" presetSubtype="4">
                                  <p:stCondLst>
                                    <p:cond delay="0"/>
                                  </p:stCondLst>
                                  <p:childTnLst>
                                    <p:set>
                                      <p:cBhvr>
                                        <p:cTn id="4180" dur="1" fill="hold">
                                          <p:stCondLst>
                                            <p:cond delay="0"/>
                                          </p:stCondLst>
                                        </p:cTn>
                                        <p:tgtEl>
                                          <p:spTgt spid="1325">
                                            <p:txEl>
                                              <p:pRg st="5" end="5"/>
                                            </p:txEl>
                                          </p:spTgt>
                                        </p:tgtEl>
                                        <p:attrNameLst>
                                          <p:attrName>style.visibility</p:attrName>
                                        </p:attrNameLst>
                                      </p:cBhvr>
                                      <p:to>
                                        <p:strVal val="visible"/>
                                      </p:to>
                                    </p:set>
                                    <p:anim calcmode="lin" valueType="num">
                                      <p:cBhvr additive="repl">
                                        <p:cTn id="4181" dur="500" fill="hold"/>
                                        <p:tgtEl>
                                          <p:spTgt spid="1325">
                                            <p:txEl>
                                              <p:pRg st="5" end="5"/>
                                            </p:txEl>
                                          </p:spTgt>
                                        </p:tgtEl>
                                        <p:attrNameLst>
                                          <p:attrName>ppt_x</p:attrName>
                                        </p:attrNameLst>
                                      </p:cBhvr>
                                      <p:tavLst>
                                        <p:tav tm="0">
                                          <p:val>
                                            <p:strVal val="#ppt_x"/>
                                          </p:val>
                                        </p:tav>
                                        <p:tav tm="100000">
                                          <p:val>
                                            <p:strVal val="#ppt_x"/>
                                          </p:val>
                                        </p:tav>
                                      </p:tavLst>
                                    </p:anim>
                                    <p:anim calcmode="lin" valueType="num">
                                      <p:cBhvr additive="repl">
                                        <p:cTn id="4182" dur="500" fill="hold"/>
                                        <p:tgtEl>
                                          <p:spTgt spid="1325">
                                            <p:txEl>
                                              <p:pRg st="5" end="5"/>
                                            </p:txEl>
                                          </p:spTgt>
                                        </p:tgtEl>
                                        <p:attrNameLst>
                                          <p:attrName>ppt_y</p:attrName>
                                        </p:attrNameLst>
                                      </p:cBhvr>
                                      <p:tavLst>
                                        <p:tav tm="0">
                                          <p:val>
                                            <p:strVal val="1+#ppt_h/2"/>
                                          </p:val>
                                        </p:tav>
                                        <p:tav tm="100000">
                                          <p:val>
                                            <p:strVal val="#ppt_y"/>
                                          </p:val>
                                        </p:tav>
                                      </p:tavLst>
                                    </p:anim>
                                  </p:childTnLst>
                                </p:cTn>
                              </p:par>
                              <p:par>
                                <p:cTn id="4183" nodeType="withEffect" fill="hold" presetClass="entr" presetID="2" presetSubtype="4">
                                  <p:stCondLst>
                                    <p:cond delay="0"/>
                                  </p:stCondLst>
                                  <p:childTnLst>
                                    <p:set>
                                      <p:cBhvr>
                                        <p:cTn id="4184" dur="1" fill="hold">
                                          <p:stCondLst>
                                            <p:cond delay="0"/>
                                          </p:stCondLst>
                                        </p:cTn>
                                        <p:tgtEl>
                                          <p:spTgt spid="1325">
                                            <p:txEl>
                                              <p:pRg st="6" end="6"/>
                                            </p:txEl>
                                          </p:spTgt>
                                        </p:tgtEl>
                                        <p:attrNameLst>
                                          <p:attrName>style.visibility</p:attrName>
                                        </p:attrNameLst>
                                      </p:cBhvr>
                                      <p:to>
                                        <p:strVal val="visible"/>
                                      </p:to>
                                    </p:set>
                                    <p:anim calcmode="lin" valueType="num">
                                      <p:cBhvr additive="repl">
                                        <p:cTn id="4185" dur="500" fill="hold"/>
                                        <p:tgtEl>
                                          <p:spTgt spid="1325">
                                            <p:txEl>
                                              <p:pRg st="6" end="6"/>
                                            </p:txEl>
                                          </p:spTgt>
                                        </p:tgtEl>
                                        <p:attrNameLst>
                                          <p:attrName>ppt_x</p:attrName>
                                        </p:attrNameLst>
                                      </p:cBhvr>
                                      <p:tavLst>
                                        <p:tav tm="0">
                                          <p:val>
                                            <p:strVal val="#ppt_x"/>
                                          </p:val>
                                        </p:tav>
                                        <p:tav tm="100000">
                                          <p:val>
                                            <p:strVal val="#ppt_x"/>
                                          </p:val>
                                        </p:tav>
                                      </p:tavLst>
                                    </p:anim>
                                    <p:anim calcmode="lin" valueType="num">
                                      <p:cBhvr additive="repl">
                                        <p:cTn id="4186" dur="500" fill="hold"/>
                                        <p:tgtEl>
                                          <p:spTgt spid="13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28" name="PlaceHolder 2"/>
          <p:cNvSpPr>
            <a:spLocks noGrp="1"/>
          </p:cNvSpPr>
          <p:nvPr>
            <p:ph/>
          </p:nvPr>
        </p:nvSpPr>
        <p:spPr>
          <a:xfrm>
            <a:off x="385200" y="1200960"/>
            <a:ext cx="7555320" cy="2858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that when the compiler reaches this code: </a:t>
            </a:r>
            <a:r>
              <a:rPr b="1" lang="en-US" sz="2000" spc="-1" strike="noStrike">
                <a:solidFill>
                  <a:srgbClr val="8000ff"/>
                </a:solidFill>
                <a:highlight>
                  <a:srgbClr val="ffffff"/>
                </a:highlight>
                <a:latin typeface="Calibri"/>
                <a:ea typeface="ＭＳ Ｐゴシック"/>
              </a:rPr>
              <a:t>template</a:t>
            </a:r>
            <a:r>
              <a:rPr b="1" lang="en-US" sz="2000" spc="-1" strike="noStrike">
                <a:solidFill>
                  <a:srgbClr val="000000"/>
                </a:solidFill>
                <a:highlight>
                  <a:srgbClr val="ffffff"/>
                </a:highlight>
                <a:latin typeface="Calibri"/>
                <a:ea typeface="ＭＳ Ｐゴシック"/>
              </a:rPr>
              <a:t> </a:t>
            </a:r>
            <a:r>
              <a:rPr b="1" lang="en-US" sz="2000" spc="-1" strike="noStrike">
                <a:solidFill>
                  <a:srgbClr val="000080"/>
                </a:solidFill>
                <a:highlight>
                  <a:srgbClr val="ffffff"/>
                </a:highlight>
                <a:latin typeface="Calibri"/>
                <a:ea typeface="ＭＳ Ｐゴシック"/>
              </a:rPr>
              <a:t>&lt;</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ＭＳ Ｐゴシック"/>
              </a:rPr>
              <a:t> T</a:t>
            </a:r>
            <a:r>
              <a:rPr b="1" lang="en-US" sz="2000" spc="-1" strike="noStrike">
                <a:solidFill>
                  <a:srgbClr val="000080"/>
                </a:solidFill>
                <a:highlight>
                  <a:srgbClr val="ffffff"/>
                </a:highlight>
                <a:latin typeface="Calibri"/>
                <a:ea typeface="ＭＳ Ｐゴシック"/>
              </a:rPr>
              <a:t>&gt;</a:t>
            </a:r>
            <a:endParaRPr b="0" lang="en-US" sz="20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85840">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it cannot compile it, because T is unspecified.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Then function can only be compiled when it is used. Therefore the function definition must be available.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must define the function in the same compilation unit that it is used in. In general we put it in a header (.h) file. </a:t>
            </a:r>
            <a:endParaRPr b="0" lang="en-US" sz="2000" spc="-1" strike="noStrike">
              <a:latin typeface="Arial"/>
            </a:endParaRPr>
          </a:p>
        </p:txBody>
      </p:sp>
      <p:sp>
        <p:nvSpPr>
          <p:cNvPr id="1329" name="PlaceHolder 3"/>
          <p:cNvSpPr>
            <a:spLocks noGrp="1"/>
          </p:cNvSpPr>
          <p:nvPr>
            <p:ph type="sldNum" idx="29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0F2815-3A91-40BB-8712-BCDEF86BEA7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87" dur="indefinite" restart="never" nodeType="tmRoot">
          <p:childTnLst>
            <p:seq>
              <p:cTn id="4188" dur="indefinite" nodeType="mainSeq">
                <p:childTnLst>
                  <p:par>
                    <p:cTn id="4189" fill="hold">
                      <p:stCondLst>
                        <p:cond delay="indefinite"/>
                      </p:stCondLst>
                      <p:childTnLst>
                        <p:par>
                          <p:cTn id="4190" fill="hold">
                            <p:stCondLst>
                              <p:cond delay="0"/>
                            </p:stCondLst>
                            <p:childTnLst>
                              <p:par>
                                <p:cTn id="4191" nodeType="clickEffect" fill="hold" presetClass="entr" presetID="2" presetSubtype="4">
                                  <p:stCondLst>
                                    <p:cond delay="0"/>
                                  </p:stCondLst>
                                  <p:childTnLst>
                                    <p:set>
                                      <p:cBhvr>
                                        <p:cTn id="4192" dur="1" fill="hold">
                                          <p:stCondLst>
                                            <p:cond delay="0"/>
                                          </p:stCondLst>
                                        </p:cTn>
                                        <p:tgtEl>
                                          <p:spTgt spid="1328">
                                            <p:txEl>
                                              <p:pRg st="4" end="4"/>
                                            </p:txEl>
                                          </p:spTgt>
                                        </p:tgtEl>
                                        <p:attrNameLst>
                                          <p:attrName>style.visibility</p:attrName>
                                        </p:attrNameLst>
                                      </p:cBhvr>
                                      <p:to>
                                        <p:strVal val="visible"/>
                                      </p:to>
                                    </p:set>
                                    <p:anim calcmode="lin" valueType="num">
                                      <p:cBhvr additive="repl">
                                        <p:cTn id="4193" dur="500" fill="hold"/>
                                        <p:tgtEl>
                                          <p:spTgt spid="1328">
                                            <p:txEl>
                                              <p:pRg st="4" end="4"/>
                                            </p:txEl>
                                          </p:spTgt>
                                        </p:tgtEl>
                                        <p:attrNameLst>
                                          <p:attrName>ppt_x</p:attrName>
                                        </p:attrNameLst>
                                      </p:cBhvr>
                                      <p:tavLst>
                                        <p:tav tm="0">
                                          <p:val>
                                            <p:strVal val="#ppt_x"/>
                                          </p:val>
                                        </p:tav>
                                        <p:tav tm="100000">
                                          <p:val>
                                            <p:strVal val="#ppt_x"/>
                                          </p:val>
                                        </p:tav>
                                      </p:tavLst>
                                    </p:anim>
                                    <p:anim calcmode="lin" valueType="num">
                                      <p:cBhvr additive="repl">
                                        <p:cTn id="4194" dur="500" fill="hold"/>
                                        <p:tgtEl>
                                          <p:spTgt spid="13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95" fill="hold">
                      <p:stCondLst>
                        <p:cond delay="indefinite"/>
                      </p:stCondLst>
                      <p:childTnLst>
                        <p:par>
                          <p:cTn id="4196" fill="hold">
                            <p:stCondLst>
                              <p:cond delay="0"/>
                            </p:stCondLst>
                            <p:childTnLst>
                              <p:par>
                                <p:cTn id="4197" nodeType="clickEffect" fill="hold" presetClass="entr" presetID="2" presetSubtype="4">
                                  <p:stCondLst>
                                    <p:cond delay="0"/>
                                  </p:stCondLst>
                                  <p:childTnLst>
                                    <p:set>
                                      <p:cBhvr>
                                        <p:cTn id="4198" dur="1" fill="hold">
                                          <p:stCondLst>
                                            <p:cond delay="0"/>
                                          </p:stCondLst>
                                        </p:cTn>
                                        <p:tgtEl>
                                          <p:spTgt spid="1328">
                                            <p:txEl>
                                              <p:pRg st="5" end="5"/>
                                            </p:txEl>
                                          </p:spTgt>
                                        </p:tgtEl>
                                        <p:attrNameLst>
                                          <p:attrName>style.visibility</p:attrName>
                                        </p:attrNameLst>
                                      </p:cBhvr>
                                      <p:to>
                                        <p:strVal val="visible"/>
                                      </p:to>
                                    </p:set>
                                    <p:anim calcmode="lin" valueType="num">
                                      <p:cBhvr additive="repl">
                                        <p:cTn id="4199" dur="500" fill="hold"/>
                                        <p:tgtEl>
                                          <p:spTgt spid="1328">
                                            <p:txEl>
                                              <p:pRg st="5" end="5"/>
                                            </p:txEl>
                                          </p:spTgt>
                                        </p:tgtEl>
                                        <p:attrNameLst>
                                          <p:attrName>ppt_x</p:attrName>
                                        </p:attrNameLst>
                                      </p:cBhvr>
                                      <p:tavLst>
                                        <p:tav tm="0">
                                          <p:val>
                                            <p:strVal val="#ppt_x"/>
                                          </p:val>
                                        </p:tav>
                                        <p:tav tm="100000">
                                          <p:val>
                                            <p:strVal val="#ppt_x"/>
                                          </p:val>
                                        </p:tav>
                                      </p:tavLst>
                                    </p:anim>
                                    <p:anim calcmode="lin" valueType="num">
                                      <p:cBhvr additive="repl">
                                        <p:cTn id="4200" dur="500" fill="hold"/>
                                        <p:tgtEl>
                                          <p:spTgt spid="13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31" name="PlaceHolder 2"/>
          <p:cNvSpPr>
            <a:spLocks noGrp="1"/>
          </p:cNvSpPr>
          <p:nvPr>
            <p:ph/>
          </p:nvPr>
        </p:nvSpPr>
        <p:spPr>
          <a:xfrm>
            <a:off x="385200" y="1200960"/>
            <a:ext cx="7555320" cy="349236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utility.h</a:t>
            </a:r>
            <a:br>
              <a:rPr sz="1400"/>
            </a:b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br>
              <a:rPr sz="1400"/>
            </a:b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br>
              <a:rPr sz="1400"/>
            </a:br>
            <a:r>
              <a:rPr b="0" lang="en-US" sz="1400" spc="-1" strike="noStrike">
                <a:solidFill>
                  <a:srgbClr val="008000"/>
                </a:solidFill>
                <a:highlight>
                  <a:srgbClr val="ffffff"/>
                </a:highlight>
                <a:latin typeface="Consolas"/>
                <a:ea typeface="ＭＳ Ｐゴシック"/>
              </a:rPr>
              <a:t>// main.cpp</a:t>
            </a:r>
            <a:br>
              <a:rPr sz="1400"/>
            </a:br>
            <a:r>
              <a:rPr b="0" lang="en-US" sz="1400" spc="-1" strike="noStrike">
                <a:solidFill>
                  <a:srgbClr val="804000"/>
                </a:solidFill>
                <a:highlight>
                  <a:srgbClr val="ffffff"/>
                </a:highlight>
                <a:latin typeface="Consolas"/>
                <a:ea typeface="ＭＳ Ｐゴシック"/>
              </a:rPr>
              <a:t>#include "utility.h“</a:t>
            </a:r>
            <a:br>
              <a:rPr sz="14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1332" name="PlaceHolder 3"/>
          <p:cNvSpPr>
            <a:spLocks noGrp="1"/>
          </p:cNvSpPr>
          <p:nvPr>
            <p:ph type="sldNum" idx="29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7EA3096-1DF0-4261-A980-B895637391CD}"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01" dur="indefinite" restart="never" nodeType="tmRoot">
          <p:childTnLst>
            <p:seq>
              <p:cTn id="4202" dur="indefinite" nodeType="mainSeq">
                <p:childTnLst>
                  <p:par>
                    <p:cTn id="4203" fill="hold">
                      <p:stCondLst>
                        <p:cond delay="indefinite"/>
                      </p:stCondLst>
                      <p:childTnLst>
                        <p:par>
                          <p:cTn id="4204" fill="hold">
                            <p:stCondLst>
                              <p:cond delay="0"/>
                            </p:stCondLst>
                            <p:childTnLst>
                              <p:par>
                                <p:cTn id="4205" nodeType="clickEffect" fill="hold" presetClass="entr" presetID="2" presetSubtype="4">
                                  <p:stCondLst>
                                    <p:cond delay="0"/>
                                  </p:stCondLst>
                                  <p:childTnLst>
                                    <p:set>
                                      <p:cBhvr>
                                        <p:cTn id="4206" dur="1" fill="hold">
                                          <p:stCondLst>
                                            <p:cond delay="0"/>
                                          </p:stCondLst>
                                        </p:cTn>
                                        <p:tgtEl>
                                          <p:spTgt spid="1331">
                                            <p:txEl>
                                              <p:pRg st="1" end="1"/>
                                            </p:txEl>
                                          </p:spTgt>
                                        </p:tgtEl>
                                        <p:attrNameLst>
                                          <p:attrName>style.visibility</p:attrName>
                                        </p:attrNameLst>
                                      </p:cBhvr>
                                      <p:to>
                                        <p:strVal val="visible"/>
                                      </p:to>
                                    </p:set>
                                    <p:anim calcmode="lin" valueType="num">
                                      <p:cBhvr additive="repl">
                                        <p:cTn id="4207" dur="500" fill="hold"/>
                                        <p:tgtEl>
                                          <p:spTgt spid="1331">
                                            <p:txEl>
                                              <p:pRg st="1" end="1"/>
                                            </p:txEl>
                                          </p:spTgt>
                                        </p:tgtEl>
                                        <p:attrNameLst>
                                          <p:attrName>ppt_x</p:attrName>
                                        </p:attrNameLst>
                                      </p:cBhvr>
                                      <p:tavLst>
                                        <p:tav tm="0">
                                          <p:val>
                                            <p:strVal val="#ppt_x"/>
                                          </p:val>
                                        </p:tav>
                                        <p:tav tm="100000">
                                          <p:val>
                                            <p:strVal val="#ppt_x"/>
                                          </p:val>
                                        </p:tav>
                                      </p:tavLst>
                                    </p:anim>
                                    <p:anim calcmode="lin" valueType="num">
                                      <p:cBhvr additive="repl">
                                        <p:cTn id="4208" dur="500" fill="hold"/>
                                        <p:tgtEl>
                                          <p:spTgt spid="13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34" name="PlaceHolder 2"/>
          <p:cNvSpPr>
            <a:spLocks noGrp="1"/>
          </p:cNvSpPr>
          <p:nvPr>
            <p:ph/>
          </p:nvPr>
        </p:nvSpPr>
        <p:spPr>
          <a:xfrm>
            <a:off x="385200" y="1200960"/>
            <a:ext cx="7555320" cy="1601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Template functions and classes have evolved to become the preferred mechanism to create data containers, algorithms and utilities.</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resulted in the creation of the Standard Template Library (STL) which is part of the C++ standard.</a:t>
            </a:r>
            <a:endParaRPr b="0" lang="en-US" sz="2000" spc="-1" strike="noStrike">
              <a:latin typeface="Arial"/>
            </a:endParaRPr>
          </a:p>
        </p:txBody>
      </p:sp>
      <p:sp>
        <p:nvSpPr>
          <p:cNvPr id="1335" name="PlaceHolder 3"/>
          <p:cNvSpPr>
            <a:spLocks noGrp="1"/>
          </p:cNvSpPr>
          <p:nvPr>
            <p:ph type="sldNum" idx="29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6E11ADD-AF56-4289-B0DF-B4A4655C6290}"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09" dur="indefinite" restart="never" nodeType="tmRoot">
          <p:childTnLst>
            <p:seq>
              <p:cTn id="4210" dur="indefinite" nodeType="mainSeq">
                <p:childTnLst>
                  <p:par>
                    <p:cTn id="4211" fill="hold">
                      <p:stCondLst>
                        <p:cond delay="indefinite"/>
                      </p:stCondLst>
                      <p:childTnLst>
                        <p:par>
                          <p:cTn id="4212" fill="hold">
                            <p:stCondLst>
                              <p:cond delay="0"/>
                            </p:stCondLst>
                            <p:childTnLst>
                              <p:par>
                                <p:cTn id="4213" nodeType="clickEffect" fill="hold" presetClass="entr" presetID="2" presetSubtype="4">
                                  <p:stCondLst>
                                    <p:cond delay="0"/>
                                  </p:stCondLst>
                                  <p:childTnLst>
                                    <p:set>
                                      <p:cBhvr>
                                        <p:cTn id="4214" dur="1" fill="hold">
                                          <p:stCondLst>
                                            <p:cond delay="0"/>
                                          </p:stCondLst>
                                        </p:cTn>
                                        <p:tgtEl>
                                          <p:spTgt spid="1334">
                                            <p:txEl>
                                              <p:pRg st="1" end="1"/>
                                            </p:txEl>
                                          </p:spTgt>
                                        </p:tgtEl>
                                        <p:attrNameLst>
                                          <p:attrName>style.visibility</p:attrName>
                                        </p:attrNameLst>
                                      </p:cBhvr>
                                      <p:to>
                                        <p:strVal val="visible"/>
                                      </p:to>
                                    </p:set>
                                    <p:anim calcmode="lin" valueType="num">
                                      <p:cBhvr additive="repl">
                                        <p:cTn id="4215" dur="500" fill="hold"/>
                                        <p:tgtEl>
                                          <p:spTgt spid="1334">
                                            <p:txEl>
                                              <p:pRg st="1" end="1"/>
                                            </p:txEl>
                                          </p:spTgt>
                                        </p:tgtEl>
                                        <p:attrNameLst>
                                          <p:attrName>ppt_x</p:attrName>
                                        </p:attrNameLst>
                                      </p:cBhvr>
                                      <p:tavLst>
                                        <p:tav tm="0">
                                          <p:val>
                                            <p:strVal val="#ppt_x"/>
                                          </p:val>
                                        </p:tav>
                                        <p:tav tm="100000">
                                          <p:val>
                                            <p:strVal val="#ppt_x"/>
                                          </p:val>
                                        </p:tav>
                                      </p:tavLst>
                                    </p:anim>
                                    <p:anim calcmode="lin" valueType="num">
                                      <p:cBhvr additive="repl">
                                        <p:cTn id="4216" dur="500" fill="hold"/>
                                        <p:tgtEl>
                                          <p:spTgt spid="133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37" name="PlaceHolder 2"/>
          <p:cNvSpPr>
            <a:spLocks noGrp="1"/>
          </p:cNvSpPr>
          <p:nvPr>
            <p:ph/>
          </p:nvPr>
        </p:nvSpPr>
        <p:spPr>
          <a:xfrm>
            <a:off x="385200" y="1200960"/>
            <a:ext cx="7555320" cy="2525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Advantages of templates: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Powerful and flexible (to the extreme)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Top performance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Strong type checking</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Disadvantages of templates: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Need to be defined in headers, so large headers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Complex compiler errors</a:t>
            </a:r>
            <a:endParaRPr b="0" lang="en-US" sz="2000" spc="-1" strike="noStrike">
              <a:latin typeface="Arial"/>
            </a:endParaRPr>
          </a:p>
        </p:txBody>
      </p:sp>
      <p:sp>
        <p:nvSpPr>
          <p:cNvPr id="1338" name="PlaceHolder 3"/>
          <p:cNvSpPr>
            <a:spLocks noGrp="1"/>
          </p:cNvSpPr>
          <p:nvPr>
            <p:ph type="sldNum" idx="29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484E496-3CFB-43A8-956A-32AB545807B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17" dur="indefinite" restart="never" nodeType="tmRoot">
          <p:childTnLst>
            <p:seq>
              <p:cTn id="4218" dur="indefinite" nodeType="mainSeq">
                <p:childTnLst>
                  <p:par>
                    <p:cTn id="4219" fill="hold">
                      <p:stCondLst>
                        <p:cond delay="indefinite"/>
                      </p:stCondLst>
                      <p:childTnLst>
                        <p:par>
                          <p:cTn id="4220" fill="hold">
                            <p:stCondLst>
                              <p:cond delay="0"/>
                            </p:stCondLst>
                            <p:childTnLst>
                              <p:par>
                                <p:cTn id="4221" nodeType="clickEffect" fill="hold" presetClass="entr" presetID="2" presetSubtype="4">
                                  <p:stCondLst>
                                    <p:cond delay="0"/>
                                  </p:stCondLst>
                                  <p:childTnLst>
                                    <p:set>
                                      <p:cBhvr>
                                        <p:cTn id="4222" dur="1" fill="hold">
                                          <p:stCondLst>
                                            <p:cond delay="0"/>
                                          </p:stCondLst>
                                        </p:cTn>
                                        <p:tgtEl>
                                          <p:spTgt spid="1337">
                                            <p:txEl>
                                              <p:pRg st="1" end="1"/>
                                            </p:txEl>
                                          </p:spTgt>
                                        </p:tgtEl>
                                        <p:attrNameLst>
                                          <p:attrName>style.visibility</p:attrName>
                                        </p:attrNameLst>
                                      </p:cBhvr>
                                      <p:to>
                                        <p:strVal val="visible"/>
                                      </p:to>
                                    </p:set>
                                    <p:anim calcmode="lin" valueType="num">
                                      <p:cBhvr additive="repl">
                                        <p:cTn id="4223" dur="500" fill="hold"/>
                                        <p:tgtEl>
                                          <p:spTgt spid="1337">
                                            <p:txEl>
                                              <p:pRg st="1" end="1"/>
                                            </p:txEl>
                                          </p:spTgt>
                                        </p:tgtEl>
                                        <p:attrNameLst>
                                          <p:attrName>ppt_x</p:attrName>
                                        </p:attrNameLst>
                                      </p:cBhvr>
                                      <p:tavLst>
                                        <p:tav tm="0">
                                          <p:val>
                                            <p:strVal val="#ppt_x"/>
                                          </p:val>
                                        </p:tav>
                                        <p:tav tm="100000">
                                          <p:val>
                                            <p:strVal val="#ppt_x"/>
                                          </p:val>
                                        </p:tav>
                                      </p:tavLst>
                                    </p:anim>
                                    <p:anim calcmode="lin" valueType="num">
                                      <p:cBhvr additive="repl">
                                        <p:cTn id="4224" dur="500" fill="hold"/>
                                        <p:tgtEl>
                                          <p:spTgt spid="13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25" fill="hold">
                      <p:stCondLst>
                        <p:cond delay="indefinite"/>
                      </p:stCondLst>
                      <p:childTnLst>
                        <p:par>
                          <p:cTn id="4226" fill="hold">
                            <p:stCondLst>
                              <p:cond delay="0"/>
                            </p:stCondLst>
                            <p:childTnLst>
                              <p:par>
                                <p:cTn id="4227" nodeType="clickEffect" fill="hold" presetClass="entr" presetID="2" presetSubtype="4">
                                  <p:stCondLst>
                                    <p:cond delay="0"/>
                                  </p:stCondLst>
                                  <p:childTnLst>
                                    <p:set>
                                      <p:cBhvr>
                                        <p:cTn id="4228" dur="1" fill="hold">
                                          <p:stCondLst>
                                            <p:cond delay="0"/>
                                          </p:stCondLst>
                                        </p:cTn>
                                        <p:tgtEl>
                                          <p:spTgt spid="1337">
                                            <p:txEl>
                                              <p:pRg st="2" end="2"/>
                                            </p:txEl>
                                          </p:spTgt>
                                        </p:tgtEl>
                                        <p:attrNameLst>
                                          <p:attrName>style.visibility</p:attrName>
                                        </p:attrNameLst>
                                      </p:cBhvr>
                                      <p:to>
                                        <p:strVal val="visible"/>
                                      </p:to>
                                    </p:set>
                                    <p:anim calcmode="lin" valueType="num">
                                      <p:cBhvr additive="repl">
                                        <p:cTn id="4229" dur="500" fill="hold"/>
                                        <p:tgtEl>
                                          <p:spTgt spid="1337">
                                            <p:txEl>
                                              <p:pRg st="2" end="2"/>
                                            </p:txEl>
                                          </p:spTgt>
                                        </p:tgtEl>
                                        <p:attrNameLst>
                                          <p:attrName>ppt_x</p:attrName>
                                        </p:attrNameLst>
                                      </p:cBhvr>
                                      <p:tavLst>
                                        <p:tav tm="0">
                                          <p:val>
                                            <p:strVal val="#ppt_x"/>
                                          </p:val>
                                        </p:tav>
                                        <p:tav tm="100000">
                                          <p:val>
                                            <p:strVal val="#ppt_x"/>
                                          </p:val>
                                        </p:tav>
                                      </p:tavLst>
                                    </p:anim>
                                    <p:anim calcmode="lin" valueType="num">
                                      <p:cBhvr additive="repl">
                                        <p:cTn id="4230" dur="500" fill="hold"/>
                                        <p:tgtEl>
                                          <p:spTgt spid="13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31" fill="hold">
                      <p:stCondLst>
                        <p:cond delay="indefinite"/>
                      </p:stCondLst>
                      <p:childTnLst>
                        <p:par>
                          <p:cTn id="4232" fill="hold">
                            <p:stCondLst>
                              <p:cond delay="0"/>
                            </p:stCondLst>
                            <p:childTnLst>
                              <p:par>
                                <p:cTn id="4233" nodeType="clickEffect" fill="hold" presetClass="entr" presetID="2" presetSubtype="4">
                                  <p:stCondLst>
                                    <p:cond delay="0"/>
                                  </p:stCondLst>
                                  <p:childTnLst>
                                    <p:set>
                                      <p:cBhvr>
                                        <p:cTn id="4234" dur="1" fill="hold">
                                          <p:stCondLst>
                                            <p:cond delay="0"/>
                                          </p:stCondLst>
                                        </p:cTn>
                                        <p:tgtEl>
                                          <p:spTgt spid="1337">
                                            <p:txEl>
                                              <p:pRg st="3" end="3"/>
                                            </p:txEl>
                                          </p:spTgt>
                                        </p:tgtEl>
                                        <p:attrNameLst>
                                          <p:attrName>style.visibility</p:attrName>
                                        </p:attrNameLst>
                                      </p:cBhvr>
                                      <p:to>
                                        <p:strVal val="visible"/>
                                      </p:to>
                                    </p:set>
                                    <p:anim calcmode="lin" valueType="num">
                                      <p:cBhvr additive="repl">
                                        <p:cTn id="4235" dur="500" fill="hold"/>
                                        <p:tgtEl>
                                          <p:spTgt spid="1337">
                                            <p:txEl>
                                              <p:pRg st="3" end="3"/>
                                            </p:txEl>
                                          </p:spTgt>
                                        </p:tgtEl>
                                        <p:attrNameLst>
                                          <p:attrName>ppt_x</p:attrName>
                                        </p:attrNameLst>
                                      </p:cBhvr>
                                      <p:tavLst>
                                        <p:tav tm="0">
                                          <p:val>
                                            <p:strVal val="#ppt_x"/>
                                          </p:val>
                                        </p:tav>
                                        <p:tav tm="100000">
                                          <p:val>
                                            <p:strVal val="#ppt_x"/>
                                          </p:val>
                                        </p:tav>
                                      </p:tavLst>
                                    </p:anim>
                                    <p:anim calcmode="lin" valueType="num">
                                      <p:cBhvr additive="repl">
                                        <p:cTn id="4236" dur="500" fill="hold"/>
                                        <p:tgtEl>
                                          <p:spTgt spid="13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37" fill="hold">
                      <p:stCondLst>
                        <p:cond delay="indefinite"/>
                      </p:stCondLst>
                      <p:childTnLst>
                        <p:par>
                          <p:cTn id="4238" fill="hold">
                            <p:stCondLst>
                              <p:cond delay="0"/>
                            </p:stCondLst>
                            <p:childTnLst>
                              <p:par>
                                <p:cTn id="4239" nodeType="clickEffect" fill="hold" presetClass="entr" presetID="2" presetSubtype="4">
                                  <p:stCondLst>
                                    <p:cond delay="0"/>
                                  </p:stCondLst>
                                  <p:childTnLst>
                                    <p:set>
                                      <p:cBhvr>
                                        <p:cTn id="4240" dur="1" fill="hold">
                                          <p:stCondLst>
                                            <p:cond delay="0"/>
                                          </p:stCondLst>
                                        </p:cTn>
                                        <p:tgtEl>
                                          <p:spTgt spid="1337">
                                            <p:txEl>
                                              <p:pRg st="4" end="4"/>
                                            </p:txEl>
                                          </p:spTgt>
                                        </p:tgtEl>
                                        <p:attrNameLst>
                                          <p:attrName>style.visibility</p:attrName>
                                        </p:attrNameLst>
                                      </p:cBhvr>
                                      <p:to>
                                        <p:strVal val="visible"/>
                                      </p:to>
                                    </p:set>
                                    <p:anim calcmode="lin" valueType="num">
                                      <p:cBhvr additive="repl">
                                        <p:cTn id="4241" dur="500" fill="hold"/>
                                        <p:tgtEl>
                                          <p:spTgt spid="1337">
                                            <p:txEl>
                                              <p:pRg st="4" end="4"/>
                                            </p:txEl>
                                          </p:spTgt>
                                        </p:tgtEl>
                                        <p:attrNameLst>
                                          <p:attrName>ppt_x</p:attrName>
                                        </p:attrNameLst>
                                      </p:cBhvr>
                                      <p:tavLst>
                                        <p:tav tm="0">
                                          <p:val>
                                            <p:strVal val="#ppt_x"/>
                                          </p:val>
                                        </p:tav>
                                        <p:tav tm="100000">
                                          <p:val>
                                            <p:strVal val="#ppt_x"/>
                                          </p:val>
                                        </p:tav>
                                      </p:tavLst>
                                    </p:anim>
                                    <p:anim calcmode="lin" valueType="num">
                                      <p:cBhvr additive="repl">
                                        <p:cTn id="4242" dur="500" fill="hold"/>
                                        <p:tgtEl>
                                          <p:spTgt spid="13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43" fill="hold">
                      <p:stCondLst>
                        <p:cond delay="indefinite"/>
                      </p:stCondLst>
                      <p:childTnLst>
                        <p:par>
                          <p:cTn id="4244" fill="hold">
                            <p:stCondLst>
                              <p:cond delay="0"/>
                            </p:stCondLst>
                            <p:childTnLst>
                              <p:par>
                                <p:cTn id="4245" nodeType="clickEffect" fill="hold" presetClass="entr" presetID="2" presetSubtype="4">
                                  <p:stCondLst>
                                    <p:cond delay="0"/>
                                  </p:stCondLst>
                                  <p:childTnLst>
                                    <p:set>
                                      <p:cBhvr>
                                        <p:cTn id="4246" dur="1" fill="hold">
                                          <p:stCondLst>
                                            <p:cond delay="0"/>
                                          </p:stCondLst>
                                        </p:cTn>
                                        <p:tgtEl>
                                          <p:spTgt spid="1337">
                                            <p:txEl>
                                              <p:pRg st="5" end="5"/>
                                            </p:txEl>
                                          </p:spTgt>
                                        </p:tgtEl>
                                        <p:attrNameLst>
                                          <p:attrName>style.visibility</p:attrName>
                                        </p:attrNameLst>
                                      </p:cBhvr>
                                      <p:to>
                                        <p:strVal val="visible"/>
                                      </p:to>
                                    </p:set>
                                    <p:anim calcmode="lin" valueType="num">
                                      <p:cBhvr additive="repl">
                                        <p:cTn id="4247" dur="500" fill="hold"/>
                                        <p:tgtEl>
                                          <p:spTgt spid="1337">
                                            <p:txEl>
                                              <p:pRg st="5" end="5"/>
                                            </p:txEl>
                                          </p:spTgt>
                                        </p:tgtEl>
                                        <p:attrNameLst>
                                          <p:attrName>ppt_x</p:attrName>
                                        </p:attrNameLst>
                                      </p:cBhvr>
                                      <p:tavLst>
                                        <p:tav tm="0">
                                          <p:val>
                                            <p:strVal val="#ppt_x"/>
                                          </p:val>
                                        </p:tav>
                                        <p:tav tm="100000">
                                          <p:val>
                                            <p:strVal val="#ppt_x"/>
                                          </p:val>
                                        </p:tav>
                                      </p:tavLst>
                                    </p:anim>
                                    <p:anim calcmode="lin" valueType="num">
                                      <p:cBhvr additive="repl">
                                        <p:cTn id="4248" dur="500" fill="hold"/>
                                        <p:tgtEl>
                                          <p:spTgt spid="13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49" fill="hold">
                      <p:stCondLst>
                        <p:cond delay="indefinite"/>
                      </p:stCondLst>
                      <p:childTnLst>
                        <p:par>
                          <p:cTn id="4250" fill="hold">
                            <p:stCondLst>
                              <p:cond delay="0"/>
                            </p:stCondLst>
                            <p:childTnLst>
                              <p:par>
                                <p:cTn id="4251" nodeType="clickEffect" fill="hold" presetClass="entr" presetID="2" presetSubtype="4">
                                  <p:stCondLst>
                                    <p:cond delay="0"/>
                                  </p:stCondLst>
                                  <p:childTnLst>
                                    <p:set>
                                      <p:cBhvr>
                                        <p:cTn id="4252" dur="1" fill="hold">
                                          <p:stCondLst>
                                            <p:cond delay="0"/>
                                          </p:stCondLst>
                                        </p:cTn>
                                        <p:tgtEl>
                                          <p:spTgt spid="1337">
                                            <p:txEl>
                                              <p:pRg st="6" end="6"/>
                                            </p:txEl>
                                          </p:spTgt>
                                        </p:tgtEl>
                                        <p:attrNameLst>
                                          <p:attrName>style.visibility</p:attrName>
                                        </p:attrNameLst>
                                      </p:cBhvr>
                                      <p:to>
                                        <p:strVal val="visible"/>
                                      </p:to>
                                    </p:set>
                                    <p:anim calcmode="lin" valueType="num">
                                      <p:cBhvr additive="repl">
                                        <p:cTn id="4253" dur="500" fill="hold"/>
                                        <p:tgtEl>
                                          <p:spTgt spid="1337">
                                            <p:txEl>
                                              <p:pRg st="6" end="6"/>
                                            </p:txEl>
                                          </p:spTgt>
                                        </p:tgtEl>
                                        <p:attrNameLst>
                                          <p:attrName>ppt_x</p:attrName>
                                        </p:attrNameLst>
                                      </p:cBhvr>
                                      <p:tavLst>
                                        <p:tav tm="0">
                                          <p:val>
                                            <p:strVal val="#ppt_x"/>
                                          </p:val>
                                        </p:tav>
                                        <p:tav tm="100000">
                                          <p:val>
                                            <p:strVal val="#ppt_x"/>
                                          </p:val>
                                        </p:tav>
                                      </p:tavLst>
                                    </p:anim>
                                    <p:anim calcmode="lin" valueType="num">
                                      <p:cBhvr additive="repl">
                                        <p:cTn id="4254" dur="500" fill="hold"/>
                                        <p:tgtEl>
                                          <p:spTgt spid="133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40" name="PlaceHolder 2"/>
          <p:cNvSpPr>
            <a:spLocks noGrp="1"/>
          </p:cNvSpPr>
          <p:nvPr>
            <p:ph/>
          </p:nvPr>
        </p:nvSpPr>
        <p:spPr>
          <a:xfrm>
            <a:off x="385200" y="1200960"/>
            <a:ext cx="7555320" cy="3264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Another example: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max</a:t>
            </a:r>
            <a:r>
              <a:rPr b="1" lang="fr-FR"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b</a:t>
            </a:r>
            <a:r>
              <a:rPr b="1" lang="fr-FR"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Type is carefully checked:</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float</a:t>
            </a:r>
            <a:r>
              <a:rPr b="0" lang="en-US" sz="1400" spc="-1" strike="noStrike">
                <a:solidFill>
                  <a:srgbClr val="000000"/>
                </a:solidFill>
                <a:highlight>
                  <a:srgbClr val="ffffff"/>
                </a:highlight>
                <a:latin typeface="Consolas"/>
                <a:ea typeface="ＭＳ Ｐゴシック"/>
              </a:rPr>
              <a:t> b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max</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br>
              <a:rPr sz="1400"/>
            </a:br>
            <a:r>
              <a:rPr b="0" lang="en-US" sz="1400" spc="-1" strike="noStrike">
                <a:solidFill>
                  <a:srgbClr val="000000"/>
                </a:solidFill>
                <a:highlight>
                  <a:srgbClr val="ffffff"/>
                </a:highlight>
                <a:latin typeface="Consolas"/>
                <a:ea typeface="ＭＳ Ｐゴシック"/>
              </a:rPr>
              <a:t>max</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br>
              <a:rPr sz="1400"/>
            </a:br>
            <a:br>
              <a:rPr sz="1400"/>
            </a:br>
            <a:r>
              <a:rPr b="1" lang="en-US" sz="1400" spc="-1" strike="noStrike">
                <a:solidFill>
                  <a:srgbClr val="002060"/>
                </a:solidFill>
                <a:highlight>
                  <a:srgbClr val="ffffff"/>
                </a:highlight>
                <a:latin typeface="Consolas"/>
                <a:ea typeface="ＭＳ Ｐゴシック"/>
              </a:rPr>
              <a:t>error: no matching function for call to 'max(double&amp;, float&amp;)'</a:t>
            </a:r>
            <a:endParaRPr b="0" lang="en-US" sz="1400" spc="-1" strike="noStrike">
              <a:latin typeface="Arial"/>
            </a:endParaRPr>
          </a:p>
        </p:txBody>
      </p:sp>
      <p:sp>
        <p:nvSpPr>
          <p:cNvPr id="1341" name="PlaceHolder 3"/>
          <p:cNvSpPr>
            <a:spLocks noGrp="1"/>
          </p:cNvSpPr>
          <p:nvPr>
            <p:ph type="sldNum" idx="29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662958D-22EF-4C07-96C0-3CD12F9D7FC4}"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55" dur="indefinite" restart="never" nodeType="tmRoot">
          <p:childTnLst>
            <p:seq>
              <p:cTn id="4256" dur="indefinite" nodeType="mainSeq">
                <p:childTnLst>
                  <p:par>
                    <p:cTn id="4257" fill="hold">
                      <p:stCondLst>
                        <p:cond delay="indefinite"/>
                      </p:stCondLst>
                      <p:childTnLst>
                        <p:par>
                          <p:cTn id="4258" fill="hold">
                            <p:stCondLst>
                              <p:cond delay="0"/>
                            </p:stCondLst>
                            <p:childTnLst>
                              <p:par>
                                <p:cTn id="4259" nodeType="clickEffect" fill="hold" presetClass="entr" presetID="2" presetSubtype="4">
                                  <p:stCondLst>
                                    <p:cond delay="0"/>
                                  </p:stCondLst>
                                  <p:childTnLst>
                                    <p:set>
                                      <p:cBhvr>
                                        <p:cTn id="4260" dur="1" fill="hold">
                                          <p:stCondLst>
                                            <p:cond delay="0"/>
                                          </p:stCondLst>
                                        </p:cTn>
                                        <p:tgtEl>
                                          <p:spTgt spid="1340">
                                            <p:txEl>
                                              <p:pRg st="6" end="6"/>
                                            </p:txEl>
                                          </p:spTgt>
                                        </p:tgtEl>
                                        <p:attrNameLst>
                                          <p:attrName>style.visibility</p:attrName>
                                        </p:attrNameLst>
                                      </p:cBhvr>
                                      <p:to>
                                        <p:strVal val="visible"/>
                                      </p:to>
                                    </p:set>
                                    <p:anim calcmode="lin" valueType="num">
                                      <p:cBhvr additive="repl">
                                        <p:cTn id="4261" dur="500" fill="hold"/>
                                        <p:tgtEl>
                                          <p:spTgt spid="1340">
                                            <p:txEl>
                                              <p:pRg st="6" end="6"/>
                                            </p:txEl>
                                          </p:spTgt>
                                        </p:tgtEl>
                                        <p:attrNameLst>
                                          <p:attrName>ppt_x</p:attrName>
                                        </p:attrNameLst>
                                      </p:cBhvr>
                                      <p:tavLst>
                                        <p:tav tm="0">
                                          <p:val>
                                            <p:strVal val="#ppt_x"/>
                                          </p:val>
                                        </p:tav>
                                        <p:tav tm="100000">
                                          <p:val>
                                            <p:strVal val="#ppt_x"/>
                                          </p:val>
                                        </p:tav>
                                      </p:tavLst>
                                    </p:anim>
                                    <p:anim calcmode="lin" valueType="num">
                                      <p:cBhvr additive="repl">
                                        <p:cTn id="4262" dur="500" fill="hold"/>
                                        <p:tgtEl>
                                          <p:spTgt spid="13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43" name="PlaceHolder 2"/>
          <p:cNvSpPr>
            <a:spLocks noGrp="1"/>
          </p:cNvSpPr>
          <p:nvPr>
            <p:ph/>
          </p:nvPr>
        </p:nvSpPr>
        <p:spPr>
          <a:xfrm>
            <a:off x="385200" y="1200960"/>
            <a:ext cx="7555320" cy="2130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easily solved by specifying the template argument: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float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max</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conversion to double</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As you can see, the template argument is normally derived from the function arguments where possible.</a:t>
            </a:r>
            <a:endParaRPr b="0" lang="en-US" sz="2000" spc="-1" strike="noStrike">
              <a:latin typeface="Arial"/>
            </a:endParaRPr>
          </a:p>
        </p:txBody>
      </p:sp>
      <p:sp>
        <p:nvSpPr>
          <p:cNvPr id="1344" name="PlaceHolder 3"/>
          <p:cNvSpPr>
            <a:spLocks noGrp="1"/>
          </p:cNvSpPr>
          <p:nvPr>
            <p:ph type="sldNum" idx="29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D80B75C-7735-45C1-AC39-61CDD53CC21D}"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63" dur="indefinite" restart="never" nodeType="tmRoot">
          <p:childTnLst>
            <p:seq>
              <p:cTn id="4264" dur="indefinite" nodeType="mainSeq">
                <p:childTnLst>
                  <p:par>
                    <p:cTn id="4265" fill="hold">
                      <p:stCondLst>
                        <p:cond delay="indefinite"/>
                      </p:stCondLst>
                      <p:childTnLst>
                        <p:par>
                          <p:cTn id="4266" fill="hold">
                            <p:stCondLst>
                              <p:cond delay="0"/>
                            </p:stCondLst>
                            <p:childTnLst>
                              <p:par>
                                <p:cTn id="4267" nodeType="clickEffect" fill="hold" presetClass="entr" presetID="2" presetSubtype="4">
                                  <p:stCondLst>
                                    <p:cond delay="0"/>
                                  </p:stCondLst>
                                  <p:childTnLst>
                                    <p:set>
                                      <p:cBhvr>
                                        <p:cTn id="4268" dur="1" fill="hold">
                                          <p:stCondLst>
                                            <p:cond delay="0"/>
                                          </p:stCondLst>
                                        </p:cTn>
                                        <p:tgtEl>
                                          <p:spTgt spid="1343">
                                            <p:txEl>
                                              <p:pRg st="5" end="5"/>
                                            </p:txEl>
                                          </p:spTgt>
                                        </p:tgtEl>
                                        <p:attrNameLst>
                                          <p:attrName>style.visibility</p:attrName>
                                        </p:attrNameLst>
                                      </p:cBhvr>
                                      <p:to>
                                        <p:strVal val="visible"/>
                                      </p:to>
                                    </p:set>
                                    <p:anim calcmode="lin" valueType="num">
                                      <p:cBhvr additive="repl">
                                        <p:cTn id="4269" dur="500" fill="hold"/>
                                        <p:tgtEl>
                                          <p:spTgt spid="1343">
                                            <p:txEl>
                                              <p:pRg st="5" end="5"/>
                                            </p:txEl>
                                          </p:spTgt>
                                        </p:tgtEl>
                                        <p:attrNameLst>
                                          <p:attrName>ppt_x</p:attrName>
                                        </p:attrNameLst>
                                      </p:cBhvr>
                                      <p:tavLst>
                                        <p:tav tm="0">
                                          <p:val>
                                            <p:strVal val="#ppt_x"/>
                                          </p:val>
                                        </p:tav>
                                        <p:tav tm="100000">
                                          <p:val>
                                            <p:strVal val="#ppt_x"/>
                                          </p:val>
                                        </p:tav>
                                      </p:tavLst>
                                    </p:anim>
                                    <p:anim calcmode="lin" valueType="num">
                                      <p:cBhvr additive="repl">
                                        <p:cTn id="4270" dur="500" fill="hold"/>
                                        <p:tgtEl>
                                          <p:spTgt spid="13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46" name="PlaceHolder 2"/>
          <p:cNvSpPr>
            <a:spLocks noGrp="1"/>
          </p:cNvSpPr>
          <p:nvPr>
            <p:ph/>
          </p:nvPr>
        </p:nvSpPr>
        <p:spPr>
          <a:xfrm>
            <a:off x="385200" y="1200960"/>
            <a:ext cx="7555320" cy="3449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1</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Create a function with one template argument that takes two arguments: a vector and an element.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function should return true if the vector contains the element. Test your function.</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2</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 function can also take two template arguments:</a:t>
            </a:r>
            <a:endParaRPr b="0" lang="en-US" sz="2000" spc="-1" strike="noStrike">
              <a:latin typeface="Arial"/>
            </a:endParaRPr>
          </a:p>
          <a:p>
            <a:pPr marL="398520" indent="324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T1, </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T2</a:t>
            </a:r>
            <a:r>
              <a:rPr b="1" lang="en-US" sz="1400" spc="-1" strike="noStrike">
                <a:solidFill>
                  <a:srgbClr val="000080"/>
                </a:solidFill>
                <a:highlight>
                  <a:srgbClr val="ffffff"/>
                </a:highlight>
                <a:latin typeface="Consolas"/>
                <a:ea typeface="ＭＳ Ｐゴシック"/>
              </a:rPr>
              <a:t>&gt;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Change your answer in exercise 1, so it will also accept a std::array besides a vector.</a:t>
            </a:r>
            <a:endParaRPr b="0" lang="en-US" sz="2000" spc="-1" strike="noStrike">
              <a:latin typeface="Arial"/>
            </a:endParaRPr>
          </a:p>
        </p:txBody>
      </p:sp>
      <p:sp>
        <p:nvSpPr>
          <p:cNvPr id="1347" name="PlaceHolder 3"/>
          <p:cNvSpPr>
            <a:spLocks noGrp="1"/>
          </p:cNvSpPr>
          <p:nvPr>
            <p:ph type="sldNum" idx="29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A3640AB-82A5-4771-BF59-086D855B4BDB}"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en-US" sz="2400" spc="-1" strike="noStrike">
              <a:latin typeface="Arial"/>
            </a:endParaRPr>
          </a:p>
        </p:txBody>
      </p:sp>
      <p:sp>
        <p:nvSpPr>
          <p:cNvPr id="461" name="PlaceHolder 2"/>
          <p:cNvSpPr>
            <a:spLocks noGrp="1"/>
          </p:cNvSpPr>
          <p:nvPr>
            <p:ph/>
          </p:nvPr>
        </p:nvSpPr>
        <p:spPr>
          <a:xfrm>
            <a:off x="385200" y="1200960"/>
            <a:ext cx="7555320" cy="1921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Write a program that can convert a temperature from Celsius to Fahrenheit. It must take input from the user and display the result. Use a separate function to do the conversion.</a:t>
            </a:r>
            <a:endParaRPr b="0" lang="en-US" sz="2000" spc="-1" strike="noStrike">
              <a:latin typeface="Arial"/>
            </a:endParaRPr>
          </a:p>
          <a:p>
            <a:pPr>
              <a:lnSpc>
                <a:spcPct val="100000"/>
              </a:lnSpc>
              <a:spcBef>
                <a:spcPts val="281"/>
              </a:spcBef>
              <a:buNone/>
              <a:tabLst>
                <a:tab algn="l" pos="0"/>
              </a:tabLst>
            </a:pPr>
            <a:r>
              <a:rPr b="1" lang="en-US" sz="1400" spc="-1" strike="noStrike">
                <a:solidFill>
                  <a:srgbClr val="000000"/>
                </a:solidFill>
                <a:latin typeface="Calibri"/>
                <a:ea typeface="Times New Roman"/>
              </a:rPr>
              <a:t>	</a:t>
            </a:r>
            <a:r>
              <a:rPr b="0" lang="en-US" sz="1400" spc="-1" strike="noStrike">
                <a:solidFill>
                  <a:srgbClr val="000000"/>
                </a:solidFill>
                <a:latin typeface="Consolas"/>
                <a:ea typeface="Times New Roman"/>
              </a:rPr>
              <a:t>T(Fahrenheit) = 1.8 * T(Celsius) + 32</a:t>
            </a:r>
            <a:endParaRPr b="0" lang="en-US" sz="14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462" name="PlaceHolder 3"/>
          <p:cNvSpPr>
            <a:spLocks noGrp="1"/>
          </p:cNvSpPr>
          <p:nvPr>
            <p:ph type="sldNum" idx="3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B0E9BC7-CDD9-4BAF-B04B-778FE98C4CB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en-US" sz="2400" spc="-1" strike="noStrike">
              <a:latin typeface="Arial"/>
            </a:endParaRPr>
          </a:p>
        </p:txBody>
      </p:sp>
      <p:sp>
        <p:nvSpPr>
          <p:cNvPr id="1349"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Powerful and flexible (to the extreme)</a:t>
            </a:r>
            <a:endParaRPr b="0" lang="en-US" sz="20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already used template classes ( std::vector&lt;int&gt;)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Complex compiler errors</a:t>
            </a:r>
            <a:endParaRPr b="0" lang="en-US" sz="20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 is more to templates that we did not discuss.</a:t>
            </a:r>
            <a:endParaRPr b="0" lang="en-US" sz="2000" spc="-1" strike="noStrike">
              <a:latin typeface="Arial"/>
            </a:endParaRPr>
          </a:p>
        </p:txBody>
      </p:sp>
      <p:sp>
        <p:nvSpPr>
          <p:cNvPr id="1350" name="PlaceHolder 3"/>
          <p:cNvSpPr>
            <a:spLocks noGrp="1"/>
          </p:cNvSpPr>
          <p:nvPr>
            <p:ph type="sldNum" idx="29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0FA09AD-2335-47FA-A6B6-3E5ED5E41C5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71" dur="indefinite" restart="never" nodeType="tmRoot">
          <p:childTnLst>
            <p:seq>
              <p:cTn id="4272" dur="indefinite" nodeType="mainSeq">
                <p:childTnLst>
                  <p:par>
                    <p:cTn id="4273" fill="hold">
                      <p:stCondLst>
                        <p:cond delay="indefinite"/>
                      </p:stCondLst>
                      <p:childTnLst>
                        <p:par>
                          <p:cTn id="4274" fill="hold">
                            <p:stCondLst>
                              <p:cond delay="0"/>
                            </p:stCondLst>
                            <p:childTnLst>
                              <p:par>
                                <p:cTn id="4275" nodeType="clickEffect" fill="hold" presetClass="entr" presetID="2" presetSubtype="4">
                                  <p:stCondLst>
                                    <p:cond delay="0"/>
                                  </p:stCondLst>
                                  <p:childTnLst>
                                    <p:set>
                                      <p:cBhvr>
                                        <p:cTn id="4276" dur="1" fill="hold">
                                          <p:stCondLst>
                                            <p:cond delay="0"/>
                                          </p:stCondLst>
                                        </p:cTn>
                                        <p:tgtEl>
                                          <p:spTgt spid="1349">
                                            <p:txEl>
                                              <p:pRg st="0" end="0"/>
                                            </p:txEl>
                                          </p:spTgt>
                                        </p:tgtEl>
                                        <p:attrNameLst>
                                          <p:attrName>style.visibility</p:attrName>
                                        </p:attrNameLst>
                                      </p:cBhvr>
                                      <p:to>
                                        <p:strVal val="visible"/>
                                      </p:to>
                                    </p:set>
                                    <p:anim calcmode="lin" valueType="num">
                                      <p:cBhvr additive="repl">
                                        <p:cTn id="4277" dur="500" fill="hold"/>
                                        <p:tgtEl>
                                          <p:spTgt spid="1349">
                                            <p:txEl>
                                              <p:pRg st="0" end="0"/>
                                            </p:txEl>
                                          </p:spTgt>
                                        </p:tgtEl>
                                        <p:attrNameLst>
                                          <p:attrName>ppt_x</p:attrName>
                                        </p:attrNameLst>
                                      </p:cBhvr>
                                      <p:tavLst>
                                        <p:tav tm="0">
                                          <p:val>
                                            <p:strVal val="#ppt_x"/>
                                          </p:val>
                                        </p:tav>
                                        <p:tav tm="100000">
                                          <p:val>
                                            <p:strVal val="#ppt_x"/>
                                          </p:val>
                                        </p:tav>
                                      </p:tavLst>
                                    </p:anim>
                                    <p:anim calcmode="lin" valueType="num">
                                      <p:cBhvr additive="repl">
                                        <p:cTn id="4278" dur="500" fill="hold"/>
                                        <p:tgtEl>
                                          <p:spTgt spid="13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79" fill="hold">
                      <p:stCondLst>
                        <p:cond delay="indefinite"/>
                      </p:stCondLst>
                      <p:childTnLst>
                        <p:par>
                          <p:cTn id="4280" fill="hold">
                            <p:stCondLst>
                              <p:cond delay="0"/>
                            </p:stCondLst>
                            <p:childTnLst>
                              <p:par>
                                <p:cTn id="4281" nodeType="clickEffect" fill="hold" presetClass="entr" presetID="2" presetSubtype="4">
                                  <p:stCondLst>
                                    <p:cond delay="0"/>
                                  </p:stCondLst>
                                  <p:childTnLst>
                                    <p:set>
                                      <p:cBhvr>
                                        <p:cTn id="4282" dur="1" fill="hold">
                                          <p:stCondLst>
                                            <p:cond delay="0"/>
                                          </p:stCondLst>
                                        </p:cTn>
                                        <p:tgtEl>
                                          <p:spTgt spid="1349">
                                            <p:txEl>
                                              <p:pRg st="2" end="2"/>
                                            </p:txEl>
                                          </p:spTgt>
                                        </p:tgtEl>
                                        <p:attrNameLst>
                                          <p:attrName>style.visibility</p:attrName>
                                        </p:attrNameLst>
                                      </p:cBhvr>
                                      <p:to>
                                        <p:strVal val="visible"/>
                                      </p:to>
                                    </p:set>
                                    <p:anim calcmode="lin" valueType="num">
                                      <p:cBhvr additive="repl">
                                        <p:cTn id="4283" dur="500" fill="hold"/>
                                        <p:tgtEl>
                                          <p:spTgt spid="1349">
                                            <p:txEl>
                                              <p:pRg st="2" end="2"/>
                                            </p:txEl>
                                          </p:spTgt>
                                        </p:tgtEl>
                                        <p:attrNameLst>
                                          <p:attrName>ppt_x</p:attrName>
                                        </p:attrNameLst>
                                      </p:cBhvr>
                                      <p:tavLst>
                                        <p:tav tm="0">
                                          <p:val>
                                            <p:strVal val="#ppt_x"/>
                                          </p:val>
                                        </p:tav>
                                        <p:tav tm="100000">
                                          <p:val>
                                            <p:strVal val="#ppt_x"/>
                                          </p:val>
                                        </p:tav>
                                      </p:tavLst>
                                    </p:anim>
                                    <p:anim calcmode="lin" valueType="num">
                                      <p:cBhvr additive="repl">
                                        <p:cTn id="4284" dur="500" fill="hold"/>
                                        <p:tgtEl>
                                          <p:spTgt spid="13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85" fill="hold">
                      <p:stCondLst>
                        <p:cond delay="indefinite"/>
                      </p:stCondLst>
                      <p:childTnLst>
                        <p:par>
                          <p:cTn id="4286" fill="hold">
                            <p:stCondLst>
                              <p:cond delay="0"/>
                            </p:stCondLst>
                            <p:childTnLst>
                              <p:par>
                                <p:cTn id="4287" nodeType="clickEffect" fill="hold" presetClass="entr" presetID="2" presetSubtype="4">
                                  <p:stCondLst>
                                    <p:cond delay="0"/>
                                  </p:stCondLst>
                                  <p:childTnLst>
                                    <p:set>
                                      <p:cBhvr>
                                        <p:cTn id="4288" dur="1" fill="hold">
                                          <p:stCondLst>
                                            <p:cond delay="0"/>
                                          </p:stCondLst>
                                        </p:cTn>
                                        <p:tgtEl>
                                          <p:spTgt spid="1349">
                                            <p:txEl>
                                              <p:pRg st="3" end="3"/>
                                            </p:txEl>
                                          </p:spTgt>
                                        </p:tgtEl>
                                        <p:attrNameLst>
                                          <p:attrName>style.visibility</p:attrName>
                                        </p:attrNameLst>
                                      </p:cBhvr>
                                      <p:to>
                                        <p:strVal val="visible"/>
                                      </p:to>
                                    </p:set>
                                    <p:anim calcmode="lin" valueType="num">
                                      <p:cBhvr additive="repl">
                                        <p:cTn id="4289" dur="500" fill="hold"/>
                                        <p:tgtEl>
                                          <p:spTgt spid="1349">
                                            <p:txEl>
                                              <p:pRg st="3" end="3"/>
                                            </p:txEl>
                                          </p:spTgt>
                                        </p:tgtEl>
                                        <p:attrNameLst>
                                          <p:attrName>ppt_x</p:attrName>
                                        </p:attrNameLst>
                                      </p:cBhvr>
                                      <p:tavLst>
                                        <p:tav tm="0">
                                          <p:val>
                                            <p:strVal val="#ppt_x"/>
                                          </p:val>
                                        </p:tav>
                                        <p:tav tm="100000">
                                          <p:val>
                                            <p:strVal val="#ppt_x"/>
                                          </p:val>
                                        </p:tav>
                                      </p:tavLst>
                                    </p:anim>
                                    <p:anim calcmode="lin" valueType="num">
                                      <p:cBhvr additive="repl">
                                        <p:cTn id="4290" dur="500" fill="hold"/>
                                        <p:tgtEl>
                                          <p:spTgt spid="13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91" fill="hold">
                      <p:stCondLst>
                        <p:cond delay="indefinite"/>
                      </p:stCondLst>
                      <p:childTnLst>
                        <p:par>
                          <p:cTn id="4292" fill="hold">
                            <p:stCondLst>
                              <p:cond delay="0"/>
                            </p:stCondLst>
                            <p:childTnLst>
                              <p:par>
                                <p:cTn id="4293" nodeType="clickEffect" fill="hold" presetClass="entr" presetID="2" presetSubtype="4">
                                  <p:stCondLst>
                                    <p:cond delay="0"/>
                                  </p:stCondLst>
                                  <p:childTnLst>
                                    <p:set>
                                      <p:cBhvr>
                                        <p:cTn id="4294" dur="1" fill="hold">
                                          <p:stCondLst>
                                            <p:cond delay="0"/>
                                          </p:stCondLst>
                                        </p:cTn>
                                        <p:tgtEl>
                                          <p:spTgt spid="1349">
                                            <p:txEl>
                                              <p:pRg st="5" end="5"/>
                                            </p:txEl>
                                          </p:spTgt>
                                        </p:tgtEl>
                                        <p:attrNameLst>
                                          <p:attrName>style.visibility</p:attrName>
                                        </p:attrNameLst>
                                      </p:cBhvr>
                                      <p:to>
                                        <p:strVal val="visible"/>
                                      </p:to>
                                    </p:set>
                                    <p:anim calcmode="lin" valueType="num">
                                      <p:cBhvr additive="repl">
                                        <p:cTn id="4295" dur="500" fill="hold"/>
                                        <p:tgtEl>
                                          <p:spTgt spid="1349">
                                            <p:txEl>
                                              <p:pRg st="5" end="5"/>
                                            </p:txEl>
                                          </p:spTgt>
                                        </p:tgtEl>
                                        <p:attrNameLst>
                                          <p:attrName>ppt_x</p:attrName>
                                        </p:attrNameLst>
                                      </p:cBhvr>
                                      <p:tavLst>
                                        <p:tav tm="0">
                                          <p:val>
                                            <p:strVal val="#ppt_x"/>
                                          </p:val>
                                        </p:tav>
                                        <p:tav tm="100000">
                                          <p:val>
                                            <p:strVal val="#ppt_x"/>
                                          </p:val>
                                        </p:tav>
                                      </p:tavLst>
                                    </p:anim>
                                    <p:anim calcmode="lin" valueType="num">
                                      <p:cBhvr additive="repl">
                                        <p:cTn id="4296" dur="500" fill="hold"/>
                                        <p:tgtEl>
                                          <p:spTgt spid="134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3. Data</a:t>
            </a:r>
            <a:endParaRPr b="0" lang="en-US" sz="3200" spc="-1" strike="noStrike">
              <a:latin typeface="Arial"/>
            </a:endParaRPr>
          </a:p>
        </p:txBody>
      </p:sp>
    </p:spTree>
  </p:cSld>
  <mc:AlternateContent>
    <mc:Choice Requires="p14">
      <p:transition p14:dur="10"/>
    </mc:Choice>
    <mc:Fallback>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65" name="PlaceHolder 2"/>
          <p:cNvSpPr>
            <a:spLocks noGrp="1"/>
          </p:cNvSpPr>
          <p:nvPr>
            <p:ph/>
          </p:nvPr>
        </p:nvSpPr>
        <p:spPr>
          <a:xfrm>
            <a:off x="385200" y="1200960"/>
            <a:ext cx="7555320" cy="2032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Since C++ is an imperative programming language (not a functional language), data is what provides structure to your program.</a:t>
            </a:r>
            <a:endParaRPr b="0" lang="en-US" sz="2000" spc="-1" strike="noStrike">
              <a:latin typeface="Arial"/>
            </a:endParaRPr>
          </a:p>
          <a:p>
            <a:pPr>
              <a:lnSpc>
                <a:spcPct val="100000"/>
              </a:lnSpc>
              <a:spcBef>
                <a:spcPts val="400"/>
              </a:spcBef>
              <a:buNone/>
            </a:pP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will become even more important when we discuss object-oriented programming. Let the data lead the way!</a:t>
            </a:r>
            <a:endParaRPr b="0" lang="en-US" sz="2000" spc="-1" strike="noStrike">
              <a:latin typeface="Arial"/>
            </a:endParaRPr>
          </a:p>
        </p:txBody>
      </p:sp>
      <p:sp>
        <p:nvSpPr>
          <p:cNvPr id="466" name="PlaceHolder 3"/>
          <p:cNvSpPr>
            <a:spLocks noGrp="1"/>
          </p:cNvSpPr>
          <p:nvPr>
            <p:ph type="sldNum" idx="3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2F6A610-45BF-4393-8FD3-EC71CBC8F9C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2" presetSubtype="4">
                                  <p:stCondLst>
                                    <p:cond delay="0"/>
                                  </p:stCondLst>
                                  <p:childTnLst>
                                    <p:set>
                                      <p:cBhvr>
                                        <p:cTn id="248" dur="1" fill="hold">
                                          <p:stCondLst>
                                            <p:cond delay="0"/>
                                          </p:stCondLst>
                                        </p:cTn>
                                        <p:tgtEl>
                                          <p:spTgt spid="465">
                                            <p:txEl>
                                              <p:pRg st="2" end="2"/>
                                            </p:txEl>
                                          </p:spTgt>
                                        </p:tgtEl>
                                        <p:attrNameLst>
                                          <p:attrName>style.visibility</p:attrName>
                                        </p:attrNameLst>
                                      </p:cBhvr>
                                      <p:to>
                                        <p:strVal val="visible"/>
                                      </p:to>
                                    </p:set>
                                    <p:anim calcmode="lin" valueType="num">
                                      <p:cBhvr additive="repl">
                                        <p:cTn id="249" dur="500" fill="hold"/>
                                        <p:tgtEl>
                                          <p:spTgt spid="465">
                                            <p:txEl>
                                              <p:pRg st="2" end="2"/>
                                            </p:txEl>
                                          </p:spTgt>
                                        </p:tgtEl>
                                        <p:attrNameLst>
                                          <p:attrName>ppt_x</p:attrName>
                                        </p:attrNameLst>
                                      </p:cBhvr>
                                      <p:tavLst>
                                        <p:tav tm="0">
                                          <p:val>
                                            <p:strVal val="#ppt_x"/>
                                          </p:val>
                                        </p:tav>
                                        <p:tav tm="100000">
                                          <p:val>
                                            <p:strVal val="#ppt_x"/>
                                          </p:val>
                                        </p:tav>
                                      </p:tavLst>
                                    </p:anim>
                                    <p:anim calcmode="lin" valueType="num">
                                      <p:cBhvr additive="repl">
                                        <p:cTn id="250" dur="500" fill="hold"/>
                                        <p:tgtEl>
                                          <p:spTgt spid="4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68" name="PlaceHolder 2"/>
          <p:cNvSpPr>
            <a:spLocks noGrp="1"/>
          </p:cNvSpPr>
          <p:nvPr>
            <p:ph/>
          </p:nvPr>
        </p:nvSpPr>
        <p:spPr>
          <a:xfrm>
            <a:off x="385200" y="1200960"/>
            <a:ext cx="7555320" cy="2463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On built-in </a:t>
            </a:r>
            <a:r>
              <a:rPr b="1" lang="en-US" sz="2000" spc="-1" strike="noStrike" u="sng">
                <a:solidFill>
                  <a:srgbClr val="262626"/>
                </a:solidFill>
                <a:uFillTx/>
                <a:latin typeface="Calibri"/>
                <a:ea typeface="ＭＳ Ｐゴシック"/>
              </a:rPr>
              <a:t>integer</a:t>
            </a:r>
            <a:r>
              <a:rPr b="1" lang="en-US" sz="2000" spc="-1" strike="noStrike">
                <a:solidFill>
                  <a:srgbClr val="262626"/>
                </a:solidFill>
                <a:latin typeface="Calibri"/>
                <a:ea typeface="ＭＳ Ｐゴシック"/>
              </a:rPr>
              <a:t> types: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Prefix with ‘unsigned’ if they are not signed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 does not guarantee any bit size for e.g. long and int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int is usually any ‘natural’ sized integer for the specific platform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general: do not assume a certain size, i.e. do not use overflow as part of your program flow, do not convert pointers to long etc.</a:t>
            </a:r>
            <a:endParaRPr b="0" lang="en-US" sz="2000" spc="-1" strike="noStrike">
              <a:latin typeface="Arial"/>
            </a:endParaRPr>
          </a:p>
        </p:txBody>
      </p:sp>
      <p:sp>
        <p:nvSpPr>
          <p:cNvPr id="469" name="PlaceHolder 3"/>
          <p:cNvSpPr>
            <a:spLocks noGrp="1"/>
          </p:cNvSpPr>
          <p:nvPr>
            <p:ph type="sldNum" idx="3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BE26B3B-E1EB-488B-8727-E7C2EA4C7F0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2" presetSubtype="4">
                                  <p:stCondLst>
                                    <p:cond delay="0"/>
                                  </p:stCondLst>
                                  <p:childTnLst>
                                    <p:set>
                                      <p:cBhvr>
                                        <p:cTn id="256" dur="1" fill="hold">
                                          <p:stCondLst>
                                            <p:cond delay="0"/>
                                          </p:stCondLst>
                                        </p:cTn>
                                        <p:tgtEl>
                                          <p:spTgt spid="468">
                                            <p:txEl>
                                              <p:pRg st="1" end="1"/>
                                            </p:txEl>
                                          </p:spTgt>
                                        </p:tgtEl>
                                        <p:attrNameLst>
                                          <p:attrName>style.visibility</p:attrName>
                                        </p:attrNameLst>
                                      </p:cBhvr>
                                      <p:to>
                                        <p:strVal val="visible"/>
                                      </p:to>
                                    </p:set>
                                    <p:anim calcmode="lin" valueType="num">
                                      <p:cBhvr additive="repl">
                                        <p:cTn id="257" dur="500" fill="hold"/>
                                        <p:tgtEl>
                                          <p:spTgt spid="468">
                                            <p:txEl>
                                              <p:pRg st="1" end="1"/>
                                            </p:txEl>
                                          </p:spTgt>
                                        </p:tgtEl>
                                        <p:attrNameLst>
                                          <p:attrName>ppt_x</p:attrName>
                                        </p:attrNameLst>
                                      </p:cBhvr>
                                      <p:tavLst>
                                        <p:tav tm="0">
                                          <p:val>
                                            <p:strVal val="#ppt_x"/>
                                          </p:val>
                                        </p:tav>
                                        <p:tav tm="100000">
                                          <p:val>
                                            <p:strVal val="#ppt_x"/>
                                          </p:val>
                                        </p:tav>
                                      </p:tavLst>
                                    </p:anim>
                                    <p:anim calcmode="lin" valueType="num">
                                      <p:cBhvr additive="repl">
                                        <p:cTn id="258" dur="500" fill="hold"/>
                                        <p:tgtEl>
                                          <p:spTgt spid="4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2" presetSubtype="4">
                                  <p:stCondLst>
                                    <p:cond delay="0"/>
                                  </p:stCondLst>
                                  <p:childTnLst>
                                    <p:set>
                                      <p:cBhvr>
                                        <p:cTn id="262" dur="1" fill="hold">
                                          <p:stCondLst>
                                            <p:cond delay="0"/>
                                          </p:stCondLst>
                                        </p:cTn>
                                        <p:tgtEl>
                                          <p:spTgt spid="468">
                                            <p:txEl>
                                              <p:pRg st="2" end="2"/>
                                            </p:txEl>
                                          </p:spTgt>
                                        </p:tgtEl>
                                        <p:attrNameLst>
                                          <p:attrName>style.visibility</p:attrName>
                                        </p:attrNameLst>
                                      </p:cBhvr>
                                      <p:to>
                                        <p:strVal val="visible"/>
                                      </p:to>
                                    </p:set>
                                    <p:anim calcmode="lin" valueType="num">
                                      <p:cBhvr additive="repl">
                                        <p:cTn id="263" dur="500" fill="hold"/>
                                        <p:tgtEl>
                                          <p:spTgt spid="468">
                                            <p:txEl>
                                              <p:pRg st="2" end="2"/>
                                            </p:txEl>
                                          </p:spTgt>
                                        </p:tgtEl>
                                        <p:attrNameLst>
                                          <p:attrName>ppt_x</p:attrName>
                                        </p:attrNameLst>
                                      </p:cBhvr>
                                      <p:tavLst>
                                        <p:tav tm="0">
                                          <p:val>
                                            <p:strVal val="#ppt_x"/>
                                          </p:val>
                                        </p:tav>
                                        <p:tav tm="100000">
                                          <p:val>
                                            <p:strVal val="#ppt_x"/>
                                          </p:val>
                                        </p:tav>
                                      </p:tavLst>
                                    </p:anim>
                                    <p:anim calcmode="lin" valueType="num">
                                      <p:cBhvr additive="repl">
                                        <p:cTn id="264" dur="500" fill="hold"/>
                                        <p:tgtEl>
                                          <p:spTgt spid="4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2" presetSubtype="4">
                                  <p:stCondLst>
                                    <p:cond delay="0"/>
                                  </p:stCondLst>
                                  <p:childTnLst>
                                    <p:set>
                                      <p:cBhvr>
                                        <p:cTn id="268" dur="1" fill="hold">
                                          <p:stCondLst>
                                            <p:cond delay="0"/>
                                          </p:stCondLst>
                                        </p:cTn>
                                        <p:tgtEl>
                                          <p:spTgt spid="468">
                                            <p:txEl>
                                              <p:pRg st="3" end="3"/>
                                            </p:txEl>
                                          </p:spTgt>
                                        </p:tgtEl>
                                        <p:attrNameLst>
                                          <p:attrName>style.visibility</p:attrName>
                                        </p:attrNameLst>
                                      </p:cBhvr>
                                      <p:to>
                                        <p:strVal val="visible"/>
                                      </p:to>
                                    </p:set>
                                    <p:anim calcmode="lin" valueType="num">
                                      <p:cBhvr additive="repl">
                                        <p:cTn id="269" dur="500" fill="hold"/>
                                        <p:tgtEl>
                                          <p:spTgt spid="468">
                                            <p:txEl>
                                              <p:pRg st="3" end="3"/>
                                            </p:txEl>
                                          </p:spTgt>
                                        </p:tgtEl>
                                        <p:attrNameLst>
                                          <p:attrName>ppt_x</p:attrName>
                                        </p:attrNameLst>
                                      </p:cBhvr>
                                      <p:tavLst>
                                        <p:tav tm="0">
                                          <p:val>
                                            <p:strVal val="#ppt_x"/>
                                          </p:val>
                                        </p:tav>
                                        <p:tav tm="100000">
                                          <p:val>
                                            <p:strVal val="#ppt_x"/>
                                          </p:val>
                                        </p:tav>
                                      </p:tavLst>
                                    </p:anim>
                                    <p:anim calcmode="lin" valueType="num">
                                      <p:cBhvr additive="repl">
                                        <p:cTn id="270" dur="500" fill="hold"/>
                                        <p:tgtEl>
                                          <p:spTgt spid="4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2" presetSubtype="4">
                                  <p:stCondLst>
                                    <p:cond delay="0"/>
                                  </p:stCondLst>
                                  <p:childTnLst>
                                    <p:set>
                                      <p:cBhvr>
                                        <p:cTn id="274" dur="1" fill="hold">
                                          <p:stCondLst>
                                            <p:cond delay="0"/>
                                          </p:stCondLst>
                                        </p:cTn>
                                        <p:tgtEl>
                                          <p:spTgt spid="468">
                                            <p:txEl>
                                              <p:pRg st="4" end="4"/>
                                            </p:txEl>
                                          </p:spTgt>
                                        </p:tgtEl>
                                        <p:attrNameLst>
                                          <p:attrName>style.visibility</p:attrName>
                                        </p:attrNameLst>
                                      </p:cBhvr>
                                      <p:to>
                                        <p:strVal val="visible"/>
                                      </p:to>
                                    </p:set>
                                    <p:anim calcmode="lin" valueType="num">
                                      <p:cBhvr additive="repl">
                                        <p:cTn id="275" dur="500" fill="hold"/>
                                        <p:tgtEl>
                                          <p:spTgt spid="468">
                                            <p:txEl>
                                              <p:pRg st="4" end="4"/>
                                            </p:txEl>
                                          </p:spTgt>
                                        </p:tgtEl>
                                        <p:attrNameLst>
                                          <p:attrName>ppt_x</p:attrName>
                                        </p:attrNameLst>
                                      </p:cBhvr>
                                      <p:tavLst>
                                        <p:tav tm="0">
                                          <p:val>
                                            <p:strVal val="#ppt_x"/>
                                          </p:val>
                                        </p:tav>
                                        <p:tav tm="100000">
                                          <p:val>
                                            <p:strVal val="#ppt_x"/>
                                          </p:val>
                                        </p:tav>
                                      </p:tavLst>
                                    </p:anim>
                                    <p:anim calcmode="lin" valueType="num">
                                      <p:cBhvr additive="repl">
                                        <p:cTn id="276" dur="500" fill="hold"/>
                                        <p:tgtEl>
                                          <p:spTgt spid="4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71" name="PlaceHolder 2"/>
          <p:cNvSpPr>
            <a:spLocks noGrp="1"/>
          </p:cNvSpPr>
          <p:nvPr>
            <p:ph/>
          </p:nvPr>
        </p:nvSpPr>
        <p:spPr>
          <a:xfrm>
            <a:off x="385200" y="1200960"/>
            <a:ext cx="7555320" cy="2525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i="1" lang="en-US" sz="2000" spc="-1" strike="noStrike">
                <a:solidFill>
                  <a:srgbClr val="262626"/>
                </a:solidFill>
                <a:latin typeface="Calibri"/>
                <a:ea typeface="ＭＳ Ｐゴシック"/>
              </a:rPr>
              <a:t>Usually</a:t>
            </a:r>
            <a:r>
              <a:rPr b="1" lang="en-US" sz="2000" spc="-1" strike="noStrike">
                <a:solidFill>
                  <a:srgbClr val="262626"/>
                </a:solidFill>
                <a:latin typeface="Calibri"/>
                <a:ea typeface="ＭＳ Ｐゴシック"/>
              </a:rPr>
              <a:t> (just to get an idea):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int</a:t>
            </a:r>
            <a:r>
              <a:rPr b="1" lang="en-US" sz="2000" spc="-1" strike="noStrike">
                <a:solidFill>
                  <a:srgbClr val="000000"/>
                </a:solidFill>
                <a:latin typeface="Calibri"/>
                <a:ea typeface="Times New Roman"/>
              </a:rPr>
              <a:t> is 32 bit (max </a:t>
            </a:r>
            <a:r>
              <a:rPr b="1" lang="en-US" sz="2000" spc="-1" strike="noStrike">
                <a:solidFill>
                  <a:srgbClr val="262626"/>
                </a:solidFill>
                <a:latin typeface="Calibri"/>
                <a:ea typeface="Times New Roman"/>
              </a:rPr>
              <a:t>2,147,483,647</a:t>
            </a:r>
            <a:r>
              <a:rPr b="1" lang="en-US" sz="2000" spc="-1" strike="noStrike">
                <a:solidFill>
                  <a:srgbClr val="000000"/>
                </a:solidFill>
                <a:latin typeface="Calibri"/>
                <a:ea typeface="Times New Roman"/>
              </a:rPr>
              <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long</a:t>
            </a:r>
            <a:r>
              <a:rPr b="1" lang="en-US" sz="2000" spc="-1" strike="noStrike">
                <a:solidFill>
                  <a:srgbClr val="000000"/>
                </a:solidFill>
                <a:latin typeface="Calibri"/>
                <a:ea typeface="Times New Roman"/>
              </a:rPr>
              <a:t> is 32 bit or 64 bit (on Windows usually 32 bit)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long long</a:t>
            </a:r>
            <a:r>
              <a:rPr b="1" lang="en-US" sz="2000" spc="-1" strike="noStrike">
                <a:solidFill>
                  <a:srgbClr val="000000"/>
                </a:solidFill>
                <a:latin typeface="Calibri"/>
                <a:ea typeface="Times New Roman"/>
              </a:rPr>
              <a:t> is 64 bit (max </a:t>
            </a:r>
            <a:r>
              <a:rPr b="1" lang="en-US" sz="2000" spc="-1" strike="noStrike">
                <a:solidFill>
                  <a:srgbClr val="262626"/>
                </a:solidFill>
                <a:latin typeface="Calibri"/>
                <a:ea typeface="ＭＳ Ｐゴシック"/>
              </a:rPr>
              <a:t>9,223,372,036,854,775,807 </a:t>
            </a:r>
            <a:r>
              <a:rPr b="1" lang="en-US" sz="2000" spc="-1" strike="noStrike">
                <a:solidFill>
                  <a:srgbClr val="000000"/>
                </a:solidFill>
                <a:latin typeface="Calibri"/>
                <a:ea typeface="ＭＳ Ｐゴシック"/>
              </a:rPr>
              <a:t>)</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Use</a:t>
            </a:r>
            <a:r>
              <a:rPr b="1" lang="en-US" sz="2000" spc="-1" strike="noStrike">
                <a:solidFill>
                  <a:srgbClr val="000000"/>
                </a:solidFill>
                <a:latin typeface="Calibri"/>
                <a:ea typeface="ＭＳ Ｐゴシック"/>
              </a:rPr>
              <a:t> </a:t>
            </a:r>
            <a:r>
              <a:rPr b="1" lang="en-US" sz="1800" spc="-1" strike="noStrike">
                <a:solidFill>
                  <a:srgbClr val="0000ff"/>
                </a:solidFill>
                <a:latin typeface="Consolas"/>
                <a:ea typeface="ＭＳ Ｐゴシック"/>
              </a:rPr>
              <a:t>std::int32_t</a:t>
            </a:r>
            <a:r>
              <a:rPr b="1" lang="en-US" sz="2000" spc="-1" strike="noStrike">
                <a:solidFill>
                  <a:srgbClr val="0000ff"/>
                </a:solidFill>
                <a:latin typeface="Calibri"/>
                <a:ea typeface="ＭＳ Ｐゴシック"/>
              </a:rPr>
              <a:t> </a:t>
            </a:r>
            <a:r>
              <a:rPr b="1" lang="en-US" sz="2000" spc="-1" strike="noStrike">
                <a:solidFill>
                  <a:srgbClr val="262626"/>
                </a:solidFill>
                <a:latin typeface="Calibri"/>
                <a:ea typeface="ＭＳ Ｐゴシック"/>
              </a:rPr>
              <a:t>or</a:t>
            </a:r>
            <a:r>
              <a:rPr b="1" lang="en-US" sz="2000" spc="-1" strike="noStrike">
                <a:solidFill>
                  <a:srgbClr val="000000"/>
                </a:solidFill>
                <a:latin typeface="Calibri"/>
                <a:ea typeface="ＭＳ Ｐゴシック"/>
              </a:rPr>
              <a:t> </a:t>
            </a:r>
            <a:r>
              <a:rPr b="1" lang="en-US" sz="1800" spc="-1" strike="noStrike">
                <a:solidFill>
                  <a:srgbClr val="0000ff"/>
                </a:solidFill>
                <a:latin typeface="Consolas"/>
                <a:ea typeface="ＭＳ Ｐゴシック"/>
              </a:rPr>
              <a:t>std::int64_t</a:t>
            </a:r>
            <a:r>
              <a:rPr b="1" lang="en-US" sz="2000" spc="-1" strike="noStrike">
                <a:solidFill>
                  <a:srgbClr val="0000ff"/>
                </a:solidFill>
                <a:latin typeface="Calibri"/>
                <a:ea typeface="ＭＳ Ｐゴシック"/>
              </a:rPr>
              <a:t> </a:t>
            </a:r>
            <a:r>
              <a:rPr b="1" lang="en-US" sz="2000" spc="-1" strike="noStrike">
                <a:solidFill>
                  <a:srgbClr val="262626"/>
                </a:solidFill>
                <a:latin typeface="Calibri"/>
                <a:ea typeface="ＭＳ Ｐゴシック"/>
              </a:rPr>
              <a:t>if you need to know the size</a:t>
            </a:r>
            <a:endParaRPr b="0" lang="en-US" sz="2000" spc="-1" strike="noStrike">
              <a:latin typeface="Arial"/>
            </a:endParaRPr>
          </a:p>
        </p:txBody>
      </p:sp>
      <p:sp>
        <p:nvSpPr>
          <p:cNvPr id="472" name="PlaceHolder 3"/>
          <p:cNvSpPr>
            <a:spLocks noGrp="1"/>
          </p:cNvSpPr>
          <p:nvPr>
            <p:ph type="sldNum" idx="3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A7064D-E83D-4AE6-9FAD-7796A169239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2" presetSubtype="4">
                                  <p:stCondLst>
                                    <p:cond delay="0"/>
                                  </p:stCondLst>
                                  <p:childTnLst>
                                    <p:set>
                                      <p:cBhvr>
                                        <p:cTn id="282" dur="1" fill="hold">
                                          <p:stCondLst>
                                            <p:cond delay="0"/>
                                          </p:stCondLst>
                                        </p:cTn>
                                        <p:tgtEl>
                                          <p:spTgt spid="471">
                                            <p:txEl>
                                              <p:pRg st="1" end="1"/>
                                            </p:txEl>
                                          </p:spTgt>
                                        </p:tgtEl>
                                        <p:attrNameLst>
                                          <p:attrName>style.visibility</p:attrName>
                                        </p:attrNameLst>
                                      </p:cBhvr>
                                      <p:to>
                                        <p:strVal val="visible"/>
                                      </p:to>
                                    </p:set>
                                    <p:anim calcmode="lin" valueType="num">
                                      <p:cBhvr additive="repl">
                                        <p:cTn id="283" dur="500" fill="hold"/>
                                        <p:tgtEl>
                                          <p:spTgt spid="471">
                                            <p:txEl>
                                              <p:pRg st="1" end="1"/>
                                            </p:txEl>
                                          </p:spTgt>
                                        </p:tgtEl>
                                        <p:attrNameLst>
                                          <p:attrName>ppt_x</p:attrName>
                                        </p:attrNameLst>
                                      </p:cBhvr>
                                      <p:tavLst>
                                        <p:tav tm="0">
                                          <p:val>
                                            <p:strVal val="#ppt_x"/>
                                          </p:val>
                                        </p:tav>
                                        <p:tav tm="100000">
                                          <p:val>
                                            <p:strVal val="#ppt_x"/>
                                          </p:val>
                                        </p:tav>
                                      </p:tavLst>
                                    </p:anim>
                                    <p:anim calcmode="lin" valueType="num">
                                      <p:cBhvr additive="repl">
                                        <p:cTn id="284" dur="500" fill="hold"/>
                                        <p:tgtEl>
                                          <p:spTgt spid="4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471">
                                            <p:txEl>
                                              <p:pRg st="2" end="2"/>
                                            </p:txEl>
                                          </p:spTgt>
                                        </p:tgtEl>
                                        <p:attrNameLst>
                                          <p:attrName>style.visibility</p:attrName>
                                        </p:attrNameLst>
                                      </p:cBhvr>
                                      <p:to>
                                        <p:strVal val="visible"/>
                                      </p:to>
                                    </p:set>
                                    <p:anim calcmode="lin" valueType="num">
                                      <p:cBhvr additive="repl">
                                        <p:cTn id="289" dur="500" fill="hold"/>
                                        <p:tgtEl>
                                          <p:spTgt spid="471">
                                            <p:txEl>
                                              <p:pRg st="2" end="2"/>
                                            </p:txEl>
                                          </p:spTgt>
                                        </p:tgtEl>
                                        <p:attrNameLst>
                                          <p:attrName>ppt_x</p:attrName>
                                        </p:attrNameLst>
                                      </p:cBhvr>
                                      <p:tavLst>
                                        <p:tav tm="0">
                                          <p:val>
                                            <p:strVal val="#ppt_x"/>
                                          </p:val>
                                        </p:tav>
                                        <p:tav tm="100000">
                                          <p:val>
                                            <p:strVal val="#ppt_x"/>
                                          </p:val>
                                        </p:tav>
                                      </p:tavLst>
                                    </p:anim>
                                    <p:anim calcmode="lin" valueType="num">
                                      <p:cBhvr additive="repl">
                                        <p:cTn id="290" dur="500" fill="hold"/>
                                        <p:tgtEl>
                                          <p:spTgt spid="4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471">
                                            <p:txEl>
                                              <p:pRg st="3" end="3"/>
                                            </p:txEl>
                                          </p:spTgt>
                                        </p:tgtEl>
                                        <p:attrNameLst>
                                          <p:attrName>style.visibility</p:attrName>
                                        </p:attrNameLst>
                                      </p:cBhvr>
                                      <p:to>
                                        <p:strVal val="visible"/>
                                      </p:to>
                                    </p:set>
                                    <p:anim calcmode="lin" valueType="num">
                                      <p:cBhvr additive="repl">
                                        <p:cTn id="295" dur="500" fill="hold"/>
                                        <p:tgtEl>
                                          <p:spTgt spid="471">
                                            <p:txEl>
                                              <p:pRg st="3" end="3"/>
                                            </p:txEl>
                                          </p:spTgt>
                                        </p:tgtEl>
                                        <p:attrNameLst>
                                          <p:attrName>ppt_x</p:attrName>
                                        </p:attrNameLst>
                                      </p:cBhvr>
                                      <p:tavLst>
                                        <p:tav tm="0">
                                          <p:val>
                                            <p:strVal val="#ppt_x"/>
                                          </p:val>
                                        </p:tav>
                                        <p:tav tm="100000">
                                          <p:val>
                                            <p:strVal val="#ppt_x"/>
                                          </p:val>
                                        </p:tav>
                                      </p:tavLst>
                                    </p:anim>
                                    <p:anim calcmode="lin" valueType="num">
                                      <p:cBhvr additive="repl">
                                        <p:cTn id="296" dur="500" fill="hold"/>
                                        <p:tgtEl>
                                          <p:spTgt spid="4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2" presetSubtype="4">
                                  <p:stCondLst>
                                    <p:cond delay="0"/>
                                  </p:stCondLst>
                                  <p:childTnLst>
                                    <p:set>
                                      <p:cBhvr>
                                        <p:cTn id="300" dur="1" fill="hold">
                                          <p:stCondLst>
                                            <p:cond delay="0"/>
                                          </p:stCondLst>
                                        </p:cTn>
                                        <p:tgtEl>
                                          <p:spTgt spid="471">
                                            <p:txEl>
                                              <p:pRg st="5" end="5"/>
                                            </p:txEl>
                                          </p:spTgt>
                                        </p:tgtEl>
                                        <p:attrNameLst>
                                          <p:attrName>style.visibility</p:attrName>
                                        </p:attrNameLst>
                                      </p:cBhvr>
                                      <p:to>
                                        <p:strVal val="visible"/>
                                      </p:to>
                                    </p:set>
                                    <p:anim calcmode="lin" valueType="num">
                                      <p:cBhvr additive="repl">
                                        <p:cTn id="301" dur="500" fill="hold"/>
                                        <p:tgtEl>
                                          <p:spTgt spid="471">
                                            <p:txEl>
                                              <p:pRg st="5" end="5"/>
                                            </p:txEl>
                                          </p:spTgt>
                                        </p:tgtEl>
                                        <p:attrNameLst>
                                          <p:attrName>ppt_x</p:attrName>
                                        </p:attrNameLst>
                                      </p:cBhvr>
                                      <p:tavLst>
                                        <p:tav tm="0">
                                          <p:val>
                                            <p:strVal val="#ppt_x"/>
                                          </p:val>
                                        </p:tav>
                                        <p:tav tm="100000">
                                          <p:val>
                                            <p:strVal val="#ppt_x"/>
                                          </p:val>
                                        </p:tav>
                                      </p:tavLst>
                                    </p:anim>
                                    <p:anim calcmode="lin" valueType="num">
                                      <p:cBhvr additive="repl">
                                        <p:cTn id="302" dur="500" fill="hold"/>
                                        <p:tgtEl>
                                          <p:spTgt spid="4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74" name="PlaceHolder 2"/>
          <p:cNvSpPr>
            <a:spLocks noGrp="1"/>
          </p:cNvSpPr>
          <p:nvPr>
            <p:ph/>
          </p:nvPr>
        </p:nvSpPr>
        <p:spPr>
          <a:xfrm>
            <a:off x="385200" y="1200960"/>
            <a:ext cx="7555320" cy="2155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Be aware of integer arithmetic!</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latin typeface="Consolas"/>
                <a:ea typeface="ＭＳ Ｐゴシック"/>
              </a:rPr>
              <a:t>2, 1, -1</a:t>
            </a:r>
            <a:endParaRPr b="0" lang="en-US" sz="1400" spc="-1" strike="noStrike">
              <a:latin typeface="Arial"/>
            </a:endParaRPr>
          </a:p>
        </p:txBody>
      </p:sp>
      <p:sp>
        <p:nvSpPr>
          <p:cNvPr id="475" name="PlaceHolder 3"/>
          <p:cNvSpPr>
            <a:spLocks noGrp="1"/>
          </p:cNvSpPr>
          <p:nvPr>
            <p:ph type="sldNum" idx="3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EC6B1E6-65E2-4867-9F94-95FA1E1465E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2" presetSubtype="4">
                                  <p:stCondLst>
                                    <p:cond delay="0"/>
                                  </p:stCondLst>
                                  <p:childTnLst>
                                    <p:set>
                                      <p:cBhvr>
                                        <p:cTn id="308" dur="1" fill="hold">
                                          <p:stCondLst>
                                            <p:cond delay="0"/>
                                          </p:stCondLst>
                                        </p:cTn>
                                        <p:tgtEl>
                                          <p:spTgt spid="474">
                                            <p:txEl>
                                              <p:pRg st="1" end="1"/>
                                            </p:txEl>
                                          </p:spTgt>
                                        </p:tgtEl>
                                        <p:attrNameLst>
                                          <p:attrName>style.visibility</p:attrName>
                                        </p:attrNameLst>
                                      </p:cBhvr>
                                      <p:to>
                                        <p:strVal val="visible"/>
                                      </p:to>
                                    </p:set>
                                    <p:anim calcmode="lin" valueType="num">
                                      <p:cBhvr additive="repl">
                                        <p:cTn id="309" dur="500" fill="hold"/>
                                        <p:tgtEl>
                                          <p:spTgt spid="474">
                                            <p:txEl>
                                              <p:pRg st="1" end="1"/>
                                            </p:txEl>
                                          </p:spTgt>
                                        </p:tgtEl>
                                        <p:attrNameLst>
                                          <p:attrName>ppt_x</p:attrName>
                                        </p:attrNameLst>
                                      </p:cBhvr>
                                      <p:tavLst>
                                        <p:tav tm="0">
                                          <p:val>
                                            <p:strVal val="#ppt_x"/>
                                          </p:val>
                                        </p:tav>
                                        <p:tav tm="100000">
                                          <p:val>
                                            <p:strVal val="#ppt_x"/>
                                          </p:val>
                                        </p:tav>
                                      </p:tavLst>
                                    </p:anim>
                                    <p:anim calcmode="lin" valueType="num">
                                      <p:cBhvr additive="repl">
                                        <p:cTn id="310" dur="500" fill="hold"/>
                                        <p:tgtEl>
                                          <p:spTgt spid="474">
                                            <p:txEl>
                                              <p:pRg st="1" end="1"/>
                                            </p:txEl>
                                          </p:spTgt>
                                        </p:tgtEl>
                                        <p:attrNameLst>
                                          <p:attrName>ppt_y</p:attrName>
                                        </p:attrNameLst>
                                      </p:cBhvr>
                                      <p:tavLst>
                                        <p:tav tm="0">
                                          <p:val>
                                            <p:strVal val="1+#ppt_h/2"/>
                                          </p:val>
                                        </p:tav>
                                        <p:tav tm="100000">
                                          <p:val>
                                            <p:strVal val="#ppt_y"/>
                                          </p:val>
                                        </p:tav>
                                      </p:tavLst>
                                    </p:anim>
                                  </p:childTnLst>
                                </p:cTn>
                              </p:par>
                              <p:par>
                                <p:cTn id="311" nodeType="withEffect" fill="hold" presetClass="entr" presetID="2" presetSubtype="4">
                                  <p:stCondLst>
                                    <p:cond delay="0"/>
                                  </p:stCondLst>
                                  <p:childTnLst>
                                    <p:set>
                                      <p:cBhvr>
                                        <p:cTn id="312" dur="1" fill="hold">
                                          <p:stCondLst>
                                            <p:cond delay="0"/>
                                          </p:stCondLst>
                                        </p:cTn>
                                        <p:tgtEl>
                                          <p:spTgt spid="474">
                                            <p:txEl>
                                              <p:pRg st="2" end="2"/>
                                            </p:txEl>
                                          </p:spTgt>
                                        </p:tgtEl>
                                        <p:attrNameLst>
                                          <p:attrName>style.visibility</p:attrName>
                                        </p:attrNameLst>
                                      </p:cBhvr>
                                      <p:to>
                                        <p:strVal val="visible"/>
                                      </p:to>
                                    </p:set>
                                    <p:anim calcmode="lin" valueType="num">
                                      <p:cBhvr additive="repl">
                                        <p:cTn id="313" dur="500" fill="hold"/>
                                        <p:tgtEl>
                                          <p:spTgt spid="474">
                                            <p:txEl>
                                              <p:pRg st="2" end="2"/>
                                            </p:txEl>
                                          </p:spTgt>
                                        </p:tgtEl>
                                        <p:attrNameLst>
                                          <p:attrName>ppt_x</p:attrName>
                                        </p:attrNameLst>
                                      </p:cBhvr>
                                      <p:tavLst>
                                        <p:tav tm="0">
                                          <p:val>
                                            <p:strVal val="#ppt_x"/>
                                          </p:val>
                                        </p:tav>
                                        <p:tav tm="100000">
                                          <p:val>
                                            <p:strVal val="#ppt_x"/>
                                          </p:val>
                                        </p:tav>
                                      </p:tavLst>
                                    </p:anim>
                                    <p:anim calcmode="lin" valueType="num">
                                      <p:cBhvr additive="repl">
                                        <p:cTn id="314" dur="500" fill="hold"/>
                                        <p:tgtEl>
                                          <p:spTgt spid="474">
                                            <p:txEl>
                                              <p:pRg st="2" end="2"/>
                                            </p:txEl>
                                          </p:spTgt>
                                        </p:tgtEl>
                                        <p:attrNameLst>
                                          <p:attrName>ppt_y</p:attrName>
                                        </p:attrNameLst>
                                      </p:cBhvr>
                                      <p:tavLst>
                                        <p:tav tm="0">
                                          <p:val>
                                            <p:strVal val="1+#ppt_h/2"/>
                                          </p:val>
                                        </p:tav>
                                        <p:tav tm="100000">
                                          <p:val>
                                            <p:strVal val="#ppt_y"/>
                                          </p:val>
                                        </p:tav>
                                      </p:tavLst>
                                    </p:anim>
                                  </p:childTnLst>
                                </p:cTn>
                              </p:par>
                              <p:par>
                                <p:cTn id="315" nodeType="withEffect" fill="hold" presetClass="entr" presetID="2" presetSubtype="4">
                                  <p:stCondLst>
                                    <p:cond delay="0"/>
                                  </p:stCondLst>
                                  <p:childTnLst>
                                    <p:set>
                                      <p:cBhvr>
                                        <p:cTn id="316" dur="1" fill="hold">
                                          <p:stCondLst>
                                            <p:cond delay="0"/>
                                          </p:stCondLst>
                                        </p:cTn>
                                        <p:tgtEl>
                                          <p:spTgt spid="474">
                                            <p:txEl>
                                              <p:pRg st="3" end="3"/>
                                            </p:txEl>
                                          </p:spTgt>
                                        </p:tgtEl>
                                        <p:attrNameLst>
                                          <p:attrName>style.visibility</p:attrName>
                                        </p:attrNameLst>
                                      </p:cBhvr>
                                      <p:to>
                                        <p:strVal val="visible"/>
                                      </p:to>
                                    </p:set>
                                    <p:anim calcmode="lin" valueType="num">
                                      <p:cBhvr additive="repl">
                                        <p:cTn id="317" dur="500" fill="hold"/>
                                        <p:tgtEl>
                                          <p:spTgt spid="474">
                                            <p:txEl>
                                              <p:pRg st="3" end="3"/>
                                            </p:txEl>
                                          </p:spTgt>
                                        </p:tgtEl>
                                        <p:attrNameLst>
                                          <p:attrName>ppt_x</p:attrName>
                                        </p:attrNameLst>
                                      </p:cBhvr>
                                      <p:tavLst>
                                        <p:tav tm="0">
                                          <p:val>
                                            <p:strVal val="#ppt_x"/>
                                          </p:val>
                                        </p:tav>
                                        <p:tav tm="100000">
                                          <p:val>
                                            <p:strVal val="#ppt_x"/>
                                          </p:val>
                                        </p:tav>
                                      </p:tavLst>
                                    </p:anim>
                                    <p:anim calcmode="lin" valueType="num">
                                      <p:cBhvr additive="repl">
                                        <p:cTn id="318" dur="500" fill="hold"/>
                                        <p:tgtEl>
                                          <p:spTgt spid="4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2" presetSubtype="4">
                                  <p:stCondLst>
                                    <p:cond delay="0"/>
                                  </p:stCondLst>
                                  <p:childTnLst>
                                    <p:set>
                                      <p:cBhvr>
                                        <p:cTn id="322" dur="1" fill="hold">
                                          <p:stCondLst>
                                            <p:cond delay="0"/>
                                          </p:stCondLst>
                                        </p:cTn>
                                        <p:tgtEl>
                                          <p:spTgt spid="474">
                                            <p:txEl>
                                              <p:pRg st="4" end="4"/>
                                            </p:txEl>
                                          </p:spTgt>
                                        </p:tgtEl>
                                        <p:attrNameLst>
                                          <p:attrName>style.visibility</p:attrName>
                                        </p:attrNameLst>
                                      </p:cBhvr>
                                      <p:to>
                                        <p:strVal val="visible"/>
                                      </p:to>
                                    </p:set>
                                    <p:anim calcmode="lin" valueType="num">
                                      <p:cBhvr additive="repl">
                                        <p:cTn id="323" dur="500" fill="hold"/>
                                        <p:tgtEl>
                                          <p:spTgt spid="474">
                                            <p:txEl>
                                              <p:pRg st="4" end="4"/>
                                            </p:txEl>
                                          </p:spTgt>
                                        </p:tgtEl>
                                        <p:attrNameLst>
                                          <p:attrName>ppt_x</p:attrName>
                                        </p:attrNameLst>
                                      </p:cBhvr>
                                      <p:tavLst>
                                        <p:tav tm="0">
                                          <p:val>
                                            <p:strVal val="#ppt_x"/>
                                          </p:val>
                                        </p:tav>
                                        <p:tav tm="100000">
                                          <p:val>
                                            <p:strVal val="#ppt_x"/>
                                          </p:val>
                                        </p:tav>
                                      </p:tavLst>
                                    </p:anim>
                                    <p:anim calcmode="lin" valueType="num">
                                      <p:cBhvr additive="repl">
                                        <p:cTn id="324" dur="500" fill="hold"/>
                                        <p:tgtEl>
                                          <p:spTgt spid="474">
                                            <p:txEl>
                                              <p:pRg st="4" end="4"/>
                                            </p:txEl>
                                          </p:spTgt>
                                        </p:tgtEl>
                                        <p:attrNameLst>
                                          <p:attrName>ppt_y</p:attrName>
                                        </p:attrNameLst>
                                      </p:cBhvr>
                                      <p:tavLst>
                                        <p:tav tm="0">
                                          <p:val>
                                            <p:strVal val="1+#ppt_h/2"/>
                                          </p:val>
                                        </p:tav>
                                        <p:tav tm="100000">
                                          <p:val>
                                            <p:strVal val="#ppt_y"/>
                                          </p:val>
                                        </p:tav>
                                      </p:tavLst>
                                    </p:anim>
                                  </p:childTnLst>
                                </p:cTn>
                              </p:par>
                              <p:par>
                                <p:cTn id="325" nodeType="withEffect" fill="hold" presetClass="entr" presetID="2" presetSubtype="4">
                                  <p:stCondLst>
                                    <p:cond delay="0"/>
                                  </p:stCondLst>
                                  <p:childTnLst>
                                    <p:set>
                                      <p:cBhvr>
                                        <p:cTn id="326" dur="1" fill="hold">
                                          <p:stCondLst>
                                            <p:cond delay="0"/>
                                          </p:stCondLst>
                                        </p:cTn>
                                        <p:tgtEl>
                                          <p:spTgt spid="474">
                                            <p:txEl>
                                              <p:pRg st="5" end="5"/>
                                            </p:txEl>
                                          </p:spTgt>
                                        </p:tgtEl>
                                        <p:attrNameLst>
                                          <p:attrName>style.visibility</p:attrName>
                                        </p:attrNameLst>
                                      </p:cBhvr>
                                      <p:to>
                                        <p:strVal val="visible"/>
                                      </p:to>
                                    </p:set>
                                    <p:anim calcmode="lin" valueType="num">
                                      <p:cBhvr additive="repl">
                                        <p:cTn id="327" dur="500" fill="hold"/>
                                        <p:tgtEl>
                                          <p:spTgt spid="474">
                                            <p:txEl>
                                              <p:pRg st="5" end="5"/>
                                            </p:txEl>
                                          </p:spTgt>
                                        </p:tgtEl>
                                        <p:attrNameLst>
                                          <p:attrName>ppt_x</p:attrName>
                                        </p:attrNameLst>
                                      </p:cBhvr>
                                      <p:tavLst>
                                        <p:tav tm="0">
                                          <p:val>
                                            <p:strVal val="#ppt_x"/>
                                          </p:val>
                                        </p:tav>
                                        <p:tav tm="100000">
                                          <p:val>
                                            <p:strVal val="#ppt_x"/>
                                          </p:val>
                                        </p:tav>
                                      </p:tavLst>
                                    </p:anim>
                                    <p:anim calcmode="lin" valueType="num">
                                      <p:cBhvr additive="repl">
                                        <p:cTn id="328" dur="500" fill="hold"/>
                                        <p:tgtEl>
                                          <p:spTgt spid="4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77" name="PlaceHolder 2"/>
          <p:cNvSpPr>
            <a:spLocks noGrp="1"/>
          </p:cNvSpPr>
          <p:nvPr>
            <p:ph/>
          </p:nvPr>
        </p:nvSpPr>
        <p:spPr>
          <a:xfrm>
            <a:off x="385200" y="1200960"/>
            <a:ext cx="7555320" cy="1416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Char</a:t>
            </a:r>
            <a:r>
              <a:rPr b="1" lang="en-US" sz="2000" spc="-1" strike="noStrike">
                <a:solidFill>
                  <a:srgbClr val="262626"/>
                </a:solidFill>
                <a:latin typeface="Calibri"/>
                <a:ea typeface="ＭＳ Ｐゴシック"/>
              </a:rPr>
              <a:t> type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char is one byte (usually 8 bit)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char represents a small number, as well as a character</a:t>
            </a:r>
            <a:endParaRPr b="0" lang="en-US" sz="2000" spc="-1" strike="noStrike">
              <a:latin typeface="Arial"/>
            </a:endParaRPr>
          </a:p>
        </p:txBody>
      </p:sp>
      <p:sp>
        <p:nvSpPr>
          <p:cNvPr id="478" name="PlaceHolder 3"/>
          <p:cNvSpPr>
            <a:spLocks noGrp="1"/>
          </p:cNvSpPr>
          <p:nvPr>
            <p:ph type="sldNum" idx="3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77A055E-7DB0-4D3A-BF4E-ABA63AA9FFDA}"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9" dur="indefinite" restart="never" nodeType="tmRoot">
          <p:childTnLst>
            <p:seq>
              <p:cTn id="330" dur="indefinite" nodeType="mainSeq">
                <p:childTnLst>
                  <p:par>
                    <p:cTn id="331" fill="hold">
                      <p:stCondLst>
                        <p:cond delay="indefinite"/>
                      </p:stCondLst>
                      <p:childTnLst>
                        <p:par>
                          <p:cTn id="332" fill="hold">
                            <p:stCondLst>
                              <p:cond delay="0"/>
                            </p:stCondLst>
                            <p:childTnLst>
                              <p:par>
                                <p:cTn id="333" nodeType="clickEffect" fill="hold" presetClass="entr" presetID="2" presetSubtype="4">
                                  <p:stCondLst>
                                    <p:cond delay="0"/>
                                  </p:stCondLst>
                                  <p:childTnLst>
                                    <p:set>
                                      <p:cBhvr>
                                        <p:cTn id="334" dur="1" fill="hold">
                                          <p:stCondLst>
                                            <p:cond delay="0"/>
                                          </p:stCondLst>
                                        </p:cTn>
                                        <p:tgtEl>
                                          <p:spTgt spid="477">
                                            <p:txEl>
                                              <p:pRg st="1" end="1"/>
                                            </p:txEl>
                                          </p:spTgt>
                                        </p:tgtEl>
                                        <p:attrNameLst>
                                          <p:attrName>style.visibility</p:attrName>
                                        </p:attrNameLst>
                                      </p:cBhvr>
                                      <p:to>
                                        <p:strVal val="visible"/>
                                      </p:to>
                                    </p:set>
                                    <p:anim calcmode="lin" valueType="num">
                                      <p:cBhvr additive="repl">
                                        <p:cTn id="335" dur="500" fill="hold"/>
                                        <p:tgtEl>
                                          <p:spTgt spid="477">
                                            <p:txEl>
                                              <p:pRg st="1" end="1"/>
                                            </p:txEl>
                                          </p:spTgt>
                                        </p:tgtEl>
                                        <p:attrNameLst>
                                          <p:attrName>ppt_x</p:attrName>
                                        </p:attrNameLst>
                                      </p:cBhvr>
                                      <p:tavLst>
                                        <p:tav tm="0">
                                          <p:val>
                                            <p:strVal val="#ppt_x"/>
                                          </p:val>
                                        </p:tav>
                                        <p:tav tm="100000">
                                          <p:val>
                                            <p:strVal val="#ppt_x"/>
                                          </p:val>
                                        </p:tav>
                                      </p:tavLst>
                                    </p:anim>
                                    <p:anim calcmode="lin" valueType="num">
                                      <p:cBhvr additive="repl">
                                        <p:cTn id="336" dur="500" fill="hold"/>
                                        <p:tgtEl>
                                          <p:spTgt spid="4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2" presetSubtype="4">
                                  <p:stCondLst>
                                    <p:cond delay="0"/>
                                  </p:stCondLst>
                                  <p:childTnLst>
                                    <p:set>
                                      <p:cBhvr>
                                        <p:cTn id="340" dur="1" fill="hold">
                                          <p:stCondLst>
                                            <p:cond delay="0"/>
                                          </p:stCondLst>
                                        </p:cTn>
                                        <p:tgtEl>
                                          <p:spTgt spid="477">
                                            <p:txEl>
                                              <p:pRg st="2" end="2"/>
                                            </p:txEl>
                                          </p:spTgt>
                                        </p:tgtEl>
                                        <p:attrNameLst>
                                          <p:attrName>style.visibility</p:attrName>
                                        </p:attrNameLst>
                                      </p:cBhvr>
                                      <p:to>
                                        <p:strVal val="visible"/>
                                      </p:to>
                                    </p:set>
                                    <p:anim calcmode="lin" valueType="num">
                                      <p:cBhvr additive="repl">
                                        <p:cTn id="341" dur="500" fill="hold"/>
                                        <p:tgtEl>
                                          <p:spTgt spid="477">
                                            <p:txEl>
                                              <p:pRg st="2" end="2"/>
                                            </p:txEl>
                                          </p:spTgt>
                                        </p:tgtEl>
                                        <p:attrNameLst>
                                          <p:attrName>ppt_x</p:attrName>
                                        </p:attrNameLst>
                                      </p:cBhvr>
                                      <p:tavLst>
                                        <p:tav tm="0">
                                          <p:val>
                                            <p:strVal val="#ppt_x"/>
                                          </p:val>
                                        </p:tav>
                                        <p:tav tm="100000">
                                          <p:val>
                                            <p:strVal val="#ppt_x"/>
                                          </p:val>
                                        </p:tav>
                                      </p:tavLst>
                                    </p:anim>
                                    <p:anim calcmode="lin" valueType="num">
                                      <p:cBhvr additive="repl">
                                        <p:cTn id="342" dur="500" fill="hold"/>
                                        <p:tgtEl>
                                          <p:spTgt spid="47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80" name="PlaceHolder 2"/>
          <p:cNvSpPr>
            <a:spLocks noGrp="1"/>
          </p:cNvSpPr>
          <p:nvPr>
            <p:ph/>
          </p:nvPr>
        </p:nvSpPr>
        <p:spPr>
          <a:xfrm>
            <a:off x="385200" y="1200960"/>
            <a:ext cx="7555320" cy="21186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u="sng">
                <a:solidFill>
                  <a:srgbClr val="262626"/>
                </a:solidFill>
                <a:uFillTx/>
                <a:latin typeface="Calibri"/>
                <a:ea typeface="ＭＳ Ｐゴシック"/>
              </a:rPr>
              <a:t>Boolean</a:t>
            </a:r>
            <a:r>
              <a:rPr b="1" lang="en-US" sz="2000" spc="-1" strike="noStrike">
                <a:solidFill>
                  <a:srgbClr val="262626"/>
                </a:solidFill>
                <a:latin typeface="Calibri"/>
                <a:ea typeface="ＭＳ Ｐゴシック"/>
              </a:rPr>
              <a:t> type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Boolean type is ‘bool’</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Convertible to integer 1 for true, 0 for false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 is for assignment, == is for comparison: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bool</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481" name="PlaceHolder 3"/>
          <p:cNvSpPr>
            <a:spLocks noGrp="1"/>
          </p:cNvSpPr>
          <p:nvPr>
            <p:ph type="sldNum" idx="3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734F75E-8579-43FC-B1E2-2FE7B57932B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2" presetSubtype="4">
                                  <p:stCondLst>
                                    <p:cond delay="0"/>
                                  </p:stCondLst>
                                  <p:childTnLst>
                                    <p:set>
                                      <p:cBhvr>
                                        <p:cTn id="348" dur="1" fill="hold">
                                          <p:stCondLst>
                                            <p:cond delay="0"/>
                                          </p:stCondLst>
                                        </p:cTn>
                                        <p:tgtEl>
                                          <p:spTgt spid="480">
                                            <p:txEl>
                                              <p:pRg st="1" end="1"/>
                                            </p:txEl>
                                          </p:spTgt>
                                        </p:tgtEl>
                                        <p:attrNameLst>
                                          <p:attrName>style.visibility</p:attrName>
                                        </p:attrNameLst>
                                      </p:cBhvr>
                                      <p:to>
                                        <p:strVal val="visible"/>
                                      </p:to>
                                    </p:set>
                                    <p:anim calcmode="lin" valueType="num">
                                      <p:cBhvr additive="repl">
                                        <p:cTn id="349" dur="500" fill="hold"/>
                                        <p:tgtEl>
                                          <p:spTgt spid="480">
                                            <p:txEl>
                                              <p:pRg st="1" end="1"/>
                                            </p:txEl>
                                          </p:spTgt>
                                        </p:tgtEl>
                                        <p:attrNameLst>
                                          <p:attrName>ppt_x</p:attrName>
                                        </p:attrNameLst>
                                      </p:cBhvr>
                                      <p:tavLst>
                                        <p:tav tm="0">
                                          <p:val>
                                            <p:strVal val="#ppt_x"/>
                                          </p:val>
                                        </p:tav>
                                        <p:tav tm="100000">
                                          <p:val>
                                            <p:strVal val="#ppt_x"/>
                                          </p:val>
                                        </p:tav>
                                      </p:tavLst>
                                    </p:anim>
                                    <p:anim calcmode="lin" valueType="num">
                                      <p:cBhvr additive="repl">
                                        <p:cTn id="350" dur="500" fill="hold"/>
                                        <p:tgtEl>
                                          <p:spTgt spid="4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2" presetSubtype="4">
                                  <p:stCondLst>
                                    <p:cond delay="0"/>
                                  </p:stCondLst>
                                  <p:childTnLst>
                                    <p:set>
                                      <p:cBhvr>
                                        <p:cTn id="354" dur="1" fill="hold">
                                          <p:stCondLst>
                                            <p:cond delay="0"/>
                                          </p:stCondLst>
                                        </p:cTn>
                                        <p:tgtEl>
                                          <p:spTgt spid="480">
                                            <p:txEl>
                                              <p:pRg st="2" end="2"/>
                                            </p:txEl>
                                          </p:spTgt>
                                        </p:tgtEl>
                                        <p:attrNameLst>
                                          <p:attrName>style.visibility</p:attrName>
                                        </p:attrNameLst>
                                      </p:cBhvr>
                                      <p:to>
                                        <p:strVal val="visible"/>
                                      </p:to>
                                    </p:set>
                                    <p:anim calcmode="lin" valueType="num">
                                      <p:cBhvr additive="repl">
                                        <p:cTn id="355" dur="500" fill="hold"/>
                                        <p:tgtEl>
                                          <p:spTgt spid="480">
                                            <p:txEl>
                                              <p:pRg st="2" end="2"/>
                                            </p:txEl>
                                          </p:spTgt>
                                        </p:tgtEl>
                                        <p:attrNameLst>
                                          <p:attrName>ppt_x</p:attrName>
                                        </p:attrNameLst>
                                      </p:cBhvr>
                                      <p:tavLst>
                                        <p:tav tm="0">
                                          <p:val>
                                            <p:strVal val="#ppt_x"/>
                                          </p:val>
                                        </p:tav>
                                        <p:tav tm="100000">
                                          <p:val>
                                            <p:strVal val="#ppt_x"/>
                                          </p:val>
                                        </p:tav>
                                      </p:tavLst>
                                    </p:anim>
                                    <p:anim calcmode="lin" valueType="num">
                                      <p:cBhvr additive="repl">
                                        <p:cTn id="356" dur="500" fill="hold"/>
                                        <p:tgtEl>
                                          <p:spTgt spid="4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2" presetSubtype="4">
                                  <p:stCondLst>
                                    <p:cond delay="0"/>
                                  </p:stCondLst>
                                  <p:childTnLst>
                                    <p:set>
                                      <p:cBhvr>
                                        <p:cTn id="360" dur="1" fill="hold">
                                          <p:stCondLst>
                                            <p:cond delay="0"/>
                                          </p:stCondLst>
                                        </p:cTn>
                                        <p:tgtEl>
                                          <p:spTgt spid="480">
                                            <p:txEl>
                                              <p:pRg st="3" end="3"/>
                                            </p:txEl>
                                          </p:spTgt>
                                        </p:tgtEl>
                                        <p:attrNameLst>
                                          <p:attrName>style.visibility</p:attrName>
                                        </p:attrNameLst>
                                      </p:cBhvr>
                                      <p:to>
                                        <p:strVal val="visible"/>
                                      </p:to>
                                    </p:set>
                                    <p:anim calcmode="lin" valueType="num">
                                      <p:cBhvr additive="repl">
                                        <p:cTn id="361" dur="500" fill="hold"/>
                                        <p:tgtEl>
                                          <p:spTgt spid="480">
                                            <p:txEl>
                                              <p:pRg st="3" end="3"/>
                                            </p:txEl>
                                          </p:spTgt>
                                        </p:tgtEl>
                                        <p:attrNameLst>
                                          <p:attrName>ppt_x</p:attrName>
                                        </p:attrNameLst>
                                      </p:cBhvr>
                                      <p:tavLst>
                                        <p:tav tm="0">
                                          <p:val>
                                            <p:strVal val="#ppt_x"/>
                                          </p:val>
                                        </p:tav>
                                        <p:tav tm="100000">
                                          <p:val>
                                            <p:strVal val="#ppt_x"/>
                                          </p:val>
                                        </p:tav>
                                      </p:tavLst>
                                    </p:anim>
                                    <p:anim calcmode="lin" valueType="num">
                                      <p:cBhvr additive="repl">
                                        <p:cTn id="362" dur="500" fill="hold"/>
                                        <p:tgtEl>
                                          <p:spTgt spid="480">
                                            <p:txEl>
                                              <p:pRg st="3" end="3"/>
                                            </p:txEl>
                                          </p:spTgt>
                                        </p:tgtEl>
                                        <p:attrNameLst>
                                          <p:attrName>ppt_y</p:attrName>
                                        </p:attrNameLst>
                                      </p:cBhvr>
                                      <p:tavLst>
                                        <p:tav tm="0">
                                          <p:val>
                                            <p:strVal val="1+#ppt_h/2"/>
                                          </p:val>
                                        </p:tav>
                                        <p:tav tm="100000">
                                          <p:val>
                                            <p:strVal val="#ppt_y"/>
                                          </p:val>
                                        </p:tav>
                                      </p:tavLst>
                                    </p:anim>
                                  </p:childTnLst>
                                </p:cTn>
                              </p:par>
                              <p:par>
                                <p:cTn id="363" nodeType="withEffect" fill="hold" presetClass="entr" presetID="2" presetSubtype="4">
                                  <p:stCondLst>
                                    <p:cond delay="0"/>
                                  </p:stCondLst>
                                  <p:childTnLst>
                                    <p:set>
                                      <p:cBhvr>
                                        <p:cTn id="364" dur="1" fill="hold">
                                          <p:stCondLst>
                                            <p:cond delay="0"/>
                                          </p:stCondLst>
                                        </p:cTn>
                                        <p:tgtEl>
                                          <p:spTgt spid="480">
                                            <p:txEl>
                                              <p:pRg st="4" end="4"/>
                                            </p:txEl>
                                          </p:spTgt>
                                        </p:tgtEl>
                                        <p:attrNameLst>
                                          <p:attrName>style.visibility</p:attrName>
                                        </p:attrNameLst>
                                      </p:cBhvr>
                                      <p:to>
                                        <p:strVal val="visible"/>
                                      </p:to>
                                    </p:set>
                                    <p:anim calcmode="lin" valueType="num">
                                      <p:cBhvr additive="repl">
                                        <p:cTn id="365" dur="500" fill="hold"/>
                                        <p:tgtEl>
                                          <p:spTgt spid="480">
                                            <p:txEl>
                                              <p:pRg st="4" end="4"/>
                                            </p:txEl>
                                          </p:spTgt>
                                        </p:tgtEl>
                                        <p:attrNameLst>
                                          <p:attrName>ppt_x</p:attrName>
                                        </p:attrNameLst>
                                      </p:cBhvr>
                                      <p:tavLst>
                                        <p:tav tm="0">
                                          <p:val>
                                            <p:strVal val="#ppt_x"/>
                                          </p:val>
                                        </p:tav>
                                        <p:tav tm="100000">
                                          <p:val>
                                            <p:strVal val="#ppt_x"/>
                                          </p:val>
                                        </p:tav>
                                      </p:tavLst>
                                    </p:anim>
                                    <p:anim calcmode="lin" valueType="num">
                                      <p:cBhvr additive="repl">
                                        <p:cTn id="366" dur="500" fill="hold"/>
                                        <p:tgtEl>
                                          <p:spTgt spid="4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83" name="PlaceHolder 2"/>
          <p:cNvSpPr>
            <a:spLocks noGrp="1"/>
          </p:cNvSpPr>
          <p:nvPr>
            <p:ph/>
          </p:nvPr>
        </p:nvSpPr>
        <p:spPr>
          <a:xfrm>
            <a:off x="385200" y="1200960"/>
            <a:ext cx="7555320" cy="4281120"/>
          </a:xfrm>
          <a:prstGeom prst="rect">
            <a:avLst/>
          </a:prstGeom>
          <a:noFill/>
          <a:ln w="9360">
            <a:noFill/>
          </a:ln>
        </p:spPr>
        <p:txBody>
          <a:bodyPr numCol="1" spcCol="0" lIns="0" rIns="0" tIns="0" bIns="0" anchor="t">
            <a:noAutofit/>
          </a:bodyPr>
          <a:p>
            <a:pPr marL="270000" indent="-270000">
              <a:lnSpc>
                <a:spcPct val="80000"/>
              </a:lnSpc>
              <a:spcBef>
                <a:spcPts val="400"/>
              </a:spcBef>
              <a:buNone/>
              <a:tabLst>
                <a:tab algn="l" pos="0"/>
              </a:tabLst>
            </a:pPr>
            <a:r>
              <a:rPr b="1" lang="en-US" sz="2000" spc="-1" strike="noStrike">
                <a:solidFill>
                  <a:srgbClr val="262626"/>
                </a:solidFill>
                <a:latin typeface="Calibri"/>
                <a:ea typeface="ＭＳ Ｐゴシック"/>
              </a:rPr>
              <a:t>Example for bool:</a:t>
            </a:r>
            <a:endParaRPr b="0" lang="en-US" sz="2000" spc="-1" strike="noStrike">
              <a:latin typeface="Arial"/>
            </a:endParaRPr>
          </a:p>
          <a:p>
            <a:pPr marL="398520" indent="-270000">
              <a:lnSpc>
                <a:spcPct val="8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&lt;iostream&gt;</a:t>
            </a:r>
            <a:endParaRPr b="0" lang="en-US" sz="1400" spc="-1" strike="noStrike">
              <a:latin typeface="Arial"/>
            </a:endParaRPr>
          </a:p>
          <a:p>
            <a:pPr marL="398520" indent="-270000">
              <a:lnSpc>
                <a:spcPct val="80000"/>
              </a:lnSpc>
              <a:spcBef>
                <a:spcPts val="281"/>
              </a:spcBef>
              <a:buNone/>
              <a:tabLst>
                <a:tab algn="l" pos="0"/>
              </a:tabLst>
            </a:pP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r>
              <a:rPr b="0" lang="en-US" sz="1400" spc="-1" strike="noStrike">
                <a:solidFill>
                  <a:srgbClr val="008000"/>
                </a:solidFill>
                <a:latin typeface="Consolas"/>
                <a:ea typeface="Times New Roman"/>
              </a:rPr>
              <a:t>// function declaration</a:t>
            </a:r>
            <a:endParaRPr b="0" lang="en-US" sz="1400" spc="-1" strike="noStrike">
              <a:latin typeface="Arial"/>
            </a:endParaRPr>
          </a:p>
          <a:p>
            <a:pPr marL="398520" indent="-270000">
              <a:lnSpc>
                <a:spcPct val="80000"/>
              </a:lnSpc>
              <a:spcBef>
                <a:spcPts val="281"/>
              </a:spcBef>
              <a:buNone/>
              <a:tabLst>
                <a:tab algn="l" pos="0"/>
              </a:tabLst>
            </a:pP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isOld(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 &gt; 30;</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80000"/>
              </a:lnSpc>
              <a:spcBef>
                <a:spcPts val="281"/>
              </a:spcBef>
              <a:buNone/>
              <a:tabLst>
                <a:tab algn="l" pos="0"/>
              </a:tabLst>
            </a:pP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ff"/>
                </a:solidFill>
                <a:latin typeface="Consolas"/>
                <a:ea typeface="Times New Roman"/>
              </a:rPr>
              <a:t>  </a:t>
            </a: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old = isOld( getAge() );</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if</a:t>
            </a:r>
            <a:r>
              <a:rPr b="0" lang="en-US" sz="1400" spc="-1" strike="noStrike">
                <a:solidFill>
                  <a:srgbClr val="000000"/>
                </a:solidFill>
                <a:latin typeface="Consolas"/>
                <a:ea typeface="Times New Roman"/>
              </a:rPr>
              <a:t> ( old )      </a:t>
            </a:r>
            <a:r>
              <a:rPr b="0" lang="en-US" sz="1400" spc="-1" strike="noStrike">
                <a:solidFill>
                  <a:srgbClr val="008000"/>
                </a:solidFill>
                <a:latin typeface="Consolas"/>
                <a:ea typeface="Times New Roman"/>
              </a:rPr>
              <a:t>// or: if ( isOld( getAge() ) )</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 are old!"</a:t>
            </a:r>
            <a:r>
              <a:rPr b="0" lang="en-US" sz="1400" spc="-1" strike="noStrike">
                <a:solidFill>
                  <a:srgbClr val="000000"/>
                </a:solidFill>
                <a:latin typeface="Consolas"/>
                <a:ea typeface="Times New Roman"/>
              </a:rPr>
              <a:t> &lt;&lt; std::endl;</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8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indent="-270000">
              <a:lnSpc>
                <a:spcPct val="100000"/>
              </a:lnSpc>
              <a:spcBef>
                <a:spcPts val="400"/>
              </a:spcBef>
              <a:buNone/>
              <a:tabLst>
                <a:tab algn="l" pos="0"/>
              </a:tabLst>
            </a:pPr>
            <a:endParaRPr b="0" lang="en-US" sz="2000" spc="-1" strike="noStrike">
              <a:latin typeface="Arial"/>
            </a:endParaRPr>
          </a:p>
        </p:txBody>
      </p:sp>
      <p:sp>
        <p:nvSpPr>
          <p:cNvPr id="484" name="PlaceHolder 3"/>
          <p:cNvSpPr>
            <a:spLocks noGrp="1"/>
          </p:cNvSpPr>
          <p:nvPr>
            <p:ph type="sldNum" idx="3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8F1BAB1-846D-4263-AD6A-C58B409601A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2421000" y="536400"/>
            <a:ext cx="6036480" cy="1637640"/>
          </a:xfrm>
          <a:prstGeom prst="rect">
            <a:avLst/>
          </a:prstGeom>
          <a:noFill/>
          <a:ln w="0">
            <a:noFill/>
          </a:ln>
        </p:spPr>
        <p:txBody>
          <a:bodyPr lIns="0" rIns="0" tIns="0" bIns="0" anchor="ctr">
            <a:noAutofit/>
          </a:bodyPr>
          <a:p>
            <a:pPr>
              <a:lnSpc>
                <a:spcPct val="100000"/>
              </a:lnSpc>
              <a:buNone/>
            </a:pPr>
            <a:r>
              <a:rPr b="1" lang="en-US" sz="3600" spc="-1" strike="noStrike">
                <a:solidFill>
                  <a:srgbClr val="0085b2"/>
                </a:solidFill>
                <a:latin typeface="Calibri"/>
                <a:ea typeface="ＭＳ Ｐゴシック"/>
              </a:rPr>
              <a:t>Plan for today:</a:t>
            </a:r>
            <a:endParaRPr b="0" lang="en-US" sz="3600" spc="-1" strike="noStrike">
              <a:latin typeface="Arial"/>
            </a:endParaRPr>
          </a:p>
        </p:txBody>
      </p:sp>
      <p:sp>
        <p:nvSpPr>
          <p:cNvPr id="346" name="PlaceHolder 2"/>
          <p:cNvSpPr>
            <a:spLocks noGrp="1"/>
          </p:cNvSpPr>
          <p:nvPr>
            <p:ph type="subTitle"/>
          </p:nvPr>
        </p:nvSpPr>
        <p:spPr>
          <a:xfrm>
            <a:off x="685800" y="2806200"/>
            <a:ext cx="4393440" cy="1803960"/>
          </a:xfrm>
          <a:prstGeom prst="rect">
            <a:avLst/>
          </a:prstGeom>
          <a:noFill/>
          <a:ln w="0">
            <a:noFill/>
          </a:ln>
        </p:spPr>
        <p:txBody>
          <a:bodyPr lIns="0" rIns="0" tIns="0" bIns="0" anchor="t">
            <a:normAutofit/>
          </a:bodyPr>
          <a:p>
            <a:pPr marL="343080" indent="-343080">
              <a:lnSpc>
                <a:spcPct val="100000"/>
              </a:lnSpc>
              <a:buClr>
                <a:srgbClr val="808080"/>
              </a:buClr>
              <a:buFont typeface="StarSymbol"/>
              <a:buChar char="-"/>
            </a:pPr>
            <a:r>
              <a:rPr b="0" lang="en-US" sz="2400" spc="-1" strike="noStrike">
                <a:solidFill>
                  <a:srgbClr val="808080"/>
                </a:solidFill>
                <a:latin typeface="Arial"/>
              </a:rPr>
              <a:t>Overview</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Functions</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Data</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Introduction to containers</a:t>
            </a:r>
            <a:endParaRPr b="0" lang="en-US" sz="2400" spc="-1" strike="noStrike">
              <a:latin typeface="Arial"/>
            </a:endParaRPr>
          </a:p>
        </p:txBody>
      </p:sp>
    </p:spTree>
  </p:cSld>
  <p:transition>
    <p:wipe dir="r"/>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86" name="PlaceHolder 2"/>
          <p:cNvSpPr>
            <a:spLocks noGrp="1"/>
          </p:cNvSpPr>
          <p:nvPr>
            <p:ph/>
          </p:nvPr>
        </p:nvSpPr>
        <p:spPr>
          <a:xfrm>
            <a:off x="385200" y="1200960"/>
            <a:ext cx="7555320" cy="28209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Floating-point numbers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float, double and long double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Usually float is 32 bits, double is 64 bits and long double is more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Choose double, unless memory is very tight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Floating point arithmetic is not exact, be careful!  </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std::cout &lt;&lt; ( 0.05 + 0.07 == 0.12 ) &lt;&lt; std::endl;</a:t>
            </a:r>
            <a:endParaRPr b="0" lang="en-US" sz="1800" spc="-1" strike="noStrike">
              <a:latin typeface="Arial"/>
            </a:endParaRPr>
          </a:p>
          <a:p>
            <a:pPr marL="444600" indent="-173160">
              <a:lnSpc>
                <a:spcPct val="100000"/>
              </a:lnSpc>
              <a:spcBef>
                <a:spcPts val="360"/>
              </a:spcBef>
              <a:buNone/>
              <a:tabLst>
                <a:tab algn="l" pos="0"/>
              </a:tabLst>
            </a:pPr>
            <a:r>
              <a:rPr b="0" lang="en-US" sz="1800" spc="-1" strike="noStrike">
                <a:solidFill>
                  <a:srgbClr val="262626"/>
                </a:solidFill>
                <a:latin typeface="Calibri"/>
                <a:ea typeface="ＭＳ Ｐゴシック"/>
              </a:rPr>
              <a:t>	</a:t>
            </a:r>
            <a:r>
              <a:rPr b="0" lang="en-US" sz="1800" spc="-1" strike="noStrike">
                <a:solidFill>
                  <a:srgbClr val="262626"/>
                </a:solidFill>
                <a:latin typeface="Calibri"/>
                <a:ea typeface="ＭＳ Ｐゴシック"/>
              </a:rPr>
              <a:t>-&gt; prints “0”, meaning false</a:t>
            </a:r>
            <a:endParaRPr b="0" lang="en-US" sz="1800" spc="-1" strike="noStrike">
              <a:latin typeface="Arial"/>
            </a:endParaRPr>
          </a:p>
        </p:txBody>
      </p:sp>
      <p:sp>
        <p:nvSpPr>
          <p:cNvPr id="487" name="PlaceHolder 3"/>
          <p:cNvSpPr>
            <a:spLocks noGrp="1"/>
          </p:cNvSpPr>
          <p:nvPr>
            <p:ph type="sldNum" idx="4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68E01C5-F005-4055-9E5D-35D0ABE0B40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7" dur="indefinite" restart="never" nodeType="tmRoot">
          <p:childTnLst>
            <p:seq>
              <p:cTn id="368" dur="indefinite" nodeType="mainSeq">
                <p:childTnLst>
                  <p:par>
                    <p:cTn id="369" fill="hold">
                      <p:stCondLst>
                        <p:cond delay="indefinite"/>
                      </p:stCondLst>
                      <p:childTnLst>
                        <p:par>
                          <p:cTn id="370" fill="hold">
                            <p:stCondLst>
                              <p:cond delay="0"/>
                            </p:stCondLst>
                            <p:childTnLst>
                              <p:par>
                                <p:cTn id="371" nodeType="clickEffect" fill="hold" presetClass="entr" presetID="2" presetSubtype="4">
                                  <p:stCondLst>
                                    <p:cond delay="0"/>
                                  </p:stCondLst>
                                  <p:childTnLst>
                                    <p:set>
                                      <p:cBhvr>
                                        <p:cTn id="372" dur="1" fill="hold">
                                          <p:stCondLst>
                                            <p:cond delay="0"/>
                                          </p:stCondLst>
                                        </p:cTn>
                                        <p:tgtEl>
                                          <p:spTgt spid="486">
                                            <p:txEl>
                                              <p:pRg st="1" end="1"/>
                                            </p:txEl>
                                          </p:spTgt>
                                        </p:tgtEl>
                                        <p:attrNameLst>
                                          <p:attrName>style.visibility</p:attrName>
                                        </p:attrNameLst>
                                      </p:cBhvr>
                                      <p:to>
                                        <p:strVal val="visible"/>
                                      </p:to>
                                    </p:set>
                                    <p:anim calcmode="lin" valueType="num">
                                      <p:cBhvr additive="repl">
                                        <p:cTn id="373" dur="500" fill="hold"/>
                                        <p:tgtEl>
                                          <p:spTgt spid="486">
                                            <p:txEl>
                                              <p:pRg st="1" end="1"/>
                                            </p:txEl>
                                          </p:spTgt>
                                        </p:tgtEl>
                                        <p:attrNameLst>
                                          <p:attrName>ppt_x</p:attrName>
                                        </p:attrNameLst>
                                      </p:cBhvr>
                                      <p:tavLst>
                                        <p:tav tm="0">
                                          <p:val>
                                            <p:strVal val="#ppt_x"/>
                                          </p:val>
                                        </p:tav>
                                        <p:tav tm="100000">
                                          <p:val>
                                            <p:strVal val="#ppt_x"/>
                                          </p:val>
                                        </p:tav>
                                      </p:tavLst>
                                    </p:anim>
                                    <p:anim calcmode="lin" valueType="num">
                                      <p:cBhvr additive="repl">
                                        <p:cTn id="374" dur="500" fill="hold"/>
                                        <p:tgtEl>
                                          <p:spTgt spid="4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2" presetSubtype="4">
                                  <p:stCondLst>
                                    <p:cond delay="0"/>
                                  </p:stCondLst>
                                  <p:childTnLst>
                                    <p:set>
                                      <p:cBhvr>
                                        <p:cTn id="378" dur="1" fill="hold">
                                          <p:stCondLst>
                                            <p:cond delay="0"/>
                                          </p:stCondLst>
                                        </p:cTn>
                                        <p:tgtEl>
                                          <p:spTgt spid="486">
                                            <p:txEl>
                                              <p:pRg st="2" end="2"/>
                                            </p:txEl>
                                          </p:spTgt>
                                        </p:tgtEl>
                                        <p:attrNameLst>
                                          <p:attrName>style.visibility</p:attrName>
                                        </p:attrNameLst>
                                      </p:cBhvr>
                                      <p:to>
                                        <p:strVal val="visible"/>
                                      </p:to>
                                    </p:set>
                                    <p:anim calcmode="lin" valueType="num">
                                      <p:cBhvr additive="repl">
                                        <p:cTn id="379" dur="500" fill="hold"/>
                                        <p:tgtEl>
                                          <p:spTgt spid="486">
                                            <p:txEl>
                                              <p:pRg st="2" end="2"/>
                                            </p:txEl>
                                          </p:spTgt>
                                        </p:tgtEl>
                                        <p:attrNameLst>
                                          <p:attrName>ppt_x</p:attrName>
                                        </p:attrNameLst>
                                      </p:cBhvr>
                                      <p:tavLst>
                                        <p:tav tm="0">
                                          <p:val>
                                            <p:strVal val="#ppt_x"/>
                                          </p:val>
                                        </p:tav>
                                        <p:tav tm="100000">
                                          <p:val>
                                            <p:strVal val="#ppt_x"/>
                                          </p:val>
                                        </p:tav>
                                      </p:tavLst>
                                    </p:anim>
                                    <p:anim calcmode="lin" valueType="num">
                                      <p:cBhvr additive="repl">
                                        <p:cTn id="380" dur="500" fill="hold"/>
                                        <p:tgtEl>
                                          <p:spTgt spid="4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2" presetSubtype="4">
                                  <p:stCondLst>
                                    <p:cond delay="0"/>
                                  </p:stCondLst>
                                  <p:childTnLst>
                                    <p:set>
                                      <p:cBhvr>
                                        <p:cTn id="384" dur="1" fill="hold">
                                          <p:stCondLst>
                                            <p:cond delay="0"/>
                                          </p:stCondLst>
                                        </p:cTn>
                                        <p:tgtEl>
                                          <p:spTgt spid="486">
                                            <p:txEl>
                                              <p:pRg st="3" end="3"/>
                                            </p:txEl>
                                          </p:spTgt>
                                        </p:tgtEl>
                                        <p:attrNameLst>
                                          <p:attrName>style.visibility</p:attrName>
                                        </p:attrNameLst>
                                      </p:cBhvr>
                                      <p:to>
                                        <p:strVal val="visible"/>
                                      </p:to>
                                    </p:set>
                                    <p:anim calcmode="lin" valueType="num">
                                      <p:cBhvr additive="repl">
                                        <p:cTn id="385" dur="500" fill="hold"/>
                                        <p:tgtEl>
                                          <p:spTgt spid="486">
                                            <p:txEl>
                                              <p:pRg st="3" end="3"/>
                                            </p:txEl>
                                          </p:spTgt>
                                        </p:tgtEl>
                                        <p:attrNameLst>
                                          <p:attrName>ppt_x</p:attrName>
                                        </p:attrNameLst>
                                      </p:cBhvr>
                                      <p:tavLst>
                                        <p:tav tm="0">
                                          <p:val>
                                            <p:strVal val="#ppt_x"/>
                                          </p:val>
                                        </p:tav>
                                        <p:tav tm="100000">
                                          <p:val>
                                            <p:strVal val="#ppt_x"/>
                                          </p:val>
                                        </p:tav>
                                      </p:tavLst>
                                    </p:anim>
                                    <p:anim calcmode="lin" valueType="num">
                                      <p:cBhvr additive="repl">
                                        <p:cTn id="386" dur="500" fill="hold"/>
                                        <p:tgtEl>
                                          <p:spTgt spid="4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2" presetSubtype="4">
                                  <p:stCondLst>
                                    <p:cond delay="0"/>
                                  </p:stCondLst>
                                  <p:childTnLst>
                                    <p:set>
                                      <p:cBhvr>
                                        <p:cTn id="390" dur="1" fill="hold">
                                          <p:stCondLst>
                                            <p:cond delay="0"/>
                                          </p:stCondLst>
                                        </p:cTn>
                                        <p:tgtEl>
                                          <p:spTgt spid="486">
                                            <p:txEl>
                                              <p:pRg st="4" end="4"/>
                                            </p:txEl>
                                          </p:spTgt>
                                        </p:tgtEl>
                                        <p:attrNameLst>
                                          <p:attrName>style.visibility</p:attrName>
                                        </p:attrNameLst>
                                      </p:cBhvr>
                                      <p:to>
                                        <p:strVal val="visible"/>
                                      </p:to>
                                    </p:set>
                                    <p:anim calcmode="lin" valueType="num">
                                      <p:cBhvr additive="repl">
                                        <p:cTn id="391" dur="500" fill="hold"/>
                                        <p:tgtEl>
                                          <p:spTgt spid="486">
                                            <p:txEl>
                                              <p:pRg st="4" end="4"/>
                                            </p:txEl>
                                          </p:spTgt>
                                        </p:tgtEl>
                                        <p:attrNameLst>
                                          <p:attrName>ppt_x</p:attrName>
                                        </p:attrNameLst>
                                      </p:cBhvr>
                                      <p:tavLst>
                                        <p:tav tm="0">
                                          <p:val>
                                            <p:strVal val="#ppt_x"/>
                                          </p:val>
                                        </p:tav>
                                        <p:tav tm="100000">
                                          <p:val>
                                            <p:strVal val="#ppt_x"/>
                                          </p:val>
                                        </p:tav>
                                      </p:tavLst>
                                    </p:anim>
                                    <p:anim calcmode="lin" valueType="num">
                                      <p:cBhvr additive="repl">
                                        <p:cTn id="392" dur="500" fill="hold"/>
                                        <p:tgtEl>
                                          <p:spTgt spid="486">
                                            <p:txEl>
                                              <p:pRg st="4" end="4"/>
                                            </p:txEl>
                                          </p:spTgt>
                                        </p:tgtEl>
                                        <p:attrNameLst>
                                          <p:attrName>ppt_y</p:attrName>
                                        </p:attrNameLst>
                                      </p:cBhvr>
                                      <p:tavLst>
                                        <p:tav tm="0">
                                          <p:val>
                                            <p:strVal val="1+#ppt_h/2"/>
                                          </p:val>
                                        </p:tav>
                                        <p:tav tm="100000">
                                          <p:val>
                                            <p:strVal val="#ppt_y"/>
                                          </p:val>
                                        </p:tav>
                                      </p:tavLst>
                                    </p:anim>
                                  </p:childTnLst>
                                </p:cTn>
                              </p:par>
                              <p:par>
                                <p:cTn id="393" nodeType="withEffect" fill="hold" presetClass="entr" presetID="2" presetSubtype="4">
                                  <p:stCondLst>
                                    <p:cond delay="0"/>
                                  </p:stCondLst>
                                  <p:childTnLst>
                                    <p:set>
                                      <p:cBhvr>
                                        <p:cTn id="394" dur="1" fill="hold">
                                          <p:stCondLst>
                                            <p:cond delay="0"/>
                                          </p:stCondLst>
                                        </p:cTn>
                                        <p:tgtEl>
                                          <p:spTgt spid="486">
                                            <p:txEl>
                                              <p:pRg st="5" end="5"/>
                                            </p:txEl>
                                          </p:spTgt>
                                        </p:tgtEl>
                                        <p:attrNameLst>
                                          <p:attrName>style.visibility</p:attrName>
                                        </p:attrNameLst>
                                      </p:cBhvr>
                                      <p:to>
                                        <p:strVal val="visible"/>
                                      </p:to>
                                    </p:set>
                                    <p:anim calcmode="lin" valueType="num">
                                      <p:cBhvr additive="repl">
                                        <p:cTn id="395" dur="500" fill="hold"/>
                                        <p:tgtEl>
                                          <p:spTgt spid="486">
                                            <p:txEl>
                                              <p:pRg st="5" end="5"/>
                                            </p:txEl>
                                          </p:spTgt>
                                        </p:tgtEl>
                                        <p:attrNameLst>
                                          <p:attrName>ppt_x</p:attrName>
                                        </p:attrNameLst>
                                      </p:cBhvr>
                                      <p:tavLst>
                                        <p:tav tm="0">
                                          <p:val>
                                            <p:strVal val="#ppt_x"/>
                                          </p:val>
                                        </p:tav>
                                        <p:tav tm="100000">
                                          <p:val>
                                            <p:strVal val="#ppt_x"/>
                                          </p:val>
                                        </p:tav>
                                      </p:tavLst>
                                    </p:anim>
                                    <p:anim calcmode="lin" valueType="num">
                                      <p:cBhvr additive="repl">
                                        <p:cTn id="396" dur="500" fill="hold"/>
                                        <p:tgtEl>
                                          <p:spTgt spid="486">
                                            <p:txEl>
                                              <p:pRg st="5" end="5"/>
                                            </p:txEl>
                                          </p:spTgt>
                                        </p:tgtEl>
                                        <p:attrNameLst>
                                          <p:attrName>ppt_y</p:attrName>
                                        </p:attrNameLst>
                                      </p:cBhvr>
                                      <p:tavLst>
                                        <p:tav tm="0">
                                          <p:val>
                                            <p:strVal val="1+#ppt_h/2"/>
                                          </p:val>
                                        </p:tav>
                                        <p:tav tm="100000">
                                          <p:val>
                                            <p:strVal val="#ppt_y"/>
                                          </p:val>
                                        </p:tav>
                                      </p:tavLst>
                                    </p:anim>
                                  </p:childTnLst>
                                </p:cTn>
                              </p:par>
                              <p:par>
                                <p:cTn id="397" nodeType="withEffect" fill="hold" presetClass="entr" presetID="2" presetSubtype="4">
                                  <p:stCondLst>
                                    <p:cond delay="0"/>
                                  </p:stCondLst>
                                  <p:childTnLst>
                                    <p:set>
                                      <p:cBhvr>
                                        <p:cTn id="398" dur="1" fill="hold">
                                          <p:stCondLst>
                                            <p:cond delay="0"/>
                                          </p:stCondLst>
                                        </p:cTn>
                                        <p:tgtEl>
                                          <p:spTgt spid="486">
                                            <p:txEl>
                                              <p:pRg st="6" end="6"/>
                                            </p:txEl>
                                          </p:spTgt>
                                        </p:tgtEl>
                                        <p:attrNameLst>
                                          <p:attrName>style.visibility</p:attrName>
                                        </p:attrNameLst>
                                      </p:cBhvr>
                                      <p:to>
                                        <p:strVal val="visible"/>
                                      </p:to>
                                    </p:set>
                                    <p:anim calcmode="lin" valueType="num">
                                      <p:cBhvr additive="repl">
                                        <p:cTn id="399" dur="500" fill="hold"/>
                                        <p:tgtEl>
                                          <p:spTgt spid="486">
                                            <p:txEl>
                                              <p:pRg st="6" end="6"/>
                                            </p:txEl>
                                          </p:spTgt>
                                        </p:tgtEl>
                                        <p:attrNameLst>
                                          <p:attrName>ppt_x</p:attrName>
                                        </p:attrNameLst>
                                      </p:cBhvr>
                                      <p:tavLst>
                                        <p:tav tm="0">
                                          <p:val>
                                            <p:strVal val="#ppt_x"/>
                                          </p:val>
                                        </p:tav>
                                        <p:tav tm="100000">
                                          <p:val>
                                            <p:strVal val="#ppt_x"/>
                                          </p:val>
                                        </p:tav>
                                      </p:tavLst>
                                    </p:anim>
                                    <p:anim calcmode="lin" valueType="num">
                                      <p:cBhvr additive="repl">
                                        <p:cTn id="400" dur="500" fill="hold"/>
                                        <p:tgtEl>
                                          <p:spTgt spid="48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89" name="PlaceHolder 2"/>
          <p:cNvSpPr>
            <a:spLocks noGrp="1"/>
          </p:cNvSpPr>
          <p:nvPr>
            <p:ph/>
          </p:nvPr>
        </p:nvSpPr>
        <p:spPr>
          <a:xfrm>
            <a:off x="385200" y="1200960"/>
            <a:ext cx="7555320" cy="3227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Enum</a:t>
            </a:r>
            <a:r>
              <a:rPr b="1" lang="en-US" sz="2000" spc="-1" strike="noStrike">
                <a:solidFill>
                  <a:srgbClr val="262626"/>
                </a:solidFill>
                <a:latin typeface="Calibri"/>
                <a:ea typeface="ＭＳ Ｐゴシック"/>
              </a:rPr>
              <a:t> type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enum</a:t>
            </a:r>
            <a:r>
              <a:rPr b="0" lang="en-US" sz="1400" spc="-1" strike="noStrike">
                <a:solidFill>
                  <a:srgbClr val="000000"/>
                </a:solidFill>
                <a:highlight>
                  <a:srgbClr val="ffffff"/>
                </a:highlight>
                <a:latin typeface="Consolas"/>
                <a:ea typeface="ＭＳ Ｐゴシック"/>
              </a:rPr>
              <a:t> Color</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red</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blue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green</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Color buttonColor = red</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Are internally represented by integer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converted to integer</a:t>
            </a:r>
            <a:endParaRPr b="0" lang="en-US" sz="2000" spc="-1" strike="noStrike">
              <a:latin typeface="Arial"/>
            </a:endParaRPr>
          </a:p>
        </p:txBody>
      </p:sp>
      <p:sp>
        <p:nvSpPr>
          <p:cNvPr id="490" name="PlaceHolder 3"/>
          <p:cNvSpPr>
            <a:spLocks noGrp="1"/>
          </p:cNvSpPr>
          <p:nvPr>
            <p:ph type="sldNum" idx="4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626DE98-69F7-4E16-BC16-BC61061D81A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2" presetSubtype="4">
                                  <p:stCondLst>
                                    <p:cond delay="0"/>
                                  </p:stCondLst>
                                  <p:childTnLst>
                                    <p:set>
                                      <p:cBhvr>
                                        <p:cTn id="406" dur="1" fill="hold">
                                          <p:stCondLst>
                                            <p:cond delay="0"/>
                                          </p:stCondLst>
                                        </p:cTn>
                                        <p:tgtEl>
                                          <p:spTgt spid="489">
                                            <p:txEl>
                                              <p:pRg st="8" end="8"/>
                                            </p:txEl>
                                          </p:spTgt>
                                        </p:tgtEl>
                                        <p:attrNameLst>
                                          <p:attrName>style.visibility</p:attrName>
                                        </p:attrNameLst>
                                      </p:cBhvr>
                                      <p:to>
                                        <p:strVal val="visible"/>
                                      </p:to>
                                    </p:set>
                                    <p:anim calcmode="lin" valueType="num">
                                      <p:cBhvr additive="repl">
                                        <p:cTn id="407" dur="500" fill="hold"/>
                                        <p:tgtEl>
                                          <p:spTgt spid="489">
                                            <p:txEl>
                                              <p:pRg st="8" end="8"/>
                                            </p:txEl>
                                          </p:spTgt>
                                        </p:tgtEl>
                                        <p:attrNameLst>
                                          <p:attrName>ppt_x</p:attrName>
                                        </p:attrNameLst>
                                      </p:cBhvr>
                                      <p:tavLst>
                                        <p:tav tm="0">
                                          <p:val>
                                            <p:strVal val="#ppt_x"/>
                                          </p:val>
                                        </p:tav>
                                        <p:tav tm="100000">
                                          <p:val>
                                            <p:strVal val="#ppt_x"/>
                                          </p:val>
                                        </p:tav>
                                      </p:tavLst>
                                    </p:anim>
                                    <p:anim calcmode="lin" valueType="num">
                                      <p:cBhvr additive="repl">
                                        <p:cTn id="408" dur="500" fill="hold"/>
                                        <p:tgtEl>
                                          <p:spTgt spid="48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2" presetSubtype="4">
                                  <p:stCondLst>
                                    <p:cond delay="0"/>
                                  </p:stCondLst>
                                  <p:childTnLst>
                                    <p:set>
                                      <p:cBhvr>
                                        <p:cTn id="412" dur="1" fill="hold">
                                          <p:stCondLst>
                                            <p:cond delay="0"/>
                                          </p:stCondLst>
                                        </p:cTn>
                                        <p:tgtEl>
                                          <p:spTgt spid="489">
                                            <p:txEl>
                                              <p:pRg st="9" end="9"/>
                                            </p:txEl>
                                          </p:spTgt>
                                        </p:tgtEl>
                                        <p:attrNameLst>
                                          <p:attrName>style.visibility</p:attrName>
                                        </p:attrNameLst>
                                      </p:cBhvr>
                                      <p:to>
                                        <p:strVal val="visible"/>
                                      </p:to>
                                    </p:set>
                                    <p:anim calcmode="lin" valueType="num">
                                      <p:cBhvr additive="repl">
                                        <p:cTn id="413" dur="500" fill="hold"/>
                                        <p:tgtEl>
                                          <p:spTgt spid="489">
                                            <p:txEl>
                                              <p:pRg st="9" end="9"/>
                                            </p:txEl>
                                          </p:spTgt>
                                        </p:tgtEl>
                                        <p:attrNameLst>
                                          <p:attrName>ppt_x</p:attrName>
                                        </p:attrNameLst>
                                      </p:cBhvr>
                                      <p:tavLst>
                                        <p:tav tm="0">
                                          <p:val>
                                            <p:strVal val="#ppt_x"/>
                                          </p:val>
                                        </p:tav>
                                        <p:tav tm="100000">
                                          <p:val>
                                            <p:strVal val="#ppt_x"/>
                                          </p:val>
                                        </p:tav>
                                      </p:tavLst>
                                    </p:anim>
                                    <p:anim calcmode="lin" valueType="num">
                                      <p:cBhvr additive="repl">
                                        <p:cTn id="414" dur="500" fill="hold"/>
                                        <p:tgtEl>
                                          <p:spTgt spid="48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92" name="PlaceHolder 2"/>
          <p:cNvSpPr>
            <a:spLocks noGrp="1"/>
          </p:cNvSpPr>
          <p:nvPr>
            <p:ph/>
          </p:nvPr>
        </p:nvSpPr>
        <p:spPr>
          <a:xfrm>
            <a:off x="385200" y="1200960"/>
            <a:ext cx="7555320" cy="3708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Be aware of implicit conversions!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enum is implicitly convertible to int: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value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int is not implicitly convertible to enum:</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Color color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Color</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conversion needed</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Watch out with function overloading:</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id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forward declaration</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an error!</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Issue is resolved with C++11, using scoped enum:</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enum</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Color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green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Color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0" lang="en-US" sz="1400" spc="-1" strike="noStrike">
              <a:latin typeface="Arial"/>
            </a:endParaRPr>
          </a:p>
        </p:txBody>
      </p:sp>
      <p:sp>
        <p:nvSpPr>
          <p:cNvPr id="493" name="PlaceHolder 3"/>
          <p:cNvSpPr>
            <a:spLocks noGrp="1"/>
          </p:cNvSpPr>
          <p:nvPr>
            <p:ph type="sldNum" idx="4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D9F7E54-A1E5-42A9-B417-2FDD1F102E3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5" dur="indefinite" restart="never" nodeType="tmRoot">
          <p:childTnLst>
            <p:seq>
              <p:cTn id="416" dur="indefinite" nodeType="mainSeq">
                <p:childTnLst>
                  <p:par>
                    <p:cTn id="417" fill="hold">
                      <p:stCondLst>
                        <p:cond delay="indefinite"/>
                      </p:stCondLst>
                      <p:childTnLst>
                        <p:par>
                          <p:cTn id="418" fill="hold">
                            <p:stCondLst>
                              <p:cond delay="0"/>
                            </p:stCondLst>
                            <p:childTnLst>
                              <p:par>
                                <p:cTn id="419" nodeType="clickEffect" fill="hold" presetClass="entr" presetID="2" presetSubtype="4">
                                  <p:stCondLst>
                                    <p:cond delay="0"/>
                                  </p:stCondLst>
                                  <p:childTnLst>
                                    <p:set>
                                      <p:cBhvr>
                                        <p:cTn id="420" dur="1" fill="hold">
                                          <p:stCondLst>
                                            <p:cond delay="0"/>
                                          </p:stCondLst>
                                        </p:cTn>
                                        <p:tgtEl>
                                          <p:spTgt spid="492">
                                            <p:txEl>
                                              <p:pRg st="1" end="1"/>
                                            </p:txEl>
                                          </p:spTgt>
                                        </p:tgtEl>
                                        <p:attrNameLst>
                                          <p:attrName>style.visibility</p:attrName>
                                        </p:attrNameLst>
                                      </p:cBhvr>
                                      <p:to>
                                        <p:strVal val="visible"/>
                                      </p:to>
                                    </p:set>
                                    <p:anim calcmode="lin" valueType="num">
                                      <p:cBhvr additive="repl">
                                        <p:cTn id="421" dur="500" fill="hold"/>
                                        <p:tgtEl>
                                          <p:spTgt spid="492">
                                            <p:txEl>
                                              <p:pRg st="1" end="1"/>
                                            </p:txEl>
                                          </p:spTgt>
                                        </p:tgtEl>
                                        <p:attrNameLst>
                                          <p:attrName>ppt_x</p:attrName>
                                        </p:attrNameLst>
                                      </p:cBhvr>
                                      <p:tavLst>
                                        <p:tav tm="0">
                                          <p:val>
                                            <p:strVal val="#ppt_x"/>
                                          </p:val>
                                        </p:tav>
                                        <p:tav tm="100000">
                                          <p:val>
                                            <p:strVal val="#ppt_x"/>
                                          </p:val>
                                        </p:tav>
                                      </p:tavLst>
                                    </p:anim>
                                    <p:anim calcmode="lin" valueType="num">
                                      <p:cBhvr additive="repl">
                                        <p:cTn id="422" dur="500" fill="hold"/>
                                        <p:tgtEl>
                                          <p:spTgt spid="492">
                                            <p:txEl>
                                              <p:pRg st="1" end="1"/>
                                            </p:txEl>
                                          </p:spTgt>
                                        </p:tgtEl>
                                        <p:attrNameLst>
                                          <p:attrName>ppt_y</p:attrName>
                                        </p:attrNameLst>
                                      </p:cBhvr>
                                      <p:tavLst>
                                        <p:tav tm="0">
                                          <p:val>
                                            <p:strVal val="1+#ppt_h/2"/>
                                          </p:val>
                                        </p:tav>
                                        <p:tav tm="100000">
                                          <p:val>
                                            <p:strVal val="#ppt_y"/>
                                          </p:val>
                                        </p:tav>
                                      </p:tavLst>
                                    </p:anim>
                                  </p:childTnLst>
                                </p:cTn>
                              </p:par>
                              <p:par>
                                <p:cTn id="423" nodeType="withEffect" fill="hold" presetClass="entr" presetID="2" presetSubtype="4">
                                  <p:stCondLst>
                                    <p:cond delay="0"/>
                                  </p:stCondLst>
                                  <p:childTnLst>
                                    <p:set>
                                      <p:cBhvr>
                                        <p:cTn id="424" dur="1" fill="hold">
                                          <p:stCondLst>
                                            <p:cond delay="0"/>
                                          </p:stCondLst>
                                        </p:cTn>
                                        <p:tgtEl>
                                          <p:spTgt spid="492">
                                            <p:txEl>
                                              <p:pRg st="2" end="2"/>
                                            </p:txEl>
                                          </p:spTgt>
                                        </p:tgtEl>
                                        <p:attrNameLst>
                                          <p:attrName>style.visibility</p:attrName>
                                        </p:attrNameLst>
                                      </p:cBhvr>
                                      <p:to>
                                        <p:strVal val="visible"/>
                                      </p:to>
                                    </p:set>
                                    <p:anim calcmode="lin" valueType="num">
                                      <p:cBhvr additive="repl">
                                        <p:cTn id="425" dur="500" fill="hold"/>
                                        <p:tgtEl>
                                          <p:spTgt spid="492">
                                            <p:txEl>
                                              <p:pRg st="2" end="2"/>
                                            </p:txEl>
                                          </p:spTgt>
                                        </p:tgtEl>
                                        <p:attrNameLst>
                                          <p:attrName>ppt_x</p:attrName>
                                        </p:attrNameLst>
                                      </p:cBhvr>
                                      <p:tavLst>
                                        <p:tav tm="0">
                                          <p:val>
                                            <p:strVal val="#ppt_x"/>
                                          </p:val>
                                        </p:tav>
                                        <p:tav tm="100000">
                                          <p:val>
                                            <p:strVal val="#ppt_x"/>
                                          </p:val>
                                        </p:tav>
                                      </p:tavLst>
                                    </p:anim>
                                    <p:anim calcmode="lin" valueType="num">
                                      <p:cBhvr additive="repl">
                                        <p:cTn id="426" dur="500" fill="hold"/>
                                        <p:tgtEl>
                                          <p:spTgt spid="4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2" presetSubtype="4">
                                  <p:stCondLst>
                                    <p:cond delay="0"/>
                                  </p:stCondLst>
                                  <p:childTnLst>
                                    <p:set>
                                      <p:cBhvr>
                                        <p:cTn id="430" dur="1" fill="hold">
                                          <p:stCondLst>
                                            <p:cond delay="0"/>
                                          </p:stCondLst>
                                        </p:cTn>
                                        <p:tgtEl>
                                          <p:spTgt spid="492">
                                            <p:txEl>
                                              <p:pRg st="3" end="3"/>
                                            </p:txEl>
                                          </p:spTgt>
                                        </p:tgtEl>
                                        <p:attrNameLst>
                                          <p:attrName>style.visibility</p:attrName>
                                        </p:attrNameLst>
                                      </p:cBhvr>
                                      <p:to>
                                        <p:strVal val="visible"/>
                                      </p:to>
                                    </p:set>
                                    <p:anim calcmode="lin" valueType="num">
                                      <p:cBhvr additive="repl">
                                        <p:cTn id="431" dur="500" fill="hold"/>
                                        <p:tgtEl>
                                          <p:spTgt spid="492">
                                            <p:txEl>
                                              <p:pRg st="3" end="3"/>
                                            </p:txEl>
                                          </p:spTgt>
                                        </p:tgtEl>
                                        <p:attrNameLst>
                                          <p:attrName>ppt_x</p:attrName>
                                        </p:attrNameLst>
                                      </p:cBhvr>
                                      <p:tavLst>
                                        <p:tav tm="0">
                                          <p:val>
                                            <p:strVal val="#ppt_x"/>
                                          </p:val>
                                        </p:tav>
                                        <p:tav tm="100000">
                                          <p:val>
                                            <p:strVal val="#ppt_x"/>
                                          </p:val>
                                        </p:tav>
                                      </p:tavLst>
                                    </p:anim>
                                    <p:anim calcmode="lin" valueType="num">
                                      <p:cBhvr additive="repl">
                                        <p:cTn id="432" dur="500" fill="hold"/>
                                        <p:tgtEl>
                                          <p:spTgt spid="492">
                                            <p:txEl>
                                              <p:pRg st="3" end="3"/>
                                            </p:txEl>
                                          </p:spTgt>
                                        </p:tgtEl>
                                        <p:attrNameLst>
                                          <p:attrName>ppt_y</p:attrName>
                                        </p:attrNameLst>
                                      </p:cBhvr>
                                      <p:tavLst>
                                        <p:tav tm="0">
                                          <p:val>
                                            <p:strVal val="1+#ppt_h/2"/>
                                          </p:val>
                                        </p:tav>
                                        <p:tav tm="100000">
                                          <p:val>
                                            <p:strVal val="#ppt_y"/>
                                          </p:val>
                                        </p:tav>
                                      </p:tavLst>
                                    </p:anim>
                                  </p:childTnLst>
                                </p:cTn>
                              </p:par>
                              <p:par>
                                <p:cTn id="433" nodeType="withEffect" fill="hold" presetClass="entr" presetID="2" presetSubtype="4">
                                  <p:stCondLst>
                                    <p:cond delay="0"/>
                                  </p:stCondLst>
                                  <p:childTnLst>
                                    <p:set>
                                      <p:cBhvr>
                                        <p:cTn id="434" dur="1" fill="hold">
                                          <p:stCondLst>
                                            <p:cond delay="0"/>
                                          </p:stCondLst>
                                        </p:cTn>
                                        <p:tgtEl>
                                          <p:spTgt spid="492">
                                            <p:txEl>
                                              <p:pRg st="4" end="4"/>
                                            </p:txEl>
                                          </p:spTgt>
                                        </p:tgtEl>
                                        <p:attrNameLst>
                                          <p:attrName>style.visibility</p:attrName>
                                        </p:attrNameLst>
                                      </p:cBhvr>
                                      <p:to>
                                        <p:strVal val="visible"/>
                                      </p:to>
                                    </p:set>
                                    <p:anim calcmode="lin" valueType="num">
                                      <p:cBhvr additive="repl">
                                        <p:cTn id="435" dur="500" fill="hold"/>
                                        <p:tgtEl>
                                          <p:spTgt spid="492">
                                            <p:txEl>
                                              <p:pRg st="4" end="4"/>
                                            </p:txEl>
                                          </p:spTgt>
                                        </p:tgtEl>
                                        <p:attrNameLst>
                                          <p:attrName>ppt_x</p:attrName>
                                        </p:attrNameLst>
                                      </p:cBhvr>
                                      <p:tavLst>
                                        <p:tav tm="0">
                                          <p:val>
                                            <p:strVal val="#ppt_x"/>
                                          </p:val>
                                        </p:tav>
                                        <p:tav tm="100000">
                                          <p:val>
                                            <p:strVal val="#ppt_x"/>
                                          </p:val>
                                        </p:tav>
                                      </p:tavLst>
                                    </p:anim>
                                    <p:anim calcmode="lin" valueType="num">
                                      <p:cBhvr additive="repl">
                                        <p:cTn id="436" dur="500" fill="hold"/>
                                        <p:tgtEl>
                                          <p:spTgt spid="4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2" presetSubtype="4">
                                  <p:stCondLst>
                                    <p:cond delay="0"/>
                                  </p:stCondLst>
                                  <p:childTnLst>
                                    <p:set>
                                      <p:cBhvr>
                                        <p:cTn id="440" dur="1" fill="hold">
                                          <p:stCondLst>
                                            <p:cond delay="0"/>
                                          </p:stCondLst>
                                        </p:cTn>
                                        <p:tgtEl>
                                          <p:spTgt spid="492">
                                            <p:txEl>
                                              <p:pRg st="5" end="5"/>
                                            </p:txEl>
                                          </p:spTgt>
                                        </p:tgtEl>
                                        <p:attrNameLst>
                                          <p:attrName>style.visibility</p:attrName>
                                        </p:attrNameLst>
                                      </p:cBhvr>
                                      <p:to>
                                        <p:strVal val="visible"/>
                                      </p:to>
                                    </p:set>
                                    <p:anim calcmode="lin" valueType="num">
                                      <p:cBhvr additive="repl">
                                        <p:cTn id="441" dur="500" fill="hold"/>
                                        <p:tgtEl>
                                          <p:spTgt spid="492">
                                            <p:txEl>
                                              <p:pRg st="5" end="5"/>
                                            </p:txEl>
                                          </p:spTgt>
                                        </p:tgtEl>
                                        <p:attrNameLst>
                                          <p:attrName>ppt_x</p:attrName>
                                        </p:attrNameLst>
                                      </p:cBhvr>
                                      <p:tavLst>
                                        <p:tav tm="0">
                                          <p:val>
                                            <p:strVal val="#ppt_x"/>
                                          </p:val>
                                        </p:tav>
                                        <p:tav tm="100000">
                                          <p:val>
                                            <p:strVal val="#ppt_x"/>
                                          </p:val>
                                        </p:tav>
                                      </p:tavLst>
                                    </p:anim>
                                    <p:anim calcmode="lin" valueType="num">
                                      <p:cBhvr additive="repl">
                                        <p:cTn id="442" dur="500" fill="hold"/>
                                        <p:tgtEl>
                                          <p:spTgt spid="492">
                                            <p:txEl>
                                              <p:pRg st="5" end="5"/>
                                            </p:txEl>
                                          </p:spTgt>
                                        </p:tgtEl>
                                        <p:attrNameLst>
                                          <p:attrName>ppt_y</p:attrName>
                                        </p:attrNameLst>
                                      </p:cBhvr>
                                      <p:tavLst>
                                        <p:tav tm="0">
                                          <p:val>
                                            <p:strVal val="1+#ppt_h/2"/>
                                          </p:val>
                                        </p:tav>
                                        <p:tav tm="100000">
                                          <p:val>
                                            <p:strVal val="#ppt_y"/>
                                          </p:val>
                                        </p:tav>
                                      </p:tavLst>
                                    </p:anim>
                                  </p:childTnLst>
                                </p:cTn>
                              </p:par>
                              <p:par>
                                <p:cTn id="443" nodeType="withEffect" fill="hold" presetClass="entr" presetID="2" presetSubtype="4">
                                  <p:stCondLst>
                                    <p:cond delay="0"/>
                                  </p:stCondLst>
                                  <p:childTnLst>
                                    <p:set>
                                      <p:cBhvr>
                                        <p:cTn id="444" dur="1" fill="hold">
                                          <p:stCondLst>
                                            <p:cond delay="0"/>
                                          </p:stCondLst>
                                        </p:cTn>
                                        <p:tgtEl>
                                          <p:spTgt spid="492">
                                            <p:txEl>
                                              <p:pRg st="6" end="6"/>
                                            </p:txEl>
                                          </p:spTgt>
                                        </p:tgtEl>
                                        <p:attrNameLst>
                                          <p:attrName>style.visibility</p:attrName>
                                        </p:attrNameLst>
                                      </p:cBhvr>
                                      <p:to>
                                        <p:strVal val="visible"/>
                                      </p:to>
                                    </p:set>
                                    <p:anim calcmode="lin" valueType="num">
                                      <p:cBhvr additive="repl">
                                        <p:cTn id="445" dur="500" fill="hold"/>
                                        <p:tgtEl>
                                          <p:spTgt spid="492">
                                            <p:txEl>
                                              <p:pRg st="6" end="6"/>
                                            </p:txEl>
                                          </p:spTgt>
                                        </p:tgtEl>
                                        <p:attrNameLst>
                                          <p:attrName>ppt_x</p:attrName>
                                        </p:attrNameLst>
                                      </p:cBhvr>
                                      <p:tavLst>
                                        <p:tav tm="0">
                                          <p:val>
                                            <p:strVal val="#ppt_x"/>
                                          </p:val>
                                        </p:tav>
                                        <p:tav tm="100000">
                                          <p:val>
                                            <p:strVal val="#ppt_x"/>
                                          </p:val>
                                        </p:tav>
                                      </p:tavLst>
                                    </p:anim>
                                    <p:anim calcmode="lin" valueType="num">
                                      <p:cBhvr additive="repl">
                                        <p:cTn id="446" dur="500" fill="hold"/>
                                        <p:tgtEl>
                                          <p:spTgt spid="492">
                                            <p:txEl>
                                              <p:pRg st="6" end="6"/>
                                            </p:txEl>
                                          </p:spTgt>
                                        </p:tgtEl>
                                        <p:attrNameLst>
                                          <p:attrName>ppt_y</p:attrName>
                                        </p:attrNameLst>
                                      </p:cBhvr>
                                      <p:tavLst>
                                        <p:tav tm="0">
                                          <p:val>
                                            <p:strVal val="1+#ppt_h/2"/>
                                          </p:val>
                                        </p:tav>
                                        <p:tav tm="100000">
                                          <p:val>
                                            <p:strVal val="#ppt_y"/>
                                          </p:val>
                                        </p:tav>
                                      </p:tavLst>
                                    </p:anim>
                                  </p:childTnLst>
                                </p:cTn>
                              </p:par>
                              <p:par>
                                <p:cTn id="447" nodeType="withEffect" fill="hold" presetClass="entr" presetID="2" presetSubtype="4">
                                  <p:stCondLst>
                                    <p:cond delay="0"/>
                                  </p:stCondLst>
                                  <p:childTnLst>
                                    <p:set>
                                      <p:cBhvr>
                                        <p:cTn id="448" dur="1" fill="hold">
                                          <p:stCondLst>
                                            <p:cond delay="0"/>
                                          </p:stCondLst>
                                        </p:cTn>
                                        <p:tgtEl>
                                          <p:spTgt spid="492">
                                            <p:txEl>
                                              <p:pRg st="7" end="7"/>
                                            </p:txEl>
                                          </p:spTgt>
                                        </p:tgtEl>
                                        <p:attrNameLst>
                                          <p:attrName>style.visibility</p:attrName>
                                        </p:attrNameLst>
                                      </p:cBhvr>
                                      <p:to>
                                        <p:strVal val="visible"/>
                                      </p:to>
                                    </p:set>
                                    <p:anim calcmode="lin" valueType="num">
                                      <p:cBhvr additive="repl">
                                        <p:cTn id="449" dur="500" fill="hold"/>
                                        <p:tgtEl>
                                          <p:spTgt spid="492">
                                            <p:txEl>
                                              <p:pRg st="7" end="7"/>
                                            </p:txEl>
                                          </p:spTgt>
                                        </p:tgtEl>
                                        <p:attrNameLst>
                                          <p:attrName>ppt_x</p:attrName>
                                        </p:attrNameLst>
                                      </p:cBhvr>
                                      <p:tavLst>
                                        <p:tav tm="0">
                                          <p:val>
                                            <p:strVal val="#ppt_x"/>
                                          </p:val>
                                        </p:tav>
                                        <p:tav tm="100000">
                                          <p:val>
                                            <p:strVal val="#ppt_x"/>
                                          </p:val>
                                        </p:tav>
                                      </p:tavLst>
                                    </p:anim>
                                    <p:anim calcmode="lin" valueType="num">
                                      <p:cBhvr additive="repl">
                                        <p:cTn id="450" dur="500" fill="hold"/>
                                        <p:tgtEl>
                                          <p:spTgt spid="4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2" presetSubtype="4">
                                  <p:stCondLst>
                                    <p:cond delay="0"/>
                                  </p:stCondLst>
                                  <p:childTnLst>
                                    <p:set>
                                      <p:cBhvr>
                                        <p:cTn id="454" dur="1" fill="hold">
                                          <p:stCondLst>
                                            <p:cond delay="0"/>
                                          </p:stCondLst>
                                        </p:cTn>
                                        <p:tgtEl>
                                          <p:spTgt spid="492">
                                            <p:txEl>
                                              <p:pRg st="8" end="8"/>
                                            </p:txEl>
                                          </p:spTgt>
                                        </p:tgtEl>
                                        <p:attrNameLst>
                                          <p:attrName>style.visibility</p:attrName>
                                        </p:attrNameLst>
                                      </p:cBhvr>
                                      <p:to>
                                        <p:strVal val="visible"/>
                                      </p:to>
                                    </p:set>
                                    <p:anim calcmode="lin" valueType="num">
                                      <p:cBhvr additive="repl">
                                        <p:cTn id="455" dur="500" fill="hold"/>
                                        <p:tgtEl>
                                          <p:spTgt spid="492">
                                            <p:txEl>
                                              <p:pRg st="8" end="8"/>
                                            </p:txEl>
                                          </p:spTgt>
                                        </p:tgtEl>
                                        <p:attrNameLst>
                                          <p:attrName>ppt_x</p:attrName>
                                        </p:attrNameLst>
                                      </p:cBhvr>
                                      <p:tavLst>
                                        <p:tav tm="0">
                                          <p:val>
                                            <p:strVal val="#ppt_x"/>
                                          </p:val>
                                        </p:tav>
                                        <p:tav tm="100000">
                                          <p:val>
                                            <p:strVal val="#ppt_x"/>
                                          </p:val>
                                        </p:tav>
                                      </p:tavLst>
                                    </p:anim>
                                    <p:anim calcmode="lin" valueType="num">
                                      <p:cBhvr additive="repl">
                                        <p:cTn id="456" dur="500" fill="hold"/>
                                        <p:tgtEl>
                                          <p:spTgt spid="492">
                                            <p:txEl>
                                              <p:pRg st="8" end="8"/>
                                            </p:txEl>
                                          </p:spTgt>
                                        </p:tgtEl>
                                        <p:attrNameLst>
                                          <p:attrName>ppt_y</p:attrName>
                                        </p:attrNameLst>
                                      </p:cBhvr>
                                      <p:tavLst>
                                        <p:tav tm="0">
                                          <p:val>
                                            <p:strVal val="1+#ppt_h/2"/>
                                          </p:val>
                                        </p:tav>
                                        <p:tav tm="100000">
                                          <p:val>
                                            <p:strVal val="#ppt_y"/>
                                          </p:val>
                                        </p:tav>
                                      </p:tavLst>
                                    </p:anim>
                                  </p:childTnLst>
                                </p:cTn>
                              </p:par>
                              <p:par>
                                <p:cTn id="457" nodeType="withEffect" fill="hold" presetClass="entr" presetID="2" presetSubtype="4">
                                  <p:stCondLst>
                                    <p:cond delay="0"/>
                                  </p:stCondLst>
                                  <p:childTnLst>
                                    <p:set>
                                      <p:cBhvr>
                                        <p:cTn id="458" dur="1" fill="hold">
                                          <p:stCondLst>
                                            <p:cond delay="0"/>
                                          </p:stCondLst>
                                        </p:cTn>
                                        <p:tgtEl>
                                          <p:spTgt spid="492">
                                            <p:txEl>
                                              <p:pRg st="9" end="9"/>
                                            </p:txEl>
                                          </p:spTgt>
                                        </p:tgtEl>
                                        <p:attrNameLst>
                                          <p:attrName>style.visibility</p:attrName>
                                        </p:attrNameLst>
                                      </p:cBhvr>
                                      <p:to>
                                        <p:strVal val="visible"/>
                                      </p:to>
                                    </p:set>
                                    <p:anim calcmode="lin" valueType="num">
                                      <p:cBhvr additive="repl">
                                        <p:cTn id="459" dur="500" fill="hold"/>
                                        <p:tgtEl>
                                          <p:spTgt spid="492">
                                            <p:txEl>
                                              <p:pRg st="9" end="9"/>
                                            </p:txEl>
                                          </p:spTgt>
                                        </p:tgtEl>
                                        <p:attrNameLst>
                                          <p:attrName>ppt_x</p:attrName>
                                        </p:attrNameLst>
                                      </p:cBhvr>
                                      <p:tavLst>
                                        <p:tav tm="0">
                                          <p:val>
                                            <p:strVal val="#ppt_x"/>
                                          </p:val>
                                        </p:tav>
                                        <p:tav tm="100000">
                                          <p:val>
                                            <p:strVal val="#ppt_x"/>
                                          </p:val>
                                        </p:tav>
                                      </p:tavLst>
                                    </p:anim>
                                    <p:anim calcmode="lin" valueType="num">
                                      <p:cBhvr additive="repl">
                                        <p:cTn id="460" dur="500" fill="hold"/>
                                        <p:tgtEl>
                                          <p:spTgt spid="492">
                                            <p:txEl>
                                              <p:pRg st="9" end="9"/>
                                            </p:txEl>
                                          </p:spTgt>
                                        </p:tgtEl>
                                        <p:attrNameLst>
                                          <p:attrName>ppt_y</p:attrName>
                                        </p:attrNameLst>
                                      </p:cBhvr>
                                      <p:tavLst>
                                        <p:tav tm="0">
                                          <p:val>
                                            <p:strVal val="1+#ppt_h/2"/>
                                          </p:val>
                                        </p:tav>
                                        <p:tav tm="100000">
                                          <p:val>
                                            <p:strVal val="#ppt_y"/>
                                          </p:val>
                                        </p:tav>
                                      </p:tavLst>
                                    </p:anim>
                                  </p:childTnLst>
                                </p:cTn>
                              </p:par>
                              <p:par>
                                <p:cTn id="461" nodeType="withEffect" fill="hold" presetClass="entr" presetID="2" presetSubtype="4">
                                  <p:stCondLst>
                                    <p:cond delay="0"/>
                                  </p:stCondLst>
                                  <p:childTnLst>
                                    <p:set>
                                      <p:cBhvr>
                                        <p:cTn id="462" dur="1" fill="hold">
                                          <p:stCondLst>
                                            <p:cond delay="0"/>
                                          </p:stCondLst>
                                        </p:cTn>
                                        <p:tgtEl>
                                          <p:spTgt spid="492">
                                            <p:txEl>
                                              <p:pRg st="10" end="10"/>
                                            </p:txEl>
                                          </p:spTgt>
                                        </p:tgtEl>
                                        <p:attrNameLst>
                                          <p:attrName>style.visibility</p:attrName>
                                        </p:attrNameLst>
                                      </p:cBhvr>
                                      <p:to>
                                        <p:strVal val="visible"/>
                                      </p:to>
                                    </p:set>
                                    <p:anim calcmode="lin" valueType="num">
                                      <p:cBhvr additive="repl">
                                        <p:cTn id="463" dur="500" fill="hold"/>
                                        <p:tgtEl>
                                          <p:spTgt spid="492">
                                            <p:txEl>
                                              <p:pRg st="10" end="10"/>
                                            </p:txEl>
                                          </p:spTgt>
                                        </p:tgtEl>
                                        <p:attrNameLst>
                                          <p:attrName>ppt_x</p:attrName>
                                        </p:attrNameLst>
                                      </p:cBhvr>
                                      <p:tavLst>
                                        <p:tav tm="0">
                                          <p:val>
                                            <p:strVal val="#ppt_x"/>
                                          </p:val>
                                        </p:tav>
                                        <p:tav tm="100000">
                                          <p:val>
                                            <p:strVal val="#ppt_x"/>
                                          </p:val>
                                        </p:tav>
                                      </p:tavLst>
                                    </p:anim>
                                    <p:anim calcmode="lin" valueType="num">
                                      <p:cBhvr additive="repl">
                                        <p:cTn id="464" dur="500" fill="hold"/>
                                        <p:tgtEl>
                                          <p:spTgt spid="4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95" name="PlaceHolder 2"/>
          <p:cNvSpPr>
            <a:spLocks noGrp="1"/>
          </p:cNvSpPr>
          <p:nvPr>
            <p:ph/>
          </p:nvPr>
        </p:nvSpPr>
        <p:spPr>
          <a:xfrm>
            <a:off x="385200" y="1193760"/>
            <a:ext cx="7555320" cy="2759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data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data is declared const, its value cannot change.</a:t>
            </a:r>
            <a:endParaRPr b="0" lang="en-US" sz="2000" spc="-1" strike="noStrike">
              <a:latin typeface="Arial"/>
            </a:endParaRPr>
          </a:p>
          <a:p>
            <a:pPr marL="398520">
              <a:lnSpc>
                <a:spcPct val="100000"/>
              </a:lnSpc>
              <a:spcBef>
                <a:spcPts val="360"/>
              </a:spcBef>
              <a:buNone/>
              <a:tabLst>
                <a:tab algn="l" pos="0"/>
              </a:tabLst>
            </a:pPr>
            <a:r>
              <a:rPr b="0" lang="en-US" sz="1800" spc="-1" strike="noStrike">
                <a:solidFill>
                  <a:srgbClr val="262626"/>
                </a:solidFill>
                <a:latin typeface="Calibri"/>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pi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3.141592653589793238462643383279</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 error</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Declaring things “const” more clearly shows the intent of the code.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becomes much more useful when used together with pointers, references or objects.</a:t>
            </a:r>
            <a:endParaRPr b="0" lang="en-US" sz="2000" spc="-1" strike="noStrike">
              <a:latin typeface="Arial"/>
            </a:endParaRPr>
          </a:p>
        </p:txBody>
      </p:sp>
      <p:sp>
        <p:nvSpPr>
          <p:cNvPr id="496" name="PlaceHolder 3"/>
          <p:cNvSpPr>
            <a:spLocks noGrp="1"/>
          </p:cNvSpPr>
          <p:nvPr>
            <p:ph type="sldNum" idx="4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0700505-6F38-451D-BED2-776A34A84146}"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5" dur="indefinite" restart="never" nodeType="tmRoot">
          <p:childTnLst>
            <p:seq>
              <p:cTn id="466" dur="indefinite" nodeType="mainSeq">
                <p:childTnLst>
                  <p:par>
                    <p:cTn id="467" fill="hold">
                      <p:stCondLst>
                        <p:cond delay="indefinite"/>
                      </p:stCondLst>
                      <p:childTnLst>
                        <p:par>
                          <p:cTn id="468" fill="hold">
                            <p:stCondLst>
                              <p:cond delay="0"/>
                            </p:stCondLst>
                            <p:childTnLst>
                              <p:par>
                                <p:cTn id="469" nodeType="clickEffect" fill="hold" presetClass="entr" presetID="2" presetSubtype="4">
                                  <p:stCondLst>
                                    <p:cond delay="0"/>
                                  </p:stCondLst>
                                  <p:childTnLst>
                                    <p:set>
                                      <p:cBhvr>
                                        <p:cTn id="470" dur="1" fill="hold">
                                          <p:stCondLst>
                                            <p:cond delay="0"/>
                                          </p:stCondLst>
                                        </p:cTn>
                                        <p:tgtEl>
                                          <p:spTgt spid="495">
                                            <p:txEl>
                                              <p:pRg st="1" end="1"/>
                                            </p:txEl>
                                          </p:spTgt>
                                        </p:tgtEl>
                                        <p:attrNameLst>
                                          <p:attrName>style.visibility</p:attrName>
                                        </p:attrNameLst>
                                      </p:cBhvr>
                                      <p:to>
                                        <p:strVal val="visible"/>
                                      </p:to>
                                    </p:set>
                                    <p:anim calcmode="lin" valueType="num">
                                      <p:cBhvr additive="repl">
                                        <p:cTn id="471" dur="500" fill="hold"/>
                                        <p:tgtEl>
                                          <p:spTgt spid="495">
                                            <p:txEl>
                                              <p:pRg st="1" end="1"/>
                                            </p:txEl>
                                          </p:spTgt>
                                        </p:tgtEl>
                                        <p:attrNameLst>
                                          <p:attrName>ppt_x</p:attrName>
                                        </p:attrNameLst>
                                      </p:cBhvr>
                                      <p:tavLst>
                                        <p:tav tm="0">
                                          <p:val>
                                            <p:strVal val="#ppt_x"/>
                                          </p:val>
                                        </p:tav>
                                        <p:tav tm="100000">
                                          <p:val>
                                            <p:strVal val="#ppt_x"/>
                                          </p:val>
                                        </p:tav>
                                      </p:tavLst>
                                    </p:anim>
                                    <p:anim calcmode="lin" valueType="num">
                                      <p:cBhvr additive="repl">
                                        <p:cTn id="472" dur="500" fill="hold"/>
                                        <p:tgtEl>
                                          <p:spTgt spid="495">
                                            <p:txEl>
                                              <p:pRg st="1" end="1"/>
                                            </p:txEl>
                                          </p:spTgt>
                                        </p:tgtEl>
                                        <p:attrNameLst>
                                          <p:attrName>ppt_y</p:attrName>
                                        </p:attrNameLst>
                                      </p:cBhvr>
                                      <p:tavLst>
                                        <p:tav tm="0">
                                          <p:val>
                                            <p:strVal val="1+#ppt_h/2"/>
                                          </p:val>
                                        </p:tav>
                                        <p:tav tm="100000">
                                          <p:val>
                                            <p:strVal val="#ppt_y"/>
                                          </p:val>
                                        </p:tav>
                                      </p:tavLst>
                                    </p:anim>
                                  </p:childTnLst>
                                </p:cTn>
                              </p:par>
                              <p:par>
                                <p:cTn id="473" nodeType="withEffect" fill="hold" presetClass="entr" presetID="2" presetSubtype="4">
                                  <p:stCondLst>
                                    <p:cond delay="0"/>
                                  </p:stCondLst>
                                  <p:childTnLst>
                                    <p:set>
                                      <p:cBhvr>
                                        <p:cTn id="474" dur="1" fill="hold">
                                          <p:stCondLst>
                                            <p:cond delay="0"/>
                                          </p:stCondLst>
                                        </p:cTn>
                                        <p:tgtEl>
                                          <p:spTgt spid="495">
                                            <p:txEl>
                                              <p:pRg st="2" end="2"/>
                                            </p:txEl>
                                          </p:spTgt>
                                        </p:tgtEl>
                                        <p:attrNameLst>
                                          <p:attrName>style.visibility</p:attrName>
                                        </p:attrNameLst>
                                      </p:cBhvr>
                                      <p:to>
                                        <p:strVal val="visible"/>
                                      </p:to>
                                    </p:set>
                                    <p:anim calcmode="lin" valueType="num">
                                      <p:cBhvr additive="repl">
                                        <p:cTn id="475" dur="500" fill="hold"/>
                                        <p:tgtEl>
                                          <p:spTgt spid="495">
                                            <p:txEl>
                                              <p:pRg st="2" end="2"/>
                                            </p:txEl>
                                          </p:spTgt>
                                        </p:tgtEl>
                                        <p:attrNameLst>
                                          <p:attrName>ppt_x</p:attrName>
                                        </p:attrNameLst>
                                      </p:cBhvr>
                                      <p:tavLst>
                                        <p:tav tm="0">
                                          <p:val>
                                            <p:strVal val="#ppt_x"/>
                                          </p:val>
                                        </p:tav>
                                        <p:tav tm="100000">
                                          <p:val>
                                            <p:strVal val="#ppt_x"/>
                                          </p:val>
                                        </p:tav>
                                      </p:tavLst>
                                    </p:anim>
                                    <p:anim calcmode="lin" valueType="num">
                                      <p:cBhvr additive="repl">
                                        <p:cTn id="476" dur="500" fill="hold"/>
                                        <p:tgtEl>
                                          <p:spTgt spid="495">
                                            <p:txEl>
                                              <p:pRg st="2" end="2"/>
                                            </p:txEl>
                                          </p:spTgt>
                                        </p:tgtEl>
                                        <p:attrNameLst>
                                          <p:attrName>ppt_y</p:attrName>
                                        </p:attrNameLst>
                                      </p:cBhvr>
                                      <p:tavLst>
                                        <p:tav tm="0">
                                          <p:val>
                                            <p:strVal val="1+#ppt_h/2"/>
                                          </p:val>
                                        </p:tav>
                                        <p:tav tm="100000">
                                          <p:val>
                                            <p:strVal val="#ppt_y"/>
                                          </p:val>
                                        </p:tav>
                                      </p:tavLst>
                                    </p:anim>
                                  </p:childTnLst>
                                </p:cTn>
                              </p:par>
                              <p:par>
                                <p:cTn id="477" nodeType="withEffect" fill="hold" presetClass="entr" presetID="2" presetSubtype="4">
                                  <p:stCondLst>
                                    <p:cond delay="0"/>
                                  </p:stCondLst>
                                  <p:childTnLst>
                                    <p:set>
                                      <p:cBhvr>
                                        <p:cTn id="478" dur="1" fill="hold">
                                          <p:stCondLst>
                                            <p:cond delay="0"/>
                                          </p:stCondLst>
                                        </p:cTn>
                                        <p:tgtEl>
                                          <p:spTgt spid="495">
                                            <p:txEl>
                                              <p:pRg st="3" end="3"/>
                                            </p:txEl>
                                          </p:spTgt>
                                        </p:tgtEl>
                                        <p:attrNameLst>
                                          <p:attrName>style.visibility</p:attrName>
                                        </p:attrNameLst>
                                      </p:cBhvr>
                                      <p:to>
                                        <p:strVal val="visible"/>
                                      </p:to>
                                    </p:set>
                                    <p:anim calcmode="lin" valueType="num">
                                      <p:cBhvr additive="repl">
                                        <p:cTn id="479" dur="500" fill="hold"/>
                                        <p:tgtEl>
                                          <p:spTgt spid="495">
                                            <p:txEl>
                                              <p:pRg st="3" end="3"/>
                                            </p:txEl>
                                          </p:spTgt>
                                        </p:tgtEl>
                                        <p:attrNameLst>
                                          <p:attrName>ppt_x</p:attrName>
                                        </p:attrNameLst>
                                      </p:cBhvr>
                                      <p:tavLst>
                                        <p:tav tm="0">
                                          <p:val>
                                            <p:strVal val="#ppt_x"/>
                                          </p:val>
                                        </p:tav>
                                        <p:tav tm="100000">
                                          <p:val>
                                            <p:strVal val="#ppt_x"/>
                                          </p:val>
                                        </p:tav>
                                      </p:tavLst>
                                    </p:anim>
                                    <p:anim calcmode="lin" valueType="num">
                                      <p:cBhvr additive="repl">
                                        <p:cTn id="480" dur="500" fill="hold"/>
                                        <p:tgtEl>
                                          <p:spTgt spid="4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2" presetSubtype="4">
                                  <p:stCondLst>
                                    <p:cond delay="0"/>
                                  </p:stCondLst>
                                  <p:childTnLst>
                                    <p:set>
                                      <p:cBhvr>
                                        <p:cTn id="484" dur="1" fill="hold">
                                          <p:stCondLst>
                                            <p:cond delay="0"/>
                                          </p:stCondLst>
                                        </p:cTn>
                                        <p:tgtEl>
                                          <p:spTgt spid="495">
                                            <p:txEl>
                                              <p:pRg st="4" end="4"/>
                                            </p:txEl>
                                          </p:spTgt>
                                        </p:tgtEl>
                                        <p:attrNameLst>
                                          <p:attrName>style.visibility</p:attrName>
                                        </p:attrNameLst>
                                      </p:cBhvr>
                                      <p:to>
                                        <p:strVal val="visible"/>
                                      </p:to>
                                    </p:set>
                                    <p:anim calcmode="lin" valueType="num">
                                      <p:cBhvr additive="repl">
                                        <p:cTn id="485" dur="500" fill="hold"/>
                                        <p:tgtEl>
                                          <p:spTgt spid="495">
                                            <p:txEl>
                                              <p:pRg st="4" end="4"/>
                                            </p:txEl>
                                          </p:spTgt>
                                        </p:tgtEl>
                                        <p:attrNameLst>
                                          <p:attrName>ppt_x</p:attrName>
                                        </p:attrNameLst>
                                      </p:cBhvr>
                                      <p:tavLst>
                                        <p:tav tm="0">
                                          <p:val>
                                            <p:strVal val="#ppt_x"/>
                                          </p:val>
                                        </p:tav>
                                        <p:tav tm="100000">
                                          <p:val>
                                            <p:strVal val="#ppt_x"/>
                                          </p:val>
                                        </p:tav>
                                      </p:tavLst>
                                    </p:anim>
                                    <p:anim calcmode="lin" valueType="num">
                                      <p:cBhvr additive="repl">
                                        <p:cTn id="486" dur="500" fill="hold"/>
                                        <p:tgtEl>
                                          <p:spTgt spid="4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2" presetSubtype="4">
                                  <p:stCondLst>
                                    <p:cond delay="0"/>
                                  </p:stCondLst>
                                  <p:childTnLst>
                                    <p:set>
                                      <p:cBhvr>
                                        <p:cTn id="490" dur="1" fill="hold">
                                          <p:stCondLst>
                                            <p:cond delay="0"/>
                                          </p:stCondLst>
                                        </p:cTn>
                                        <p:tgtEl>
                                          <p:spTgt spid="495">
                                            <p:txEl>
                                              <p:pRg st="5" end="5"/>
                                            </p:txEl>
                                          </p:spTgt>
                                        </p:tgtEl>
                                        <p:attrNameLst>
                                          <p:attrName>style.visibility</p:attrName>
                                        </p:attrNameLst>
                                      </p:cBhvr>
                                      <p:to>
                                        <p:strVal val="visible"/>
                                      </p:to>
                                    </p:set>
                                    <p:anim calcmode="lin" valueType="num">
                                      <p:cBhvr additive="repl">
                                        <p:cTn id="491" dur="500" fill="hold"/>
                                        <p:tgtEl>
                                          <p:spTgt spid="495">
                                            <p:txEl>
                                              <p:pRg st="5" end="5"/>
                                            </p:txEl>
                                          </p:spTgt>
                                        </p:tgtEl>
                                        <p:attrNameLst>
                                          <p:attrName>ppt_x</p:attrName>
                                        </p:attrNameLst>
                                      </p:cBhvr>
                                      <p:tavLst>
                                        <p:tav tm="0">
                                          <p:val>
                                            <p:strVal val="#ppt_x"/>
                                          </p:val>
                                        </p:tav>
                                        <p:tav tm="100000">
                                          <p:val>
                                            <p:strVal val="#ppt_x"/>
                                          </p:val>
                                        </p:tav>
                                      </p:tavLst>
                                    </p:anim>
                                    <p:anim calcmode="lin" valueType="num">
                                      <p:cBhvr additive="repl">
                                        <p:cTn id="492" dur="500" fill="hold"/>
                                        <p:tgtEl>
                                          <p:spTgt spid="4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498" name="PlaceHolder 2"/>
          <p:cNvSpPr>
            <a:spLocks noGrp="1"/>
          </p:cNvSpPr>
          <p:nvPr>
            <p:ph/>
          </p:nvPr>
        </p:nvSpPr>
        <p:spPr>
          <a:xfrm>
            <a:off x="385200" y="1200960"/>
            <a:ext cx="7555320" cy="3350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Write a program that asks the user to enter a number of seconds.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The program should then display how many hours, minutes and seconds that is.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It should also display what percentage of the day it is.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For example:</a:t>
            </a:r>
            <a:endParaRPr b="0" lang="en-US" sz="2000" spc="-1" strike="noStrike">
              <a:latin typeface="Arial"/>
            </a:endParaRPr>
          </a:p>
          <a:p>
            <a:pPr>
              <a:lnSpc>
                <a:spcPct val="100000"/>
              </a:lnSpc>
              <a:spcBef>
                <a:spcPts val="400"/>
              </a:spcBef>
              <a:buNone/>
              <a:tabLst>
                <a:tab algn="l" pos="0"/>
              </a:tabLst>
            </a:pPr>
            <a:r>
              <a:rPr b="0" lang="en-US" sz="2000" spc="-1" strike="noStrike">
                <a:solidFill>
                  <a:srgbClr val="000000"/>
                </a:solidFill>
                <a:latin typeface="Calibri"/>
                <a:ea typeface="Times New Roman"/>
              </a:rPr>
              <a:t>	</a:t>
            </a:r>
            <a:r>
              <a:rPr b="0" lang="en-US" sz="1400" spc="-1" strike="noStrike">
                <a:solidFill>
                  <a:srgbClr val="000000"/>
                </a:solidFill>
                <a:latin typeface="Consolas"/>
                <a:ea typeface="Times New Roman"/>
              </a:rPr>
              <a:t>Enter the number of seconds: </a:t>
            </a:r>
            <a:r>
              <a:rPr b="1" lang="en-US" sz="1400" spc="-1" strike="noStrike">
                <a:solidFill>
                  <a:srgbClr val="000000"/>
                </a:solidFill>
                <a:latin typeface="Consolas"/>
                <a:ea typeface="Times New Roman"/>
              </a:rPr>
              <a:t>13000</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13000 seconds = 3 hours, 36 minutes, 40 seconds</a:t>
            </a:r>
            <a:endParaRPr b="0" lang="en-US" sz="1400" spc="-1" strike="noStrike">
              <a:latin typeface="Arial"/>
            </a:endParaRPr>
          </a:p>
          <a:p>
            <a:pPr>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13000 seconds = 15.0462963% of one day</a:t>
            </a:r>
            <a:endParaRPr b="0" lang="en-US" sz="14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499" name="PlaceHolder 3"/>
          <p:cNvSpPr>
            <a:spLocks noGrp="1"/>
          </p:cNvSpPr>
          <p:nvPr>
            <p:ph type="sldNum" idx="4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E750AA4-CD69-45FB-B08C-74DB158BDC1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01"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000000"/>
                </a:solidFill>
                <a:latin typeface="Calibri"/>
                <a:ea typeface="Times New Roman"/>
              </a:rPr>
              <a:t>Pointers and references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In programming in general, it is necessary to not just pass around data, but also to let different entities share data.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For this, we must pass around information to where the data is stored.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ＭＳ Ｐゴシック"/>
              </a:rPr>
              <a:t>In C++ we use pointers and references for this.</a:t>
            </a:r>
            <a:endParaRPr b="0" lang="en-US" sz="2000" spc="-1" strike="noStrike">
              <a:latin typeface="Arial"/>
            </a:endParaRPr>
          </a:p>
        </p:txBody>
      </p:sp>
      <p:sp>
        <p:nvSpPr>
          <p:cNvPr id="502" name="PlaceHolder 3"/>
          <p:cNvSpPr>
            <a:spLocks noGrp="1"/>
          </p:cNvSpPr>
          <p:nvPr>
            <p:ph type="sldNum" idx="4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EAB4EC-0D58-4CF6-8AFB-8D66BCCA97A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93" dur="indefinite" restart="never" nodeType="tmRoot">
          <p:childTnLst>
            <p:seq>
              <p:cTn id="494" dur="indefinite" nodeType="mainSeq">
                <p:childTnLst>
                  <p:par>
                    <p:cTn id="495" fill="hold">
                      <p:stCondLst>
                        <p:cond delay="indefinite"/>
                      </p:stCondLst>
                      <p:childTnLst>
                        <p:par>
                          <p:cTn id="496" fill="hold">
                            <p:stCondLst>
                              <p:cond delay="0"/>
                            </p:stCondLst>
                            <p:childTnLst>
                              <p:par>
                                <p:cTn id="497" nodeType="clickEffect" fill="hold" presetClass="entr" presetID="2" presetSubtype="4">
                                  <p:stCondLst>
                                    <p:cond delay="0"/>
                                  </p:stCondLst>
                                  <p:childTnLst>
                                    <p:set>
                                      <p:cBhvr>
                                        <p:cTn id="498" dur="1" fill="hold">
                                          <p:stCondLst>
                                            <p:cond delay="0"/>
                                          </p:stCondLst>
                                        </p:cTn>
                                        <p:tgtEl>
                                          <p:spTgt spid="501">
                                            <p:txEl>
                                              <p:pRg st="1" end="1"/>
                                            </p:txEl>
                                          </p:spTgt>
                                        </p:tgtEl>
                                        <p:attrNameLst>
                                          <p:attrName>style.visibility</p:attrName>
                                        </p:attrNameLst>
                                      </p:cBhvr>
                                      <p:to>
                                        <p:strVal val="visible"/>
                                      </p:to>
                                    </p:set>
                                    <p:anim calcmode="lin" valueType="num">
                                      <p:cBhvr additive="repl">
                                        <p:cTn id="499" dur="500" fill="hold"/>
                                        <p:tgtEl>
                                          <p:spTgt spid="501">
                                            <p:txEl>
                                              <p:pRg st="1" end="1"/>
                                            </p:txEl>
                                          </p:spTgt>
                                        </p:tgtEl>
                                        <p:attrNameLst>
                                          <p:attrName>ppt_x</p:attrName>
                                        </p:attrNameLst>
                                      </p:cBhvr>
                                      <p:tavLst>
                                        <p:tav tm="0">
                                          <p:val>
                                            <p:strVal val="#ppt_x"/>
                                          </p:val>
                                        </p:tav>
                                        <p:tav tm="100000">
                                          <p:val>
                                            <p:strVal val="#ppt_x"/>
                                          </p:val>
                                        </p:tav>
                                      </p:tavLst>
                                    </p:anim>
                                    <p:anim calcmode="lin" valueType="num">
                                      <p:cBhvr additive="repl">
                                        <p:cTn id="500" dur="500" fill="hold"/>
                                        <p:tgtEl>
                                          <p:spTgt spid="5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2" presetSubtype="4">
                                  <p:stCondLst>
                                    <p:cond delay="0"/>
                                  </p:stCondLst>
                                  <p:childTnLst>
                                    <p:set>
                                      <p:cBhvr>
                                        <p:cTn id="504" dur="1" fill="hold">
                                          <p:stCondLst>
                                            <p:cond delay="0"/>
                                          </p:stCondLst>
                                        </p:cTn>
                                        <p:tgtEl>
                                          <p:spTgt spid="501">
                                            <p:txEl>
                                              <p:pRg st="2" end="2"/>
                                            </p:txEl>
                                          </p:spTgt>
                                        </p:tgtEl>
                                        <p:attrNameLst>
                                          <p:attrName>style.visibility</p:attrName>
                                        </p:attrNameLst>
                                      </p:cBhvr>
                                      <p:to>
                                        <p:strVal val="visible"/>
                                      </p:to>
                                    </p:set>
                                    <p:anim calcmode="lin" valueType="num">
                                      <p:cBhvr additive="repl">
                                        <p:cTn id="505" dur="500" fill="hold"/>
                                        <p:tgtEl>
                                          <p:spTgt spid="501">
                                            <p:txEl>
                                              <p:pRg st="2" end="2"/>
                                            </p:txEl>
                                          </p:spTgt>
                                        </p:tgtEl>
                                        <p:attrNameLst>
                                          <p:attrName>ppt_x</p:attrName>
                                        </p:attrNameLst>
                                      </p:cBhvr>
                                      <p:tavLst>
                                        <p:tav tm="0">
                                          <p:val>
                                            <p:strVal val="#ppt_x"/>
                                          </p:val>
                                        </p:tav>
                                        <p:tav tm="100000">
                                          <p:val>
                                            <p:strVal val="#ppt_x"/>
                                          </p:val>
                                        </p:tav>
                                      </p:tavLst>
                                    </p:anim>
                                    <p:anim calcmode="lin" valueType="num">
                                      <p:cBhvr additive="repl">
                                        <p:cTn id="506" dur="500" fill="hold"/>
                                        <p:tgtEl>
                                          <p:spTgt spid="5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2" presetSubtype="4">
                                  <p:stCondLst>
                                    <p:cond delay="0"/>
                                  </p:stCondLst>
                                  <p:childTnLst>
                                    <p:set>
                                      <p:cBhvr>
                                        <p:cTn id="510" dur="1" fill="hold">
                                          <p:stCondLst>
                                            <p:cond delay="0"/>
                                          </p:stCondLst>
                                        </p:cTn>
                                        <p:tgtEl>
                                          <p:spTgt spid="501">
                                            <p:txEl>
                                              <p:pRg st="3" end="3"/>
                                            </p:txEl>
                                          </p:spTgt>
                                        </p:tgtEl>
                                        <p:attrNameLst>
                                          <p:attrName>style.visibility</p:attrName>
                                        </p:attrNameLst>
                                      </p:cBhvr>
                                      <p:to>
                                        <p:strVal val="visible"/>
                                      </p:to>
                                    </p:set>
                                    <p:anim calcmode="lin" valueType="num">
                                      <p:cBhvr additive="repl">
                                        <p:cTn id="511" dur="500" fill="hold"/>
                                        <p:tgtEl>
                                          <p:spTgt spid="501">
                                            <p:txEl>
                                              <p:pRg st="3" end="3"/>
                                            </p:txEl>
                                          </p:spTgt>
                                        </p:tgtEl>
                                        <p:attrNameLst>
                                          <p:attrName>ppt_x</p:attrName>
                                        </p:attrNameLst>
                                      </p:cBhvr>
                                      <p:tavLst>
                                        <p:tav tm="0">
                                          <p:val>
                                            <p:strVal val="#ppt_x"/>
                                          </p:val>
                                        </p:tav>
                                        <p:tav tm="100000">
                                          <p:val>
                                            <p:strVal val="#ppt_x"/>
                                          </p:val>
                                        </p:tav>
                                      </p:tavLst>
                                    </p:anim>
                                    <p:anim calcmode="lin" valueType="num">
                                      <p:cBhvr additive="repl">
                                        <p:cTn id="512" dur="500" fill="hold"/>
                                        <p:tgtEl>
                                          <p:spTgt spid="5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04" name="PlaceHolder 2"/>
          <p:cNvSpPr>
            <a:spLocks noGrp="1"/>
          </p:cNvSpPr>
          <p:nvPr>
            <p:ph/>
          </p:nvPr>
        </p:nvSpPr>
        <p:spPr>
          <a:xfrm>
            <a:off x="385200" y="1200960"/>
            <a:ext cx="7555320" cy="31287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counter is a integer-type variable,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Then &amp;counter is a pointer pointing to that variable. It is of type int*,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 access the value of the variable by dereferencing the pointer with *:</a:t>
            </a:r>
            <a:endParaRPr b="0" lang="en-US" sz="20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q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05" name="PlaceHolder 3"/>
          <p:cNvSpPr>
            <a:spLocks noGrp="1"/>
          </p:cNvSpPr>
          <p:nvPr>
            <p:ph type="sldNum" idx="4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4F334DD-3A83-4567-ABF7-95DE875AF1B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2" presetSubtype="4">
                                  <p:stCondLst>
                                    <p:cond delay="0"/>
                                  </p:stCondLst>
                                  <p:childTnLst>
                                    <p:set>
                                      <p:cBhvr>
                                        <p:cTn id="518" dur="1" fill="hold">
                                          <p:stCondLst>
                                            <p:cond delay="0"/>
                                          </p:stCondLst>
                                        </p:cTn>
                                        <p:tgtEl>
                                          <p:spTgt spid="504">
                                            <p:txEl>
                                              <p:pRg st="1" end="1"/>
                                            </p:txEl>
                                          </p:spTgt>
                                        </p:tgtEl>
                                        <p:attrNameLst>
                                          <p:attrName>style.visibility</p:attrName>
                                        </p:attrNameLst>
                                      </p:cBhvr>
                                      <p:to>
                                        <p:strVal val="visible"/>
                                      </p:to>
                                    </p:set>
                                    <p:anim calcmode="lin" valueType="num">
                                      <p:cBhvr additive="repl">
                                        <p:cTn id="519" dur="500" fill="hold"/>
                                        <p:tgtEl>
                                          <p:spTgt spid="504">
                                            <p:txEl>
                                              <p:pRg st="1" end="1"/>
                                            </p:txEl>
                                          </p:spTgt>
                                        </p:tgtEl>
                                        <p:attrNameLst>
                                          <p:attrName>ppt_x</p:attrName>
                                        </p:attrNameLst>
                                      </p:cBhvr>
                                      <p:tavLst>
                                        <p:tav tm="0">
                                          <p:val>
                                            <p:strVal val="#ppt_x"/>
                                          </p:val>
                                        </p:tav>
                                        <p:tav tm="100000">
                                          <p:val>
                                            <p:strVal val="#ppt_x"/>
                                          </p:val>
                                        </p:tav>
                                      </p:tavLst>
                                    </p:anim>
                                    <p:anim calcmode="lin" valueType="num">
                                      <p:cBhvr additive="repl">
                                        <p:cTn id="520" dur="500" fill="hold"/>
                                        <p:tgtEl>
                                          <p:spTgt spid="504">
                                            <p:txEl>
                                              <p:pRg st="1" end="1"/>
                                            </p:txEl>
                                          </p:spTgt>
                                        </p:tgtEl>
                                        <p:attrNameLst>
                                          <p:attrName>ppt_y</p:attrName>
                                        </p:attrNameLst>
                                      </p:cBhvr>
                                      <p:tavLst>
                                        <p:tav tm="0">
                                          <p:val>
                                            <p:strVal val="1+#ppt_h/2"/>
                                          </p:val>
                                        </p:tav>
                                        <p:tav tm="100000">
                                          <p:val>
                                            <p:strVal val="#ppt_y"/>
                                          </p:val>
                                        </p:tav>
                                      </p:tavLst>
                                    </p:anim>
                                  </p:childTnLst>
                                </p:cTn>
                              </p:par>
                              <p:par>
                                <p:cTn id="521" nodeType="withEffect" fill="hold" presetClass="entr" presetID="2" presetSubtype="4">
                                  <p:stCondLst>
                                    <p:cond delay="0"/>
                                  </p:stCondLst>
                                  <p:childTnLst>
                                    <p:set>
                                      <p:cBhvr>
                                        <p:cTn id="522" dur="1" fill="hold">
                                          <p:stCondLst>
                                            <p:cond delay="0"/>
                                          </p:stCondLst>
                                        </p:cTn>
                                        <p:tgtEl>
                                          <p:spTgt spid="504">
                                            <p:txEl>
                                              <p:pRg st="2" end="2"/>
                                            </p:txEl>
                                          </p:spTgt>
                                        </p:tgtEl>
                                        <p:attrNameLst>
                                          <p:attrName>style.visibility</p:attrName>
                                        </p:attrNameLst>
                                      </p:cBhvr>
                                      <p:to>
                                        <p:strVal val="visible"/>
                                      </p:to>
                                    </p:set>
                                    <p:anim calcmode="lin" valueType="num">
                                      <p:cBhvr additive="repl">
                                        <p:cTn id="523" dur="500" fill="hold"/>
                                        <p:tgtEl>
                                          <p:spTgt spid="504">
                                            <p:txEl>
                                              <p:pRg st="2" end="2"/>
                                            </p:txEl>
                                          </p:spTgt>
                                        </p:tgtEl>
                                        <p:attrNameLst>
                                          <p:attrName>ppt_x</p:attrName>
                                        </p:attrNameLst>
                                      </p:cBhvr>
                                      <p:tavLst>
                                        <p:tav tm="0">
                                          <p:val>
                                            <p:strVal val="#ppt_x"/>
                                          </p:val>
                                        </p:tav>
                                        <p:tav tm="100000">
                                          <p:val>
                                            <p:strVal val="#ppt_x"/>
                                          </p:val>
                                        </p:tav>
                                      </p:tavLst>
                                    </p:anim>
                                    <p:anim calcmode="lin" valueType="num">
                                      <p:cBhvr additive="repl">
                                        <p:cTn id="524" dur="500" fill="hold"/>
                                        <p:tgtEl>
                                          <p:spTgt spid="5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2" presetSubtype="4">
                                  <p:stCondLst>
                                    <p:cond delay="0"/>
                                  </p:stCondLst>
                                  <p:childTnLst>
                                    <p:set>
                                      <p:cBhvr>
                                        <p:cTn id="528" dur="1" fill="hold">
                                          <p:stCondLst>
                                            <p:cond delay="0"/>
                                          </p:stCondLst>
                                        </p:cTn>
                                        <p:tgtEl>
                                          <p:spTgt spid="504">
                                            <p:txEl>
                                              <p:pRg st="3" end="3"/>
                                            </p:txEl>
                                          </p:spTgt>
                                        </p:tgtEl>
                                        <p:attrNameLst>
                                          <p:attrName>style.visibility</p:attrName>
                                        </p:attrNameLst>
                                      </p:cBhvr>
                                      <p:to>
                                        <p:strVal val="visible"/>
                                      </p:to>
                                    </p:set>
                                    <p:anim calcmode="lin" valueType="num">
                                      <p:cBhvr additive="repl">
                                        <p:cTn id="529" dur="500" fill="hold"/>
                                        <p:tgtEl>
                                          <p:spTgt spid="504">
                                            <p:txEl>
                                              <p:pRg st="3" end="3"/>
                                            </p:txEl>
                                          </p:spTgt>
                                        </p:tgtEl>
                                        <p:attrNameLst>
                                          <p:attrName>ppt_x</p:attrName>
                                        </p:attrNameLst>
                                      </p:cBhvr>
                                      <p:tavLst>
                                        <p:tav tm="0">
                                          <p:val>
                                            <p:strVal val="#ppt_x"/>
                                          </p:val>
                                        </p:tav>
                                        <p:tav tm="100000">
                                          <p:val>
                                            <p:strVal val="#ppt_x"/>
                                          </p:val>
                                        </p:tav>
                                      </p:tavLst>
                                    </p:anim>
                                    <p:anim calcmode="lin" valueType="num">
                                      <p:cBhvr additive="repl">
                                        <p:cTn id="530" dur="500" fill="hold"/>
                                        <p:tgtEl>
                                          <p:spTgt spid="504">
                                            <p:txEl>
                                              <p:pRg st="3" end="3"/>
                                            </p:txEl>
                                          </p:spTgt>
                                        </p:tgtEl>
                                        <p:attrNameLst>
                                          <p:attrName>ppt_y</p:attrName>
                                        </p:attrNameLst>
                                      </p:cBhvr>
                                      <p:tavLst>
                                        <p:tav tm="0">
                                          <p:val>
                                            <p:strVal val="1+#ppt_h/2"/>
                                          </p:val>
                                        </p:tav>
                                        <p:tav tm="100000">
                                          <p:val>
                                            <p:strVal val="#ppt_y"/>
                                          </p:val>
                                        </p:tav>
                                      </p:tavLst>
                                    </p:anim>
                                  </p:childTnLst>
                                </p:cTn>
                              </p:par>
                              <p:par>
                                <p:cTn id="531" nodeType="withEffect" fill="hold" presetClass="entr" presetID="2" presetSubtype="4">
                                  <p:stCondLst>
                                    <p:cond delay="0"/>
                                  </p:stCondLst>
                                  <p:childTnLst>
                                    <p:set>
                                      <p:cBhvr>
                                        <p:cTn id="532" dur="1" fill="hold">
                                          <p:stCondLst>
                                            <p:cond delay="0"/>
                                          </p:stCondLst>
                                        </p:cTn>
                                        <p:tgtEl>
                                          <p:spTgt spid="504">
                                            <p:txEl>
                                              <p:pRg st="4" end="4"/>
                                            </p:txEl>
                                          </p:spTgt>
                                        </p:tgtEl>
                                        <p:attrNameLst>
                                          <p:attrName>style.visibility</p:attrName>
                                        </p:attrNameLst>
                                      </p:cBhvr>
                                      <p:to>
                                        <p:strVal val="visible"/>
                                      </p:to>
                                    </p:set>
                                    <p:anim calcmode="lin" valueType="num">
                                      <p:cBhvr additive="repl">
                                        <p:cTn id="533" dur="500" fill="hold"/>
                                        <p:tgtEl>
                                          <p:spTgt spid="504">
                                            <p:txEl>
                                              <p:pRg st="4" end="4"/>
                                            </p:txEl>
                                          </p:spTgt>
                                        </p:tgtEl>
                                        <p:attrNameLst>
                                          <p:attrName>ppt_x</p:attrName>
                                        </p:attrNameLst>
                                      </p:cBhvr>
                                      <p:tavLst>
                                        <p:tav tm="0">
                                          <p:val>
                                            <p:strVal val="#ppt_x"/>
                                          </p:val>
                                        </p:tav>
                                        <p:tav tm="100000">
                                          <p:val>
                                            <p:strVal val="#ppt_x"/>
                                          </p:val>
                                        </p:tav>
                                      </p:tavLst>
                                    </p:anim>
                                    <p:anim calcmode="lin" valueType="num">
                                      <p:cBhvr additive="repl">
                                        <p:cTn id="534" dur="500" fill="hold"/>
                                        <p:tgtEl>
                                          <p:spTgt spid="5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2" presetSubtype="4">
                                  <p:stCondLst>
                                    <p:cond delay="0"/>
                                  </p:stCondLst>
                                  <p:childTnLst>
                                    <p:set>
                                      <p:cBhvr>
                                        <p:cTn id="538" dur="1" fill="hold">
                                          <p:stCondLst>
                                            <p:cond delay="0"/>
                                          </p:stCondLst>
                                        </p:cTn>
                                        <p:tgtEl>
                                          <p:spTgt spid="504">
                                            <p:txEl>
                                              <p:pRg st="5" end="5"/>
                                            </p:txEl>
                                          </p:spTgt>
                                        </p:tgtEl>
                                        <p:attrNameLst>
                                          <p:attrName>style.visibility</p:attrName>
                                        </p:attrNameLst>
                                      </p:cBhvr>
                                      <p:to>
                                        <p:strVal val="visible"/>
                                      </p:to>
                                    </p:set>
                                    <p:anim calcmode="lin" valueType="num">
                                      <p:cBhvr additive="repl">
                                        <p:cTn id="539" dur="500" fill="hold"/>
                                        <p:tgtEl>
                                          <p:spTgt spid="504">
                                            <p:txEl>
                                              <p:pRg st="5" end="5"/>
                                            </p:txEl>
                                          </p:spTgt>
                                        </p:tgtEl>
                                        <p:attrNameLst>
                                          <p:attrName>ppt_x</p:attrName>
                                        </p:attrNameLst>
                                      </p:cBhvr>
                                      <p:tavLst>
                                        <p:tav tm="0">
                                          <p:val>
                                            <p:strVal val="#ppt_x"/>
                                          </p:val>
                                        </p:tav>
                                        <p:tav tm="100000">
                                          <p:val>
                                            <p:strVal val="#ppt_x"/>
                                          </p:val>
                                        </p:tav>
                                      </p:tavLst>
                                    </p:anim>
                                    <p:anim calcmode="lin" valueType="num">
                                      <p:cBhvr additive="repl">
                                        <p:cTn id="540" dur="500" fill="hold"/>
                                        <p:tgtEl>
                                          <p:spTgt spid="504">
                                            <p:txEl>
                                              <p:pRg st="5" end="5"/>
                                            </p:txEl>
                                          </p:spTgt>
                                        </p:tgtEl>
                                        <p:attrNameLst>
                                          <p:attrName>ppt_y</p:attrName>
                                        </p:attrNameLst>
                                      </p:cBhvr>
                                      <p:tavLst>
                                        <p:tav tm="0">
                                          <p:val>
                                            <p:strVal val="1+#ppt_h/2"/>
                                          </p:val>
                                        </p:tav>
                                        <p:tav tm="100000">
                                          <p:val>
                                            <p:strVal val="#ppt_y"/>
                                          </p:val>
                                        </p:tav>
                                      </p:tavLst>
                                    </p:anim>
                                  </p:childTnLst>
                                </p:cTn>
                              </p:par>
                              <p:par>
                                <p:cTn id="541" nodeType="withEffect" fill="hold" presetClass="entr" presetID="2" presetSubtype="4">
                                  <p:stCondLst>
                                    <p:cond delay="0"/>
                                  </p:stCondLst>
                                  <p:childTnLst>
                                    <p:set>
                                      <p:cBhvr>
                                        <p:cTn id="542" dur="1" fill="hold">
                                          <p:stCondLst>
                                            <p:cond delay="0"/>
                                          </p:stCondLst>
                                        </p:cTn>
                                        <p:tgtEl>
                                          <p:spTgt spid="504">
                                            <p:txEl>
                                              <p:pRg st="6" end="6"/>
                                            </p:txEl>
                                          </p:spTgt>
                                        </p:tgtEl>
                                        <p:attrNameLst>
                                          <p:attrName>style.visibility</p:attrName>
                                        </p:attrNameLst>
                                      </p:cBhvr>
                                      <p:to>
                                        <p:strVal val="visible"/>
                                      </p:to>
                                    </p:set>
                                    <p:anim calcmode="lin" valueType="num">
                                      <p:cBhvr additive="repl">
                                        <p:cTn id="543" dur="500" fill="hold"/>
                                        <p:tgtEl>
                                          <p:spTgt spid="504">
                                            <p:txEl>
                                              <p:pRg st="6" end="6"/>
                                            </p:txEl>
                                          </p:spTgt>
                                        </p:tgtEl>
                                        <p:attrNameLst>
                                          <p:attrName>ppt_x</p:attrName>
                                        </p:attrNameLst>
                                      </p:cBhvr>
                                      <p:tavLst>
                                        <p:tav tm="0">
                                          <p:val>
                                            <p:strVal val="#ppt_x"/>
                                          </p:val>
                                        </p:tav>
                                        <p:tav tm="100000">
                                          <p:val>
                                            <p:strVal val="#ppt_x"/>
                                          </p:val>
                                        </p:tav>
                                      </p:tavLst>
                                    </p:anim>
                                    <p:anim calcmode="lin" valueType="num">
                                      <p:cBhvr additive="repl">
                                        <p:cTn id="544" dur="500" fill="hold"/>
                                        <p:tgtEl>
                                          <p:spTgt spid="504">
                                            <p:txEl>
                                              <p:pRg st="6" end="6"/>
                                            </p:txEl>
                                          </p:spTgt>
                                        </p:tgtEl>
                                        <p:attrNameLst>
                                          <p:attrName>ppt_y</p:attrName>
                                        </p:attrNameLst>
                                      </p:cBhvr>
                                      <p:tavLst>
                                        <p:tav tm="0">
                                          <p:val>
                                            <p:strVal val="1+#ppt_h/2"/>
                                          </p:val>
                                        </p:tav>
                                        <p:tav tm="100000">
                                          <p:val>
                                            <p:strVal val="#ppt_y"/>
                                          </p:val>
                                        </p:tav>
                                      </p:tavLst>
                                    </p:anim>
                                  </p:childTnLst>
                                </p:cTn>
                              </p:par>
                              <p:par>
                                <p:cTn id="545" nodeType="withEffect" fill="hold" presetClass="entr" presetID="2" presetSubtype="4">
                                  <p:stCondLst>
                                    <p:cond delay="0"/>
                                  </p:stCondLst>
                                  <p:childTnLst>
                                    <p:set>
                                      <p:cBhvr>
                                        <p:cTn id="546" dur="1" fill="hold">
                                          <p:stCondLst>
                                            <p:cond delay="0"/>
                                          </p:stCondLst>
                                        </p:cTn>
                                        <p:tgtEl>
                                          <p:spTgt spid="504">
                                            <p:txEl>
                                              <p:pRg st="7" end="7"/>
                                            </p:txEl>
                                          </p:spTgt>
                                        </p:tgtEl>
                                        <p:attrNameLst>
                                          <p:attrName>style.visibility</p:attrName>
                                        </p:attrNameLst>
                                      </p:cBhvr>
                                      <p:to>
                                        <p:strVal val="visible"/>
                                      </p:to>
                                    </p:set>
                                    <p:anim calcmode="lin" valueType="num">
                                      <p:cBhvr additive="repl">
                                        <p:cTn id="547" dur="500" fill="hold"/>
                                        <p:tgtEl>
                                          <p:spTgt spid="504">
                                            <p:txEl>
                                              <p:pRg st="7" end="7"/>
                                            </p:txEl>
                                          </p:spTgt>
                                        </p:tgtEl>
                                        <p:attrNameLst>
                                          <p:attrName>ppt_x</p:attrName>
                                        </p:attrNameLst>
                                      </p:cBhvr>
                                      <p:tavLst>
                                        <p:tav tm="0">
                                          <p:val>
                                            <p:strVal val="#ppt_x"/>
                                          </p:val>
                                        </p:tav>
                                        <p:tav tm="100000">
                                          <p:val>
                                            <p:strVal val="#ppt_x"/>
                                          </p:val>
                                        </p:tav>
                                      </p:tavLst>
                                    </p:anim>
                                    <p:anim calcmode="lin" valueType="num">
                                      <p:cBhvr additive="repl">
                                        <p:cTn id="548" dur="500" fill="hold"/>
                                        <p:tgtEl>
                                          <p:spTgt spid="5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07" name="PlaceHolder 2"/>
          <p:cNvSpPr>
            <a:spLocks noGrp="1"/>
          </p:cNvSpPr>
          <p:nvPr>
            <p:ph/>
          </p:nvPr>
        </p:nvSpPr>
        <p:spPr>
          <a:xfrm>
            <a:off x="385200" y="1200960"/>
            <a:ext cx="7555320" cy="3165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allows us to write a function that modifies a value: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increase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increase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without pointers or references, writing such a function would be impossible.</a:t>
            </a:r>
            <a:endParaRPr b="0" lang="en-US" sz="2000" spc="-1" strike="noStrike">
              <a:latin typeface="Arial"/>
            </a:endParaRPr>
          </a:p>
        </p:txBody>
      </p:sp>
      <p:sp>
        <p:nvSpPr>
          <p:cNvPr id="508" name="PlaceHolder 3"/>
          <p:cNvSpPr>
            <a:spLocks noGrp="1"/>
          </p:cNvSpPr>
          <p:nvPr>
            <p:ph type="sldNum" idx="4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7F5B8D6-2CC1-470A-9ED5-AC5B8859650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49" dur="indefinite" restart="never" nodeType="tmRoot">
          <p:childTnLst>
            <p:seq>
              <p:cTn id="550" dur="indefinite" nodeType="mainSeq">
                <p:childTnLst>
                  <p:par>
                    <p:cTn id="551" fill="hold">
                      <p:stCondLst>
                        <p:cond delay="indefinite"/>
                      </p:stCondLst>
                      <p:childTnLst>
                        <p:par>
                          <p:cTn id="552" fill="hold">
                            <p:stCondLst>
                              <p:cond delay="0"/>
                            </p:stCondLst>
                            <p:childTnLst>
                              <p:par>
                                <p:cTn id="553" nodeType="clickEffect" fill="hold" presetClass="entr" presetID="2" presetSubtype="4">
                                  <p:stCondLst>
                                    <p:cond delay="0"/>
                                  </p:stCondLst>
                                  <p:childTnLst>
                                    <p:set>
                                      <p:cBhvr>
                                        <p:cTn id="554" dur="1" fill="hold">
                                          <p:stCondLst>
                                            <p:cond delay="0"/>
                                          </p:stCondLst>
                                        </p:cTn>
                                        <p:tgtEl>
                                          <p:spTgt spid="507">
                                            <p:txEl>
                                              <p:pRg st="8" end="8"/>
                                            </p:txEl>
                                          </p:spTgt>
                                        </p:tgtEl>
                                        <p:attrNameLst>
                                          <p:attrName>style.visibility</p:attrName>
                                        </p:attrNameLst>
                                      </p:cBhvr>
                                      <p:to>
                                        <p:strVal val="visible"/>
                                      </p:to>
                                    </p:set>
                                    <p:anim calcmode="lin" valueType="num">
                                      <p:cBhvr additive="repl">
                                        <p:cTn id="555" dur="500" fill="hold"/>
                                        <p:tgtEl>
                                          <p:spTgt spid="507">
                                            <p:txEl>
                                              <p:pRg st="8" end="8"/>
                                            </p:txEl>
                                          </p:spTgt>
                                        </p:tgtEl>
                                        <p:attrNameLst>
                                          <p:attrName>ppt_x</p:attrName>
                                        </p:attrNameLst>
                                      </p:cBhvr>
                                      <p:tavLst>
                                        <p:tav tm="0">
                                          <p:val>
                                            <p:strVal val="#ppt_x"/>
                                          </p:val>
                                        </p:tav>
                                        <p:tav tm="100000">
                                          <p:val>
                                            <p:strVal val="#ppt_x"/>
                                          </p:val>
                                        </p:tav>
                                      </p:tavLst>
                                    </p:anim>
                                    <p:anim calcmode="lin" valueType="num">
                                      <p:cBhvr additive="repl">
                                        <p:cTn id="556" dur="500" fill="hold"/>
                                        <p:tgtEl>
                                          <p:spTgt spid="5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10" name="PlaceHolder 2"/>
          <p:cNvSpPr>
            <a:spLocks noGrp="1"/>
          </p:cNvSpPr>
          <p:nvPr>
            <p:ph/>
          </p:nvPr>
        </p:nvSpPr>
        <p:spPr>
          <a:xfrm>
            <a:off x="385200" y="1200960"/>
            <a:ext cx="7555320" cy="3609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value of the pointer is the actual memory address of the data:</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r>
              <a:rPr b="1" lang="en-US" sz="2000" spc="-1" strike="noStrike">
                <a:solidFill>
                  <a:srgbClr val="262626"/>
                </a:solidFill>
                <a:latin typeface="Calibri"/>
                <a:ea typeface="ＭＳ Ｐゴシック"/>
              </a:rPr>
              <a:t>Output (for example):</a:t>
            </a:r>
            <a:endParaRPr b="0" lang="en-US" sz="2000" spc="-1" strike="noStrike">
              <a:latin typeface="Arial"/>
            </a:endParaRPr>
          </a:p>
          <a:p>
            <a:pPr marL="398520">
              <a:lnSpc>
                <a:spcPct val="100000"/>
              </a:lnSpc>
              <a:spcBef>
                <a:spcPts val="360"/>
              </a:spcBef>
              <a:buNone/>
              <a:tabLst>
                <a:tab algn="l" pos="0"/>
              </a:tabLst>
            </a:pPr>
            <a:r>
              <a:rPr b="0" lang="en-US" sz="1800" spc="-1" strike="noStrike">
                <a:solidFill>
                  <a:srgbClr val="000000"/>
                </a:solidFill>
                <a:latin typeface="Consolas"/>
                <a:ea typeface="Times New Roman"/>
              </a:rPr>
              <a:t>0x22ff4c</a:t>
            </a: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C++, we don’t ever need to know this. We rarely use pointer arithmetic.</a:t>
            </a:r>
            <a:endParaRPr b="0" lang="en-US" sz="2000" spc="-1" strike="noStrike">
              <a:latin typeface="Arial"/>
            </a:endParaRPr>
          </a:p>
        </p:txBody>
      </p:sp>
      <p:sp>
        <p:nvSpPr>
          <p:cNvPr id="511" name="PlaceHolder 3"/>
          <p:cNvSpPr>
            <a:spLocks noGrp="1"/>
          </p:cNvSpPr>
          <p:nvPr>
            <p:ph type="sldNum" idx="4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0289E62-9502-4A37-8617-739088E1A16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2" presetSubtype="4">
                                  <p:stCondLst>
                                    <p:cond delay="0"/>
                                  </p:stCondLst>
                                  <p:childTnLst>
                                    <p:set>
                                      <p:cBhvr>
                                        <p:cTn id="562" dur="1" fill="hold">
                                          <p:stCondLst>
                                            <p:cond delay="0"/>
                                          </p:stCondLst>
                                        </p:cTn>
                                        <p:tgtEl>
                                          <p:spTgt spid="510">
                                            <p:txEl>
                                              <p:pRg st="9" end="9"/>
                                            </p:txEl>
                                          </p:spTgt>
                                        </p:tgtEl>
                                        <p:attrNameLst>
                                          <p:attrName>style.visibility</p:attrName>
                                        </p:attrNameLst>
                                      </p:cBhvr>
                                      <p:to>
                                        <p:strVal val="visible"/>
                                      </p:to>
                                    </p:set>
                                    <p:anim calcmode="lin" valueType="num">
                                      <p:cBhvr additive="repl">
                                        <p:cTn id="563" dur="500" fill="hold"/>
                                        <p:tgtEl>
                                          <p:spTgt spid="510">
                                            <p:txEl>
                                              <p:pRg st="9" end="9"/>
                                            </p:txEl>
                                          </p:spTgt>
                                        </p:tgtEl>
                                        <p:attrNameLst>
                                          <p:attrName>ppt_x</p:attrName>
                                        </p:attrNameLst>
                                      </p:cBhvr>
                                      <p:tavLst>
                                        <p:tav tm="0">
                                          <p:val>
                                            <p:strVal val="#ppt_x"/>
                                          </p:val>
                                        </p:tav>
                                        <p:tav tm="100000">
                                          <p:val>
                                            <p:strVal val="#ppt_x"/>
                                          </p:val>
                                        </p:tav>
                                      </p:tavLst>
                                    </p:anim>
                                    <p:anim calcmode="lin" valueType="num">
                                      <p:cBhvr additive="repl">
                                        <p:cTn id="564" dur="500" fill="hold"/>
                                        <p:tgtEl>
                                          <p:spTgt spid="5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13" name="PlaceHolder 2"/>
          <p:cNvSpPr>
            <a:spLocks noGrp="1"/>
          </p:cNvSpPr>
          <p:nvPr>
            <p:ph/>
          </p:nvPr>
        </p:nvSpPr>
        <p:spPr>
          <a:xfrm>
            <a:off x="385200" y="1200960"/>
            <a:ext cx="7555320" cy="3818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 note about notation: there are several ways: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1</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2</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3</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Stroustrup himself puts it:</a:t>
            </a:r>
            <a:endParaRPr b="0" lang="en-US" sz="2000" spc="-1" strike="noStrike">
              <a:latin typeface="Arial"/>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1 </a:t>
            </a:r>
            <a:r>
              <a:rPr b="0" lang="en-US" sz="2400" spc="-1" strike="noStrike">
                <a:solidFill>
                  <a:srgbClr val="000000"/>
                </a:solidFill>
                <a:latin typeface="Calibri"/>
                <a:ea typeface="Times New Roman"/>
              </a:rPr>
              <a:t>is C++ style, emphasizes type</a:t>
            </a:r>
            <a:endParaRPr b="0" lang="en-US" sz="2400" spc="-1" strike="noStrike">
              <a:latin typeface="Arial"/>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2 </a:t>
            </a:r>
            <a:r>
              <a:rPr b="0" lang="en-US" sz="2400" spc="-1" strike="noStrike">
                <a:solidFill>
                  <a:srgbClr val="000000"/>
                </a:solidFill>
                <a:latin typeface="Calibri"/>
                <a:ea typeface="Times New Roman"/>
              </a:rPr>
              <a:t>is C style, emphasizes syntax</a:t>
            </a:r>
            <a:endParaRPr b="0" lang="en-US" sz="2400" spc="-1" strike="noStrike">
              <a:latin typeface="Arial"/>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3 </a:t>
            </a:r>
            <a:r>
              <a:rPr b="0" lang="en-US" sz="2400" spc="-1" strike="noStrike">
                <a:solidFill>
                  <a:srgbClr val="000000"/>
                </a:solidFill>
                <a:latin typeface="Calibri"/>
                <a:ea typeface="Times New Roman"/>
              </a:rPr>
              <a:t>is mixed style, emphasizes nothing</a:t>
            </a:r>
            <a:endParaRPr b="0" lang="en-US" sz="2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 prefer </a:t>
            </a:r>
            <a:r>
              <a:rPr b="1" lang="en-US" sz="2000" spc="-1" strike="noStrike">
                <a:solidFill>
                  <a:srgbClr val="008000"/>
                </a:solidFill>
                <a:highlight>
                  <a:srgbClr val="ffffff"/>
                </a:highlight>
                <a:latin typeface="Consolas"/>
                <a:ea typeface="ＭＳ Ｐゴシック"/>
              </a:rPr>
              <a:t>// 1</a:t>
            </a:r>
            <a:r>
              <a:rPr b="1" lang="en-US" sz="2000" spc="-1" strike="noStrike">
                <a:solidFill>
                  <a:srgbClr val="262626"/>
                </a:solidFill>
                <a:latin typeface="Calibri"/>
                <a:ea typeface="ＭＳ Ｐゴシック"/>
              </a:rPr>
              <a:t>, but do not use it for declaring multiple pointers:</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wrong or confusing, should be int *p1, *p2;</a:t>
            </a:r>
            <a:endParaRPr b="0" lang="en-US" sz="1400" spc="-1" strike="noStrike">
              <a:latin typeface="Arial"/>
            </a:endParaRPr>
          </a:p>
        </p:txBody>
      </p:sp>
      <p:sp>
        <p:nvSpPr>
          <p:cNvPr id="514" name="PlaceHolder 3"/>
          <p:cNvSpPr>
            <a:spLocks noGrp="1"/>
          </p:cNvSpPr>
          <p:nvPr>
            <p:ph type="sldNum" idx="4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38EA7B7-847A-4EFB-AEF8-21EC7ED2E6A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65" dur="indefinite" restart="never" nodeType="tmRoot">
          <p:childTnLst>
            <p:seq>
              <p:cTn id="566" dur="indefinite" nodeType="mainSeq">
                <p:childTnLst>
                  <p:par>
                    <p:cTn id="567" fill="hold">
                      <p:stCondLst>
                        <p:cond delay="indefinite"/>
                      </p:stCondLst>
                      <p:childTnLst>
                        <p:par>
                          <p:cTn id="568" fill="hold">
                            <p:stCondLst>
                              <p:cond delay="0"/>
                            </p:stCondLst>
                            <p:childTnLst>
                              <p:par>
                                <p:cTn id="569" nodeType="clickEffect" fill="hold" presetClass="entr" presetID="2" presetSubtype="4">
                                  <p:stCondLst>
                                    <p:cond delay="0"/>
                                  </p:stCondLst>
                                  <p:childTnLst>
                                    <p:set>
                                      <p:cBhvr>
                                        <p:cTn id="570" dur="1" fill="hold">
                                          <p:stCondLst>
                                            <p:cond delay="0"/>
                                          </p:stCondLst>
                                        </p:cTn>
                                        <p:tgtEl>
                                          <p:spTgt spid="513">
                                            <p:txEl>
                                              <p:pRg st="4" end="4"/>
                                            </p:txEl>
                                          </p:spTgt>
                                        </p:tgtEl>
                                        <p:attrNameLst>
                                          <p:attrName>style.visibility</p:attrName>
                                        </p:attrNameLst>
                                      </p:cBhvr>
                                      <p:to>
                                        <p:strVal val="visible"/>
                                      </p:to>
                                    </p:set>
                                    <p:anim calcmode="lin" valueType="num">
                                      <p:cBhvr additive="repl">
                                        <p:cTn id="571" dur="500" fill="hold"/>
                                        <p:tgtEl>
                                          <p:spTgt spid="513">
                                            <p:txEl>
                                              <p:pRg st="4" end="4"/>
                                            </p:txEl>
                                          </p:spTgt>
                                        </p:tgtEl>
                                        <p:attrNameLst>
                                          <p:attrName>ppt_x</p:attrName>
                                        </p:attrNameLst>
                                      </p:cBhvr>
                                      <p:tavLst>
                                        <p:tav tm="0">
                                          <p:val>
                                            <p:strVal val="#ppt_x"/>
                                          </p:val>
                                        </p:tav>
                                        <p:tav tm="100000">
                                          <p:val>
                                            <p:strVal val="#ppt_x"/>
                                          </p:val>
                                        </p:tav>
                                      </p:tavLst>
                                    </p:anim>
                                    <p:anim calcmode="lin" valueType="num">
                                      <p:cBhvr additive="repl">
                                        <p:cTn id="572" dur="500" fill="hold"/>
                                        <p:tgtEl>
                                          <p:spTgt spid="513">
                                            <p:txEl>
                                              <p:pRg st="4" end="4"/>
                                            </p:txEl>
                                          </p:spTgt>
                                        </p:tgtEl>
                                        <p:attrNameLst>
                                          <p:attrName>ppt_y</p:attrName>
                                        </p:attrNameLst>
                                      </p:cBhvr>
                                      <p:tavLst>
                                        <p:tav tm="0">
                                          <p:val>
                                            <p:strVal val="1+#ppt_h/2"/>
                                          </p:val>
                                        </p:tav>
                                        <p:tav tm="100000">
                                          <p:val>
                                            <p:strVal val="#ppt_y"/>
                                          </p:val>
                                        </p:tav>
                                      </p:tavLst>
                                    </p:anim>
                                  </p:childTnLst>
                                </p:cTn>
                              </p:par>
                              <p:par>
                                <p:cTn id="573" nodeType="withEffect" fill="hold" presetClass="entr" presetID="2" presetSubtype="4">
                                  <p:stCondLst>
                                    <p:cond delay="0"/>
                                  </p:stCondLst>
                                  <p:childTnLst>
                                    <p:set>
                                      <p:cBhvr>
                                        <p:cTn id="574" dur="1" fill="hold">
                                          <p:stCondLst>
                                            <p:cond delay="0"/>
                                          </p:stCondLst>
                                        </p:cTn>
                                        <p:tgtEl>
                                          <p:spTgt spid="513">
                                            <p:txEl>
                                              <p:pRg st="5" end="5"/>
                                            </p:txEl>
                                          </p:spTgt>
                                        </p:tgtEl>
                                        <p:attrNameLst>
                                          <p:attrName>style.visibility</p:attrName>
                                        </p:attrNameLst>
                                      </p:cBhvr>
                                      <p:to>
                                        <p:strVal val="visible"/>
                                      </p:to>
                                    </p:set>
                                    <p:anim calcmode="lin" valueType="num">
                                      <p:cBhvr additive="repl">
                                        <p:cTn id="575" dur="500" fill="hold"/>
                                        <p:tgtEl>
                                          <p:spTgt spid="513">
                                            <p:txEl>
                                              <p:pRg st="5" end="5"/>
                                            </p:txEl>
                                          </p:spTgt>
                                        </p:tgtEl>
                                        <p:attrNameLst>
                                          <p:attrName>ppt_x</p:attrName>
                                        </p:attrNameLst>
                                      </p:cBhvr>
                                      <p:tavLst>
                                        <p:tav tm="0">
                                          <p:val>
                                            <p:strVal val="#ppt_x"/>
                                          </p:val>
                                        </p:tav>
                                        <p:tav tm="100000">
                                          <p:val>
                                            <p:strVal val="#ppt_x"/>
                                          </p:val>
                                        </p:tav>
                                      </p:tavLst>
                                    </p:anim>
                                    <p:anim calcmode="lin" valueType="num">
                                      <p:cBhvr additive="repl">
                                        <p:cTn id="576" dur="500" fill="hold"/>
                                        <p:tgtEl>
                                          <p:spTgt spid="513">
                                            <p:txEl>
                                              <p:pRg st="5" end="5"/>
                                            </p:txEl>
                                          </p:spTgt>
                                        </p:tgtEl>
                                        <p:attrNameLst>
                                          <p:attrName>ppt_y</p:attrName>
                                        </p:attrNameLst>
                                      </p:cBhvr>
                                      <p:tavLst>
                                        <p:tav tm="0">
                                          <p:val>
                                            <p:strVal val="1+#ppt_h/2"/>
                                          </p:val>
                                        </p:tav>
                                        <p:tav tm="100000">
                                          <p:val>
                                            <p:strVal val="#ppt_y"/>
                                          </p:val>
                                        </p:tav>
                                      </p:tavLst>
                                    </p:anim>
                                  </p:childTnLst>
                                </p:cTn>
                              </p:par>
                              <p:par>
                                <p:cTn id="577" nodeType="withEffect" fill="hold" presetClass="entr" presetID="2" presetSubtype="4">
                                  <p:stCondLst>
                                    <p:cond delay="0"/>
                                  </p:stCondLst>
                                  <p:childTnLst>
                                    <p:set>
                                      <p:cBhvr>
                                        <p:cTn id="578" dur="1" fill="hold">
                                          <p:stCondLst>
                                            <p:cond delay="0"/>
                                          </p:stCondLst>
                                        </p:cTn>
                                        <p:tgtEl>
                                          <p:spTgt spid="513">
                                            <p:txEl>
                                              <p:pRg st="6" end="6"/>
                                            </p:txEl>
                                          </p:spTgt>
                                        </p:tgtEl>
                                        <p:attrNameLst>
                                          <p:attrName>style.visibility</p:attrName>
                                        </p:attrNameLst>
                                      </p:cBhvr>
                                      <p:to>
                                        <p:strVal val="visible"/>
                                      </p:to>
                                    </p:set>
                                    <p:anim calcmode="lin" valueType="num">
                                      <p:cBhvr additive="repl">
                                        <p:cTn id="579" dur="500" fill="hold"/>
                                        <p:tgtEl>
                                          <p:spTgt spid="513">
                                            <p:txEl>
                                              <p:pRg st="6" end="6"/>
                                            </p:txEl>
                                          </p:spTgt>
                                        </p:tgtEl>
                                        <p:attrNameLst>
                                          <p:attrName>ppt_x</p:attrName>
                                        </p:attrNameLst>
                                      </p:cBhvr>
                                      <p:tavLst>
                                        <p:tav tm="0">
                                          <p:val>
                                            <p:strVal val="#ppt_x"/>
                                          </p:val>
                                        </p:tav>
                                        <p:tav tm="100000">
                                          <p:val>
                                            <p:strVal val="#ppt_x"/>
                                          </p:val>
                                        </p:tav>
                                      </p:tavLst>
                                    </p:anim>
                                    <p:anim calcmode="lin" valueType="num">
                                      <p:cBhvr additive="repl">
                                        <p:cTn id="580" dur="500" fill="hold"/>
                                        <p:tgtEl>
                                          <p:spTgt spid="513">
                                            <p:txEl>
                                              <p:pRg st="6" end="6"/>
                                            </p:txEl>
                                          </p:spTgt>
                                        </p:tgtEl>
                                        <p:attrNameLst>
                                          <p:attrName>ppt_y</p:attrName>
                                        </p:attrNameLst>
                                      </p:cBhvr>
                                      <p:tavLst>
                                        <p:tav tm="0">
                                          <p:val>
                                            <p:strVal val="1+#ppt_h/2"/>
                                          </p:val>
                                        </p:tav>
                                        <p:tav tm="100000">
                                          <p:val>
                                            <p:strVal val="#ppt_y"/>
                                          </p:val>
                                        </p:tav>
                                      </p:tavLst>
                                    </p:anim>
                                  </p:childTnLst>
                                </p:cTn>
                              </p:par>
                              <p:par>
                                <p:cTn id="581" nodeType="withEffect" fill="hold" presetClass="entr" presetID="2" presetSubtype="4">
                                  <p:stCondLst>
                                    <p:cond delay="0"/>
                                  </p:stCondLst>
                                  <p:childTnLst>
                                    <p:set>
                                      <p:cBhvr>
                                        <p:cTn id="582" dur="1" fill="hold">
                                          <p:stCondLst>
                                            <p:cond delay="0"/>
                                          </p:stCondLst>
                                        </p:cTn>
                                        <p:tgtEl>
                                          <p:spTgt spid="513">
                                            <p:txEl>
                                              <p:pRg st="7" end="7"/>
                                            </p:txEl>
                                          </p:spTgt>
                                        </p:tgtEl>
                                        <p:attrNameLst>
                                          <p:attrName>style.visibility</p:attrName>
                                        </p:attrNameLst>
                                      </p:cBhvr>
                                      <p:to>
                                        <p:strVal val="visible"/>
                                      </p:to>
                                    </p:set>
                                    <p:anim calcmode="lin" valueType="num">
                                      <p:cBhvr additive="repl">
                                        <p:cTn id="583" dur="500" fill="hold"/>
                                        <p:tgtEl>
                                          <p:spTgt spid="513">
                                            <p:txEl>
                                              <p:pRg st="7" end="7"/>
                                            </p:txEl>
                                          </p:spTgt>
                                        </p:tgtEl>
                                        <p:attrNameLst>
                                          <p:attrName>ppt_x</p:attrName>
                                        </p:attrNameLst>
                                      </p:cBhvr>
                                      <p:tavLst>
                                        <p:tav tm="0">
                                          <p:val>
                                            <p:strVal val="#ppt_x"/>
                                          </p:val>
                                        </p:tav>
                                        <p:tav tm="100000">
                                          <p:val>
                                            <p:strVal val="#ppt_x"/>
                                          </p:val>
                                        </p:tav>
                                      </p:tavLst>
                                    </p:anim>
                                    <p:anim calcmode="lin" valueType="num">
                                      <p:cBhvr additive="repl">
                                        <p:cTn id="584" dur="500" fill="hold"/>
                                        <p:tgtEl>
                                          <p:spTgt spid="5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2" presetSubtype="4">
                                  <p:stCondLst>
                                    <p:cond delay="0"/>
                                  </p:stCondLst>
                                  <p:childTnLst>
                                    <p:set>
                                      <p:cBhvr>
                                        <p:cTn id="588" dur="1" fill="hold">
                                          <p:stCondLst>
                                            <p:cond delay="0"/>
                                          </p:stCondLst>
                                        </p:cTn>
                                        <p:tgtEl>
                                          <p:spTgt spid="513">
                                            <p:txEl>
                                              <p:pRg st="8" end="8"/>
                                            </p:txEl>
                                          </p:spTgt>
                                        </p:tgtEl>
                                        <p:attrNameLst>
                                          <p:attrName>style.visibility</p:attrName>
                                        </p:attrNameLst>
                                      </p:cBhvr>
                                      <p:to>
                                        <p:strVal val="visible"/>
                                      </p:to>
                                    </p:set>
                                    <p:anim calcmode="lin" valueType="num">
                                      <p:cBhvr additive="repl">
                                        <p:cTn id="589" dur="500" fill="hold"/>
                                        <p:tgtEl>
                                          <p:spTgt spid="513">
                                            <p:txEl>
                                              <p:pRg st="8" end="8"/>
                                            </p:txEl>
                                          </p:spTgt>
                                        </p:tgtEl>
                                        <p:attrNameLst>
                                          <p:attrName>ppt_x</p:attrName>
                                        </p:attrNameLst>
                                      </p:cBhvr>
                                      <p:tavLst>
                                        <p:tav tm="0">
                                          <p:val>
                                            <p:strVal val="#ppt_x"/>
                                          </p:val>
                                        </p:tav>
                                        <p:tav tm="100000">
                                          <p:val>
                                            <p:strVal val="#ppt_x"/>
                                          </p:val>
                                        </p:tav>
                                      </p:tavLst>
                                    </p:anim>
                                    <p:anim calcmode="lin" valueType="num">
                                      <p:cBhvr additive="repl">
                                        <p:cTn id="590" dur="500" fill="hold"/>
                                        <p:tgtEl>
                                          <p:spTgt spid="513">
                                            <p:txEl>
                                              <p:pRg st="8" end="8"/>
                                            </p:txEl>
                                          </p:spTgt>
                                        </p:tgtEl>
                                        <p:attrNameLst>
                                          <p:attrName>ppt_y</p:attrName>
                                        </p:attrNameLst>
                                      </p:cBhvr>
                                      <p:tavLst>
                                        <p:tav tm="0">
                                          <p:val>
                                            <p:strVal val="1+#ppt_h/2"/>
                                          </p:val>
                                        </p:tav>
                                        <p:tav tm="100000">
                                          <p:val>
                                            <p:strVal val="#ppt_y"/>
                                          </p:val>
                                        </p:tav>
                                      </p:tavLst>
                                    </p:anim>
                                  </p:childTnLst>
                                </p:cTn>
                              </p:par>
                              <p:par>
                                <p:cTn id="591" nodeType="withEffect" fill="hold" presetClass="entr" presetID="2" presetSubtype="4">
                                  <p:stCondLst>
                                    <p:cond delay="0"/>
                                  </p:stCondLst>
                                  <p:childTnLst>
                                    <p:set>
                                      <p:cBhvr>
                                        <p:cTn id="592" dur="1" fill="hold">
                                          <p:stCondLst>
                                            <p:cond delay="0"/>
                                          </p:stCondLst>
                                        </p:cTn>
                                        <p:tgtEl>
                                          <p:spTgt spid="513">
                                            <p:txEl>
                                              <p:pRg st="9" end="9"/>
                                            </p:txEl>
                                          </p:spTgt>
                                        </p:tgtEl>
                                        <p:attrNameLst>
                                          <p:attrName>style.visibility</p:attrName>
                                        </p:attrNameLst>
                                      </p:cBhvr>
                                      <p:to>
                                        <p:strVal val="visible"/>
                                      </p:to>
                                    </p:set>
                                    <p:anim calcmode="lin" valueType="num">
                                      <p:cBhvr additive="repl">
                                        <p:cTn id="593" dur="500" fill="hold"/>
                                        <p:tgtEl>
                                          <p:spTgt spid="513">
                                            <p:txEl>
                                              <p:pRg st="9" end="9"/>
                                            </p:txEl>
                                          </p:spTgt>
                                        </p:tgtEl>
                                        <p:attrNameLst>
                                          <p:attrName>ppt_x</p:attrName>
                                        </p:attrNameLst>
                                      </p:cBhvr>
                                      <p:tavLst>
                                        <p:tav tm="0">
                                          <p:val>
                                            <p:strVal val="#ppt_x"/>
                                          </p:val>
                                        </p:tav>
                                        <p:tav tm="100000">
                                          <p:val>
                                            <p:strVal val="#ppt_x"/>
                                          </p:val>
                                        </p:tav>
                                      </p:tavLst>
                                    </p:anim>
                                    <p:anim calcmode="lin" valueType="num">
                                      <p:cBhvr additive="repl">
                                        <p:cTn id="594" dur="500" fill="hold"/>
                                        <p:tgtEl>
                                          <p:spTgt spid="5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lang="en-US" sz="3200" spc="-1" strike="noStrike">
                <a:solidFill>
                  <a:srgbClr val="0085b2"/>
                </a:solidFill>
                <a:latin typeface="Calibri"/>
                <a:ea typeface="ＭＳ Ｐゴシック"/>
              </a:rPr>
              <a:t>1. Overview</a:t>
            </a:r>
            <a:endParaRPr b="0" lang="en-US" sz="3200" spc="-1" strike="noStrike">
              <a:latin typeface="Arial"/>
            </a:endParaRPr>
          </a:p>
        </p:txBody>
      </p:sp>
    </p:spTree>
  </p:cSld>
  <mc:AlternateContent>
    <mc:Choice Requires="p14">
      <p:transition p14:dur="10"/>
    </mc:Choice>
    <mc:Fallback>
      <p:transition/>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16" name="PlaceHolder 2"/>
          <p:cNvSpPr>
            <a:spLocks noGrp="1"/>
          </p:cNvSpPr>
          <p:nvPr>
            <p:ph/>
          </p:nvPr>
        </p:nvSpPr>
        <p:spPr>
          <a:xfrm>
            <a:off x="385200" y="1200960"/>
            <a:ext cx="7555320" cy="4102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Be aware that a newly created pointer needs to be set before you use it!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probably horrible crash</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Also, variables have scope. After a variable goes out of scope, you should no longer access it!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getDeadPointer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counter variable goes out of scope at exit!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Pointers are used with dynamic memory allocation.</a:t>
            </a:r>
            <a:endParaRPr b="0" lang="en-US" sz="2000" spc="-1" strike="noStrike">
              <a:latin typeface="Arial"/>
            </a:endParaRPr>
          </a:p>
        </p:txBody>
      </p:sp>
      <p:sp>
        <p:nvSpPr>
          <p:cNvPr id="517" name="PlaceHolder 3"/>
          <p:cNvSpPr>
            <a:spLocks noGrp="1"/>
          </p:cNvSpPr>
          <p:nvPr>
            <p:ph type="sldNum" idx="5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98C0565-DFEA-4203-AD9F-C10D618D4DB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95" dur="indefinite" restart="never" nodeType="tmRoot">
          <p:childTnLst>
            <p:seq>
              <p:cTn id="596" dur="indefinite" nodeType="mainSeq">
                <p:childTnLst>
                  <p:par>
                    <p:cTn id="597" fill="hold">
                      <p:stCondLst>
                        <p:cond delay="indefinite"/>
                      </p:stCondLst>
                      <p:childTnLst>
                        <p:par>
                          <p:cTn id="598" fill="hold">
                            <p:stCondLst>
                              <p:cond delay="0"/>
                            </p:stCondLst>
                            <p:childTnLst>
                              <p:par>
                                <p:cTn id="599" nodeType="clickEffect" fill="hold" presetClass="entr" presetID="2" presetSubtype="4">
                                  <p:stCondLst>
                                    <p:cond delay="0"/>
                                  </p:stCondLst>
                                  <p:childTnLst>
                                    <p:set>
                                      <p:cBhvr>
                                        <p:cTn id="600" dur="1" fill="hold">
                                          <p:stCondLst>
                                            <p:cond delay="0"/>
                                          </p:stCondLst>
                                        </p:cTn>
                                        <p:tgtEl>
                                          <p:spTgt spid="516">
                                            <p:txEl>
                                              <p:pRg st="3" end="3"/>
                                            </p:txEl>
                                          </p:spTgt>
                                        </p:tgtEl>
                                        <p:attrNameLst>
                                          <p:attrName>style.visibility</p:attrName>
                                        </p:attrNameLst>
                                      </p:cBhvr>
                                      <p:to>
                                        <p:strVal val="visible"/>
                                      </p:to>
                                    </p:set>
                                    <p:anim calcmode="lin" valueType="num">
                                      <p:cBhvr additive="repl">
                                        <p:cTn id="601" dur="500" fill="hold"/>
                                        <p:tgtEl>
                                          <p:spTgt spid="516">
                                            <p:txEl>
                                              <p:pRg st="3" end="3"/>
                                            </p:txEl>
                                          </p:spTgt>
                                        </p:tgtEl>
                                        <p:attrNameLst>
                                          <p:attrName>ppt_x</p:attrName>
                                        </p:attrNameLst>
                                      </p:cBhvr>
                                      <p:tavLst>
                                        <p:tav tm="0">
                                          <p:val>
                                            <p:strVal val="#ppt_x"/>
                                          </p:val>
                                        </p:tav>
                                        <p:tav tm="100000">
                                          <p:val>
                                            <p:strVal val="#ppt_x"/>
                                          </p:val>
                                        </p:tav>
                                      </p:tavLst>
                                    </p:anim>
                                    <p:anim calcmode="lin" valueType="num">
                                      <p:cBhvr additive="repl">
                                        <p:cTn id="602" dur="500" fill="hold"/>
                                        <p:tgtEl>
                                          <p:spTgt spid="516">
                                            <p:txEl>
                                              <p:pRg st="3" end="3"/>
                                            </p:txEl>
                                          </p:spTgt>
                                        </p:tgtEl>
                                        <p:attrNameLst>
                                          <p:attrName>ppt_y</p:attrName>
                                        </p:attrNameLst>
                                      </p:cBhvr>
                                      <p:tavLst>
                                        <p:tav tm="0">
                                          <p:val>
                                            <p:strVal val="1+#ppt_h/2"/>
                                          </p:val>
                                        </p:tav>
                                        <p:tav tm="100000">
                                          <p:val>
                                            <p:strVal val="#ppt_y"/>
                                          </p:val>
                                        </p:tav>
                                      </p:tavLst>
                                    </p:anim>
                                  </p:childTnLst>
                                </p:cTn>
                              </p:par>
                              <p:par>
                                <p:cTn id="603" nodeType="withEffect" fill="hold" presetClass="entr" presetID="2" presetSubtype="4">
                                  <p:stCondLst>
                                    <p:cond delay="0"/>
                                  </p:stCondLst>
                                  <p:childTnLst>
                                    <p:set>
                                      <p:cBhvr>
                                        <p:cTn id="604" dur="1" fill="hold">
                                          <p:stCondLst>
                                            <p:cond delay="0"/>
                                          </p:stCondLst>
                                        </p:cTn>
                                        <p:tgtEl>
                                          <p:spTgt spid="516">
                                            <p:txEl>
                                              <p:pRg st="4" end="4"/>
                                            </p:txEl>
                                          </p:spTgt>
                                        </p:tgtEl>
                                        <p:attrNameLst>
                                          <p:attrName>style.visibility</p:attrName>
                                        </p:attrNameLst>
                                      </p:cBhvr>
                                      <p:to>
                                        <p:strVal val="visible"/>
                                      </p:to>
                                    </p:set>
                                    <p:anim calcmode="lin" valueType="num">
                                      <p:cBhvr additive="repl">
                                        <p:cTn id="605" dur="500" fill="hold"/>
                                        <p:tgtEl>
                                          <p:spTgt spid="516">
                                            <p:txEl>
                                              <p:pRg st="4" end="4"/>
                                            </p:txEl>
                                          </p:spTgt>
                                        </p:tgtEl>
                                        <p:attrNameLst>
                                          <p:attrName>ppt_x</p:attrName>
                                        </p:attrNameLst>
                                      </p:cBhvr>
                                      <p:tavLst>
                                        <p:tav tm="0">
                                          <p:val>
                                            <p:strVal val="#ppt_x"/>
                                          </p:val>
                                        </p:tav>
                                        <p:tav tm="100000">
                                          <p:val>
                                            <p:strVal val="#ppt_x"/>
                                          </p:val>
                                        </p:tav>
                                      </p:tavLst>
                                    </p:anim>
                                    <p:anim calcmode="lin" valueType="num">
                                      <p:cBhvr additive="repl">
                                        <p:cTn id="606" dur="500" fill="hold"/>
                                        <p:tgtEl>
                                          <p:spTgt spid="516">
                                            <p:txEl>
                                              <p:pRg st="4" end="4"/>
                                            </p:txEl>
                                          </p:spTgt>
                                        </p:tgtEl>
                                        <p:attrNameLst>
                                          <p:attrName>ppt_y</p:attrName>
                                        </p:attrNameLst>
                                      </p:cBhvr>
                                      <p:tavLst>
                                        <p:tav tm="0">
                                          <p:val>
                                            <p:strVal val="1+#ppt_h/2"/>
                                          </p:val>
                                        </p:tav>
                                        <p:tav tm="100000">
                                          <p:val>
                                            <p:strVal val="#ppt_y"/>
                                          </p:val>
                                        </p:tav>
                                      </p:tavLst>
                                    </p:anim>
                                  </p:childTnLst>
                                </p:cTn>
                              </p:par>
                              <p:par>
                                <p:cTn id="607" nodeType="withEffect" fill="hold" presetClass="entr" presetID="2" presetSubtype="4">
                                  <p:stCondLst>
                                    <p:cond delay="0"/>
                                  </p:stCondLst>
                                  <p:childTnLst>
                                    <p:set>
                                      <p:cBhvr>
                                        <p:cTn id="608" dur="1" fill="hold">
                                          <p:stCondLst>
                                            <p:cond delay="0"/>
                                          </p:stCondLst>
                                        </p:cTn>
                                        <p:tgtEl>
                                          <p:spTgt spid="516">
                                            <p:txEl>
                                              <p:pRg st="5" end="5"/>
                                            </p:txEl>
                                          </p:spTgt>
                                        </p:tgtEl>
                                        <p:attrNameLst>
                                          <p:attrName>style.visibility</p:attrName>
                                        </p:attrNameLst>
                                      </p:cBhvr>
                                      <p:to>
                                        <p:strVal val="visible"/>
                                      </p:to>
                                    </p:set>
                                    <p:anim calcmode="lin" valueType="num">
                                      <p:cBhvr additive="repl">
                                        <p:cTn id="609" dur="500" fill="hold"/>
                                        <p:tgtEl>
                                          <p:spTgt spid="516">
                                            <p:txEl>
                                              <p:pRg st="5" end="5"/>
                                            </p:txEl>
                                          </p:spTgt>
                                        </p:tgtEl>
                                        <p:attrNameLst>
                                          <p:attrName>ppt_x</p:attrName>
                                        </p:attrNameLst>
                                      </p:cBhvr>
                                      <p:tavLst>
                                        <p:tav tm="0">
                                          <p:val>
                                            <p:strVal val="#ppt_x"/>
                                          </p:val>
                                        </p:tav>
                                        <p:tav tm="100000">
                                          <p:val>
                                            <p:strVal val="#ppt_x"/>
                                          </p:val>
                                        </p:tav>
                                      </p:tavLst>
                                    </p:anim>
                                    <p:anim calcmode="lin" valueType="num">
                                      <p:cBhvr additive="repl">
                                        <p:cTn id="610" dur="500" fill="hold"/>
                                        <p:tgtEl>
                                          <p:spTgt spid="516">
                                            <p:txEl>
                                              <p:pRg st="5" end="5"/>
                                            </p:txEl>
                                          </p:spTgt>
                                        </p:tgtEl>
                                        <p:attrNameLst>
                                          <p:attrName>ppt_y</p:attrName>
                                        </p:attrNameLst>
                                      </p:cBhvr>
                                      <p:tavLst>
                                        <p:tav tm="0">
                                          <p:val>
                                            <p:strVal val="1+#ppt_h/2"/>
                                          </p:val>
                                        </p:tav>
                                        <p:tav tm="100000">
                                          <p:val>
                                            <p:strVal val="#ppt_y"/>
                                          </p:val>
                                        </p:tav>
                                      </p:tavLst>
                                    </p:anim>
                                  </p:childTnLst>
                                </p:cTn>
                              </p:par>
                              <p:par>
                                <p:cTn id="611" nodeType="withEffect" fill="hold" presetClass="entr" presetID="2" presetSubtype="4">
                                  <p:stCondLst>
                                    <p:cond delay="0"/>
                                  </p:stCondLst>
                                  <p:childTnLst>
                                    <p:set>
                                      <p:cBhvr>
                                        <p:cTn id="612" dur="1" fill="hold">
                                          <p:stCondLst>
                                            <p:cond delay="0"/>
                                          </p:stCondLst>
                                        </p:cTn>
                                        <p:tgtEl>
                                          <p:spTgt spid="516">
                                            <p:txEl>
                                              <p:pRg st="6" end="6"/>
                                            </p:txEl>
                                          </p:spTgt>
                                        </p:tgtEl>
                                        <p:attrNameLst>
                                          <p:attrName>style.visibility</p:attrName>
                                        </p:attrNameLst>
                                      </p:cBhvr>
                                      <p:to>
                                        <p:strVal val="visible"/>
                                      </p:to>
                                    </p:set>
                                    <p:anim calcmode="lin" valueType="num">
                                      <p:cBhvr additive="repl">
                                        <p:cTn id="613" dur="500" fill="hold"/>
                                        <p:tgtEl>
                                          <p:spTgt spid="516">
                                            <p:txEl>
                                              <p:pRg st="6" end="6"/>
                                            </p:txEl>
                                          </p:spTgt>
                                        </p:tgtEl>
                                        <p:attrNameLst>
                                          <p:attrName>ppt_x</p:attrName>
                                        </p:attrNameLst>
                                      </p:cBhvr>
                                      <p:tavLst>
                                        <p:tav tm="0">
                                          <p:val>
                                            <p:strVal val="#ppt_x"/>
                                          </p:val>
                                        </p:tav>
                                        <p:tav tm="100000">
                                          <p:val>
                                            <p:strVal val="#ppt_x"/>
                                          </p:val>
                                        </p:tav>
                                      </p:tavLst>
                                    </p:anim>
                                    <p:anim calcmode="lin" valueType="num">
                                      <p:cBhvr additive="repl">
                                        <p:cTn id="614" dur="500" fill="hold"/>
                                        <p:tgtEl>
                                          <p:spTgt spid="516">
                                            <p:txEl>
                                              <p:pRg st="6" end="6"/>
                                            </p:txEl>
                                          </p:spTgt>
                                        </p:tgtEl>
                                        <p:attrNameLst>
                                          <p:attrName>ppt_y</p:attrName>
                                        </p:attrNameLst>
                                      </p:cBhvr>
                                      <p:tavLst>
                                        <p:tav tm="0">
                                          <p:val>
                                            <p:strVal val="1+#ppt_h/2"/>
                                          </p:val>
                                        </p:tav>
                                        <p:tav tm="100000">
                                          <p:val>
                                            <p:strVal val="#ppt_y"/>
                                          </p:val>
                                        </p:tav>
                                      </p:tavLst>
                                    </p:anim>
                                  </p:childTnLst>
                                </p:cTn>
                              </p:par>
                              <p:par>
                                <p:cTn id="615" nodeType="withEffect" fill="hold" presetClass="entr" presetID="2" presetSubtype="4">
                                  <p:stCondLst>
                                    <p:cond delay="0"/>
                                  </p:stCondLst>
                                  <p:childTnLst>
                                    <p:set>
                                      <p:cBhvr>
                                        <p:cTn id="616" dur="1" fill="hold">
                                          <p:stCondLst>
                                            <p:cond delay="0"/>
                                          </p:stCondLst>
                                        </p:cTn>
                                        <p:tgtEl>
                                          <p:spTgt spid="516">
                                            <p:txEl>
                                              <p:pRg st="7" end="7"/>
                                            </p:txEl>
                                          </p:spTgt>
                                        </p:tgtEl>
                                        <p:attrNameLst>
                                          <p:attrName>style.visibility</p:attrName>
                                        </p:attrNameLst>
                                      </p:cBhvr>
                                      <p:to>
                                        <p:strVal val="visible"/>
                                      </p:to>
                                    </p:set>
                                    <p:anim calcmode="lin" valueType="num">
                                      <p:cBhvr additive="repl">
                                        <p:cTn id="617" dur="500" fill="hold"/>
                                        <p:tgtEl>
                                          <p:spTgt spid="516">
                                            <p:txEl>
                                              <p:pRg st="7" end="7"/>
                                            </p:txEl>
                                          </p:spTgt>
                                        </p:tgtEl>
                                        <p:attrNameLst>
                                          <p:attrName>ppt_x</p:attrName>
                                        </p:attrNameLst>
                                      </p:cBhvr>
                                      <p:tavLst>
                                        <p:tav tm="0">
                                          <p:val>
                                            <p:strVal val="#ppt_x"/>
                                          </p:val>
                                        </p:tav>
                                        <p:tav tm="100000">
                                          <p:val>
                                            <p:strVal val="#ppt_x"/>
                                          </p:val>
                                        </p:tav>
                                      </p:tavLst>
                                    </p:anim>
                                    <p:anim calcmode="lin" valueType="num">
                                      <p:cBhvr additive="repl">
                                        <p:cTn id="618" dur="500" fill="hold"/>
                                        <p:tgtEl>
                                          <p:spTgt spid="516">
                                            <p:txEl>
                                              <p:pRg st="7" end="7"/>
                                            </p:txEl>
                                          </p:spTgt>
                                        </p:tgtEl>
                                        <p:attrNameLst>
                                          <p:attrName>ppt_y</p:attrName>
                                        </p:attrNameLst>
                                      </p:cBhvr>
                                      <p:tavLst>
                                        <p:tav tm="0">
                                          <p:val>
                                            <p:strVal val="1+#ppt_h/2"/>
                                          </p:val>
                                        </p:tav>
                                        <p:tav tm="100000">
                                          <p:val>
                                            <p:strVal val="#ppt_y"/>
                                          </p:val>
                                        </p:tav>
                                      </p:tavLst>
                                    </p:anim>
                                  </p:childTnLst>
                                </p:cTn>
                              </p:par>
                              <p:par>
                                <p:cTn id="619" nodeType="withEffect" fill="hold" presetClass="entr" presetID="2" presetSubtype="4">
                                  <p:stCondLst>
                                    <p:cond delay="0"/>
                                  </p:stCondLst>
                                  <p:childTnLst>
                                    <p:set>
                                      <p:cBhvr>
                                        <p:cTn id="620" dur="1" fill="hold">
                                          <p:stCondLst>
                                            <p:cond delay="0"/>
                                          </p:stCondLst>
                                        </p:cTn>
                                        <p:tgtEl>
                                          <p:spTgt spid="516">
                                            <p:txEl>
                                              <p:pRg st="8" end="8"/>
                                            </p:txEl>
                                          </p:spTgt>
                                        </p:tgtEl>
                                        <p:attrNameLst>
                                          <p:attrName>style.visibility</p:attrName>
                                        </p:attrNameLst>
                                      </p:cBhvr>
                                      <p:to>
                                        <p:strVal val="visible"/>
                                      </p:to>
                                    </p:set>
                                    <p:anim calcmode="lin" valueType="num">
                                      <p:cBhvr additive="repl">
                                        <p:cTn id="621" dur="500" fill="hold"/>
                                        <p:tgtEl>
                                          <p:spTgt spid="516">
                                            <p:txEl>
                                              <p:pRg st="8" end="8"/>
                                            </p:txEl>
                                          </p:spTgt>
                                        </p:tgtEl>
                                        <p:attrNameLst>
                                          <p:attrName>ppt_x</p:attrName>
                                        </p:attrNameLst>
                                      </p:cBhvr>
                                      <p:tavLst>
                                        <p:tav tm="0">
                                          <p:val>
                                            <p:strVal val="#ppt_x"/>
                                          </p:val>
                                        </p:tav>
                                        <p:tav tm="100000">
                                          <p:val>
                                            <p:strVal val="#ppt_x"/>
                                          </p:val>
                                        </p:tav>
                                      </p:tavLst>
                                    </p:anim>
                                    <p:anim calcmode="lin" valueType="num">
                                      <p:cBhvr additive="repl">
                                        <p:cTn id="622" dur="500" fill="hold"/>
                                        <p:tgtEl>
                                          <p:spTgt spid="516">
                                            <p:txEl>
                                              <p:pRg st="8" end="8"/>
                                            </p:txEl>
                                          </p:spTgt>
                                        </p:tgtEl>
                                        <p:attrNameLst>
                                          <p:attrName>ppt_y</p:attrName>
                                        </p:attrNameLst>
                                      </p:cBhvr>
                                      <p:tavLst>
                                        <p:tav tm="0">
                                          <p:val>
                                            <p:strVal val="1+#ppt_h/2"/>
                                          </p:val>
                                        </p:tav>
                                        <p:tav tm="100000">
                                          <p:val>
                                            <p:strVal val="#ppt_y"/>
                                          </p:val>
                                        </p:tav>
                                      </p:tavLst>
                                    </p:anim>
                                  </p:childTnLst>
                                </p:cTn>
                              </p:par>
                              <p:par>
                                <p:cTn id="623" nodeType="withEffect" fill="hold" presetClass="entr" presetID="2" presetSubtype="4">
                                  <p:stCondLst>
                                    <p:cond delay="0"/>
                                  </p:stCondLst>
                                  <p:childTnLst>
                                    <p:set>
                                      <p:cBhvr>
                                        <p:cTn id="624" dur="1" fill="hold">
                                          <p:stCondLst>
                                            <p:cond delay="0"/>
                                          </p:stCondLst>
                                        </p:cTn>
                                        <p:tgtEl>
                                          <p:spTgt spid="516">
                                            <p:txEl>
                                              <p:pRg st="9" end="9"/>
                                            </p:txEl>
                                          </p:spTgt>
                                        </p:tgtEl>
                                        <p:attrNameLst>
                                          <p:attrName>style.visibility</p:attrName>
                                        </p:attrNameLst>
                                      </p:cBhvr>
                                      <p:to>
                                        <p:strVal val="visible"/>
                                      </p:to>
                                    </p:set>
                                    <p:anim calcmode="lin" valueType="num">
                                      <p:cBhvr additive="repl">
                                        <p:cTn id="625" dur="500" fill="hold"/>
                                        <p:tgtEl>
                                          <p:spTgt spid="516">
                                            <p:txEl>
                                              <p:pRg st="9" end="9"/>
                                            </p:txEl>
                                          </p:spTgt>
                                        </p:tgtEl>
                                        <p:attrNameLst>
                                          <p:attrName>ppt_x</p:attrName>
                                        </p:attrNameLst>
                                      </p:cBhvr>
                                      <p:tavLst>
                                        <p:tav tm="0">
                                          <p:val>
                                            <p:strVal val="#ppt_x"/>
                                          </p:val>
                                        </p:tav>
                                        <p:tav tm="100000">
                                          <p:val>
                                            <p:strVal val="#ppt_x"/>
                                          </p:val>
                                        </p:tav>
                                      </p:tavLst>
                                    </p:anim>
                                    <p:anim calcmode="lin" valueType="num">
                                      <p:cBhvr additive="repl">
                                        <p:cTn id="626" dur="500" fill="hold"/>
                                        <p:tgtEl>
                                          <p:spTgt spid="51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2" presetSubtype="4">
                                  <p:stCondLst>
                                    <p:cond delay="0"/>
                                  </p:stCondLst>
                                  <p:childTnLst>
                                    <p:set>
                                      <p:cBhvr>
                                        <p:cTn id="630" dur="1" fill="hold">
                                          <p:stCondLst>
                                            <p:cond delay="0"/>
                                          </p:stCondLst>
                                        </p:cTn>
                                        <p:tgtEl>
                                          <p:spTgt spid="516">
                                            <p:txEl>
                                              <p:pRg st="10" end="10"/>
                                            </p:txEl>
                                          </p:spTgt>
                                        </p:tgtEl>
                                        <p:attrNameLst>
                                          <p:attrName>style.visibility</p:attrName>
                                        </p:attrNameLst>
                                      </p:cBhvr>
                                      <p:to>
                                        <p:strVal val="visible"/>
                                      </p:to>
                                    </p:set>
                                    <p:anim calcmode="lin" valueType="num">
                                      <p:cBhvr additive="repl">
                                        <p:cTn id="631" dur="500" fill="hold"/>
                                        <p:tgtEl>
                                          <p:spTgt spid="516">
                                            <p:txEl>
                                              <p:pRg st="10" end="10"/>
                                            </p:txEl>
                                          </p:spTgt>
                                        </p:tgtEl>
                                        <p:attrNameLst>
                                          <p:attrName>ppt_x</p:attrName>
                                        </p:attrNameLst>
                                      </p:cBhvr>
                                      <p:tavLst>
                                        <p:tav tm="0">
                                          <p:val>
                                            <p:strVal val="#ppt_x"/>
                                          </p:val>
                                        </p:tav>
                                        <p:tav tm="100000">
                                          <p:val>
                                            <p:strVal val="#ppt_x"/>
                                          </p:val>
                                        </p:tav>
                                      </p:tavLst>
                                    </p:anim>
                                    <p:anim calcmode="lin" valueType="num">
                                      <p:cBhvr additive="repl">
                                        <p:cTn id="632" dur="500" fill="hold"/>
                                        <p:tgtEl>
                                          <p:spTgt spid="51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19" name="PlaceHolder 2"/>
          <p:cNvSpPr>
            <a:spLocks noGrp="1"/>
          </p:cNvSpPr>
          <p:nvPr>
            <p:ph/>
          </p:nvPr>
        </p:nvSpPr>
        <p:spPr>
          <a:xfrm>
            <a:off x="385200" y="1200960"/>
            <a:ext cx="7555320" cy="3202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Advantages of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Pointers are flexible and powerful.</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You can assign ‘0’ or ‘</a:t>
            </a:r>
            <a:r>
              <a:rPr b="1" lang="en-US" sz="1800" spc="-1" strike="noStrike">
                <a:solidFill>
                  <a:srgbClr val="000000"/>
                </a:solidFill>
                <a:latin typeface="Consolas"/>
                <a:ea typeface="Times New Roman"/>
              </a:rPr>
              <a:t>nullptr</a:t>
            </a:r>
            <a:r>
              <a:rPr b="1" lang="en-US" sz="2000" spc="-1" strike="noStrike">
                <a:solidFill>
                  <a:srgbClr val="000000"/>
                </a:solidFill>
                <a:latin typeface="Calibri"/>
                <a:ea typeface="Times New Roman"/>
              </a:rPr>
              <a:t>’ to a pointer to “reset” it. Meaning is “does not refer to anything”.</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Calibri"/>
                <a:ea typeface="Times New Roman"/>
              </a:rPr>
              <a:t> </a:t>
            </a:r>
            <a:r>
              <a:rPr b="1" lang="en-US" sz="2000" spc="-1" strike="noStrike">
                <a:solidFill>
                  <a:srgbClr val="000000"/>
                </a:solidFill>
                <a:latin typeface="Calibri"/>
                <a:ea typeface="Times New Roman"/>
              </a:rPr>
              <a:t>Disadvantages: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Intent is not always clear (ownership?)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You need to take into account that it can be 0.</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Needs dereferencing before use</a:t>
            </a:r>
            <a:endParaRPr b="0" lang="en-US" sz="2000" spc="-1" strike="noStrike">
              <a:latin typeface="Arial"/>
            </a:endParaRPr>
          </a:p>
        </p:txBody>
      </p:sp>
      <p:sp>
        <p:nvSpPr>
          <p:cNvPr id="520" name="PlaceHolder 3"/>
          <p:cNvSpPr>
            <a:spLocks noGrp="1"/>
          </p:cNvSpPr>
          <p:nvPr>
            <p:ph type="sldNum" idx="5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C8F7C7-4D2C-4A1B-A781-377B8DB8613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633" dur="indefinite" restart="never" nodeType="tmRoot">
          <p:childTnLst>
            <p:seq>
              <p:cTn id="634" dur="indefinite" nodeType="mainSeq">
                <p:childTnLst>
                  <p:par>
                    <p:cTn id="635" fill="hold">
                      <p:stCondLst>
                        <p:cond delay="indefinite"/>
                      </p:stCondLst>
                      <p:childTnLst>
                        <p:par>
                          <p:cTn id="636" fill="hold">
                            <p:stCondLst>
                              <p:cond delay="0"/>
                            </p:stCondLst>
                            <p:childTnLst>
                              <p:par>
                                <p:cTn id="637" nodeType="clickEffect" fill="hold" presetClass="entr" presetID="2" presetSubtype="4">
                                  <p:stCondLst>
                                    <p:cond delay="0"/>
                                  </p:stCondLst>
                                  <p:childTnLst>
                                    <p:set>
                                      <p:cBhvr>
                                        <p:cTn id="638" dur="1" fill="hold">
                                          <p:stCondLst>
                                            <p:cond delay="0"/>
                                          </p:stCondLst>
                                        </p:cTn>
                                        <p:tgtEl>
                                          <p:spTgt spid="519">
                                            <p:txEl>
                                              <p:pRg st="1" end="1"/>
                                            </p:txEl>
                                          </p:spTgt>
                                        </p:tgtEl>
                                        <p:attrNameLst>
                                          <p:attrName>style.visibility</p:attrName>
                                        </p:attrNameLst>
                                      </p:cBhvr>
                                      <p:to>
                                        <p:strVal val="visible"/>
                                      </p:to>
                                    </p:set>
                                    <p:anim calcmode="lin" valueType="num">
                                      <p:cBhvr additive="repl">
                                        <p:cTn id="639" dur="500" fill="hold"/>
                                        <p:tgtEl>
                                          <p:spTgt spid="519">
                                            <p:txEl>
                                              <p:pRg st="1" end="1"/>
                                            </p:txEl>
                                          </p:spTgt>
                                        </p:tgtEl>
                                        <p:attrNameLst>
                                          <p:attrName>ppt_x</p:attrName>
                                        </p:attrNameLst>
                                      </p:cBhvr>
                                      <p:tavLst>
                                        <p:tav tm="0">
                                          <p:val>
                                            <p:strVal val="#ppt_x"/>
                                          </p:val>
                                        </p:tav>
                                        <p:tav tm="100000">
                                          <p:val>
                                            <p:strVal val="#ppt_x"/>
                                          </p:val>
                                        </p:tav>
                                      </p:tavLst>
                                    </p:anim>
                                    <p:anim calcmode="lin" valueType="num">
                                      <p:cBhvr additive="repl">
                                        <p:cTn id="640" dur="500" fill="hold"/>
                                        <p:tgtEl>
                                          <p:spTgt spid="5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2" presetSubtype="4">
                                  <p:stCondLst>
                                    <p:cond delay="0"/>
                                  </p:stCondLst>
                                  <p:childTnLst>
                                    <p:set>
                                      <p:cBhvr>
                                        <p:cTn id="644" dur="1" fill="hold">
                                          <p:stCondLst>
                                            <p:cond delay="0"/>
                                          </p:stCondLst>
                                        </p:cTn>
                                        <p:tgtEl>
                                          <p:spTgt spid="519">
                                            <p:txEl>
                                              <p:pRg st="2" end="2"/>
                                            </p:txEl>
                                          </p:spTgt>
                                        </p:tgtEl>
                                        <p:attrNameLst>
                                          <p:attrName>style.visibility</p:attrName>
                                        </p:attrNameLst>
                                      </p:cBhvr>
                                      <p:to>
                                        <p:strVal val="visible"/>
                                      </p:to>
                                    </p:set>
                                    <p:anim calcmode="lin" valueType="num">
                                      <p:cBhvr additive="repl">
                                        <p:cTn id="645" dur="500" fill="hold"/>
                                        <p:tgtEl>
                                          <p:spTgt spid="519">
                                            <p:txEl>
                                              <p:pRg st="2" end="2"/>
                                            </p:txEl>
                                          </p:spTgt>
                                        </p:tgtEl>
                                        <p:attrNameLst>
                                          <p:attrName>ppt_x</p:attrName>
                                        </p:attrNameLst>
                                      </p:cBhvr>
                                      <p:tavLst>
                                        <p:tav tm="0">
                                          <p:val>
                                            <p:strVal val="#ppt_x"/>
                                          </p:val>
                                        </p:tav>
                                        <p:tav tm="100000">
                                          <p:val>
                                            <p:strVal val="#ppt_x"/>
                                          </p:val>
                                        </p:tav>
                                      </p:tavLst>
                                    </p:anim>
                                    <p:anim calcmode="lin" valueType="num">
                                      <p:cBhvr additive="repl">
                                        <p:cTn id="646" dur="500" fill="hold"/>
                                        <p:tgtEl>
                                          <p:spTgt spid="5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2" presetSubtype="4">
                                  <p:stCondLst>
                                    <p:cond delay="0"/>
                                  </p:stCondLst>
                                  <p:childTnLst>
                                    <p:set>
                                      <p:cBhvr>
                                        <p:cTn id="650" dur="1" fill="hold">
                                          <p:stCondLst>
                                            <p:cond delay="0"/>
                                          </p:stCondLst>
                                        </p:cTn>
                                        <p:tgtEl>
                                          <p:spTgt spid="519">
                                            <p:txEl>
                                              <p:pRg st="3" end="3"/>
                                            </p:txEl>
                                          </p:spTgt>
                                        </p:tgtEl>
                                        <p:attrNameLst>
                                          <p:attrName>style.visibility</p:attrName>
                                        </p:attrNameLst>
                                      </p:cBhvr>
                                      <p:to>
                                        <p:strVal val="visible"/>
                                      </p:to>
                                    </p:set>
                                    <p:anim calcmode="lin" valueType="num">
                                      <p:cBhvr additive="repl">
                                        <p:cTn id="651" dur="500" fill="hold"/>
                                        <p:tgtEl>
                                          <p:spTgt spid="519">
                                            <p:txEl>
                                              <p:pRg st="3" end="3"/>
                                            </p:txEl>
                                          </p:spTgt>
                                        </p:tgtEl>
                                        <p:attrNameLst>
                                          <p:attrName>ppt_x</p:attrName>
                                        </p:attrNameLst>
                                      </p:cBhvr>
                                      <p:tavLst>
                                        <p:tav tm="0">
                                          <p:val>
                                            <p:strVal val="#ppt_x"/>
                                          </p:val>
                                        </p:tav>
                                        <p:tav tm="100000">
                                          <p:val>
                                            <p:strVal val="#ppt_x"/>
                                          </p:val>
                                        </p:tav>
                                      </p:tavLst>
                                    </p:anim>
                                    <p:anim calcmode="lin" valueType="num">
                                      <p:cBhvr additive="repl">
                                        <p:cTn id="652" dur="500" fill="hold"/>
                                        <p:tgtEl>
                                          <p:spTgt spid="5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3" fill="hold">
                      <p:stCondLst>
                        <p:cond delay="indefinite"/>
                      </p:stCondLst>
                      <p:childTnLst>
                        <p:par>
                          <p:cTn id="654" fill="hold">
                            <p:stCondLst>
                              <p:cond delay="0"/>
                            </p:stCondLst>
                            <p:childTnLst>
                              <p:par>
                                <p:cTn id="655" nodeType="clickEffect" fill="hold" presetClass="entr" presetID="2" presetSubtype="4">
                                  <p:stCondLst>
                                    <p:cond delay="0"/>
                                  </p:stCondLst>
                                  <p:childTnLst>
                                    <p:set>
                                      <p:cBhvr>
                                        <p:cTn id="656" dur="1" fill="hold">
                                          <p:stCondLst>
                                            <p:cond delay="0"/>
                                          </p:stCondLst>
                                        </p:cTn>
                                        <p:tgtEl>
                                          <p:spTgt spid="519">
                                            <p:txEl>
                                              <p:pRg st="4" end="4"/>
                                            </p:txEl>
                                          </p:spTgt>
                                        </p:tgtEl>
                                        <p:attrNameLst>
                                          <p:attrName>style.visibility</p:attrName>
                                        </p:attrNameLst>
                                      </p:cBhvr>
                                      <p:to>
                                        <p:strVal val="visible"/>
                                      </p:to>
                                    </p:set>
                                    <p:anim calcmode="lin" valueType="num">
                                      <p:cBhvr additive="repl">
                                        <p:cTn id="657" dur="500" fill="hold"/>
                                        <p:tgtEl>
                                          <p:spTgt spid="519">
                                            <p:txEl>
                                              <p:pRg st="4" end="4"/>
                                            </p:txEl>
                                          </p:spTgt>
                                        </p:tgtEl>
                                        <p:attrNameLst>
                                          <p:attrName>ppt_x</p:attrName>
                                        </p:attrNameLst>
                                      </p:cBhvr>
                                      <p:tavLst>
                                        <p:tav tm="0">
                                          <p:val>
                                            <p:strVal val="#ppt_x"/>
                                          </p:val>
                                        </p:tav>
                                        <p:tav tm="100000">
                                          <p:val>
                                            <p:strVal val="#ppt_x"/>
                                          </p:val>
                                        </p:tav>
                                      </p:tavLst>
                                    </p:anim>
                                    <p:anim calcmode="lin" valueType="num">
                                      <p:cBhvr additive="repl">
                                        <p:cTn id="658" dur="500" fill="hold"/>
                                        <p:tgtEl>
                                          <p:spTgt spid="5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2" presetSubtype="4">
                                  <p:stCondLst>
                                    <p:cond delay="0"/>
                                  </p:stCondLst>
                                  <p:childTnLst>
                                    <p:set>
                                      <p:cBhvr>
                                        <p:cTn id="662" dur="1" fill="hold">
                                          <p:stCondLst>
                                            <p:cond delay="0"/>
                                          </p:stCondLst>
                                        </p:cTn>
                                        <p:tgtEl>
                                          <p:spTgt spid="519">
                                            <p:txEl>
                                              <p:pRg st="5" end="5"/>
                                            </p:txEl>
                                          </p:spTgt>
                                        </p:tgtEl>
                                        <p:attrNameLst>
                                          <p:attrName>style.visibility</p:attrName>
                                        </p:attrNameLst>
                                      </p:cBhvr>
                                      <p:to>
                                        <p:strVal val="visible"/>
                                      </p:to>
                                    </p:set>
                                    <p:anim calcmode="lin" valueType="num">
                                      <p:cBhvr additive="repl">
                                        <p:cTn id="663" dur="500" fill="hold"/>
                                        <p:tgtEl>
                                          <p:spTgt spid="519">
                                            <p:txEl>
                                              <p:pRg st="5" end="5"/>
                                            </p:txEl>
                                          </p:spTgt>
                                        </p:tgtEl>
                                        <p:attrNameLst>
                                          <p:attrName>ppt_x</p:attrName>
                                        </p:attrNameLst>
                                      </p:cBhvr>
                                      <p:tavLst>
                                        <p:tav tm="0">
                                          <p:val>
                                            <p:strVal val="#ppt_x"/>
                                          </p:val>
                                        </p:tav>
                                        <p:tav tm="100000">
                                          <p:val>
                                            <p:strVal val="#ppt_x"/>
                                          </p:val>
                                        </p:tav>
                                      </p:tavLst>
                                    </p:anim>
                                    <p:anim calcmode="lin" valueType="num">
                                      <p:cBhvr additive="repl">
                                        <p:cTn id="664" dur="500" fill="hold"/>
                                        <p:tgtEl>
                                          <p:spTgt spid="5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2" presetSubtype="4">
                                  <p:stCondLst>
                                    <p:cond delay="0"/>
                                  </p:stCondLst>
                                  <p:childTnLst>
                                    <p:set>
                                      <p:cBhvr>
                                        <p:cTn id="668" dur="1" fill="hold">
                                          <p:stCondLst>
                                            <p:cond delay="0"/>
                                          </p:stCondLst>
                                        </p:cTn>
                                        <p:tgtEl>
                                          <p:spTgt spid="519">
                                            <p:txEl>
                                              <p:pRg st="6" end="6"/>
                                            </p:txEl>
                                          </p:spTgt>
                                        </p:tgtEl>
                                        <p:attrNameLst>
                                          <p:attrName>style.visibility</p:attrName>
                                        </p:attrNameLst>
                                      </p:cBhvr>
                                      <p:to>
                                        <p:strVal val="visible"/>
                                      </p:to>
                                    </p:set>
                                    <p:anim calcmode="lin" valueType="num">
                                      <p:cBhvr additive="repl">
                                        <p:cTn id="669" dur="500" fill="hold"/>
                                        <p:tgtEl>
                                          <p:spTgt spid="519">
                                            <p:txEl>
                                              <p:pRg st="6" end="6"/>
                                            </p:txEl>
                                          </p:spTgt>
                                        </p:tgtEl>
                                        <p:attrNameLst>
                                          <p:attrName>ppt_x</p:attrName>
                                        </p:attrNameLst>
                                      </p:cBhvr>
                                      <p:tavLst>
                                        <p:tav tm="0">
                                          <p:val>
                                            <p:strVal val="#ppt_x"/>
                                          </p:val>
                                        </p:tav>
                                        <p:tav tm="100000">
                                          <p:val>
                                            <p:strVal val="#ppt_x"/>
                                          </p:val>
                                        </p:tav>
                                      </p:tavLst>
                                    </p:anim>
                                    <p:anim calcmode="lin" valueType="num">
                                      <p:cBhvr additive="repl">
                                        <p:cTn id="670" dur="500" fill="hold"/>
                                        <p:tgtEl>
                                          <p:spTgt spid="5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22" name="PlaceHolder 2"/>
          <p:cNvSpPr>
            <a:spLocks noGrp="1"/>
          </p:cNvSpPr>
          <p:nvPr>
            <p:ph/>
          </p:nvPr>
        </p:nvSpPr>
        <p:spPr>
          <a:xfrm>
            <a:off x="385200" y="1200960"/>
            <a:ext cx="7555320" cy="3708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 introduces references.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reference works like a variable alias.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can be used instead of a pointer.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references is declared with a ‘&amp;’.</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23" name="PlaceHolder 3"/>
          <p:cNvSpPr>
            <a:spLocks noGrp="1"/>
          </p:cNvSpPr>
          <p:nvPr>
            <p:ph type="sldNum" idx="5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9659901-9C16-47DD-B033-E24FA55AB8A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671" dur="indefinite" restart="never" nodeType="tmRoot">
          <p:childTnLst>
            <p:seq>
              <p:cTn id="672" dur="indefinite" nodeType="mainSeq">
                <p:childTnLst>
                  <p:par>
                    <p:cTn id="673" fill="hold">
                      <p:stCondLst>
                        <p:cond delay="indefinite"/>
                      </p:stCondLst>
                      <p:childTnLst>
                        <p:par>
                          <p:cTn id="674" fill="hold">
                            <p:stCondLst>
                              <p:cond delay="0"/>
                            </p:stCondLst>
                            <p:childTnLst>
                              <p:par>
                                <p:cTn id="675" nodeType="clickEffect" fill="hold" presetClass="entr" presetID="2" presetSubtype="4">
                                  <p:stCondLst>
                                    <p:cond delay="0"/>
                                  </p:stCondLst>
                                  <p:childTnLst>
                                    <p:set>
                                      <p:cBhvr>
                                        <p:cTn id="676" dur="1" fill="hold">
                                          <p:stCondLst>
                                            <p:cond delay="0"/>
                                          </p:stCondLst>
                                        </p:cTn>
                                        <p:tgtEl>
                                          <p:spTgt spid="522">
                                            <p:txEl>
                                              <p:pRg st="1" end="1"/>
                                            </p:txEl>
                                          </p:spTgt>
                                        </p:tgtEl>
                                        <p:attrNameLst>
                                          <p:attrName>style.visibility</p:attrName>
                                        </p:attrNameLst>
                                      </p:cBhvr>
                                      <p:to>
                                        <p:strVal val="visible"/>
                                      </p:to>
                                    </p:set>
                                    <p:anim calcmode="lin" valueType="num">
                                      <p:cBhvr additive="repl">
                                        <p:cTn id="677" dur="500" fill="hold"/>
                                        <p:tgtEl>
                                          <p:spTgt spid="522">
                                            <p:txEl>
                                              <p:pRg st="1" end="1"/>
                                            </p:txEl>
                                          </p:spTgt>
                                        </p:tgtEl>
                                        <p:attrNameLst>
                                          <p:attrName>ppt_x</p:attrName>
                                        </p:attrNameLst>
                                      </p:cBhvr>
                                      <p:tavLst>
                                        <p:tav tm="0">
                                          <p:val>
                                            <p:strVal val="#ppt_x"/>
                                          </p:val>
                                        </p:tav>
                                        <p:tav tm="100000">
                                          <p:val>
                                            <p:strVal val="#ppt_x"/>
                                          </p:val>
                                        </p:tav>
                                      </p:tavLst>
                                    </p:anim>
                                    <p:anim calcmode="lin" valueType="num">
                                      <p:cBhvr additive="repl">
                                        <p:cTn id="678" dur="500" fill="hold"/>
                                        <p:tgtEl>
                                          <p:spTgt spid="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2" presetSubtype="4">
                                  <p:stCondLst>
                                    <p:cond delay="0"/>
                                  </p:stCondLst>
                                  <p:childTnLst>
                                    <p:set>
                                      <p:cBhvr>
                                        <p:cTn id="682" dur="1" fill="hold">
                                          <p:stCondLst>
                                            <p:cond delay="0"/>
                                          </p:stCondLst>
                                        </p:cTn>
                                        <p:tgtEl>
                                          <p:spTgt spid="522">
                                            <p:txEl>
                                              <p:pRg st="2" end="2"/>
                                            </p:txEl>
                                          </p:spTgt>
                                        </p:tgtEl>
                                        <p:attrNameLst>
                                          <p:attrName>style.visibility</p:attrName>
                                        </p:attrNameLst>
                                      </p:cBhvr>
                                      <p:to>
                                        <p:strVal val="visible"/>
                                      </p:to>
                                    </p:set>
                                    <p:anim calcmode="lin" valueType="num">
                                      <p:cBhvr additive="repl">
                                        <p:cTn id="683" dur="500" fill="hold"/>
                                        <p:tgtEl>
                                          <p:spTgt spid="522">
                                            <p:txEl>
                                              <p:pRg st="2" end="2"/>
                                            </p:txEl>
                                          </p:spTgt>
                                        </p:tgtEl>
                                        <p:attrNameLst>
                                          <p:attrName>ppt_x</p:attrName>
                                        </p:attrNameLst>
                                      </p:cBhvr>
                                      <p:tavLst>
                                        <p:tav tm="0">
                                          <p:val>
                                            <p:strVal val="#ppt_x"/>
                                          </p:val>
                                        </p:tav>
                                        <p:tav tm="100000">
                                          <p:val>
                                            <p:strVal val="#ppt_x"/>
                                          </p:val>
                                        </p:tav>
                                      </p:tavLst>
                                    </p:anim>
                                    <p:anim calcmode="lin" valueType="num">
                                      <p:cBhvr additive="repl">
                                        <p:cTn id="684" dur="500" fill="hold"/>
                                        <p:tgtEl>
                                          <p:spTgt spid="5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2" presetSubtype="4">
                                  <p:stCondLst>
                                    <p:cond delay="0"/>
                                  </p:stCondLst>
                                  <p:childTnLst>
                                    <p:set>
                                      <p:cBhvr>
                                        <p:cTn id="688" dur="1" fill="hold">
                                          <p:stCondLst>
                                            <p:cond delay="0"/>
                                          </p:stCondLst>
                                        </p:cTn>
                                        <p:tgtEl>
                                          <p:spTgt spid="522">
                                            <p:txEl>
                                              <p:pRg st="3" end="3"/>
                                            </p:txEl>
                                          </p:spTgt>
                                        </p:tgtEl>
                                        <p:attrNameLst>
                                          <p:attrName>style.visibility</p:attrName>
                                        </p:attrNameLst>
                                      </p:cBhvr>
                                      <p:to>
                                        <p:strVal val="visible"/>
                                      </p:to>
                                    </p:set>
                                    <p:anim calcmode="lin" valueType="num">
                                      <p:cBhvr additive="repl">
                                        <p:cTn id="689" dur="500" fill="hold"/>
                                        <p:tgtEl>
                                          <p:spTgt spid="522">
                                            <p:txEl>
                                              <p:pRg st="3" end="3"/>
                                            </p:txEl>
                                          </p:spTgt>
                                        </p:tgtEl>
                                        <p:attrNameLst>
                                          <p:attrName>ppt_x</p:attrName>
                                        </p:attrNameLst>
                                      </p:cBhvr>
                                      <p:tavLst>
                                        <p:tav tm="0">
                                          <p:val>
                                            <p:strVal val="#ppt_x"/>
                                          </p:val>
                                        </p:tav>
                                        <p:tav tm="100000">
                                          <p:val>
                                            <p:strVal val="#ppt_x"/>
                                          </p:val>
                                        </p:tav>
                                      </p:tavLst>
                                    </p:anim>
                                    <p:anim calcmode="lin" valueType="num">
                                      <p:cBhvr additive="repl">
                                        <p:cTn id="690" dur="500" fill="hold"/>
                                        <p:tgtEl>
                                          <p:spTgt spid="5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2" presetSubtype="4">
                                  <p:stCondLst>
                                    <p:cond delay="0"/>
                                  </p:stCondLst>
                                  <p:childTnLst>
                                    <p:set>
                                      <p:cBhvr>
                                        <p:cTn id="694" dur="1" fill="hold">
                                          <p:stCondLst>
                                            <p:cond delay="0"/>
                                          </p:stCondLst>
                                        </p:cTn>
                                        <p:tgtEl>
                                          <p:spTgt spid="522">
                                            <p:txEl>
                                              <p:pRg st="4" end="4"/>
                                            </p:txEl>
                                          </p:spTgt>
                                        </p:tgtEl>
                                        <p:attrNameLst>
                                          <p:attrName>style.visibility</p:attrName>
                                        </p:attrNameLst>
                                      </p:cBhvr>
                                      <p:to>
                                        <p:strVal val="visible"/>
                                      </p:to>
                                    </p:set>
                                    <p:anim calcmode="lin" valueType="num">
                                      <p:cBhvr additive="repl">
                                        <p:cTn id="695" dur="500" fill="hold"/>
                                        <p:tgtEl>
                                          <p:spTgt spid="522">
                                            <p:txEl>
                                              <p:pRg st="4" end="4"/>
                                            </p:txEl>
                                          </p:spTgt>
                                        </p:tgtEl>
                                        <p:attrNameLst>
                                          <p:attrName>ppt_x</p:attrName>
                                        </p:attrNameLst>
                                      </p:cBhvr>
                                      <p:tavLst>
                                        <p:tav tm="0">
                                          <p:val>
                                            <p:strVal val="#ppt_x"/>
                                          </p:val>
                                        </p:tav>
                                        <p:tav tm="100000">
                                          <p:val>
                                            <p:strVal val="#ppt_x"/>
                                          </p:val>
                                        </p:tav>
                                      </p:tavLst>
                                    </p:anim>
                                    <p:anim calcmode="lin" valueType="num">
                                      <p:cBhvr additive="repl">
                                        <p:cTn id="696" dur="500" fill="hold"/>
                                        <p:tgtEl>
                                          <p:spTgt spid="522">
                                            <p:txEl>
                                              <p:pRg st="4" end="4"/>
                                            </p:txEl>
                                          </p:spTgt>
                                        </p:tgtEl>
                                        <p:attrNameLst>
                                          <p:attrName>ppt_y</p:attrName>
                                        </p:attrNameLst>
                                      </p:cBhvr>
                                      <p:tavLst>
                                        <p:tav tm="0">
                                          <p:val>
                                            <p:strVal val="1+#ppt_h/2"/>
                                          </p:val>
                                        </p:tav>
                                        <p:tav tm="100000">
                                          <p:val>
                                            <p:strVal val="#ppt_y"/>
                                          </p:val>
                                        </p:tav>
                                      </p:tavLst>
                                    </p:anim>
                                  </p:childTnLst>
                                </p:cTn>
                              </p:par>
                              <p:par>
                                <p:cTn id="697" nodeType="withEffect" fill="hold" presetClass="entr" presetID="2" presetSubtype="4">
                                  <p:stCondLst>
                                    <p:cond delay="0"/>
                                  </p:stCondLst>
                                  <p:childTnLst>
                                    <p:set>
                                      <p:cBhvr>
                                        <p:cTn id="698" dur="1" fill="hold">
                                          <p:stCondLst>
                                            <p:cond delay="0"/>
                                          </p:stCondLst>
                                        </p:cTn>
                                        <p:tgtEl>
                                          <p:spTgt spid="522">
                                            <p:txEl>
                                              <p:pRg st="5" end="5"/>
                                            </p:txEl>
                                          </p:spTgt>
                                        </p:tgtEl>
                                        <p:attrNameLst>
                                          <p:attrName>style.visibility</p:attrName>
                                        </p:attrNameLst>
                                      </p:cBhvr>
                                      <p:to>
                                        <p:strVal val="visible"/>
                                      </p:to>
                                    </p:set>
                                    <p:anim calcmode="lin" valueType="num">
                                      <p:cBhvr additive="repl">
                                        <p:cTn id="699" dur="500" fill="hold"/>
                                        <p:tgtEl>
                                          <p:spTgt spid="522">
                                            <p:txEl>
                                              <p:pRg st="5" end="5"/>
                                            </p:txEl>
                                          </p:spTgt>
                                        </p:tgtEl>
                                        <p:attrNameLst>
                                          <p:attrName>ppt_x</p:attrName>
                                        </p:attrNameLst>
                                      </p:cBhvr>
                                      <p:tavLst>
                                        <p:tav tm="0">
                                          <p:val>
                                            <p:strVal val="#ppt_x"/>
                                          </p:val>
                                        </p:tav>
                                        <p:tav tm="100000">
                                          <p:val>
                                            <p:strVal val="#ppt_x"/>
                                          </p:val>
                                        </p:tav>
                                      </p:tavLst>
                                    </p:anim>
                                    <p:anim calcmode="lin" valueType="num">
                                      <p:cBhvr additive="repl">
                                        <p:cTn id="700" dur="500" fill="hold"/>
                                        <p:tgtEl>
                                          <p:spTgt spid="522">
                                            <p:txEl>
                                              <p:pRg st="5" end="5"/>
                                            </p:txEl>
                                          </p:spTgt>
                                        </p:tgtEl>
                                        <p:attrNameLst>
                                          <p:attrName>ppt_y</p:attrName>
                                        </p:attrNameLst>
                                      </p:cBhvr>
                                      <p:tavLst>
                                        <p:tav tm="0">
                                          <p:val>
                                            <p:strVal val="1+#ppt_h/2"/>
                                          </p:val>
                                        </p:tav>
                                        <p:tav tm="100000">
                                          <p:val>
                                            <p:strVal val="#ppt_y"/>
                                          </p:val>
                                        </p:tav>
                                      </p:tavLst>
                                    </p:anim>
                                  </p:childTnLst>
                                </p:cTn>
                              </p:par>
                              <p:par>
                                <p:cTn id="701" nodeType="withEffect" fill="hold" presetClass="entr" presetID="2" presetSubtype="4">
                                  <p:stCondLst>
                                    <p:cond delay="0"/>
                                  </p:stCondLst>
                                  <p:childTnLst>
                                    <p:set>
                                      <p:cBhvr>
                                        <p:cTn id="702" dur="1" fill="hold">
                                          <p:stCondLst>
                                            <p:cond delay="0"/>
                                          </p:stCondLst>
                                        </p:cTn>
                                        <p:tgtEl>
                                          <p:spTgt spid="522">
                                            <p:txEl>
                                              <p:pRg st="6" end="6"/>
                                            </p:txEl>
                                          </p:spTgt>
                                        </p:tgtEl>
                                        <p:attrNameLst>
                                          <p:attrName>style.visibility</p:attrName>
                                        </p:attrNameLst>
                                      </p:cBhvr>
                                      <p:to>
                                        <p:strVal val="visible"/>
                                      </p:to>
                                    </p:set>
                                    <p:anim calcmode="lin" valueType="num">
                                      <p:cBhvr additive="repl">
                                        <p:cTn id="703" dur="500" fill="hold"/>
                                        <p:tgtEl>
                                          <p:spTgt spid="522">
                                            <p:txEl>
                                              <p:pRg st="6" end="6"/>
                                            </p:txEl>
                                          </p:spTgt>
                                        </p:tgtEl>
                                        <p:attrNameLst>
                                          <p:attrName>ppt_x</p:attrName>
                                        </p:attrNameLst>
                                      </p:cBhvr>
                                      <p:tavLst>
                                        <p:tav tm="0">
                                          <p:val>
                                            <p:strVal val="#ppt_x"/>
                                          </p:val>
                                        </p:tav>
                                        <p:tav tm="100000">
                                          <p:val>
                                            <p:strVal val="#ppt_x"/>
                                          </p:val>
                                        </p:tav>
                                      </p:tavLst>
                                    </p:anim>
                                    <p:anim calcmode="lin" valueType="num">
                                      <p:cBhvr additive="repl">
                                        <p:cTn id="704" dur="500" fill="hold"/>
                                        <p:tgtEl>
                                          <p:spTgt spid="522">
                                            <p:txEl>
                                              <p:pRg st="6" end="6"/>
                                            </p:txEl>
                                          </p:spTgt>
                                        </p:tgtEl>
                                        <p:attrNameLst>
                                          <p:attrName>ppt_y</p:attrName>
                                        </p:attrNameLst>
                                      </p:cBhvr>
                                      <p:tavLst>
                                        <p:tav tm="0">
                                          <p:val>
                                            <p:strVal val="1+#ppt_h/2"/>
                                          </p:val>
                                        </p:tav>
                                        <p:tav tm="100000">
                                          <p:val>
                                            <p:strVal val="#ppt_y"/>
                                          </p:val>
                                        </p:tav>
                                      </p:tavLst>
                                    </p:anim>
                                  </p:childTnLst>
                                </p:cTn>
                              </p:par>
                              <p:par>
                                <p:cTn id="705" nodeType="withEffect" fill="hold" presetClass="entr" presetID="2" presetSubtype="4">
                                  <p:stCondLst>
                                    <p:cond delay="0"/>
                                  </p:stCondLst>
                                  <p:childTnLst>
                                    <p:set>
                                      <p:cBhvr>
                                        <p:cTn id="706" dur="1" fill="hold">
                                          <p:stCondLst>
                                            <p:cond delay="0"/>
                                          </p:stCondLst>
                                        </p:cTn>
                                        <p:tgtEl>
                                          <p:spTgt spid="522">
                                            <p:txEl>
                                              <p:pRg st="7" end="7"/>
                                            </p:txEl>
                                          </p:spTgt>
                                        </p:tgtEl>
                                        <p:attrNameLst>
                                          <p:attrName>style.visibility</p:attrName>
                                        </p:attrNameLst>
                                      </p:cBhvr>
                                      <p:to>
                                        <p:strVal val="visible"/>
                                      </p:to>
                                    </p:set>
                                    <p:anim calcmode="lin" valueType="num">
                                      <p:cBhvr additive="repl">
                                        <p:cTn id="707" dur="500" fill="hold"/>
                                        <p:tgtEl>
                                          <p:spTgt spid="522">
                                            <p:txEl>
                                              <p:pRg st="7" end="7"/>
                                            </p:txEl>
                                          </p:spTgt>
                                        </p:tgtEl>
                                        <p:attrNameLst>
                                          <p:attrName>ppt_x</p:attrName>
                                        </p:attrNameLst>
                                      </p:cBhvr>
                                      <p:tavLst>
                                        <p:tav tm="0">
                                          <p:val>
                                            <p:strVal val="#ppt_x"/>
                                          </p:val>
                                        </p:tav>
                                        <p:tav tm="100000">
                                          <p:val>
                                            <p:strVal val="#ppt_x"/>
                                          </p:val>
                                        </p:tav>
                                      </p:tavLst>
                                    </p:anim>
                                    <p:anim calcmode="lin" valueType="num">
                                      <p:cBhvr additive="repl">
                                        <p:cTn id="708" dur="500" fill="hold"/>
                                        <p:tgtEl>
                                          <p:spTgt spid="522">
                                            <p:txEl>
                                              <p:pRg st="7" end="7"/>
                                            </p:txEl>
                                          </p:spTgt>
                                        </p:tgtEl>
                                        <p:attrNameLst>
                                          <p:attrName>ppt_y</p:attrName>
                                        </p:attrNameLst>
                                      </p:cBhvr>
                                      <p:tavLst>
                                        <p:tav tm="0">
                                          <p:val>
                                            <p:strVal val="1+#ppt_h/2"/>
                                          </p:val>
                                        </p:tav>
                                        <p:tav tm="100000">
                                          <p:val>
                                            <p:strVal val="#ppt_y"/>
                                          </p:val>
                                        </p:tav>
                                      </p:tavLst>
                                    </p:anim>
                                  </p:childTnLst>
                                </p:cTn>
                              </p:par>
                              <p:par>
                                <p:cTn id="709" nodeType="withEffect" fill="hold" presetClass="entr" presetID="2" presetSubtype="4">
                                  <p:stCondLst>
                                    <p:cond delay="0"/>
                                  </p:stCondLst>
                                  <p:childTnLst>
                                    <p:set>
                                      <p:cBhvr>
                                        <p:cTn id="710" dur="1" fill="hold">
                                          <p:stCondLst>
                                            <p:cond delay="0"/>
                                          </p:stCondLst>
                                        </p:cTn>
                                        <p:tgtEl>
                                          <p:spTgt spid="522">
                                            <p:txEl>
                                              <p:pRg st="8" end="8"/>
                                            </p:txEl>
                                          </p:spTgt>
                                        </p:tgtEl>
                                        <p:attrNameLst>
                                          <p:attrName>style.visibility</p:attrName>
                                        </p:attrNameLst>
                                      </p:cBhvr>
                                      <p:to>
                                        <p:strVal val="visible"/>
                                      </p:to>
                                    </p:set>
                                    <p:anim calcmode="lin" valueType="num">
                                      <p:cBhvr additive="repl">
                                        <p:cTn id="711" dur="500" fill="hold"/>
                                        <p:tgtEl>
                                          <p:spTgt spid="522">
                                            <p:txEl>
                                              <p:pRg st="8" end="8"/>
                                            </p:txEl>
                                          </p:spTgt>
                                        </p:tgtEl>
                                        <p:attrNameLst>
                                          <p:attrName>ppt_x</p:attrName>
                                        </p:attrNameLst>
                                      </p:cBhvr>
                                      <p:tavLst>
                                        <p:tav tm="0">
                                          <p:val>
                                            <p:strVal val="#ppt_x"/>
                                          </p:val>
                                        </p:tav>
                                        <p:tav tm="100000">
                                          <p:val>
                                            <p:strVal val="#ppt_x"/>
                                          </p:val>
                                        </p:tav>
                                      </p:tavLst>
                                    </p:anim>
                                    <p:anim calcmode="lin" valueType="num">
                                      <p:cBhvr additive="repl">
                                        <p:cTn id="712" dur="500" fill="hold"/>
                                        <p:tgtEl>
                                          <p:spTgt spid="522">
                                            <p:txEl>
                                              <p:pRg st="8" end="8"/>
                                            </p:txEl>
                                          </p:spTgt>
                                        </p:tgtEl>
                                        <p:attrNameLst>
                                          <p:attrName>ppt_y</p:attrName>
                                        </p:attrNameLst>
                                      </p:cBhvr>
                                      <p:tavLst>
                                        <p:tav tm="0">
                                          <p:val>
                                            <p:strVal val="1+#ppt_h/2"/>
                                          </p:val>
                                        </p:tav>
                                        <p:tav tm="100000">
                                          <p:val>
                                            <p:strVal val="#ppt_y"/>
                                          </p:val>
                                        </p:tav>
                                      </p:tavLst>
                                    </p:anim>
                                  </p:childTnLst>
                                </p:cTn>
                              </p:par>
                              <p:par>
                                <p:cTn id="713" nodeType="withEffect" fill="hold" presetClass="entr" presetID="2" presetSubtype="4">
                                  <p:stCondLst>
                                    <p:cond delay="0"/>
                                  </p:stCondLst>
                                  <p:childTnLst>
                                    <p:set>
                                      <p:cBhvr>
                                        <p:cTn id="714" dur="1" fill="hold">
                                          <p:stCondLst>
                                            <p:cond delay="0"/>
                                          </p:stCondLst>
                                        </p:cTn>
                                        <p:tgtEl>
                                          <p:spTgt spid="522">
                                            <p:txEl>
                                              <p:pRg st="9" end="9"/>
                                            </p:txEl>
                                          </p:spTgt>
                                        </p:tgtEl>
                                        <p:attrNameLst>
                                          <p:attrName>style.visibility</p:attrName>
                                        </p:attrNameLst>
                                      </p:cBhvr>
                                      <p:to>
                                        <p:strVal val="visible"/>
                                      </p:to>
                                    </p:set>
                                    <p:anim calcmode="lin" valueType="num">
                                      <p:cBhvr additive="repl">
                                        <p:cTn id="715" dur="500" fill="hold"/>
                                        <p:tgtEl>
                                          <p:spTgt spid="522">
                                            <p:txEl>
                                              <p:pRg st="9" end="9"/>
                                            </p:txEl>
                                          </p:spTgt>
                                        </p:tgtEl>
                                        <p:attrNameLst>
                                          <p:attrName>ppt_x</p:attrName>
                                        </p:attrNameLst>
                                      </p:cBhvr>
                                      <p:tavLst>
                                        <p:tav tm="0">
                                          <p:val>
                                            <p:strVal val="#ppt_x"/>
                                          </p:val>
                                        </p:tav>
                                        <p:tav tm="100000">
                                          <p:val>
                                            <p:strVal val="#ppt_x"/>
                                          </p:val>
                                        </p:tav>
                                      </p:tavLst>
                                    </p:anim>
                                    <p:anim calcmode="lin" valueType="num">
                                      <p:cBhvr additive="repl">
                                        <p:cTn id="716" dur="500" fill="hold"/>
                                        <p:tgtEl>
                                          <p:spTgt spid="522">
                                            <p:txEl>
                                              <p:pRg st="9" end="9"/>
                                            </p:txEl>
                                          </p:spTgt>
                                        </p:tgtEl>
                                        <p:attrNameLst>
                                          <p:attrName>ppt_y</p:attrName>
                                        </p:attrNameLst>
                                      </p:cBhvr>
                                      <p:tavLst>
                                        <p:tav tm="0">
                                          <p:val>
                                            <p:strVal val="1+#ppt_h/2"/>
                                          </p:val>
                                        </p:tav>
                                        <p:tav tm="100000">
                                          <p:val>
                                            <p:strVal val="#ppt_y"/>
                                          </p:val>
                                        </p:tav>
                                      </p:tavLst>
                                    </p:anim>
                                  </p:childTnLst>
                                </p:cTn>
                              </p:par>
                              <p:par>
                                <p:cTn id="717" nodeType="withEffect" fill="hold" presetClass="entr" presetID="2" presetSubtype="4">
                                  <p:stCondLst>
                                    <p:cond delay="0"/>
                                  </p:stCondLst>
                                  <p:childTnLst>
                                    <p:set>
                                      <p:cBhvr>
                                        <p:cTn id="718" dur="1" fill="hold">
                                          <p:stCondLst>
                                            <p:cond delay="0"/>
                                          </p:stCondLst>
                                        </p:cTn>
                                        <p:tgtEl>
                                          <p:spTgt spid="522">
                                            <p:txEl>
                                              <p:pRg st="10" end="10"/>
                                            </p:txEl>
                                          </p:spTgt>
                                        </p:tgtEl>
                                        <p:attrNameLst>
                                          <p:attrName>style.visibility</p:attrName>
                                        </p:attrNameLst>
                                      </p:cBhvr>
                                      <p:to>
                                        <p:strVal val="visible"/>
                                      </p:to>
                                    </p:set>
                                    <p:anim calcmode="lin" valueType="num">
                                      <p:cBhvr additive="repl">
                                        <p:cTn id="719" dur="500" fill="hold"/>
                                        <p:tgtEl>
                                          <p:spTgt spid="522">
                                            <p:txEl>
                                              <p:pRg st="10" end="10"/>
                                            </p:txEl>
                                          </p:spTgt>
                                        </p:tgtEl>
                                        <p:attrNameLst>
                                          <p:attrName>ppt_x</p:attrName>
                                        </p:attrNameLst>
                                      </p:cBhvr>
                                      <p:tavLst>
                                        <p:tav tm="0">
                                          <p:val>
                                            <p:strVal val="#ppt_x"/>
                                          </p:val>
                                        </p:tav>
                                        <p:tav tm="100000">
                                          <p:val>
                                            <p:strVal val="#ppt_x"/>
                                          </p:val>
                                        </p:tav>
                                      </p:tavLst>
                                    </p:anim>
                                    <p:anim calcmode="lin" valueType="num">
                                      <p:cBhvr additive="repl">
                                        <p:cTn id="720" dur="500" fill="hold"/>
                                        <p:tgtEl>
                                          <p:spTgt spid="52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25" name="PlaceHolder 2"/>
          <p:cNvSpPr>
            <a:spLocks noGrp="1"/>
          </p:cNvSpPr>
          <p:nvPr>
            <p:ph/>
          </p:nvPr>
        </p:nvSpPr>
        <p:spPr>
          <a:xfrm>
            <a:off x="385200" y="1200960"/>
            <a:ext cx="7555320" cy="2981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Properties of references: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They cannot be null, they always point to something.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reason, they must be assigned when initialized:</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 unless it is an object member</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They cannot be reseated. They will refer to the same thing for the rest of their lives.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Tip: use references when you can, pointers when you must.</a:t>
            </a:r>
            <a:endParaRPr b="0" lang="en-US" sz="2000" spc="-1" strike="noStrike">
              <a:latin typeface="Arial"/>
            </a:endParaRPr>
          </a:p>
        </p:txBody>
      </p:sp>
      <p:sp>
        <p:nvSpPr>
          <p:cNvPr id="526" name="PlaceHolder 3"/>
          <p:cNvSpPr>
            <a:spLocks noGrp="1"/>
          </p:cNvSpPr>
          <p:nvPr>
            <p:ph type="sldNum" idx="5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C23AE8F-739A-4419-844D-47EF80D99FF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21" dur="indefinite" restart="never" nodeType="tmRoot">
          <p:childTnLst>
            <p:seq>
              <p:cTn id="722" dur="indefinite" nodeType="mainSeq">
                <p:childTnLst>
                  <p:par>
                    <p:cTn id="723" fill="hold">
                      <p:stCondLst>
                        <p:cond delay="indefinite"/>
                      </p:stCondLst>
                      <p:childTnLst>
                        <p:par>
                          <p:cTn id="724" fill="hold">
                            <p:stCondLst>
                              <p:cond delay="0"/>
                            </p:stCondLst>
                            <p:childTnLst>
                              <p:par>
                                <p:cTn id="725" nodeType="clickEffect" fill="hold" presetClass="entr" presetID="2" presetSubtype="4">
                                  <p:stCondLst>
                                    <p:cond delay="0"/>
                                  </p:stCondLst>
                                  <p:childTnLst>
                                    <p:set>
                                      <p:cBhvr>
                                        <p:cTn id="726" dur="1" fill="hold">
                                          <p:stCondLst>
                                            <p:cond delay="0"/>
                                          </p:stCondLst>
                                        </p:cTn>
                                        <p:tgtEl>
                                          <p:spTgt spid="525">
                                            <p:txEl>
                                              <p:pRg st="1" end="1"/>
                                            </p:txEl>
                                          </p:spTgt>
                                        </p:tgtEl>
                                        <p:attrNameLst>
                                          <p:attrName>style.visibility</p:attrName>
                                        </p:attrNameLst>
                                      </p:cBhvr>
                                      <p:to>
                                        <p:strVal val="visible"/>
                                      </p:to>
                                    </p:set>
                                    <p:anim calcmode="lin" valueType="num">
                                      <p:cBhvr additive="repl">
                                        <p:cTn id="727" dur="500" fill="hold"/>
                                        <p:tgtEl>
                                          <p:spTgt spid="525">
                                            <p:txEl>
                                              <p:pRg st="1" end="1"/>
                                            </p:txEl>
                                          </p:spTgt>
                                        </p:tgtEl>
                                        <p:attrNameLst>
                                          <p:attrName>ppt_x</p:attrName>
                                        </p:attrNameLst>
                                      </p:cBhvr>
                                      <p:tavLst>
                                        <p:tav tm="0">
                                          <p:val>
                                            <p:strVal val="#ppt_x"/>
                                          </p:val>
                                        </p:tav>
                                        <p:tav tm="100000">
                                          <p:val>
                                            <p:strVal val="#ppt_x"/>
                                          </p:val>
                                        </p:tav>
                                      </p:tavLst>
                                    </p:anim>
                                    <p:anim calcmode="lin" valueType="num">
                                      <p:cBhvr additive="repl">
                                        <p:cTn id="728" dur="500" fill="hold"/>
                                        <p:tgtEl>
                                          <p:spTgt spid="5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2" presetSubtype="4">
                                  <p:stCondLst>
                                    <p:cond delay="0"/>
                                  </p:stCondLst>
                                  <p:childTnLst>
                                    <p:set>
                                      <p:cBhvr>
                                        <p:cTn id="732" dur="1" fill="hold">
                                          <p:stCondLst>
                                            <p:cond delay="0"/>
                                          </p:stCondLst>
                                        </p:cTn>
                                        <p:tgtEl>
                                          <p:spTgt spid="525">
                                            <p:txEl>
                                              <p:pRg st="2" end="2"/>
                                            </p:txEl>
                                          </p:spTgt>
                                        </p:tgtEl>
                                        <p:attrNameLst>
                                          <p:attrName>style.visibility</p:attrName>
                                        </p:attrNameLst>
                                      </p:cBhvr>
                                      <p:to>
                                        <p:strVal val="visible"/>
                                      </p:to>
                                    </p:set>
                                    <p:anim calcmode="lin" valueType="num">
                                      <p:cBhvr additive="repl">
                                        <p:cTn id="733" dur="500" fill="hold"/>
                                        <p:tgtEl>
                                          <p:spTgt spid="525">
                                            <p:txEl>
                                              <p:pRg st="2" end="2"/>
                                            </p:txEl>
                                          </p:spTgt>
                                        </p:tgtEl>
                                        <p:attrNameLst>
                                          <p:attrName>ppt_x</p:attrName>
                                        </p:attrNameLst>
                                      </p:cBhvr>
                                      <p:tavLst>
                                        <p:tav tm="0">
                                          <p:val>
                                            <p:strVal val="#ppt_x"/>
                                          </p:val>
                                        </p:tav>
                                        <p:tav tm="100000">
                                          <p:val>
                                            <p:strVal val="#ppt_x"/>
                                          </p:val>
                                        </p:tav>
                                      </p:tavLst>
                                    </p:anim>
                                    <p:anim calcmode="lin" valueType="num">
                                      <p:cBhvr additive="repl">
                                        <p:cTn id="734" dur="500" fill="hold"/>
                                        <p:tgtEl>
                                          <p:spTgt spid="525">
                                            <p:txEl>
                                              <p:pRg st="2" end="2"/>
                                            </p:txEl>
                                          </p:spTgt>
                                        </p:tgtEl>
                                        <p:attrNameLst>
                                          <p:attrName>ppt_y</p:attrName>
                                        </p:attrNameLst>
                                      </p:cBhvr>
                                      <p:tavLst>
                                        <p:tav tm="0">
                                          <p:val>
                                            <p:strVal val="1+#ppt_h/2"/>
                                          </p:val>
                                        </p:tav>
                                        <p:tav tm="100000">
                                          <p:val>
                                            <p:strVal val="#ppt_y"/>
                                          </p:val>
                                        </p:tav>
                                      </p:tavLst>
                                    </p:anim>
                                  </p:childTnLst>
                                </p:cTn>
                              </p:par>
                              <p:par>
                                <p:cTn id="735" nodeType="withEffect" fill="hold" presetClass="entr" presetID="2" presetSubtype="4">
                                  <p:stCondLst>
                                    <p:cond delay="0"/>
                                  </p:stCondLst>
                                  <p:childTnLst>
                                    <p:set>
                                      <p:cBhvr>
                                        <p:cTn id="736" dur="1" fill="hold">
                                          <p:stCondLst>
                                            <p:cond delay="0"/>
                                          </p:stCondLst>
                                        </p:cTn>
                                        <p:tgtEl>
                                          <p:spTgt spid="525">
                                            <p:txEl>
                                              <p:pRg st="3" end="3"/>
                                            </p:txEl>
                                          </p:spTgt>
                                        </p:tgtEl>
                                        <p:attrNameLst>
                                          <p:attrName>style.visibility</p:attrName>
                                        </p:attrNameLst>
                                      </p:cBhvr>
                                      <p:to>
                                        <p:strVal val="visible"/>
                                      </p:to>
                                    </p:set>
                                    <p:anim calcmode="lin" valueType="num">
                                      <p:cBhvr additive="repl">
                                        <p:cTn id="737" dur="500" fill="hold"/>
                                        <p:tgtEl>
                                          <p:spTgt spid="525">
                                            <p:txEl>
                                              <p:pRg st="3" end="3"/>
                                            </p:txEl>
                                          </p:spTgt>
                                        </p:tgtEl>
                                        <p:attrNameLst>
                                          <p:attrName>ppt_x</p:attrName>
                                        </p:attrNameLst>
                                      </p:cBhvr>
                                      <p:tavLst>
                                        <p:tav tm="0">
                                          <p:val>
                                            <p:strVal val="#ppt_x"/>
                                          </p:val>
                                        </p:tav>
                                        <p:tav tm="100000">
                                          <p:val>
                                            <p:strVal val="#ppt_x"/>
                                          </p:val>
                                        </p:tav>
                                      </p:tavLst>
                                    </p:anim>
                                    <p:anim calcmode="lin" valueType="num">
                                      <p:cBhvr additive="repl">
                                        <p:cTn id="738" dur="500" fill="hold"/>
                                        <p:tgtEl>
                                          <p:spTgt spid="525">
                                            <p:txEl>
                                              <p:pRg st="3" end="3"/>
                                            </p:txEl>
                                          </p:spTgt>
                                        </p:tgtEl>
                                        <p:attrNameLst>
                                          <p:attrName>ppt_y</p:attrName>
                                        </p:attrNameLst>
                                      </p:cBhvr>
                                      <p:tavLst>
                                        <p:tav tm="0">
                                          <p:val>
                                            <p:strVal val="1+#ppt_h/2"/>
                                          </p:val>
                                        </p:tav>
                                        <p:tav tm="100000">
                                          <p:val>
                                            <p:strVal val="#ppt_y"/>
                                          </p:val>
                                        </p:tav>
                                      </p:tavLst>
                                    </p:anim>
                                  </p:childTnLst>
                                </p:cTn>
                              </p:par>
                              <p:par>
                                <p:cTn id="739" nodeType="withEffect" fill="hold" presetClass="entr" presetID="2" presetSubtype="4">
                                  <p:stCondLst>
                                    <p:cond delay="0"/>
                                  </p:stCondLst>
                                  <p:childTnLst>
                                    <p:set>
                                      <p:cBhvr>
                                        <p:cTn id="740" dur="1" fill="hold">
                                          <p:stCondLst>
                                            <p:cond delay="0"/>
                                          </p:stCondLst>
                                        </p:cTn>
                                        <p:tgtEl>
                                          <p:spTgt spid="525">
                                            <p:txEl>
                                              <p:pRg st="4" end="4"/>
                                            </p:txEl>
                                          </p:spTgt>
                                        </p:tgtEl>
                                        <p:attrNameLst>
                                          <p:attrName>style.visibility</p:attrName>
                                        </p:attrNameLst>
                                      </p:cBhvr>
                                      <p:to>
                                        <p:strVal val="visible"/>
                                      </p:to>
                                    </p:set>
                                    <p:anim calcmode="lin" valueType="num">
                                      <p:cBhvr additive="repl">
                                        <p:cTn id="741" dur="500" fill="hold"/>
                                        <p:tgtEl>
                                          <p:spTgt spid="525">
                                            <p:txEl>
                                              <p:pRg st="4" end="4"/>
                                            </p:txEl>
                                          </p:spTgt>
                                        </p:tgtEl>
                                        <p:attrNameLst>
                                          <p:attrName>ppt_x</p:attrName>
                                        </p:attrNameLst>
                                      </p:cBhvr>
                                      <p:tavLst>
                                        <p:tav tm="0">
                                          <p:val>
                                            <p:strVal val="#ppt_x"/>
                                          </p:val>
                                        </p:tav>
                                        <p:tav tm="100000">
                                          <p:val>
                                            <p:strVal val="#ppt_x"/>
                                          </p:val>
                                        </p:tav>
                                      </p:tavLst>
                                    </p:anim>
                                    <p:anim calcmode="lin" valueType="num">
                                      <p:cBhvr additive="repl">
                                        <p:cTn id="742" dur="500" fill="hold"/>
                                        <p:tgtEl>
                                          <p:spTgt spid="5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3" fill="hold">
                      <p:stCondLst>
                        <p:cond delay="indefinite"/>
                      </p:stCondLst>
                      <p:childTnLst>
                        <p:par>
                          <p:cTn id="744" fill="hold">
                            <p:stCondLst>
                              <p:cond delay="0"/>
                            </p:stCondLst>
                            <p:childTnLst>
                              <p:par>
                                <p:cTn id="745" nodeType="clickEffect" fill="hold" presetClass="entr" presetID="2" presetSubtype="4">
                                  <p:stCondLst>
                                    <p:cond delay="0"/>
                                  </p:stCondLst>
                                  <p:childTnLst>
                                    <p:set>
                                      <p:cBhvr>
                                        <p:cTn id="746" dur="1" fill="hold">
                                          <p:stCondLst>
                                            <p:cond delay="0"/>
                                          </p:stCondLst>
                                        </p:cTn>
                                        <p:tgtEl>
                                          <p:spTgt spid="525">
                                            <p:txEl>
                                              <p:pRg st="5" end="5"/>
                                            </p:txEl>
                                          </p:spTgt>
                                        </p:tgtEl>
                                        <p:attrNameLst>
                                          <p:attrName>style.visibility</p:attrName>
                                        </p:attrNameLst>
                                      </p:cBhvr>
                                      <p:to>
                                        <p:strVal val="visible"/>
                                      </p:to>
                                    </p:set>
                                    <p:anim calcmode="lin" valueType="num">
                                      <p:cBhvr additive="repl">
                                        <p:cTn id="747" dur="500" fill="hold"/>
                                        <p:tgtEl>
                                          <p:spTgt spid="525">
                                            <p:txEl>
                                              <p:pRg st="5" end="5"/>
                                            </p:txEl>
                                          </p:spTgt>
                                        </p:tgtEl>
                                        <p:attrNameLst>
                                          <p:attrName>ppt_x</p:attrName>
                                        </p:attrNameLst>
                                      </p:cBhvr>
                                      <p:tavLst>
                                        <p:tav tm="0">
                                          <p:val>
                                            <p:strVal val="#ppt_x"/>
                                          </p:val>
                                        </p:tav>
                                        <p:tav tm="100000">
                                          <p:val>
                                            <p:strVal val="#ppt_x"/>
                                          </p:val>
                                        </p:tav>
                                      </p:tavLst>
                                    </p:anim>
                                    <p:anim calcmode="lin" valueType="num">
                                      <p:cBhvr additive="repl">
                                        <p:cTn id="748" dur="500" fill="hold"/>
                                        <p:tgtEl>
                                          <p:spTgt spid="52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49" fill="hold">
                      <p:stCondLst>
                        <p:cond delay="indefinite"/>
                      </p:stCondLst>
                      <p:childTnLst>
                        <p:par>
                          <p:cTn id="750" fill="hold">
                            <p:stCondLst>
                              <p:cond delay="0"/>
                            </p:stCondLst>
                            <p:childTnLst>
                              <p:par>
                                <p:cTn id="751" nodeType="clickEffect" fill="hold" presetClass="entr" presetID="2" presetSubtype="4">
                                  <p:stCondLst>
                                    <p:cond delay="0"/>
                                  </p:stCondLst>
                                  <p:childTnLst>
                                    <p:set>
                                      <p:cBhvr>
                                        <p:cTn id="752" dur="1" fill="hold">
                                          <p:stCondLst>
                                            <p:cond delay="0"/>
                                          </p:stCondLst>
                                        </p:cTn>
                                        <p:tgtEl>
                                          <p:spTgt spid="525">
                                            <p:txEl>
                                              <p:pRg st="6" end="6"/>
                                            </p:txEl>
                                          </p:spTgt>
                                        </p:tgtEl>
                                        <p:attrNameLst>
                                          <p:attrName>style.visibility</p:attrName>
                                        </p:attrNameLst>
                                      </p:cBhvr>
                                      <p:to>
                                        <p:strVal val="visible"/>
                                      </p:to>
                                    </p:set>
                                    <p:anim calcmode="lin" valueType="num">
                                      <p:cBhvr additive="repl">
                                        <p:cTn id="753" dur="500" fill="hold"/>
                                        <p:tgtEl>
                                          <p:spTgt spid="525">
                                            <p:txEl>
                                              <p:pRg st="6" end="6"/>
                                            </p:txEl>
                                          </p:spTgt>
                                        </p:tgtEl>
                                        <p:attrNameLst>
                                          <p:attrName>ppt_x</p:attrName>
                                        </p:attrNameLst>
                                      </p:cBhvr>
                                      <p:tavLst>
                                        <p:tav tm="0">
                                          <p:val>
                                            <p:strVal val="#ppt_x"/>
                                          </p:val>
                                        </p:tav>
                                        <p:tav tm="100000">
                                          <p:val>
                                            <p:strVal val="#ppt_x"/>
                                          </p:val>
                                        </p:tav>
                                      </p:tavLst>
                                    </p:anim>
                                    <p:anim calcmode="lin" valueType="num">
                                      <p:cBhvr additive="repl">
                                        <p:cTn id="754" dur="500" fill="hold"/>
                                        <p:tgtEl>
                                          <p:spTgt spid="5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28" name="PlaceHolder 2"/>
          <p:cNvSpPr>
            <a:spLocks noGrp="1"/>
          </p:cNvSpPr>
          <p:nvPr>
            <p:ph/>
          </p:nvPr>
        </p:nvSpPr>
        <p:spPr>
          <a:xfrm>
            <a:off x="385200" y="1200960"/>
            <a:ext cx="7555320" cy="4068360"/>
          </a:xfrm>
          <a:prstGeom prst="rect">
            <a:avLst/>
          </a:prstGeom>
          <a:noFill/>
          <a:ln w="9360">
            <a:noFill/>
          </a:ln>
        </p:spPr>
        <p:txBody>
          <a:bodyPr numCol="1" spcCol="0" lIns="0" rIns="0" tIns="0" bIns="0" anchor="t">
            <a:noAutofit/>
          </a:bodyPr>
          <a:p>
            <a:pPr marL="270000" indent="-270000">
              <a:lnSpc>
                <a:spcPct val="90000"/>
              </a:lnSpc>
              <a:spcBef>
                <a:spcPts val="400"/>
              </a:spcBef>
              <a:buClr>
                <a:srgbClr val="95b3d7"/>
              </a:buClr>
              <a:buFont typeface="Arial"/>
              <a:buChar char="•"/>
            </a:pPr>
            <a:r>
              <a:rPr b="1" lang="en-US" sz="2000" spc="-1" strike="noStrike">
                <a:solidFill>
                  <a:srgbClr val="262626"/>
                </a:solidFill>
                <a:latin typeface="Calibri"/>
                <a:ea typeface="ＭＳ Ｐゴシック"/>
              </a:rPr>
              <a:t>What is the size of a type in bytes?</a:t>
            </a:r>
            <a:endParaRPr b="0" lang="en-US" sz="2000" spc="-1" strike="noStrike">
              <a:latin typeface="Arial"/>
            </a:endParaRPr>
          </a:p>
          <a:p>
            <a:pPr marL="270000" indent="-270000">
              <a:lnSpc>
                <a:spcPct val="90000"/>
              </a:lnSpc>
              <a:spcBef>
                <a:spcPts val="400"/>
              </a:spcBef>
              <a:buClr>
                <a:srgbClr val="95b3d7"/>
              </a:buClr>
              <a:buFont typeface="Arial"/>
              <a:buChar char="•"/>
            </a:pPr>
            <a:r>
              <a:rPr b="1" lang="en-US" sz="2000" spc="-1" strike="noStrike">
                <a:solidFill>
                  <a:srgbClr val="262626"/>
                </a:solidFill>
                <a:latin typeface="Calibri"/>
                <a:ea typeface="ＭＳ Ｐゴシック"/>
              </a:rPr>
              <a:t>Use the compile-time sizeof operator :</a:t>
            </a:r>
            <a:endParaRPr b="0" lang="en-US" sz="20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&lt;iostream&gt;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&lt;string&gt;</a:t>
            </a:r>
            <a:endParaRPr b="0" lang="en-US" sz="1400" spc="-1" strike="noStrike">
              <a:latin typeface="Arial"/>
            </a:endParaRPr>
          </a:p>
          <a:p>
            <a:pPr marL="398520">
              <a:lnSpc>
                <a:spcPct val="90000"/>
              </a:lnSpc>
              <a:spcBef>
                <a:spcPts val="281"/>
              </a:spcBef>
              <a:buNone/>
              <a:tabLst>
                <a:tab algn="l" pos="0"/>
              </a:tabLst>
            </a:pP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"sizeof(bool)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"sizeof(int)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"sizeof(long)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"sizeof(long long)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"sizeof(int*)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"sizeof(std::string)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(std::string)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0" lang="en-US" sz="1400" spc="-1" strike="noStrike">
              <a:latin typeface="Arial"/>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p:txBody>
      </p:sp>
      <p:sp>
        <p:nvSpPr>
          <p:cNvPr id="529" name="PlaceHolder 3"/>
          <p:cNvSpPr>
            <a:spLocks noGrp="1"/>
          </p:cNvSpPr>
          <p:nvPr>
            <p:ph type="sldNum" idx="5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05DE805-0499-4FDE-962D-11446654965B}"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55" dur="indefinite" restart="never" nodeType="tmRoot">
          <p:childTnLst>
            <p:seq>
              <p:cTn id="756" dur="indefinite" nodeType="mainSeq">
                <p:childTnLst>
                  <p:par>
                    <p:cTn id="757" fill="hold">
                      <p:stCondLst>
                        <p:cond delay="indefinite"/>
                      </p:stCondLst>
                      <p:childTnLst>
                        <p:par>
                          <p:cTn id="758" fill="hold">
                            <p:stCondLst>
                              <p:cond delay="0"/>
                            </p:stCondLst>
                            <p:childTnLst>
                              <p:par>
                                <p:cTn id="759" nodeType="clickEffect" fill="hold" presetClass="entr" presetID="2" presetSubtype="4">
                                  <p:stCondLst>
                                    <p:cond delay="0"/>
                                  </p:stCondLst>
                                  <p:childTnLst>
                                    <p:set>
                                      <p:cBhvr>
                                        <p:cTn id="760" dur="1" fill="hold">
                                          <p:stCondLst>
                                            <p:cond delay="0"/>
                                          </p:stCondLst>
                                        </p:cTn>
                                        <p:tgtEl>
                                          <p:spTgt spid="528">
                                            <p:txEl>
                                              <p:pRg st="1" end="1"/>
                                            </p:txEl>
                                          </p:spTgt>
                                        </p:tgtEl>
                                        <p:attrNameLst>
                                          <p:attrName>style.visibility</p:attrName>
                                        </p:attrNameLst>
                                      </p:cBhvr>
                                      <p:to>
                                        <p:strVal val="visible"/>
                                      </p:to>
                                    </p:set>
                                    <p:anim calcmode="lin" valueType="num">
                                      <p:cBhvr additive="repl">
                                        <p:cTn id="761" dur="500" fill="hold"/>
                                        <p:tgtEl>
                                          <p:spTgt spid="528">
                                            <p:txEl>
                                              <p:pRg st="1" end="1"/>
                                            </p:txEl>
                                          </p:spTgt>
                                        </p:tgtEl>
                                        <p:attrNameLst>
                                          <p:attrName>ppt_x</p:attrName>
                                        </p:attrNameLst>
                                      </p:cBhvr>
                                      <p:tavLst>
                                        <p:tav tm="0">
                                          <p:val>
                                            <p:strVal val="#ppt_x"/>
                                          </p:val>
                                        </p:tav>
                                        <p:tav tm="100000">
                                          <p:val>
                                            <p:strVal val="#ppt_x"/>
                                          </p:val>
                                        </p:tav>
                                      </p:tavLst>
                                    </p:anim>
                                    <p:anim calcmode="lin" valueType="num">
                                      <p:cBhvr additive="repl">
                                        <p:cTn id="762" dur="500" fill="hold"/>
                                        <p:tgtEl>
                                          <p:spTgt spid="528">
                                            <p:txEl>
                                              <p:pRg st="1" end="1"/>
                                            </p:txEl>
                                          </p:spTgt>
                                        </p:tgtEl>
                                        <p:attrNameLst>
                                          <p:attrName>ppt_y</p:attrName>
                                        </p:attrNameLst>
                                      </p:cBhvr>
                                      <p:tavLst>
                                        <p:tav tm="0">
                                          <p:val>
                                            <p:strVal val="1+#ppt_h/2"/>
                                          </p:val>
                                        </p:tav>
                                        <p:tav tm="100000">
                                          <p:val>
                                            <p:strVal val="#ppt_y"/>
                                          </p:val>
                                        </p:tav>
                                      </p:tavLst>
                                    </p:anim>
                                  </p:childTnLst>
                                </p:cTn>
                              </p:par>
                              <p:par>
                                <p:cTn id="763" nodeType="withEffect" fill="hold" presetClass="entr" presetID="2" presetSubtype="4">
                                  <p:stCondLst>
                                    <p:cond delay="0"/>
                                  </p:stCondLst>
                                  <p:childTnLst>
                                    <p:set>
                                      <p:cBhvr>
                                        <p:cTn id="764" dur="1" fill="hold">
                                          <p:stCondLst>
                                            <p:cond delay="0"/>
                                          </p:stCondLst>
                                        </p:cTn>
                                        <p:tgtEl>
                                          <p:spTgt spid="528">
                                            <p:txEl>
                                              <p:pRg st="2" end="2"/>
                                            </p:txEl>
                                          </p:spTgt>
                                        </p:tgtEl>
                                        <p:attrNameLst>
                                          <p:attrName>style.visibility</p:attrName>
                                        </p:attrNameLst>
                                      </p:cBhvr>
                                      <p:to>
                                        <p:strVal val="visible"/>
                                      </p:to>
                                    </p:set>
                                    <p:anim calcmode="lin" valueType="num">
                                      <p:cBhvr additive="repl">
                                        <p:cTn id="765" dur="500" fill="hold"/>
                                        <p:tgtEl>
                                          <p:spTgt spid="528">
                                            <p:txEl>
                                              <p:pRg st="2" end="2"/>
                                            </p:txEl>
                                          </p:spTgt>
                                        </p:tgtEl>
                                        <p:attrNameLst>
                                          <p:attrName>ppt_x</p:attrName>
                                        </p:attrNameLst>
                                      </p:cBhvr>
                                      <p:tavLst>
                                        <p:tav tm="0">
                                          <p:val>
                                            <p:strVal val="#ppt_x"/>
                                          </p:val>
                                        </p:tav>
                                        <p:tav tm="100000">
                                          <p:val>
                                            <p:strVal val="#ppt_x"/>
                                          </p:val>
                                        </p:tav>
                                      </p:tavLst>
                                    </p:anim>
                                    <p:anim calcmode="lin" valueType="num">
                                      <p:cBhvr additive="repl">
                                        <p:cTn id="766" dur="500" fill="hold"/>
                                        <p:tgtEl>
                                          <p:spTgt spid="528">
                                            <p:txEl>
                                              <p:pRg st="2" end="2"/>
                                            </p:txEl>
                                          </p:spTgt>
                                        </p:tgtEl>
                                        <p:attrNameLst>
                                          <p:attrName>ppt_y</p:attrName>
                                        </p:attrNameLst>
                                      </p:cBhvr>
                                      <p:tavLst>
                                        <p:tav tm="0">
                                          <p:val>
                                            <p:strVal val="1+#ppt_h/2"/>
                                          </p:val>
                                        </p:tav>
                                        <p:tav tm="100000">
                                          <p:val>
                                            <p:strVal val="#ppt_y"/>
                                          </p:val>
                                        </p:tav>
                                      </p:tavLst>
                                    </p:anim>
                                  </p:childTnLst>
                                </p:cTn>
                              </p:par>
                              <p:par>
                                <p:cTn id="767" nodeType="withEffect" fill="hold" presetClass="entr" presetID="2" presetSubtype="4">
                                  <p:stCondLst>
                                    <p:cond delay="0"/>
                                  </p:stCondLst>
                                  <p:childTnLst>
                                    <p:set>
                                      <p:cBhvr>
                                        <p:cTn id="768" dur="1" fill="hold">
                                          <p:stCondLst>
                                            <p:cond delay="0"/>
                                          </p:stCondLst>
                                        </p:cTn>
                                        <p:tgtEl>
                                          <p:spTgt spid="528">
                                            <p:txEl>
                                              <p:pRg st="3" end="3"/>
                                            </p:txEl>
                                          </p:spTgt>
                                        </p:tgtEl>
                                        <p:attrNameLst>
                                          <p:attrName>style.visibility</p:attrName>
                                        </p:attrNameLst>
                                      </p:cBhvr>
                                      <p:to>
                                        <p:strVal val="visible"/>
                                      </p:to>
                                    </p:set>
                                    <p:anim calcmode="lin" valueType="num">
                                      <p:cBhvr additive="repl">
                                        <p:cTn id="769" dur="500" fill="hold"/>
                                        <p:tgtEl>
                                          <p:spTgt spid="528">
                                            <p:txEl>
                                              <p:pRg st="3" end="3"/>
                                            </p:txEl>
                                          </p:spTgt>
                                        </p:tgtEl>
                                        <p:attrNameLst>
                                          <p:attrName>ppt_x</p:attrName>
                                        </p:attrNameLst>
                                      </p:cBhvr>
                                      <p:tavLst>
                                        <p:tav tm="0">
                                          <p:val>
                                            <p:strVal val="#ppt_x"/>
                                          </p:val>
                                        </p:tav>
                                        <p:tav tm="100000">
                                          <p:val>
                                            <p:strVal val="#ppt_x"/>
                                          </p:val>
                                        </p:tav>
                                      </p:tavLst>
                                    </p:anim>
                                    <p:anim calcmode="lin" valueType="num">
                                      <p:cBhvr additive="repl">
                                        <p:cTn id="770" dur="500" fill="hold"/>
                                        <p:tgtEl>
                                          <p:spTgt spid="528">
                                            <p:txEl>
                                              <p:pRg st="3" end="3"/>
                                            </p:txEl>
                                          </p:spTgt>
                                        </p:tgtEl>
                                        <p:attrNameLst>
                                          <p:attrName>ppt_y</p:attrName>
                                        </p:attrNameLst>
                                      </p:cBhvr>
                                      <p:tavLst>
                                        <p:tav tm="0">
                                          <p:val>
                                            <p:strVal val="1+#ppt_h/2"/>
                                          </p:val>
                                        </p:tav>
                                        <p:tav tm="100000">
                                          <p:val>
                                            <p:strVal val="#ppt_y"/>
                                          </p:val>
                                        </p:tav>
                                      </p:tavLst>
                                    </p:anim>
                                  </p:childTnLst>
                                </p:cTn>
                              </p:par>
                              <p:par>
                                <p:cTn id="771" nodeType="withEffect" fill="hold" presetClass="entr" presetID="2" presetSubtype="4">
                                  <p:stCondLst>
                                    <p:cond delay="0"/>
                                  </p:stCondLst>
                                  <p:childTnLst>
                                    <p:set>
                                      <p:cBhvr>
                                        <p:cTn id="772" dur="1" fill="hold">
                                          <p:stCondLst>
                                            <p:cond delay="0"/>
                                          </p:stCondLst>
                                        </p:cTn>
                                        <p:tgtEl>
                                          <p:spTgt spid="528">
                                            <p:txEl>
                                              <p:pRg st="5" end="5"/>
                                            </p:txEl>
                                          </p:spTgt>
                                        </p:tgtEl>
                                        <p:attrNameLst>
                                          <p:attrName>style.visibility</p:attrName>
                                        </p:attrNameLst>
                                      </p:cBhvr>
                                      <p:to>
                                        <p:strVal val="visible"/>
                                      </p:to>
                                    </p:set>
                                    <p:anim calcmode="lin" valueType="num">
                                      <p:cBhvr additive="repl">
                                        <p:cTn id="773" dur="500" fill="hold"/>
                                        <p:tgtEl>
                                          <p:spTgt spid="528">
                                            <p:txEl>
                                              <p:pRg st="5" end="5"/>
                                            </p:txEl>
                                          </p:spTgt>
                                        </p:tgtEl>
                                        <p:attrNameLst>
                                          <p:attrName>ppt_x</p:attrName>
                                        </p:attrNameLst>
                                      </p:cBhvr>
                                      <p:tavLst>
                                        <p:tav tm="0">
                                          <p:val>
                                            <p:strVal val="#ppt_x"/>
                                          </p:val>
                                        </p:tav>
                                        <p:tav tm="100000">
                                          <p:val>
                                            <p:strVal val="#ppt_x"/>
                                          </p:val>
                                        </p:tav>
                                      </p:tavLst>
                                    </p:anim>
                                    <p:anim calcmode="lin" valueType="num">
                                      <p:cBhvr additive="repl">
                                        <p:cTn id="774" dur="500" fill="hold"/>
                                        <p:tgtEl>
                                          <p:spTgt spid="528">
                                            <p:txEl>
                                              <p:pRg st="5" end="5"/>
                                            </p:txEl>
                                          </p:spTgt>
                                        </p:tgtEl>
                                        <p:attrNameLst>
                                          <p:attrName>ppt_y</p:attrName>
                                        </p:attrNameLst>
                                      </p:cBhvr>
                                      <p:tavLst>
                                        <p:tav tm="0">
                                          <p:val>
                                            <p:strVal val="1+#ppt_h/2"/>
                                          </p:val>
                                        </p:tav>
                                        <p:tav tm="100000">
                                          <p:val>
                                            <p:strVal val="#ppt_y"/>
                                          </p:val>
                                        </p:tav>
                                      </p:tavLst>
                                    </p:anim>
                                  </p:childTnLst>
                                </p:cTn>
                              </p:par>
                              <p:par>
                                <p:cTn id="775" nodeType="withEffect" fill="hold" presetClass="entr" presetID="2" presetSubtype="4">
                                  <p:stCondLst>
                                    <p:cond delay="0"/>
                                  </p:stCondLst>
                                  <p:childTnLst>
                                    <p:set>
                                      <p:cBhvr>
                                        <p:cTn id="776" dur="1" fill="hold">
                                          <p:stCondLst>
                                            <p:cond delay="0"/>
                                          </p:stCondLst>
                                        </p:cTn>
                                        <p:tgtEl>
                                          <p:spTgt spid="528">
                                            <p:txEl>
                                              <p:pRg st="6" end="6"/>
                                            </p:txEl>
                                          </p:spTgt>
                                        </p:tgtEl>
                                        <p:attrNameLst>
                                          <p:attrName>style.visibility</p:attrName>
                                        </p:attrNameLst>
                                      </p:cBhvr>
                                      <p:to>
                                        <p:strVal val="visible"/>
                                      </p:to>
                                    </p:set>
                                    <p:anim calcmode="lin" valueType="num">
                                      <p:cBhvr additive="repl">
                                        <p:cTn id="777" dur="500" fill="hold"/>
                                        <p:tgtEl>
                                          <p:spTgt spid="528">
                                            <p:txEl>
                                              <p:pRg st="6" end="6"/>
                                            </p:txEl>
                                          </p:spTgt>
                                        </p:tgtEl>
                                        <p:attrNameLst>
                                          <p:attrName>ppt_x</p:attrName>
                                        </p:attrNameLst>
                                      </p:cBhvr>
                                      <p:tavLst>
                                        <p:tav tm="0">
                                          <p:val>
                                            <p:strVal val="#ppt_x"/>
                                          </p:val>
                                        </p:tav>
                                        <p:tav tm="100000">
                                          <p:val>
                                            <p:strVal val="#ppt_x"/>
                                          </p:val>
                                        </p:tav>
                                      </p:tavLst>
                                    </p:anim>
                                    <p:anim calcmode="lin" valueType="num">
                                      <p:cBhvr additive="repl">
                                        <p:cTn id="778" dur="500" fill="hold"/>
                                        <p:tgtEl>
                                          <p:spTgt spid="528">
                                            <p:txEl>
                                              <p:pRg st="6" end="6"/>
                                            </p:txEl>
                                          </p:spTgt>
                                        </p:tgtEl>
                                        <p:attrNameLst>
                                          <p:attrName>ppt_y</p:attrName>
                                        </p:attrNameLst>
                                      </p:cBhvr>
                                      <p:tavLst>
                                        <p:tav tm="0">
                                          <p:val>
                                            <p:strVal val="1+#ppt_h/2"/>
                                          </p:val>
                                        </p:tav>
                                        <p:tav tm="100000">
                                          <p:val>
                                            <p:strVal val="#ppt_y"/>
                                          </p:val>
                                        </p:tav>
                                      </p:tavLst>
                                    </p:anim>
                                  </p:childTnLst>
                                </p:cTn>
                              </p:par>
                              <p:par>
                                <p:cTn id="779" nodeType="withEffect" fill="hold" presetClass="entr" presetID="2" presetSubtype="4">
                                  <p:stCondLst>
                                    <p:cond delay="0"/>
                                  </p:stCondLst>
                                  <p:childTnLst>
                                    <p:set>
                                      <p:cBhvr>
                                        <p:cTn id="780" dur="1" fill="hold">
                                          <p:stCondLst>
                                            <p:cond delay="0"/>
                                          </p:stCondLst>
                                        </p:cTn>
                                        <p:tgtEl>
                                          <p:spTgt spid="528">
                                            <p:txEl>
                                              <p:pRg st="7" end="7"/>
                                            </p:txEl>
                                          </p:spTgt>
                                        </p:tgtEl>
                                        <p:attrNameLst>
                                          <p:attrName>style.visibility</p:attrName>
                                        </p:attrNameLst>
                                      </p:cBhvr>
                                      <p:to>
                                        <p:strVal val="visible"/>
                                      </p:to>
                                    </p:set>
                                    <p:anim calcmode="lin" valueType="num">
                                      <p:cBhvr additive="repl">
                                        <p:cTn id="781" dur="500" fill="hold"/>
                                        <p:tgtEl>
                                          <p:spTgt spid="528">
                                            <p:txEl>
                                              <p:pRg st="7" end="7"/>
                                            </p:txEl>
                                          </p:spTgt>
                                        </p:tgtEl>
                                        <p:attrNameLst>
                                          <p:attrName>ppt_x</p:attrName>
                                        </p:attrNameLst>
                                      </p:cBhvr>
                                      <p:tavLst>
                                        <p:tav tm="0">
                                          <p:val>
                                            <p:strVal val="#ppt_x"/>
                                          </p:val>
                                        </p:tav>
                                        <p:tav tm="100000">
                                          <p:val>
                                            <p:strVal val="#ppt_x"/>
                                          </p:val>
                                        </p:tav>
                                      </p:tavLst>
                                    </p:anim>
                                    <p:anim calcmode="lin" valueType="num">
                                      <p:cBhvr additive="repl">
                                        <p:cTn id="782" dur="500" fill="hold"/>
                                        <p:tgtEl>
                                          <p:spTgt spid="528">
                                            <p:txEl>
                                              <p:pRg st="7" end="7"/>
                                            </p:txEl>
                                          </p:spTgt>
                                        </p:tgtEl>
                                        <p:attrNameLst>
                                          <p:attrName>ppt_y</p:attrName>
                                        </p:attrNameLst>
                                      </p:cBhvr>
                                      <p:tavLst>
                                        <p:tav tm="0">
                                          <p:val>
                                            <p:strVal val="1+#ppt_h/2"/>
                                          </p:val>
                                        </p:tav>
                                        <p:tav tm="100000">
                                          <p:val>
                                            <p:strVal val="#ppt_y"/>
                                          </p:val>
                                        </p:tav>
                                      </p:tavLst>
                                    </p:anim>
                                  </p:childTnLst>
                                </p:cTn>
                              </p:par>
                              <p:par>
                                <p:cTn id="783" nodeType="withEffect" fill="hold" presetClass="entr" presetID="2" presetSubtype="4">
                                  <p:stCondLst>
                                    <p:cond delay="0"/>
                                  </p:stCondLst>
                                  <p:childTnLst>
                                    <p:set>
                                      <p:cBhvr>
                                        <p:cTn id="784" dur="1" fill="hold">
                                          <p:stCondLst>
                                            <p:cond delay="0"/>
                                          </p:stCondLst>
                                        </p:cTn>
                                        <p:tgtEl>
                                          <p:spTgt spid="528">
                                            <p:txEl>
                                              <p:pRg st="8" end="8"/>
                                            </p:txEl>
                                          </p:spTgt>
                                        </p:tgtEl>
                                        <p:attrNameLst>
                                          <p:attrName>style.visibility</p:attrName>
                                        </p:attrNameLst>
                                      </p:cBhvr>
                                      <p:to>
                                        <p:strVal val="visible"/>
                                      </p:to>
                                    </p:set>
                                    <p:anim calcmode="lin" valueType="num">
                                      <p:cBhvr additive="repl">
                                        <p:cTn id="785" dur="500" fill="hold"/>
                                        <p:tgtEl>
                                          <p:spTgt spid="528">
                                            <p:txEl>
                                              <p:pRg st="8" end="8"/>
                                            </p:txEl>
                                          </p:spTgt>
                                        </p:tgtEl>
                                        <p:attrNameLst>
                                          <p:attrName>ppt_x</p:attrName>
                                        </p:attrNameLst>
                                      </p:cBhvr>
                                      <p:tavLst>
                                        <p:tav tm="0">
                                          <p:val>
                                            <p:strVal val="#ppt_x"/>
                                          </p:val>
                                        </p:tav>
                                        <p:tav tm="100000">
                                          <p:val>
                                            <p:strVal val="#ppt_x"/>
                                          </p:val>
                                        </p:tav>
                                      </p:tavLst>
                                    </p:anim>
                                    <p:anim calcmode="lin" valueType="num">
                                      <p:cBhvr additive="repl">
                                        <p:cTn id="786" dur="500" fill="hold"/>
                                        <p:tgtEl>
                                          <p:spTgt spid="528">
                                            <p:txEl>
                                              <p:pRg st="8" end="8"/>
                                            </p:txEl>
                                          </p:spTgt>
                                        </p:tgtEl>
                                        <p:attrNameLst>
                                          <p:attrName>ppt_y</p:attrName>
                                        </p:attrNameLst>
                                      </p:cBhvr>
                                      <p:tavLst>
                                        <p:tav tm="0">
                                          <p:val>
                                            <p:strVal val="1+#ppt_h/2"/>
                                          </p:val>
                                        </p:tav>
                                        <p:tav tm="100000">
                                          <p:val>
                                            <p:strVal val="#ppt_y"/>
                                          </p:val>
                                        </p:tav>
                                      </p:tavLst>
                                    </p:anim>
                                  </p:childTnLst>
                                </p:cTn>
                              </p:par>
                              <p:par>
                                <p:cTn id="787" nodeType="withEffect" fill="hold" presetClass="entr" presetID="2" presetSubtype="4">
                                  <p:stCondLst>
                                    <p:cond delay="0"/>
                                  </p:stCondLst>
                                  <p:childTnLst>
                                    <p:set>
                                      <p:cBhvr>
                                        <p:cTn id="788" dur="1" fill="hold">
                                          <p:stCondLst>
                                            <p:cond delay="0"/>
                                          </p:stCondLst>
                                        </p:cTn>
                                        <p:tgtEl>
                                          <p:spTgt spid="528">
                                            <p:txEl>
                                              <p:pRg st="9" end="9"/>
                                            </p:txEl>
                                          </p:spTgt>
                                        </p:tgtEl>
                                        <p:attrNameLst>
                                          <p:attrName>style.visibility</p:attrName>
                                        </p:attrNameLst>
                                      </p:cBhvr>
                                      <p:to>
                                        <p:strVal val="visible"/>
                                      </p:to>
                                    </p:set>
                                    <p:anim calcmode="lin" valueType="num">
                                      <p:cBhvr additive="repl">
                                        <p:cTn id="789" dur="500" fill="hold"/>
                                        <p:tgtEl>
                                          <p:spTgt spid="528">
                                            <p:txEl>
                                              <p:pRg st="9" end="9"/>
                                            </p:txEl>
                                          </p:spTgt>
                                        </p:tgtEl>
                                        <p:attrNameLst>
                                          <p:attrName>ppt_x</p:attrName>
                                        </p:attrNameLst>
                                      </p:cBhvr>
                                      <p:tavLst>
                                        <p:tav tm="0">
                                          <p:val>
                                            <p:strVal val="#ppt_x"/>
                                          </p:val>
                                        </p:tav>
                                        <p:tav tm="100000">
                                          <p:val>
                                            <p:strVal val="#ppt_x"/>
                                          </p:val>
                                        </p:tav>
                                      </p:tavLst>
                                    </p:anim>
                                    <p:anim calcmode="lin" valueType="num">
                                      <p:cBhvr additive="repl">
                                        <p:cTn id="790" dur="500" fill="hold"/>
                                        <p:tgtEl>
                                          <p:spTgt spid="528">
                                            <p:txEl>
                                              <p:pRg st="9" end="9"/>
                                            </p:txEl>
                                          </p:spTgt>
                                        </p:tgtEl>
                                        <p:attrNameLst>
                                          <p:attrName>ppt_y</p:attrName>
                                        </p:attrNameLst>
                                      </p:cBhvr>
                                      <p:tavLst>
                                        <p:tav tm="0">
                                          <p:val>
                                            <p:strVal val="1+#ppt_h/2"/>
                                          </p:val>
                                        </p:tav>
                                        <p:tav tm="100000">
                                          <p:val>
                                            <p:strVal val="#ppt_y"/>
                                          </p:val>
                                        </p:tav>
                                      </p:tavLst>
                                    </p:anim>
                                  </p:childTnLst>
                                </p:cTn>
                              </p:par>
                              <p:par>
                                <p:cTn id="791" nodeType="withEffect" fill="hold" presetClass="entr" presetID="2" presetSubtype="4">
                                  <p:stCondLst>
                                    <p:cond delay="0"/>
                                  </p:stCondLst>
                                  <p:childTnLst>
                                    <p:set>
                                      <p:cBhvr>
                                        <p:cTn id="792" dur="1" fill="hold">
                                          <p:stCondLst>
                                            <p:cond delay="0"/>
                                          </p:stCondLst>
                                        </p:cTn>
                                        <p:tgtEl>
                                          <p:spTgt spid="528">
                                            <p:txEl>
                                              <p:pRg st="10" end="10"/>
                                            </p:txEl>
                                          </p:spTgt>
                                        </p:tgtEl>
                                        <p:attrNameLst>
                                          <p:attrName>style.visibility</p:attrName>
                                        </p:attrNameLst>
                                      </p:cBhvr>
                                      <p:to>
                                        <p:strVal val="visible"/>
                                      </p:to>
                                    </p:set>
                                    <p:anim calcmode="lin" valueType="num">
                                      <p:cBhvr additive="repl">
                                        <p:cTn id="793" dur="500" fill="hold"/>
                                        <p:tgtEl>
                                          <p:spTgt spid="528">
                                            <p:txEl>
                                              <p:pRg st="10" end="10"/>
                                            </p:txEl>
                                          </p:spTgt>
                                        </p:tgtEl>
                                        <p:attrNameLst>
                                          <p:attrName>ppt_x</p:attrName>
                                        </p:attrNameLst>
                                      </p:cBhvr>
                                      <p:tavLst>
                                        <p:tav tm="0">
                                          <p:val>
                                            <p:strVal val="#ppt_x"/>
                                          </p:val>
                                        </p:tav>
                                        <p:tav tm="100000">
                                          <p:val>
                                            <p:strVal val="#ppt_x"/>
                                          </p:val>
                                        </p:tav>
                                      </p:tavLst>
                                    </p:anim>
                                    <p:anim calcmode="lin" valueType="num">
                                      <p:cBhvr additive="repl">
                                        <p:cTn id="794" dur="500" fill="hold"/>
                                        <p:tgtEl>
                                          <p:spTgt spid="528">
                                            <p:txEl>
                                              <p:pRg st="10" end="10"/>
                                            </p:txEl>
                                          </p:spTgt>
                                        </p:tgtEl>
                                        <p:attrNameLst>
                                          <p:attrName>ppt_y</p:attrName>
                                        </p:attrNameLst>
                                      </p:cBhvr>
                                      <p:tavLst>
                                        <p:tav tm="0">
                                          <p:val>
                                            <p:strVal val="1+#ppt_h/2"/>
                                          </p:val>
                                        </p:tav>
                                        <p:tav tm="100000">
                                          <p:val>
                                            <p:strVal val="#ppt_y"/>
                                          </p:val>
                                        </p:tav>
                                      </p:tavLst>
                                    </p:anim>
                                  </p:childTnLst>
                                </p:cTn>
                              </p:par>
                              <p:par>
                                <p:cTn id="795" nodeType="withEffect" fill="hold" presetClass="entr" presetID="2" presetSubtype="4">
                                  <p:stCondLst>
                                    <p:cond delay="0"/>
                                  </p:stCondLst>
                                  <p:childTnLst>
                                    <p:set>
                                      <p:cBhvr>
                                        <p:cTn id="796" dur="1" fill="hold">
                                          <p:stCondLst>
                                            <p:cond delay="0"/>
                                          </p:stCondLst>
                                        </p:cTn>
                                        <p:tgtEl>
                                          <p:spTgt spid="528">
                                            <p:txEl>
                                              <p:pRg st="11" end="11"/>
                                            </p:txEl>
                                          </p:spTgt>
                                        </p:tgtEl>
                                        <p:attrNameLst>
                                          <p:attrName>style.visibility</p:attrName>
                                        </p:attrNameLst>
                                      </p:cBhvr>
                                      <p:to>
                                        <p:strVal val="visible"/>
                                      </p:to>
                                    </p:set>
                                    <p:anim calcmode="lin" valueType="num">
                                      <p:cBhvr additive="repl">
                                        <p:cTn id="797" dur="500" fill="hold"/>
                                        <p:tgtEl>
                                          <p:spTgt spid="528">
                                            <p:txEl>
                                              <p:pRg st="11" end="11"/>
                                            </p:txEl>
                                          </p:spTgt>
                                        </p:tgtEl>
                                        <p:attrNameLst>
                                          <p:attrName>ppt_x</p:attrName>
                                        </p:attrNameLst>
                                      </p:cBhvr>
                                      <p:tavLst>
                                        <p:tav tm="0">
                                          <p:val>
                                            <p:strVal val="#ppt_x"/>
                                          </p:val>
                                        </p:tav>
                                        <p:tav tm="100000">
                                          <p:val>
                                            <p:strVal val="#ppt_x"/>
                                          </p:val>
                                        </p:tav>
                                      </p:tavLst>
                                    </p:anim>
                                    <p:anim calcmode="lin" valueType="num">
                                      <p:cBhvr additive="repl">
                                        <p:cTn id="798" dur="500" fill="hold"/>
                                        <p:tgtEl>
                                          <p:spTgt spid="528">
                                            <p:txEl>
                                              <p:pRg st="11" end="11"/>
                                            </p:txEl>
                                          </p:spTgt>
                                        </p:tgtEl>
                                        <p:attrNameLst>
                                          <p:attrName>ppt_y</p:attrName>
                                        </p:attrNameLst>
                                      </p:cBhvr>
                                      <p:tavLst>
                                        <p:tav tm="0">
                                          <p:val>
                                            <p:strVal val="1+#ppt_h/2"/>
                                          </p:val>
                                        </p:tav>
                                        <p:tav tm="100000">
                                          <p:val>
                                            <p:strVal val="#ppt_y"/>
                                          </p:val>
                                        </p:tav>
                                      </p:tavLst>
                                    </p:anim>
                                  </p:childTnLst>
                                </p:cTn>
                              </p:par>
                              <p:par>
                                <p:cTn id="799" nodeType="withEffect" fill="hold" presetClass="entr" presetID="2" presetSubtype="4">
                                  <p:stCondLst>
                                    <p:cond delay="0"/>
                                  </p:stCondLst>
                                  <p:childTnLst>
                                    <p:set>
                                      <p:cBhvr>
                                        <p:cTn id="800" dur="1" fill="hold">
                                          <p:stCondLst>
                                            <p:cond delay="0"/>
                                          </p:stCondLst>
                                        </p:cTn>
                                        <p:tgtEl>
                                          <p:spTgt spid="528">
                                            <p:txEl>
                                              <p:pRg st="12" end="12"/>
                                            </p:txEl>
                                          </p:spTgt>
                                        </p:tgtEl>
                                        <p:attrNameLst>
                                          <p:attrName>style.visibility</p:attrName>
                                        </p:attrNameLst>
                                      </p:cBhvr>
                                      <p:to>
                                        <p:strVal val="visible"/>
                                      </p:to>
                                    </p:set>
                                    <p:anim calcmode="lin" valueType="num">
                                      <p:cBhvr additive="repl">
                                        <p:cTn id="801" dur="500" fill="hold"/>
                                        <p:tgtEl>
                                          <p:spTgt spid="528">
                                            <p:txEl>
                                              <p:pRg st="12" end="12"/>
                                            </p:txEl>
                                          </p:spTgt>
                                        </p:tgtEl>
                                        <p:attrNameLst>
                                          <p:attrName>ppt_x</p:attrName>
                                        </p:attrNameLst>
                                      </p:cBhvr>
                                      <p:tavLst>
                                        <p:tav tm="0">
                                          <p:val>
                                            <p:strVal val="#ppt_x"/>
                                          </p:val>
                                        </p:tav>
                                        <p:tav tm="100000">
                                          <p:val>
                                            <p:strVal val="#ppt_x"/>
                                          </p:val>
                                        </p:tav>
                                      </p:tavLst>
                                    </p:anim>
                                    <p:anim calcmode="lin" valueType="num">
                                      <p:cBhvr additive="repl">
                                        <p:cTn id="802" dur="500" fill="hold"/>
                                        <p:tgtEl>
                                          <p:spTgt spid="528">
                                            <p:txEl>
                                              <p:pRg st="12" end="12"/>
                                            </p:txEl>
                                          </p:spTgt>
                                        </p:tgtEl>
                                        <p:attrNameLst>
                                          <p:attrName>ppt_y</p:attrName>
                                        </p:attrNameLst>
                                      </p:cBhvr>
                                      <p:tavLst>
                                        <p:tav tm="0">
                                          <p:val>
                                            <p:strVal val="1+#ppt_h/2"/>
                                          </p:val>
                                        </p:tav>
                                        <p:tav tm="100000">
                                          <p:val>
                                            <p:strVal val="#ppt_y"/>
                                          </p:val>
                                        </p:tav>
                                      </p:tavLst>
                                    </p:anim>
                                  </p:childTnLst>
                                </p:cTn>
                              </p:par>
                              <p:par>
                                <p:cTn id="803" nodeType="withEffect" fill="hold" presetClass="entr" presetID="2" presetSubtype="4">
                                  <p:stCondLst>
                                    <p:cond delay="0"/>
                                  </p:stCondLst>
                                  <p:childTnLst>
                                    <p:set>
                                      <p:cBhvr>
                                        <p:cTn id="804" dur="1" fill="hold">
                                          <p:stCondLst>
                                            <p:cond delay="0"/>
                                          </p:stCondLst>
                                        </p:cTn>
                                        <p:tgtEl>
                                          <p:spTgt spid="528">
                                            <p:txEl>
                                              <p:pRg st="13" end="13"/>
                                            </p:txEl>
                                          </p:spTgt>
                                        </p:tgtEl>
                                        <p:attrNameLst>
                                          <p:attrName>style.visibility</p:attrName>
                                        </p:attrNameLst>
                                      </p:cBhvr>
                                      <p:to>
                                        <p:strVal val="visible"/>
                                      </p:to>
                                    </p:set>
                                    <p:anim calcmode="lin" valueType="num">
                                      <p:cBhvr additive="repl">
                                        <p:cTn id="805" dur="500" fill="hold"/>
                                        <p:tgtEl>
                                          <p:spTgt spid="528">
                                            <p:txEl>
                                              <p:pRg st="13" end="13"/>
                                            </p:txEl>
                                          </p:spTgt>
                                        </p:tgtEl>
                                        <p:attrNameLst>
                                          <p:attrName>ppt_x</p:attrName>
                                        </p:attrNameLst>
                                      </p:cBhvr>
                                      <p:tavLst>
                                        <p:tav tm="0">
                                          <p:val>
                                            <p:strVal val="#ppt_x"/>
                                          </p:val>
                                        </p:tav>
                                        <p:tav tm="100000">
                                          <p:val>
                                            <p:strVal val="#ppt_x"/>
                                          </p:val>
                                        </p:tav>
                                      </p:tavLst>
                                    </p:anim>
                                    <p:anim calcmode="lin" valueType="num">
                                      <p:cBhvr additive="repl">
                                        <p:cTn id="806" dur="500" fill="hold"/>
                                        <p:tgtEl>
                                          <p:spTgt spid="528">
                                            <p:txEl>
                                              <p:pRg st="13" end="13"/>
                                            </p:txEl>
                                          </p:spTgt>
                                        </p:tgtEl>
                                        <p:attrNameLst>
                                          <p:attrName>ppt_y</p:attrName>
                                        </p:attrNameLst>
                                      </p:cBhvr>
                                      <p:tavLst>
                                        <p:tav tm="0">
                                          <p:val>
                                            <p:strVal val="1+#ppt_h/2"/>
                                          </p:val>
                                        </p:tav>
                                        <p:tav tm="100000">
                                          <p:val>
                                            <p:strVal val="#ppt_y"/>
                                          </p:val>
                                        </p:tav>
                                      </p:tavLst>
                                    </p:anim>
                                  </p:childTnLst>
                                </p:cTn>
                              </p:par>
                              <p:par>
                                <p:cTn id="807" nodeType="withEffect" fill="hold" presetClass="entr" presetID="2" presetSubtype="4">
                                  <p:stCondLst>
                                    <p:cond delay="0"/>
                                  </p:stCondLst>
                                  <p:childTnLst>
                                    <p:set>
                                      <p:cBhvr>
                                        <p:cTn id="808" dur="1" fill="hold">
                                          <p:stCondLst>
                                            <p:cond delay="0"/>
                                          </p:stCondLst>
                                        </p:cTn>
                                        <p:tgtEl>
                                          <p:spTgt spid="528">
                                            <p:txEl>
                                              <p:pRg st="14" end="14"/>
                                            </p:txEl>
                                          </p:spTgt>
                                        </p:tgtEl>
                                        <p:attrNameLst>
                                          <p:attrName>style.visibility</p:attrName>
                                        </p:attrNameLst>
                                      </p:cBhvr>
                                      <p:to>
                                        <p:strVal val="visible"/>
                                      </p:to>
                                    </p:set>
                                    <p:anim calcmode="lin" valueType="num">
                                      <p:cBhvr additive="repl">
                                        <p:cTn id="809" dur="500" fill="hold"/>
                                        <p:tgtEl>
                                          <p:spTgt spid="528">
                                            <p:txEl>
                                              <p:pRg st="14" end="14"/>
                                            </p:txEl>
                                          </p:spTgt>
                                        </p:tgtEl>
                                        <p:attrNameLst>
                                          <p:attrName>ppt_x</p:attrName>
                                        </p:attrNameLst>
                                      </p:cBhvr>
                                      <p:tavLst>
                                        <p:tav tm="0">
                                          <p:val>
                                            <p:strVal val="#ppt_x"/>
                                          </p:val>
                                        </p:tav>
                                        <p:tav tm="100000">
                                          <p:val>
                                            <p:strVal val="#ppt_x"/>
                                          </p:val>
                                        </p:tav>
                                      </p:tavLst>
                                    </p:anim>
                                    <p:anim calcmode="lin" valueType="num">
                                      <p:cBhvr additive="repl">
                                        <p:cTn id="810" dur="500" fill="hold"/>
                                        <p:tgtEl>
                                          <p:spTgt spid="52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31" name="PlaceHolder 2"/>
          <p:cNvSpPr>
            <a:spLocks noGrp="1"/>
          </p:cNvSpPr>
          <p:nvPr>
            <p:ph/>
          </p:nvPr>
        </p:nvSpPr>
        <p:spPr>
          <a:xfrm>
            <a:off x="385200" y="1200960"/>
            <a:ext cx="7555320" cy="32770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Results (may vary):</a:t>
            </a:r>
            <a:endParaRPr b="0" lang="en-US" sz="20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endParaRPr b="0" lang="en-US" sz="14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0" lang="en-US" sz="14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long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0" lang="en-US" sz="14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long</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long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8</a:t>
            </a:r>
            <a:endParaRPr b="0" lang="en-US" sz="14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0" lang="en-US" sz="1400" spc="-1" strike="noStrike">
              <a:latin typeface="Arial"/>
            </a:endParaRPr>
          </a:p>
          <a:p>
            <a:pPr marL="399960" indent="-2700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the last item (string) is independent of length of the string!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size of an object is always fixed! (hint: it may contain a pointer to the real data). </a:t>
            </a:r>
            <a:endParaRPr b="0" lang="en-US" sz="2000" spc="-1" strike="noStrike">
              <a:latin typeface="Arial"/>
            </a:endParaRPr>
          </a:p>
        </p:txBody>
      </p:sp>
      <p:sp>
        <p:nvSpPr>
          <p:cNvPr id="532" name="PlaceHolder 3"/>
          <p:cNvSpPr>
            <a:spLocks noGrp="1"/>
          </p:cNvSpPr>
          <p:nvPr>
            <p:ph type="sldNum" idx="5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24BBFD-62D8-49DD-AA41-73CE081D185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11" dur="indefinite" restart="never" nodeType="tmRoot">
          <p:childTnLst>
            <p:seq>
              <p:cTn id="812" dur="indefinite" nodeType="mainSeq">
                <p:childTnLst>
                  <p:par>
                    <p:cTn id="813" fill="hold">
                      <p:stCondLst>
                        <p:cond delay="indefinite"/>
                      </p:stCondLst>
                      <p:childTnLst>
                        <p:par>
                          <p:cTn id="814" fill="hold">
                            <p:stCondLst>
                              <p:cond delay="0"/>
                            </p:stCondLst>
                            <p:childTnLst>
                              <p:par>
                                <p:cTn id="815" nodeType="clickEffect" fill="hold" presetClass="entr" presetID="2" presetSubtype="4">
                                  <p:stCondLst>
                                    <p:cond delay="0"/>
                                  </p:stCondLst>
                                  <p:childTnLst>
                                    <p:set>
                                      <p:cBhvr>
                                        <p:cTn id="816" dur="1" fill="hold">
                                          <p:stCondLst>
                                            <p:cond delay="0"/>
                                          </p:stCondLst>
                                        </p:cTn>
                                        <p:tgtEl>
                                          <p:spTgt spid="531">
                                            <p:txEl>
                                              <p:pRg st="7" end="7"/>
                                            </p:txEl>
                                          </p:spTgt>
                                        </p:tgtEl>
                                        <p:attrNameLst>
                                          <p:attrName>style.visibility</p:attrName>
                                        </p:attrNameLst>
                                      </p:cBhvr>
                                      <p:to>
                                        <p:strVal val="visible"/>
                                      </p:to>
                                    </p:set>
                                    <p:anim calcmode="lin" valueType="num">
                                      <p:cBhvr additive="repl">
                                        <p:cTn id="817" dur="500" fill="hold"/>
                                        <p:tgtEl>
                                          <p:spTgt spid="531">
                                            <p:txEl>
                                              <p:pRg st="7" end="7"/>
                                            </p:txEl>
                                          </p:spTgt>
                                        </p:tgtEl>
                                        <p:attrNameLst>
                                          <p:attrName>ppt_x</p:attrName>
                                        </p:attrNameLst>
                                      </p:cBhvr>
                                      <p:tavLst>
                                        <p:tav tm="0">
                                          <p:val>
                                            <p:strVal val="#ppt_x"/>
                                          </p:val>
                                        </p:tav>
                                        <p:tav tm="100000">
                                          <p:val>
                                            <p:strVal val="#ppt_x"/>
                                          </p:val>
                                        </p:tav>
                                      </p:tavLst>
                                    </p:anim>
                                    <p:anim calcmode="lin" valueType="num">
                                      <p:cBhvr additive="repl">
                                        <p:cTn id="818" dur="500" fill="hold"/>
                                        <p:tgtEl>
                                          <p:spTgt spid="5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19" fill="hold">
                      <p:stCondLst>
                        <p:cond delay="indefinite"/>
                      </p:stCondLst>
                      <p:childTnLst>
                        <p:par>
                          <p:cTn id="820" fill="hold">
                            <p:stCondLst>
                              <p:cond delay="0"/>
                            </p:stCondLst>
                            <p:childTnLst>
                              <p:par>
                                <p:cTn id="821" nodeType="clickEffect" fill="hold" presetClass="entr" presetID="2" presetSubtype="4">
                                  <p:stCondLst>
                                    <p:cond delay="0"/>
                                  </p:stCondLst>
                                  <p:childTnLst>
                                    <p:set>
                                      <p:cBhvr>
                                        <p:cTn id="822" dur="1" fill="hold">
                                          <p:stCondLst>
                                            <p:cond delay="0"/>
                                          </p:stCondLst>
                                        </p:cTn>
                                        <p:tgtEl>
                                          <p:spTgt spid="531">
                                            <p:txEl>
                                              <p:pRg st="8" end="8"/>
                                            </p:txEl>
                                          </p:spTgt>
                                        </p:tgtEl>
                                        <p:attrNameLst>
                                          <p:attrName>style.visibility</p:attrName>
                                        </p:attrNameLst>
                                      </p:cBhvr>
                                      <p:to>
                                        <p:strVal val="visible"/>
                                      </p:to>
                                    </p:set>
                                    <p:anim calcmode="lin" valueType="num">
                                      <p:cBhvr additive="repl">
                                        <p:cTn id="823" dur="500" fill="hold"/>
                                        <p:tgtEl>
                                          <p:spTgt spid="531">
                                            <p:txEl>
                                              <p:pRg st="8" end="8"/>
                                            </p:txEl>
                                          </p:spTgt>
                                        </p:tgtEl>
                                        <p:attrNameLst>
                                          <p:attrName>ppt_x</p:attrName>
                                        </p:attrNameLst>
                                      </p:cBhvr>
                                      <p:tavLst>
                                        <p:tav tm="0">
                                          <p:val>
                                            <p:strVal val="#ppt_x"/>
                                          </p:val>
                                        </p:tav>
                                        <p:tav tm="100000">
                                          <p:val>
                                            <p:strVal val="#ppt_x"/>
                                          </p:val>
                                        </p:tav>
                                      </p:tavLst>
                                    </p:anim>
                                    <p:anim calcmode="lin" valueType="num">
                                      <p:cBhvr additive="repl">
                                        <p:cTn id="824" dur="500" fill="hold"/>
                                        <p:tgtEl>
                                          <p:spTgt spid="5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34" name="PlaceHolder 2"/>
          <p:cNvSpPr>
            <a:spLocks noGrp="1"/>
          </p:cNvSpPr>
          <p:nvPr>
            <p:ph/>
          </p:nvPr>
        </p:nvSpPr>
        <p:spPr>
          <a:xfrm>
            <a:off x="385200" y="1200960"/>
            <a:ext cx="7555320" cy="35478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 aware of the (confusing) notation for pointers: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that the data of type double is const and cannot be modified through the pointer.</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that the data can be modified through the pointer, but the value of the pointer is const: it will always point to var.</a:t>
            </a:r>
            <a:endParaRPr b="0" lang="en-US" sz="2000" spc="-1" strike="noStrike">
              <a:latin typeface="Arial"/>
            </a:endParaRPr>
          </a:p>
        </p:txBody>
      </p:sp>
      <p:sp>
        <p:nvSpPr>
          <p:cNvPr id="535" name="PlaceHolder 3"/>
          <p:cNvSpPr>
            <a:spLocks noGrp="1"/>
          </p:cNvSpPr>
          <p:nvPr>
            <p:ph type="sldNum" idx="5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E730BAF-3367-48CD-82B9-64A7D18B78F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25" dur="indefinite" restart="never" nodeType="tmRoot">
          <p:childTnLst>
            <p:seq>
              <p:cTn id="826" dur="indefinite" nodeType="mainSeq">
                <p:childTnLst>
                  <p:par>
                    <p:cTn id="827" fill="hold">
                      <p:stCondLst>
                        <p:cond delay="indefinite"/>
                      </p:stCondLst>
                      <p:childTnLst>
                        <p:par>
                          <p:cTn id="828" fill="hold">
                            <p:stCondLst>
                              <p:cond delay="0"/>
                            </p:stCondLst>
                            <p:childTnLst>
                              <p:par>
                                <p:cTn id="829" nodeType="clickEffect" fill="hold" presetClass="entr" presetID="2" presetSubtype="4">
                                  <p:stCondLst>
                                    <p:cond delay="0"/>
                                  </p:stCondLst>
                                  <p:childTnLst>
                                    <p:set>
                                      <p:cBhvr>
                                        <p:cTn id="830" dur="1" fill="hold">
                                          <p:stCondLst>
                                            <p:cond delay="0"/>
                                          </p:stCondLst>
                                        </p:cTn>
                                        <p:tgtEl>
                                          <p:spTgt spid="534">
                                            <p:txEl>
                                              <p:pRg st="1" end="1"/>
                                            </p:txEl>
                                          </p:spTgt>
                                        </p:tgtEl>
                                        <p:attrNameLst>
                                          <p:attrName>style.visibility</p:attrName>
                                        </p:attrNameLst>
                                      </p:cBhvr>
                                      <p:to>
                                        <p:strVal val="visible"/>
                                      </p:to>
                                    </p:set>
                                    <p:anim calcmode="lin" valueType="num">
                                      <p:cBhvr additive="repl">
                                        <p:cTn id="831" dur="500" fill="hold"/>
                                        <p:tgtEl>
                                          <p:spTgt spid="534">
                                            <p:txEl>
                                              <p:pRg st="1" end="1"/>
                                            </p:txEl>
                                          </p:spTgt>
                                        </p:tgtEl>
                                        <p:attrNameLst>
                                          <p:attrName>ppt_x</p:attrName>
                                        </p:attrNameLst>
                                      </p:cBhvr>
                                      <p:tavLst>
                                        <p:tav tm="0">
                                          <p:val>
                                            <p:strVal val="#ppt_x"/>
                                          </p:val>
                                        </p:tav>
                                        <p:tav tm="100000">
                                          <p:val>
                                            <p:strVal val="#ppt_x"/>
                                          </p:val>
                                        </p:tav>
                                      </p:tavLst>
                                    </p:anim>
                                    <p:anim calcmode="lin" valueType="num">
                                      <p:cBhvr additive="repl">
                                        <p:cTn id="832" dur="500" fill="hold"/>
                                        <p:tgtEl>
                                          <p:spTgt spid="534">
                                            <p:txEl>
                                              <p:pRg st="1" end="1"/>
                                            </p:txEl>
                                          </p:spTgt>
                                        </p:tgtEl>
                                        <p:attrNameLst>
                                          <p:attrName>ppt_y</p:attrName>
                                        </p:attrNameLst>
                                      </p:cBhvr>
                                      <p:tavLst>
                                        <p:tav tm="0">
                                          <p:val>
                                            <p:strVal val="1+#ppt_h/2"/>
                                          </p:val>
                                        </p:tav>
                                        <p:tav tm="100000">
                                          <p:val>
                                            <p:strVal val="#ppt_y"/>
                                          </p:val>
                                        </p:tav>
                                      </p:tavLst>
                                    </p:anim>
                                  </p:childTnLst>
                                </p:cTn>
                              </p:par>
                              <p:par>
                                <p:cTn id="833" nodeType="withEffect" fill="hold" presetClass="entr" presetID="2" presetSubtype="4">
                                  <p:stCondLst>
                                    <p:cond delay="0"/>
                                  </p:stCondLst>
                                  <p:childTnLst>
                                    <p:set>
                                      <p:cBhvr>
                                        <p:cTn id="834" dur="1" fill="hold">
                                          <p:stCondLst>
                                            <p:cond delay="0"/>
                                          </p:stCondLst>
                                        </p:cTn>
                                        <p:tgtEl>
                                          <p:spTgt spid="534">
                                            <p:txEl>
                                              <p:pRg st="2" end="2"/>
                                            </p:txEl>
                                          </p:spTgt>
                                        </p:tgtEl>
                                        <p:attrNameLst>
                                          <p:attrName>style.visibility</p:attrName>
                                        </p:attrNameLst>
                                      </p:cBhvr>
                                      <p:to>
                                        <p:strVal val="visible"/>
                                      </p:to>
                                    </p:set>
                                    <p:anim calcmode="lin" valueType="num">
                                      <p:cBhvr additive="repl">
                                        <p:cTn id="835" dur="500" fill="hold"/>
                                        <p:tgtEl>
                                          <p:spTgt spid="534">
                                            <p:txEl>
                                              <p:pRg st="2" end="2"/>
                                            </p:txEl>
                                          </p:spTgt>
                                        </p:tgtEl>
                                        <p:attrNameLst>
                                          <p:attrName>ppt_x</p:attrName>
                                        </p:attrNameLst>
                                      </p:cBhvr>
                                      <p:tavLst>
                                        <p:tav tm="0">
                                          <p:val>
                                            <p:strVal val="#ppt_x"/>
                                          </p:val>
                                        </p:tav>
                                        <p:tav tm="100000">
                                          <p:val>
                                            <p:strVal val="#ppt_x"/>
                                          </p:val>
                                        </p:tav>
                                      </p:tavLst>
                                    </p:anim>
                                    <p:anim calcmode="lin" valueType="num">
                                      <p:cBhvr additive="repl">
                                        <p:cTn id="836" dur="500" fill="hold"/>
                                        <p:tgtEl>
                                          <p:spTgt spid="534">
                                            <p:txEl>
                                              <p:pRg st="2" end="2"/>
                                            </p:txEl>
                                          </p:spTgt>
                                        </p:tgtEl>
                                        <p:attrNameLst>
                                          <p:attrName>ppt_y</p:attrName>
                                        </p:attrNameLst>
                                      </p:cBhvr>
                                      <p:tavLst>
                                        <p:tav tm="0">
                                          <p:val>
                                            <p:strVal val="1+#ppt_h/2"/>
                                          </p:val>
                                        </p:tav>
                                        <p:tav tm="100000">
                                          <p:val>
                                            <p:strVal val="#ppt_y"/>
                                          </p:val>
                                        </p:tav>
                                      </p:tavLst>
                                    </p:anim>
                                  </p:childTnLst>
                                </p:cTn>
                              </p:par>
                              <p:par>
                                <p:cTn id="837" nodeType="withEffect" fill="hold" presetClass="entr" presetID="2" presetSubtype="4">
                                  <p:stCondLst>
                                    <p:cond delay="0"/>
                                  </p:stCondLst>
                                  <p:childTnLst>
                                    <p:set>
                                      <p:cBhvr>
                                        <p:cTn id="838" dur="1" fill="hold">
                                          <p:stCondLst>
                                            <p:cond delay="0"/>
                                          </p:stCondLst>
                                        </p:cTn>
                                        <p:tgtEl>
                                          <p:spTgt spid="534">
                                            <p:txEl>
                                              <p:pRg st="3" end="3"/>
                                            </p:txEl>
                                          </p:spTgt>
                                        </p:tgtEl>
                                        <p:attrNameLst>
                                          <p:attrName>style.visibility</p:attrName>
                                        </p:attrNameLst>
                                      </p:cBhvr>
                                      <p:to>
                                        <p:strVal val="visible"/>
                                      </p:to>
                                    </p:set>
                                    <p:anim calcmode="lin" valueType="num">
                                      <p:cBhvr additive="repl">
                                        <p:cTn id="839" dur="500" fill="hold"/>
                                        <p:tgtEl>
                                          <p:spTgt spid="534">
                                            <p:txEl>
                                              <p:pRg st="3" end="3"/>
                                            </p:txEl>
                                          </p:spTgt>
                                        </p:tgtEl>
                                        <p:attrNameLst>
                                          <p:attrName>ppt_x</p:attrName>
                                        </p:attrNameLst>
                                      </p:cBhvr>
                                      <p:tavLst>
                                        <p:tav tm="0">
                                          <p:val>
                                            <p:strVal val="#ppt_x"/>
                                          </p:val>
                                        </p:tav>
                                        <p:tav tm="100000">
                                          <p:val>
                                            <p:strVal val="#ppt_x"/>
                                          </p:val>
                                        </p:tav>
                                      </p:tavLst>
                                    </p:anim>
                                    <p:anim calcmode="lin" valueType="num">
                                      <p:cBhvr additive="repl">
                                        <p:cTn id="840" dur="500" fill="hold"/>
                                        <p:tgtEl>
                                          <p:spTgt spid="5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41" fill="hold">
                      <p:stCondLst>
                        <p:cond delay="indefinite"/>
                      </p:stCondLst>
                      <p:childTnLst>
                        <p:par>
                          <p:cTn id="842" fill="hold">
                            <p:stCondLst>
                              <p:cond delay="0"/>
                            </p:stCondLst>
                            <p:childTnLst>
                              <p:par>
                                <p:cTn id="843" nodeType="clickEffect" fill="hold" presetClass="entr" presetID="2" presetSubtype="4">
                                  <p:stCondLst>
                                    <p:cond delay="0"/>
                                  </p:stCondLst>
                                  <p:childTnLst>
                                    <p:set>
                                      <p:cBhvr>
                                        <p:cTn id="844" dur="1" fill="hold">
                                          <p:stCondLst>
                                            <p:cond delay="0"/>
                                          </p:stCondLst>
                                        </p:cTn>
                                        <p:tgtEl>
                                          <p:spTgt spid="534">
                                            <p:txEl>
                                              <p:pRg st="4" end="4"/>
                                            </p:txEl>
                                          </p:spTgt>
                                        </p:tgtEl>
                                        <p:attrNameLst>
                                          <p:attrName>style.visibility</p:attrName>
                                        </p:attrNameLst>
                                      </p:cBhvr>
                                      <p:to>
                                        <p:strVal val="visible"/>
                                      </p:to>
                                    </p:set>
                                    <p:anim calcmode="lin" valueType="num">
                                      <p:cBhvr additive="repl">
                                        <p:cTn id="845" dur="500" fill="hold"/>
                                        <p:tgtEl>
                                          <p:spTgt spid="534">
                                            <p:txEl>
                                              <p:pRg st="4" end="4"/>
                                            </p:txEl>
                                          </p:spTgt>
                                        </p:tgtEl>
                                        <p:attrNameLst>
                                          <p:attrName>ppt_x</p:attrName>
                                        </p:attrNameLst>
                                      </p:cBhvr>
                                      <p:tavLst>
                                        <p:tav tm="0">
                                          <p:val>
                                            <p:strVal val="#ppt_x"/>
                                          </p:val>
                                        </p:tav>
                                        <p:tav tm="100000">
                                          <p:val>
                                            <p:strVal val="#ppt_x"/>
                                          </p:val>
                                        </p:tav>
                                      </p:tavLst>
                                    </p:anim>
                                    <p:anim calcmode="lin" valueType="num">
                                      <p:cBhvr additive="repl">
                                        <p:cTn id="846" dur="500" fill="hold"/>
                                        <p:tgtEl>
                                          <p:spTgt spid="534">
                                            <p:txEl>
                                              <p:pRg st="4" end="4"/>
                                            </p:txEl>
                                          </p:spTgt>
                                        </p:tgtEl>
                                        <p:attrNameLst>
                                          <p:attrName>ppt_y</p:attrName>
                                        </p:attrNameLst>
                                      </p:cBhvr>
                                      <p:tavLst>
                                        <p:tav tm="0">
                                          <p:val>
                                            <p:strVal val="1+#ppt_h/2"/>
                                          </p:val>
                                        </p:tav>
                                        <p:tav tm="100000">
                                          <p:val>
                                            <p:strVal val="#ppt_y"/>
                                          </p:val>
                                        </p:tav>
                                      </p:tavLst>
                                    </p:anim>
                                  </p:childTnLst>
                                </p:cTn>
                              </p:par>
                              <p:par>
                                <p:cTn id="847" nodeType="withEffect" fill="hold" presetClass="entr" presetID="2" presetSubtype="4">
                                  <p:stCondLst>
                                    <p:cond delay="0"/>
                                  </p:stCondLst>
                                  <p:childTnLst>
                                    <p:set>
                                      <p:cBhvr>
                                        <p:cTn id="848" dur="1" fill="hold">
                                          <p:stCondLst>
                                            <p:cond delay="0"/>
                                          </p:stCondLst>
                                        </p:cTn>
                                        <p:tgtEl>
                                          <p:spTgt spid="534">
                                            <p:txEl>
                                              <p:pRg st="5" end="5"/>
                                            </p:txEl>
                                          </p:spTgt>
                                        </p:tgtEl>
                                        <p:attrNameLst>
                                          <p:attrName>style.visibility</p:attrName>
                                        </p:attrNameLst>
                                      </p:cBhvr>
                                      <p:to>
                                        <p:strVal val="visible"/>
                                      </p:to>
                                    </p:set>
                                    <p:anim calcmode="lin" valueType="num">
                                      <p:cBhvr additive="repl">
                                        <p:cTn id="849" dur="500" fill="hold"/>
                                        <p:tgtEl>
                                          <p:spTgt spid="534">
                                            <p:txEl>
                                              <p:pRg st="5" end="5"/>
                                            </p:txEl>
                                          </p:spTgt>
                                        </p:tgtEl>
                                        <p:attrNameLst>
                                          <p:attrName>ppt_x</p:attrName>
                                        </p:attrNameLst>
                                      </p:cBhvr>
                                      <p:tavLst>
                                        <p:tav tm="0">
                                          <p:val>
                                            <p:strVal val="#ppt_x"/>
                                          </p:val>
                                        </p:tav>
                                        <p:tav tm="100000">
                                          <p:val>
                                            <p:strVal val="#ppt_x"/>
                                          </p:val>
                                        </p:tav>
                                      </p:tavLst>
                                    </p:anim>
                                    <p:anim calcmode="lin" valueType="num">
                                      <p:cBhvr additive="repl">
                                        <p:cTn id="850" dur="500" fill="hold"/>
                                        <p:tgtEl>
                                          <p:spTgt spid="534">
                                            <p:txEl>
                                              <p:pRg st="5" end="5"/>
                                            </p:txEl>
                                          </p:spTgt>
                                        </p:tgtEl>
                                        <p:attrNameLst>
                                          <p:attrName>ppt_y</p:attrName>
                                        </p:attrNameLst>
                                      </p:cBhvr>
                                      <p:tavLst>
                                        <p:tav tm="0">
                                          <p:val>
                                            <p:strVal val="1+#ppt_h/2"/>
                                          </p:val>
                                        </p:tav>
                                        <p:tav tm="100000">
                                          <p:val>
                                            <p:strVal val="#ppt_y"/>
                                          </p:val>
                                        </p:tav>
                                      </p:tavLst>
                                    </p:anim>
                                  </p:childTnLst>
                                </p:cTn>
                              </p:par>
                              <p:par>
                                <p:cTn id="851" nodeType="withEffect" fill="hold" presetClass="entr" presetID="2" presetSubtype="4">
                                  <p:stCondLst>
                                    <p:cond delay="0"/>
                                  </p:stCondLst>
                                  <p:childTnLst>
                                    <p:set>
                                      <p:cBhvr>
                                        <p:cTn id="852" dur="1" fill="hold">
                                          <p:stCondLst>
                                            <p:cond delay="0"/>
                                          </p:stCondLst>
                                        </p:cTn>
                                        <p:tgtEl>
                                          <p:spTgt spid="534">
                                            <p:txEl>
                                              <p:pRg st="6" end="6"/>
                                            </p:txEl>
                                          </p:spTgt>
                                        </p:tgtEl>
                                        <p:attrNameLst>
                                          <p:attrName>style.visibility</p:attrName>
                                        </p:attrNameLst>
                                      </p:cBhvr>
                                      <p:to>
                                        <p:strVal val="visible"/>
                                      </p:to>
                                    </p:set>
                                    <p:anim calcmode="lin" valueType="num">
                                      <p:cBhvr additive="repl">
                                        <p:cTn id="853" dur="500" fill="hold"/>
                                        <p:tgtEl>
                                          <p:spTgt spid="534">
                                            <p:txEl>
                                              <p:pRg st="6" end="6"/>
                                            </p:txEl>
                                          </p:spTgt>
                                        </p:tgtEl>
                                        <p:attrNameLst>
                                          <p:attrName>ppt_x</p:attrName>
                                        </p:attrNameLst>
                                      </p:cBhvr>
                                      <p:tavLst>
                                        <p:tav tm="0">
                                          <p:val>
                                            <p:strVal val="#ppt_x"/>
                                          </p:val>
                                        </p:tav>
                                        <p:tav tm="100000">
                                          <p:val>
                                            <p:strVal val="#ppt_x"/>
                                          </p:val>
                                        </p:tav>
                                      </p:tavLst>
                                    </p:anim>
                                    <p:anim calcmode="lin" valueType="num">
                                      <p:cBhvr additive="repl">
                                        <p:cTn id="854" dur="500" fill="hold"/>
                                        <p:tgtEl>
                                          <p:spTgt spid="5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2" presetSubtype="4">
                                  <p:stCondLst>
                                    <p:cond delay="0"/>
                                  </p:stCondLst>
                                  <p:childTnLst>
                                    <p:set>
                                      <p:cBhvr>
                                        <p:cTn id="858" dur="1" fill="hold">
                                          <p:stCondLst>
                                            <p:cond delay="0"/>
                                          </p:stCondLst>
                                        </p:cTn>
                                        <p:tgtEl>
                                          <p:spTgt spid="534">
                                            <p:txEl>
                                              <p:pRg st="7" end="7"/>
                                            </p:txEl>
                                          </p:spTgt>
                                        </p:tgtEl>
                                        <p:attrNameLst>
                                          <p:attrName>style.visibility</p:attrName>
                                        </p:attrNameLst>
                                      </p:cBhvr>
                                      <p:to>
                                        <p:strVal val="visible"/>
                                      </p:to>
                                    </p:set>
                                    <p:anim calcmode="lin" valueType="num">
                                      <p:cBhvr additive="repl">
                                        <p:cTn id="859" dur="500" fill="hold"/>
                                        <p:tgtEl>
                                          <p:spTgt spid="534">
                                            <p:txEl>
                                              <p:pRg st="7" end="7"/>
                                            </p:txEl>
                                          </p:spTgt>
                                        </p:tgtEl>
                                        <p:attrNameLst>
                                          <p:attrName>ppt_x</p:attrName>
                                        </p:attrNameLst>
                                      </p:cBhvr>
                                      <p:tavLst>
                                        <p:tav tm="0">
                                          <p:val>
                                            <p:strVal val="#ppt_x"/>
                                          </p:val>
                                        </p:tav>
                                        <p:tav tm="100000">
                                          <p:val>
                                            <p:strVal val="#ppt_x"/>
                                          </p:val>
                                        </p:tav>
                                      </p:tavLst>
                                    </p:anim>
                                    <p:anim calcmode="lin" valueType="num">
                                      <p:cBhvr additive="repl">
                                        <p:cTn id="860" dur="500" fill="hold"/>
                                        <p:tgtEl>
                                          <p:spTgt spid="53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37" name="PlaceHolder 2"/>
          <p:cNvSpPr>
            <a:spLocks noGrp="1"/>
          </p:cNvSpPr>
          <p:nvPr>
            <p:ph/>
          </p:nvPr>
        </p:nvSpPr>
        <p:spPr>
          <a:xfrm>
            <a:off x="385200" y="1200960"/>
            <a:ext cx="7555320" cy="25992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38" name="PlaceHolder 3"/>
          <p:cNvSpPr>
            <a:spLocks noGrp="1"/>
          </p:cNvSpPr>
          <p:nvPr>
            <p:ph type="sldNum" idx="5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9304C9B-22D1-48D7-978F-B1CA8C1195D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40" name="PlaceHolder 2"/>
          <p:cNvSpPr>
            <a:spLocks noGrp="1"/>
          </p:cNvSpPr>
          <p:nvPr>
            <p:ph/>
          </p:nvPr>
        </p:nvSpPr>
        <p:spPr>
          <a:xfrm>
            <a:off x="385200" y="1200960"/>
            <a:ext cx="7555320" cy="2858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41" name="PlaceHolder 3"/>
          <p:cNvSpPr>
            <a:spLocks noGrp="1"/>
          </p:cNvSpPr>
          <p:nvPr>
            <p:ph type="sldNum" idx="5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C6C5374-9884-45BF-B9B2-8AA920CB4DC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43" name="PlaceHolder 2"/>
          <p:cNvSpPr>
            <a:spLocks noGrp="1"/>
          </p:cNvSpPr>
          <p:nvPr>
            <p:ph/>
          </p:nvPr>
        </p:nvSpPr>
        <p:spPr>
          <a:xfrm>
            <a:off x="385200" y="1200960"/>
            <a:ext cx="7555320" cy="31165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44" name="PlaceHolder 3"/>
          <p:cNvSpPr>
            <a:spLocks noGrp="1"/>
          </p:cNvSpPr>
          <p:nvPr>
            <p:ph type="sldNum" idx="5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1CD40C3-6039-40D3-A435-CCDFC44054C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Num" idx="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3CB405-F531-44FA-86D1-7D900A52499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349" name="PlaceHolder 2"/>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50" name="PlaceHolder 3"/>
          <p:cNvSpPr>
            <a:spLocks noGrp="1"/>
          </p:cNvSpPr>
          <p:nvPr>
            <p:ph/>
          </p:nvPr>
        </p:nvSpPr>
        <p:spPr>
          <a:xfrm>
            <a:off x="1680480" y="4488840"/>
            <a:ext cx="4987080" cy="358920"/>
          </a:xfrm>
          <a:prstGeom prst="rect">
            <a:avLst/>
          </a:prstGeom>
          <a:noFill/>
          <a:ln w="0">
            <a:noFill/>
          </a:ln>
        </p:spPr>
        <p:txBody>
          <a:bodyPr lIns="90000" rIns="90000" tIns="45000" bIns="45000" anchor="t">
            <a:noAutofit/>
          </a:bodyPr>
          <a:p>
            <a:pPr algn="ctr">
              <a:lnSpc>
                <a:spcPct val="100000"/>
              </a:lnSpc>
              <a:spcBef>
                <a:spcPts val="281"/>
              </a:spcBef>
              <a:buNone/>
              <a:tabLst>
                <a:tab algn="l" pos="0"/>
              </a:tabLst>
            </a:pPr>
            <a:r>
              <a:rPr b="1" lang="fr-FR" sz="1400" spc="-1" strike="noStrike">
                <a:solidFill>
                  <a:srgbClr val="262626"/>
                </a:solidFill>
                <a:latin typeface="Calibri"/>
                <a:ea typeface="ＭＳ Ｐゴシック"/>
              </a:rPr>
              <a:t>C++ </a:t>
            </a:r>
            <a:r>
              <a:rPr b="1" lang="en-US" sz="1400" spc="-1" strike="noStrike">
                <a:solidFill>
                  <a:srgbClr val="262626"/>
                </a:solidFill>
                <a:latin typeface="Calibri"/>
                <a:ea typeface="ＭＳ Ｐゴシック"/>
              </a:rPr>
              <a:t>is</a:t>
            </a:r>
            <a:r>
              <a:rPr b="1" lang="fr-FR" sz="1400" spc="-1" strike="noStrike">
                <a:solidFill>
                  <a:srgbClr val="262626"/>
                </a:solidFill>
                <a:latin typeface="Calibri"/>
                <a:ea typeface="ＭＳ Ｐゴシック"/>
              </a:rPr>
              <a:t> a multi-</a:t>
            </a:r>
            <a:r>
              <a:rPr b="1" lang="en-US" sz="1400" spc="-1" strike="noStrike">
                <a:solidFill>
                  <a:srgbClr val="262626"/>
                </a:solidFill>
                <a:latin typeface="Calibri"/>
                <a:ea typeface="ＭＳ Ｐゴシック"/>
              </a:rPr>
              <a:t>paradigm</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compiled</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language</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that</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evolved</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from</a:t>
            </a:r>
            <a:r>
              <a:rPr b="1" lang="fr-FR" sz="1400" spc="-1" strike="noStrike">
                <a:solidFill>
                  <a:srgbClr val="262626"/>
                </a:solidFill>
                <a:latin typeface="Calibri"/>
                <a:ea typeface="ＭＳ Ｐゴシック"/>
              </a:rPr>
              <a:t> C in 1979-2014 (2017)</a:t>
            </a:r>
            <a:endParaRPr b="0" lang="en-US" sz="1400" spc="-1" strike="noStrike">
              <a:latin typeface="Arial"/>
            </a:endParaRPr>
          </a:p>
          <a:p>
            <a:pPr algn="ctr">
              <a:lnSpc>
                <a:spcPct val="100000"/>
              </a:lnSpc>
              <a:spcBef>
                <a:spcPts val="281"/>
              </a:spcBef>
              <a:buNone/>
              <a:tabLst>
                <a:tab algn="l" pos="0"/>
              </a:tabLst>
            </a:pPr>
            <a:endParaRPr b="0" lang="en-US" sz="1400" spc="-1" strike="noStrike">
              <a:latin typeface="Arial"/>
            </a:endParaRPr>
          </a:p>
        </p:txBody>
      </p:sp>
      <p:sp>
        <p:nvSpPr>
          <p:cNvPr id="351" name="PlaceHolder 4"/>
          <p:cNvSpPr>
            <a:spLocks noGrp="1"/>
          </p:cNvSpPr>
          <p:nvPr>
            <p:ph/>
          </p:nvPr>
        </p:nvSpPr>
        <p:spPr>
          <a:xfrm>
            <a:off x="1681200" y="4059360"/>
            <a:ext cx="4985640" cy="428760"/>
          </a:xfrm>
          <a:prstGeom prst="rect">
            <a:avLst/>
          </a:prstGeom>
          <a:noFill/>
          <a:ln w="0">
            <a:noFill/>
          </a:ln>
        </p:spPr>
        <p:txBody>
          <a:bodyPr lIns="90000" rIns="90000" tIns="45000" bIns="45000" anchor="b">
            <a:noAutofit/>
          </a:bodyPr>
          <a:p>
            <a:pPr algn="ctr">
              <a:lnSpc>
                <a:spcPct val="100000"/>
              </a:lnSpc>
              <a:spcBef>
                <a:spcPts val="400"/>
              </a:spcBef>
              <a:buNone/>
              <a:tabLst>
                <a:tab algn="l" pos="0"/>
              </a:tabLst>
            </a:pPr>
            <a:r>
              <a:rPr b="1" i="1" lang="en-US" sz="2000" spc="-1" strike="noStrike">
                <a:solidFill>
                  <a:srgbClr val="262626"/>
                </a:solidFill>
                <a:latin typeface="Calibri"/>
                <a:ea typeface="ＭＳ Ｐゴシック"/>
              </a:rPr>
              <a:t>What is C++?</a:t>
            </a:r>
            <a:endParaRPr b="0" lang="en-US" sz="2000" spc="-1" strike="noStrike">
              <a:latin typeface="Arial"/>
            </a:endParaRPr>
          </a:p>
        </p:txBody>
      </p:sp>
      <p:pic>
        <p:nvPicPr>
          <p:cNvPr id="352" name="Picture 2" descr="Name:  coding_professor.jpg&#10;Views: 292&#10;Size:  79.6 KB"/>
          <p:cNvPicPr/>
          <p:nvPr/>
        </p:nvPicPr>
        <p:blipFill>
          <a:blip r:embed="rId1"/>
          <a:srcRect l="0" t="3582" r="0" b="3582"/>
          <a:stretch/>
        </p:blipFill>
        <p:spPr>
          <a:xfrm>
            <a:off x="1680480" y="920160"/>
            <a:ext cx="4987080" cy="3088080"/>
          </a:xfrm>
          <a:prstGeom prst="rect">
            <a:avLst/>
          </a:prstGeom>
          <a:ln w="0">
            <a:noFill/>
          </a:ln>
        </p:spPr>
      </p:pic>
      <p:sp>
        <p:nvSpPr>
          <p:cNvPr id="353" name="Rectangle 7"/>
          <p:cNvSpPr/>
          <p:nvPr/>
        </p:nvSpPr>
        <p:spPr>
          <a:xfrm>
            <a:off x="6374880" y="3791520"/>
            <a:ext cx="1979640" cy="302760"/>
          </a:xfrm>
          <a:prstGeom prst="rect">
            <a:avLst/>
          </a:prstGeom>
          <a:noFill/>
          <a:ln w="0">
            <a:noFill/>
          </a:ln>
        </p:spPr>
        <p:style>
          <a:lnRef idx="0"/>
          <a:fillRef idx="0"/>
          <a:effectRef idx="0"/>
          <a:fontRef idx="minor"/>
        </p:style>
        <p:txBody>
          <a:bodyPr wrap="none" lIns="90000" rIns="90000" tIns="45000" bIns="45000" anchor="b">
            <a:spAutoFit/>
          </a:bodyPr>
          <a:p>
            <a:pPr>
              <a:lnSpc>
                <a:spcPct val="100000"/>
              </a:lnSpc>
              <a:buNone/>
              <a:tabLst>
                <a:tab algn="l" pos="0"/>
              </a:tabLst>
            </a:pPr>
            <a:r>
              <a:rPr b="1" lang="en-US" sz="1400" spc="-1" strike="noStrike">
                <a:solidFill>
                  <a:srgbClr val="000000"/>
                </a:solidFill>
                <a:latin typeface="Calibri"/>
                <a:ea typeface="ＭＳ Ｐゴシック"/>
              </a:rPr>
              <a:t>Bjarne Stroustrup</a:t>
            </a:r>
            <a:endParaRPr b="0" lang="en-US" sz="1400" spc="-1" strike="noStrike">
              <a:latin typeface="Arial"/>
            </a:endParaRPr>
          </a:p>
        </p:txBody>
      </p:sp>
    </p:spTree>
  </p:cSld>
  <mc:AlternateContent>
    <mc:Choice Requires="p14">
      <p:transition p14:dur="10"/>
    </mc:Choice>
    <mc:Fallback>
      <p:transition/>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46" name="PlaceHolder 2"/>
          <p:cNvSpPr>
            <a:spLocks noGrp="1"/>
          </p:cNvSpPr>
          <p:nvPr>
            <p:ph/>
          </p:nvPr>
        </p:nvSpPr>
        <p:spPr>
          <a:xfrm>
            <a:off x="385200" y="1200960"/>
            <a:ext cx="7555320" cy="33753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47" name="PlaceHolder 3"/>
          <p:cNvSpPr>
            <a:spLocks noGrp="1"/>
          </p:cNvSpPr>
          <p:nvPr>
            <p:ph type="sldNum" idx="6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527086C-3943-4F4B-B2FA-45C5DCF7F77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49" name="PlaceHolder 2"/>
          <p:cNvSpPr>
            <a:spLocks noGrp="1"/>
          </p:cNvSpPr>
          <p:nvPr>
            <p:ph/>
          </p:nvPr>
        </p:nvSpPr>
        <p:spPr>
          <a:xfrm>
            <a:off x="385200" y="1200960"/>
            <a:ext cx="7555320" cy="36338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50" name="PlaceHolder 3"/>
          <p:cNvSpPr>
            <a:spLocks noGrp="1"/>
          </p:cNvSpPr>
          <p:nvPr>
            <p:ph type="sldNum" idx="6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F282B4D-9347-42AB-BB06-A76DD232370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52" name="PlaceHolder 2"/>
          <p:cNvSpPr>
            <a:spLocks noGrp="1"/>
          </p:cNvSpPr>
          <p:nvPr>
            <p:ph/>
          </p:nvPr>
        </p:nvSpPr>
        <p:spPr>
          <a:xfrm>
            <a:off x="385200" y="1200960"/>
            <a:ext cx="7555320" cy="38926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53" name="PlaceHolder 3"/>
          <p:cNvSpPr>
            <a:spLocks noGrp="1"/>
          </p:cNvSpPr>
          <p:nvPr>
            <p:ph type="sldNum" idx="6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42A7499-80C5-4578-A044-795D3016139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55" name="PlaceHolder 2"/>
          <p:cNvSpPr>
            <a:spLocks noGrp="1"/>
          </p:cNvSpPr>
          <p:nvPr>
            <p:ph/>
          </p:nvPr>
        </p:nvSpPr>
        <p:spPr>
          <a:xfrm>
            <a:off x="385200" y="1200960"/>
            <a:ext cx="7555320" cy="38926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0" lang="en-US" sz="14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0" lang="en-US" sz="1400" spc="-1" strike="noStrike">
              <a:latin typeface="Arial"/>
            </a:endParaRPr>
          </a:p>
          <a:p>
            <a:pPr marL="398520">
              <a:lnSpc>
                <a:spcPct val="100000"/>
              </a:lnSpc>
              <a:spcBef>
                <a:spcPts val="400"/>
              </a:spcBef>
              <a:buNone/>
              <a:tabLst>
                <a:tab algn="l" pos="0"/>
              </a:tabLst>
            </a:pPr>
            <a:endParaRPr b="0" lang="en-US" sz="2000" spc="-1" strike="noStrike">
              <a:latin typeface="Arial"/>
            </a:endParaRPr>
          </a:p>
        </p:txBody>
      </p:sp>
      <p:sp>
        <p:nvSpPr>
          <p:cNvPr id="556" name="PlaceHolder 3"/>
          <p:cNvSpPr>
            <a:spLocks noGrp="1"/>
          </p:cNvSpPr>
          <p:nvPr>
            <p:ph type="sldNum" idx="6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C201ACB-5390-44B7-9E60-ACE2443DA4C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58" name="PlaceHolder 2"/>
          <p:cNvSpPr>
            <a:spLocks noGrp="1"/>
          </p:cNvSpPr>
          <p:nvPr>
            <p:ph/>
          </p:nvPr>
        </p:nvSpPr>
        <p:spPr>
          <a:xfrm>
            <a:off x="385200" y="1200960"/>
            <a:ext cx="7555320" cy="34984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the most common, but it is sometimes advocated to put const in the middle:</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 const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equivalent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advantage is that you can read from right-to-left: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 const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p4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p3 is a pointer to a constant double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p4 is a constant pointer to a double</a:t>
            </a:r>
            <a:endParaRPr b="0" lang="en-US" sz="2000" spc="-1" strike="noStrike">
              <a:latin typeface="Arial"/>
            </a:endParaRPr>
          </a:p>
        </p:txBody>
      </p:sp>
      <p:sp>
        <p:nvSpPr>
          <p:cNvPr id="559" name="PlaceHolder 3"/>
          <p:cNvSpPr>
            <a:spLocks noGrp="1"/>
          </p:cNvSpPr>
          <p:nvPr>
            <p:ph type="sldNum" idx="6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88D1C4-B00E-4B3F-A632-841C366B3A9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61" dur="indefinite" restart="never" nodeType="tmRoot">
          <p:childTnLst>
            <p:seq>
              <p:cTn id="862" dur="indefinite" nodeType="mainSeq">
                <p:childTnLst>
                  <p:par>
                    <p:cTn id="863" fill="hold">
                      <p:stCondLst>
                        <p:cond delay="indefinite"/>
                      </p:stCondLst>
                      <p:childTnLst>
                        <p:par>
                          <p:cTn id="864" fill="hold">
                            <p:stCondLst>
                              <p:cond delay="0"/>
                            </p:stCondLst>
                            <p:childTnLst>
                              <p:par>
                                <p:cTn id="865" nodeType="clickEffect" fill="hold" presetClass="entr" presetID="2" presetSubtype="4">
                                  <p:stCondLst>
                                    <p:cond delay="0"/>
                                  </p:stCondLst>
                                  <p:childTnLst>
                                    <p:set>
                                      <p:cBhvr>
                                        <p:cTn id="866" dur="1" fill="hold">
                                          <p:stCondLst>
                                            <p:cond delay="0"/>
                                          </p:stCondLst>
                                        </p:cTn>
                                        <p:tgtEl>
                                          <p:spTgt spid="558">
                                            <p:txEl>
                                              <p:pRg st="4" end="4"/>
                                            </p:txEl>
                                          </p:spTgt>
                                        </p:tgtEl>
                                        <p:attrNameLst>
                                          <p:attrName>style.visibility</p:attrName>
                                        </p:attrNameLst>
                                      </p:cBhvr>
                                      <p:to>
                                        <p:strVal val="visible"/>
                                      </p:to>
                                    </p:set>
                                    <p:anim calcmode="lin" valueType="num">
                                      <p:cBhvr additive="repl">
                                        <p:cTn id="867" dur="500" fill="hold"/>
                                        <p:tgtEl>
                                          <p:spTgt spid="558">
                                            <p:txEl>
                                              <p:pRg st="4" end="4"/>
                                            </p:txEl>
                                          </p:spTgt>
                                        </p:tgtEl>
                                        <p:attrNameLst>
                                          <p:attrName>ppt_x</p:attrName>
                                        </p:attrNameLst>
                                      </p:cBhvr>
                                      <p:tavLst>
                                        <p:tav tm="0">
                                          <p:val>
                                            <p:strVal val="#ppt_x"/>
                                          </p:val>
                                        </p:tav>
                                        <p:tav tm="100000">
                                          <p:val>
                                            <p:strVal val="#ppt_x"/>
                                          </p:val>
                                        </p:tav>
                                      </p:tavLst>
                                    </p:anim>
                                    <p:anim calcmode="lin" valueType="num">
                                      <p:cBhvr additive="repl">
                                        <p:cTn id="868" dur="500" fill="hold"/>
                                        <p:tgtEl>
                                          <p:spTgt spid="558">
                                            <p:txEl>
                                              <p:pRg st="4" end="4"/>
                                            </p:txEl>
                                          </p:spTgt>
                                        </p:tgtEl>
                                        <p:attrNameLst>
                                          <p:attrName>ppt_y</p:attrName>
                                        </p:attrNameLst>
                                      </p:cBhvr>
                                      <p:tavLst>
                                        <p:tav tm="0">
                                          <p:val>
                                            <p:strVal val="1+#ppt_h/2"/>
                                          </p:val>
                                        </p:tav>
                                        <p:tav tm="100000">
                                          <p:val>
                                            <p:strVal val="#ppt_y"/>
                                          </p:val>
                                        </p:tav>
                                      </p:tavLst>
                                    </p:anim>
                                  </p:childTnLst>
                                </p:cTn>
                              </p:par>
                              <p:par>
                                <p:cTn id="869" nodeType="withEffect" fill="hold" presetClass="entr" presetID="2" presetSubtype="4">
                                  <p:stCondLst>
                                    <p:cond delay="0"/>
                                  </p:stCondLst>
                                  <p:childTnLst>
                                    <p:set>
                                      <p:cBhvr>
                                        <p:cTn id="870" dur="1" fill="hold">
                                          <p:stCondLst>
                                            <p:cond delay="0"/>
                                          </p:stCondLst>
                                        </p:cTn>
                                        <p:tgtEl>
                                          <p:spTgt spid="558">
                                            <p:txEl>
                                              <p:pRg st="5" end="5"/>
                                            </p:txEl>
                                          </p:spTgt>
                                        </p:tgtEl>
                                        <p:attrNameLst>
                                          <p:attrName>style.visibility</p:attrName>
                                        </p:attrNameLst>
                                      </p:cBhvr>
                                      <p:to>
                                        <p:strVal val="visible"/>
                                      </p:to>
                                    </p:set>
                                    <p:anim calcmode="lin" valueType="num">
                                      <p:cBhvr additive="repl">
                                        <p:cTn id="871" dur="500" fill="hold"/>
                                        <p:tgtEl>
                                          <p:spTgt spid="558">
                                            <p:txEl>
                                              <p:pRg st="5" end="5"/>
                                            </p:txEl>
                                          </p:spTgt>
                                        </p:tgtEl>
                                        <p:attrNameLst>
                                          <p:attrName>ppt_x</p:attrName>
                                        </p:attrNameLst>
                                      </p:cBhvr>
                                      <p:tavLst>
                                        <p:tav tm="0">
                                          <p:val>
                                            <p:strVal val="#ppt_x"/>
                                          </p:val>
                                        </p:tav>
                                        <p:tav tm="100000">
                                          <p:val>
                                            <p:strVal val="#ppt_x"/>
                                          </p:val>
                                        </p:tav>
                                      </p:tavLst>
                                    </p:anim>
                                    <p:anim calcmode="lin" valueType="num">
                                      <p:cBhvr additive="repl">
                                        <p:cTn id="872" dur="500" fill="hold"/>
                                        <p:tgtEl>
                                          <p:spTgt spid="558">
                                            <p:txEl>
                                              <p:pRg st="5" end="5"/>
                                            </p:txEl>
                                          </p:spTgt>
                                        </p:tgtEl>
                                        <p:attrNameLst>
                                          <p:attrName>ppt_y</p:attrName>
                                        </p:attrNameLst>
                                      </p:cBhvr>
                                      <p:tavLst>
                                        <p:tav tm="0">
                                          <p:val>
                                            <p:strVal val="1+#ppt_h/2"/>
                                          </p:val>
                                        </p:tav>
                                        <p:tav tm="100000">
                                          <p:val>
                                            <p:strVal val="#ppt_y"/>
                                          </p:val>
                                        </p:tav>
                                      </p:tavLst>
                                    </p:anim>
                                  </p:childTnLst>
                                </p:cTn>
                              </p:par>
                              <p:par>
                                <p:cTn id="873" nodeType="withEffect" fill="hold" presetClass="entr" presetID="2" presetSubtype="4">
                                  <p:stCondLst>
                                    <p:cond delay="0"/>
                                  </p:stCondLst>
                                  <p:childTnLst>
                                    <p:set>
                                      <p:cBhvr>
                                        <p:cTn id="874" dur="1" fill="hold">
                                          <p:stCondLst>
                                            <p:cond delay="0"/>
                                          </p:stCondLst>
                                        </p:cTn>
                                        <p:tgtEl>
                                          <p:spTgt spid="558">
                                            <p:txEl>
                                              <p:pRg st="6" end="6"/>
                                            </p:txEl>
                                          </p:spTgt>
                                        </p:tgtEl>
                                        <p:attrNameLst>
                                          <p:attrName>style.visibility</p:attrName>
                                        </p:attrNameLst>
                                      </p:cBhvr>
                                      <p:to>
                                        <p:strVal val="visible"/>
                                      </p:to>
                                    </p:set>
                                    <p:anim calcmode="lin" valueType="num">
                                      <p:cBhvr additive="repl">
                                        <p:cTn id="875" dur="500" fill="hold"/>
                                        <p:tgtEl>
                                          <p:spTgt spid="558">
                                            <p:txEl>
                                              <p:pRg st="6" end="6"/>
                                            </p:txEl>
                                          </p:spTgt>
                                        </p:tgtEl>
                                        <p:attrNameLst>
                                          <p:attrName>ppt_x</p:attrName>
                                        </p:attrNameLst>
                                      </p:cBhvr>
                                      <p:tavLst>
                                        <p:tav tm="0">
                                          <p:val>
                                            <p:strVal val="#ppt_x"/>
                                          </p:val>
                                        </p:tav>
                                        <p:tav tm="100000">
                                          <p:val>
                                            <p:strVal val="#ppt_x"/>
                                          </p:val>
                                        </p:tav>
                                      </p:tavLst>
                                    </p:anim>
                                    <p:anim calcmode="lin" valueType="num">
                                      <p:cBhvr additive="repl">
                                        <p:cTn id="876" dur="500" fill="hold"/>
                                        <p:tgtEl>
                                          <p:spTgt spid="5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2" presetSubtype="4">
                                  <p:stCondLst>
                                    <p:cond delay="0"/>
                                  </p:stCondLst>
                                  <p:childTnLst>
                                    <p:set>
                                      <p:cBhvr>
                                        <p:cTn id="880" dur="1" fill="hold">
                                          <p:stCondLst>
                                            <p:cond delay="0"/>
                                          </p:stCondLst>
                                        </p:cTn>
                                        <p:tgtEl>
                                          <p:spTgt spid="558">
                                            <p:txEl>
                                              <p:pRg st="7" end="7"/>
                                            </p:txEl>
                                          </p:spTgt>
                                        </p:tgtEl>
                                        <p:attrNameLst>
                                          <p:attrName>style.visibility</p:attrName>
                                        </p:attrNameLst>
                                      </p:cBhvr>
                                      <p:to>
                                        <p:strVal val="visible"/>
                                      </p:to>
                                    </p:set>
                                    <p:anim calcmode="lin" valueType="num">
                                      <p:cBhvr additive="repl">
                                        <p:cTn id="881" dur="500" fill="hold"/>
                                        <p:tgtEl>
                                          <p:spTgt spid="558">
                                            <p:txEl>
                                              <p:pRg st="7" end="7"/>
                                            </p:txEl>
                                          </p:spTgt>
                                        </p:tgtEl>
                                        <p:attrNameLst>
                                          <p:attrName>ppt_x</p:attrName>
                                        </p:attrNameLst>
                                      </p:cBhvr>
                                      <p:tavLst>
                                        <p:tav tm="0">
                                          <p:val>
                                            <p:strVal val="#ppt_x"/>
                                          </p:val>
                                        </p:tav>
                                        <p:tav tm="100000">
                                          <p:val>
                                            <p:strVal val="#ppt_x"/>
                                          </p:val>
                                        </p:tav>
                                      </p:tavLst>
                                    </p:anim>
                                    <p:anim calcmode="lin" valueType="num">
                                      <p:cBhvr additive="repl">
                                        <p:cTn id="882" dur="500" fill="hold"/>
                                        <p:tgtEl>
                                          <p:spTgt spid="5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2" presetSubtype="4">
                                  <p:stCondLst>
                                    <p:cond delay="0"/>
                                  </p:stCondLst>
                                  <p:childTnLst>
                                    <p:set>
                                      <p:cBhvr>
                                        <p:cTn id="886" dur="1" fill="hold">
                                          <p:stCondLst>
                                            <p:cond delay="0"/>
                                          </p:stCondLst>
                                        </p:cTn>
                                        <p:tgtEl>
                                          <p:spTgt spid="558">
                                            <p:txEl>
                                              <p:pRg st="8" end="8"/>
                                            </p:txEl>
                                          </p:spTgt>
                                        </p:tgtEl>
                                        <p:attrNameLst>
                                          <p:attrName>style.visibility</p:attrName>
                                        </p:attrNameLst>
                                      </p:cBhvr>
                                      <p:to>
                                        <p:strVal val="visible"/>
                                      </p:to>
                                    </p:set>
                                    <p:anim calcmode="lin" valueType="num">
                                      <p:cBhvr additive="repl">
                                        <p:cTn id="887" dur="500" fill="hold"/>
                                        <p:tgtEl>
                                          <p:spTgt spid="558">
                                            <p:txEl>
                                              <p:pRg st="8" end="8"/>
                                            </p:txEl>
                                          </p:spTgt>
                                        </p:tgtEl>
                                        <p:attrNameLst>
                                          <p:attrName>ppt_x</p:attrName>
                                        </p:attrNameLst>
                                      </p:cBhvr>
                                      <p:tavLst>
                                        <p:tav tm="0">
                                          <p:val>
                                            <p:strVal val="#ppt_x"/>
                                          </p:val>
                                        </p:tav>
                                        <p:tav tm="100000">
                                          <p:val>
                                            <p:strVal val="#ppt_x"/>
                                          </p:val>
                                        </p:tav>
                                      </p:tavLst>
                                    </p:anim>
                                    <p:anim calcmode="lin" valueType="num">
                                      <p:cBhvr additive="repl">
                                        <p:cTn id="888" dur="500" fill="hold"/>
                                        <p:tgtEl>
                                          <p:spTgt spid="55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61" name="PlaceHolder 2"/>
          <p:cNvSpPr>
            <a:spLocks noGrp="1"/>
          </p:cNvSpPr>
          <p:nvPr>
            <p:ph/>
          </p:nvPr>
        </p:nvSpPr>
        <p:spPr>
          <a:xfrm>
            <a:off x="385200" y="1200960"/>
            <a:ext cx="7555320" cy="23526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references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References can also be const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p1 is a const reference</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value cannot be changed through p1.</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will see it is extremely common to use const object references. They function as read-only objects.</a:t>
            </a:r>
            <a:endParaRPr b="0" lang="en-US" sz="2000" spc="-1" strike="noStrike">
              <a:latin typeface="Arial"/>
            </a:endParaRPr>
          </a:p>
        </p:txBody>
      </p:sp>
      <p:sp>
        <p:nvSpPr>
          <p:cNvPr id="562" name="PlaceHolder 3"/>
          <p:cNvSpPr>
            <a:spLocks noGrp="1"/>
          </p:cNvSpPr>
          <p:nvPr>
            <p:ph type="sldNum" idx="6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7262ECC-666F-461C-A16F-1E90584995E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89" dur="indefinite" restart="never" nodeType="tmRoot">
          <p:childTnLst>
            <p:seq>
              <p:cTn id="890" dur="indefinite" nodeType="mainSeq">
                <p:childTnLst>
                  <p:par>
                    <p:cTn id="891" fill="hold">
                      <p:stCondLst>
                        <p:cond delay="indefinite"/>
                      </p:stCondLst>
                      <p:childTnLst>
                        <p:par>
                          <p:cTn id="892" fill="hold">
                            <p:stCondLst>
                              <p:cond delay="0"/>
                            </p:stCondLst>
                            <p:childTnLst>
                              <p:par>
                                <p:cTn id="893" nodeType="clickEffect" fill="hold" presetClass="entr" presetID="2" presetSubtype="4">
                                  <p:stCondLst>
                                    <p:cond delay="0"/>
                                  </p:stCondLst>
                                  <p:childTnLst>
                                    <p:set>
                                      <p:cBhvr>
                                        <p:cTn id="894" dur="1" fill="hold">
                                          <p:stCondLst>
                                            <p:cond delay="0"/>
                                          </p:stCondLst>
                                        </p:cTn>
                                        <p:tgtEl>
                                          <p:spTgt spid="561">
                                            <p:txEl>
                                              <p:pRg st="1" end="1"/>
                                            </p:txEl>
                                          </p:spTgt>
                                        </p:tgtEl>
                                        <p:attrNameLst>
                                          <p:attrName>style.visibility</p:attrName>
                                        </p:attrNameLst>
                                      </p:cBhvr>
                                      <p:to>
                                        <p:strVal val="visible"/>
                                      </p:to>
                                    </p:set>
                                    <p:anim calcmode="lin" valueType="num">
                                      <p:cBhvr additive="repl">
                                        <p:cTn id="895" dur="500" fill="hold"/>
                                        <p:tgtEl>
                                          <p:spTgt spid="561">
                                            <p:txEl>
                                              <p:pRg st="1" end="1"/>
                                            </p:txEl>
                                          </p:spTgt>
                                        </p:tgtEl>
                                        <p:attrNameLst>
                                          <p:attrName>ppt_x</p:attrName>
                                        </p:attrNameLst>
                                      </p:cBhvr>
                                      <p:tavLst>
                                        <p:tav tm="0">
                                          <p:val>
                                            <p:strVal val="#ppt_x"/>
                                          </p:val>
                                        </p:tav>
                                        <p:tav tm="100000">
                                          <p:val>
                                            <p:strVal val="#ppt_x"/>
                                          </p:val>
                                        </p:tav>
                                      </p:tavLst>
                                    </p:anim>
                                    <p:anim calcmode="lin" valueType="num">
                                      <p:cBhvr additive="repl">
                                        <p:cTn id="896" dur="500" fill="hold"/>
                                        <p:tgtEl>
                                          <p:spTgt spid="561">
                                            <p:txEl>
                                              <p:pRg st="1" end="1"/>
                                            </p:txEl>
                                          </p:spTgt>
                                        </p:tgtEl>
                                        <p:attrNameLst>
                                          <p:attrName>ppt_y</p:attrName>
                                        </p:attrNameLst>
                                      </p:cBhvr>
                                      <p:tavLst>
                                        <p:tav tm="0">
                                          <p:val>
                                            <p:strVal val="1+#ppt_h/2"/>
                                          </p:val>
                                        </p:tav>
                                        <p:tav tm="100000">
                                          <p:val>
                                            <p:strVal val="#ppt_y"/>
                                          </p:val>
                                        </p:tav>
                                      </p:tavLst>
                                    </p:anim>
                                  </p:childTnLst>
                                </p:cTn>
                              </p:par>
                              <p:par>
                                <p:cTn id="897" nodeType="withEffect" fill="hold" presetClass="entr" presetID="2" presetSubtype="4">
                                  <p:stCondLst>
                                    <p:cond delay="0"/>
                                  </p:stCondLst>
                                  <p:childTnLst>
                                    <p:set>
                                      <p:cBhvr>
                                        <p:cTn id="898" dur="1" fill="hold">
                                          <p:stCondLst>
                                            <p:cond delay="0"/>
                                          </p:stCondLst>
                                        </p:cTn>
                                        <p:tgtEl>
                                          <p:spTgt spid="561">
                                            <p:txEl>
                                              <p:pRg st="2" end="2"/>
                                            </p:txEl>
                                          </p:spTgt>
                                        </p:tgtEl>
                                        <p:attrNameLst>
                                          <p:attrName>style.visibility</p:attrName>
                                        </p:attrNameLst>
                                      </p:cBhvr>
                                      <p:to>
                                        <p:strVal val="visible"/>
                                      </p:to>
                                    </p:set>
                                    <p:anim calcmode="lin" valueType="num">
                                      <p:cBhvr additive="repl">
                                        <p:cTn id="899" dur="500" fill="hold"/>
                                        <p:tgtEl>
                                          <p:spTgt spid="561">
                                            <p:txEl>
                                              <p:pRg st="2" end="2"/>
                                            </p:txEl>
                                          </p:spTgt>
                                        </p:tgtEl>
                                        <p:attrNameLst>
                                          <p:attrName>ppt_x</p:attrName>
                                        </p:attrNameLst>
                                      </p:cBhvr>
                                      <p:tavLst>
                                        <p:tav tm="0">
                                          <p:val>
                                            <p:strVal val="#ppt_x"/>
                                          </p:val>
                                        </p:tav>
                                        <p:tav tm="100000">
                                          <p:val>
                                            <p:strVal val="#ppt_x"/>
                                          </p:val>
                                        </p:tav>
                                      </p:tavLst>
                                    </p:anim>
                                    <p:anim calcmode="lin" valueType="num">
                                      <p:cBhvr additive="repl">
                                        <p:cTn id="900" dur="500" fill="hold"/>
                                        <p:tgtEl>
                                          <p:spTgt spid="5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01" fill="hold">
                      <p:stCondLst>
                        <p:cond delay="indefinite"/>
                      </p:stCondLst>
                      <p:childTnLst>
                        <p:par>
                          <p:cTn id="902" fill="hold">
                            <p:stCondLst>
                              <p:cond delay="0"/>
                            </p:stCondLst>
                            <p:childTnLst>
                              <p:par>
                                <p:cTn id="903" nodeType="clickEffect" fill="hold" presetClass="entr" presetID="2" presetSubtype="4">
                                  <p:stCondLst>
                                    <p:cond delay="0"/>
                                  </p:stCondLst>
                                  <p:childTnLst>
                                    <p:set>
                                      <p:cBhvr>
                                        <p:cTn id="904" dur="1" fill="hold">
                                          <p:stCondLst>
                                            <p:cond delay="0"/>
                                          </p:stCondLst>
                                        </p:cTn>
                                        <p:tgtEl>
                                          <p:spTgt spid="561">
                                            <p:txEl>
                                              <p:pRg st="3" end="3"/>
                                            </p:txEl>
                                          </p:spTgt>
                                        </p:tgtEl>
                                        <p:attrNameLst>
                                          <p:attrName>style.visibility</p:attrName>
                                        </p:attrNameLst>
                                      </p:cBhvr>
                                      <p:to>
                                        <p:strVal val="visible"/>
                                      </p:to>
                                    </p:set>
                                    <p:anim calcmode="lin" valueType="num">
                                      <p:cBhvr additive="repl">
                                        <p:cTn id="905" dur="500" fill="hold"/>
                                        <p:tgtEl>
                                          <p:spTgt spid="561">
                                            <p:txEl>
                                              <p:pRg st="3" end="3"/>
                                            </p:txEl>
                                          </p:spTgt>
                                        </p:tgtEl>
                                        <p:attrNameLst>
                                          <p:attrName>ppt_x</p:attrName>
                                        </p:attrNameLst>
                                      </p:cBhvr>
                                      <p:tavLst>
                                        <p:tav tm="0">
                                          <p:val>
                                            <p:strVal val="#ppt_x"/>
                                          </p:val>
                                        </p:tav>
                                        <p:tav tm="100000">
                                          <p:val>
                                            <p:strVal val="#ppt_x"/>
                                          </p:val>
                                        </p:tav>
                                      </p:tavLst>
                                    </p:anim>
                                    <p:anim calcmode="lin" valueType="num">
                                      <p:cBhvr additive="repl">
                                        <p:cTn id="906" dur="500" fill="hold"/>
                                        <p:tgtEl>
                                          <p:spTgt spid="5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07" fill="hold">
                      <p:stCondLst>
                        <p:cond delay="indefinite"/>
                      </p:stCondLst>
                      <p:childTnLst>
                        <p:par>
                          <p:cTn id="908" fill="hold">
                            <p:stCondLst>
                              <p:cond delay="0"/>
                            </p:stCondLst>
                            <p:childTnLst>
                              <p:par>
                                <p:cTn id="909" nodeType="clickEffect" fill="hold" presetClass="entr" presetID="2" presetSubtype="4">
                                  <p:stCondLst>
                                    <p:cond delay="0"/>
                                  </p:stCondLst>
                                  <p:childTnLst>
                                    <p:set>
                                      <p:cBhvr>
                                        <p:cTn id="910" dur="1" fill="hold">
                                          <p:stCondLst>
                                            <p:cond delay="0"/>
                                          </p:stCondLst>
                                        </p:cTn>
                                        <p:tgtEl>
                                          <p:spTgt spid="561">
                                            <p:txEl>
                                              <p:pRg st="4" end="4"/>
                                            </p:txEl>
                                          </p:spTgt>
                                        </p:tgtEl>
                                        <p:attrNameLst>
                                          <p:attrName>style.visibility</p:attrName>
                                        </p:attrNameLst>
                                      </p:cBhvr>
                                      <p:to>
                                        <p:strVal val="visible"/>
                                      </p:to>
                                    </p:set>
                                    <p:anim calcmode="lin" valueType="num">
                                      <p:cBhvr additive="repl">
                                        <p:cTn id="911" dur="500" fill="hold"/>
                                        <p:tgtEl>
                                          <p:spTgt spid="561">
                                            <p:txEl>
                                              <p:pRg st="4" end="4"/>
                                            </p:txEl>
                                          </p:spTgt>
                                        </p:tgtEl>
                                        <p:attrNameLst>
                                          <p:attrName>ppt_x</p:attrName>
                                        </p:attrNameLst>
                                      </p:cBhvr>
                                      <p:tavLst>
                                        <p:tav tm="0">
                                          <p:val>
                                            <p:strVal val="#ppt_x"/>
                                          </p:val>
                                        </p:tav>
                                        <p:tav tm="100000">
                                          <p:val>
                                            <p:strVal val="#ppt_x"/>
                                          </p:val>
                                        </p:tav>
                                      </p:tavLst>
                                    </p:anim>
                                    <p:anim calcmode="lin" valueType="num">
                                      <p:cBhvr additive="repl">
                                        <p:cTn id="912" dur="500" fill="hold"/>
                                        <p:tgtEl>
                                          <p:spTgt spid="5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64" name="PlaceHolder 2"/>
          <p:cNvSpPr>
            <a:spLocks noGrp="1"/>
          </p:cNvSpPr>
          <p:nvPr>
            <p:ph/>
          </p:nvPr>
        </p:nvSpPr>
        <p:spPr>
          <a:xfrm>
            <a:off x="385200" y="1200960"/>
            <a:ext cx="7555320" cy="3092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Casting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All of these are equivalent: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4.8</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static_cast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 result is always: 4 )</a:t>
            </a: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Often the 3rd method is preferred, because it is also the preferred method for casting pointers.</a:t>
            </a:r>
            <a:endParaRPr b="0" lang="en-US" sz="2000" spc="-1" strike="noStrike">
              <a:latin typeface="Arial"/>
            </a:endParaRPr>
          </a:p>
        </p:txBody>
      </p:sp>
      <p:sp>
        <p:nvSpPr>
          <p:cNvPr id="565" name="PlaceHolder 3"/>
          <p:cNvSpPr>
            <a:spLocks noGrp="1"/>
          </p:cNvSpPr>
          <p:nvPr>
            <p:ph type="sldNum" idx="6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E00DD82-EF57-4D10-A42B-15DEDFA4694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13" dur="indefinite" restart="never" nodeType="tmRoot">
          <p:childTnLst>
            <p:seq>
              <p:cTn id="914" dur="indefinite" nodeType="mainSeq">
                <p:childTnLst>
                  <p:par>
                    <p:cTn id="915" fill="hold">
                      <p:stCondLst>
                        <p:cond delay="indefinite"/>
                      </p:stCondLst>
                      <p:childTnLst>
                        <p:par>
                          <p:cTn id="916" fill="hold">
                            <p:stCondLst>
                              <p:cond delay="0"/>
                            </p:stCondLst>
                            <p:childTnLst>
                              <p:par>
                                <p:cTn id="917" nodeType="clickEffect" fill="hold" presetClass="entr" presetID="2" presetSubtype="4">
                                  <p:stCondLst>
                                    <p:cond delay="0"/>
                                  </p:stCondLst>
                                  <p:childTnLst>
                                    <p:set>
                                      <p:cBhvr>
                                        <p:cTn id="918" dur="1" fill="hold">
                                          <p:stCondLst>
                                            <p:cond delay="0"/>
                                          </p:stCondLst>
                                        </p:cTn>
                                        <p:tgtEl>
                                          <p:spTgt spid="564">
                                            <p:txEl>
                                              <p:pRg st="1" end="1"/>
                                            </p:txEl>
                                          </p:spTgt>
                                        </p:tgtEl>
                                        <p:attrNameLst>
                                          <p:attrName>style.visibility</p:attrName>
                                        </p:attrNameLst>
                                      </p:cBhvr>
                                      <p:to>
                                        <p:strVal val="visible"/>
                                      </p:to>
                                    </p:set>
                                    <p:anim calcmode="lin" valueType="num">
                                      <p:cBhvr additive="repl">
                                        <p:cTn id="919" dur="500" fill="hold"/>
                                        <p:tgtEl>
                                          <p:spTgt spid="564">
                                            <p:txEl>
                                              <p:pRg st="1" end="1"/>
                                            </p:txEl>
                                          </p:spTgt>
                                        </p:tgtEl>
                                        <p:attrNameLst>
                                          <p:attrName>ppt_x</p:attrName>
                                        </p:attrNameLst>
                                      </p:cBhvr>
                                      <p:tavLst>
                                        <p:tav tm="0">
                                          <p:val>
                                            <p:strVal val="#ppt_x"/>
                                          </p:val>
                                        </p:tav>
                                        <p:tav tm="100000">
                                          <p:val>
                                            <p:strVal val="#ppt_x"/>
                                          </p:val>
                                        </p:tav>
                                      </p:tavLst>
                                    </p:anim>
                                    <p:anim calcmode="lin" valueType="num">
                                      <p:cBhvr additive="repl">
                                        <p:cTn id="920" dur="500" fill="hold"/>
                                        <p:tgtEl>
                                          <p:spTgt spid="564">
                                            <p:txEl>
                                              <p:pRg st="1" end="1"/>
                                            </p:txEl>
                                          </p:spTgt>
                                        </p:tgtEl>
                                        <p:attrNameLst>
                                          <p:attrName>ppt_y</p:attrName>
                                        </p:attrNameLst>
                                      </p:cBhvr>
                                      <p:tavLst>
                                        <p:tav tm="0">
                                          <p:val>
                                            <p:strVal val="1+#ppt_h/2"/>
                                          </p:val>
                                        </p:tav>
                                        <p:tav tm="100000">
                                          <p:val>
                                            <p:strVal val="#ppt_y"/>
                                          </p:val>
                                        </p:tav>
                                      </p:tavLst>
                                    </p:anim>
                                  </p:childTnLst>
                                </p:cTn>
                              </p:par>
                              <p:par>
                                <p:cTn id="921" nodeType="withEffect" fill="hold" presetClass="entr" presetID="2" presetSubtype="4">
                                  <p:stCondLst>
                                    <p:cond delay="0"/>
                                  </p:stCondLst>
                                  <p:childTnLst>
                                    <p:set>
                                      <p:cBhvr>
                                        <p:cTn id="922" dur="1" fill="hold">
                                          <p:stCondLst>
                                            <p:cond delay="0"/>
                                          </p:stCondLst>
                                        </p:cTn>
                                        <p:tgtEl>
                                          <p:spTgt spid="564">
                                            <p:txEl>
                                              <p:pRg st="2" end="2"/>
                                            </p:txEl>
                                          </p:spTgt>
                                        </p:tgtEl>
                                        <p:attrNameLst>
                                          <p:attrName>style.visibility</p:attrName>
                                        </p:attrNameLst>
                                      </p:cBhvr>
                                      <p:to>
                                        <p:strVal val="visible"/>
                                      </p:to>
                                    </p:set>
                                    <p:anim calcmode="lin" valueType="num">
                                      <p:cBhvr additive="repl">
                                        <p:cTn id="923" dur="500" fill="hold"/>
                                        <p:tgtEl>
                                          <p:spTgt spid="564">
                                            <p:txEl>
                                              <p:pRg st="2" end="2"/>
                                            </p:txEl>
                                          </p:spTgt>
                                        </p:tgtEl>
                                        <p:attrNameLst>
                                          <p:attrName>ppt_x</p:attrName>
                                        </p:attrNameLst>
                                      </p:cBhvr>
                                      <p:tavLst>
                                        <p:tav tm="0">
                                          <p:val>
                                            <p:strVal val="#ppt_x"/>
                                          </p:val>
                                        </p:tav>
                                        <p:tav tm="100000">
                                          <p:val>
                                            <p:strVal val="#ppt_x"/>
                                          </p:val>
                                        </p:tav>
                                      </p:tavLst>
                                    </p:anim>
                                    <p:anim calcmode="lin" valueType="num">
                                      <p:cBhvr additive="repl">
                                        <p:cTn id="924" dur="500" fill="hold"/>
                                        <p:tgtEl>
                                          <p:spTgt spid="564">
                                            <p:txEl>
                                              <p:pRg st="2" end="2"/>
                                            </p:txEl>
                                          </p:spTgt>
                                        </p:tgtEl>
                                        <p:attrNameLst>
                                          <p:attrName>ppt_y</p:attrName>
                                        </p:attrNameLst>
                                      </p:cBhvr>
                                      <p:tavLst>
                                        <p:tav tm="0">
                                          <p:val>
                                            <p:strVal val="1+#ppt_h/2"/>
                                          </p:val>
                                        </p:tav>
                                        <p:tav tm="100000">
                                          <p:val>
                                            <p:strVal val="#ppt_y"/>
                                          </p:val>
                                        </p:tav>
                                      </p:tavLst>
                                    </p:anim>
                                  </p:childTnLst>
                                </p:cTn>
                              </p:par>
                              <p:par>
                                <p:cTn id="925" nodeType="withEffect" fill="hold" presetClass="entr" presetID="2" presetSubtype="4">
                                  <p:stCondLst>
                                    <p:cond delay="0"/>
                                  </p:stCondLst>
                                  <p:childTnLst>
                                    <p:set>
                                      <p:cBhvr>
                                        <p:cTn id="926" dur="1" fill="hold">
                                          <p:stCondLst>
                                            <p:cond delay="0"/>
                                          </p:stCondLst>
                                        </p:cTn>
                                        <p:tgtEl>
                                          <p:spTgt spid="564">
                                            <p:txEl>
                                              <p:pRg st="3" end="3"/>
                                            </p:txEl>
                                          </p:spTgt>
                                        </p:tgtEl>
                                        <p:attrNameLst>
                                          <p:attrName>style.visibility</p:attrName>
                                        </p:attrNameLst>
                                      </p:cBhvr>
                                      <p:to>
                                        <p:strVal val="visible"/>
                                      </p:to>
                                    </p:set>
                                    <p:anim calcmode="lin" valueType="num">
                                      <p:cBhvr additive="repl">
                                        <p:cTn id="927" dur="500" fill="hold"/>
                                        <p:tgtEl>
                                          <p:spTgt spid="564">
                                            <p:txEl>
                                              <p:pRg st="3" end="3"/>
                                            </p:txEl>
                                          </p:spTgt>
                                        </p:tgtEl>
                                        <p:attrNameLst>
                                          <p:attrName>ppt_x</p:attrName>
                                        </p:attrNameLst>
                                      </p:cBhvr>
                                      <p:tavLst>
                                        <p:tav tm="0">
                                          <p:val>
                                            <p:strVal val="#ppt_x"/>
                                          </p:val>
                                        </p:tav>
                                        <p:tav tm="100000">
                                          <p:val>
                                            <p:strVal val="#ppt_x"/>
                                          </p:val>
                                        </p:tav>
                                      </p:tavLst>
                                    </p:anim>
                                    <p:anim calcmode="lin" valueType="num">
                                      <p:cBhvr additive="repl">
                                        <p:cTn id="928" dur="500" fill="hold"/>
                                        <p:tgtEl>
                                          <p:spTgt spid="564">
                                            <p:txEl>
                                              <p:pRg st="3" end="3"/>
                                            </p:txEl>
                                          </p:spTgt>
                                        </p:tgtEl>
                                        <p:attrNameLst>
                                          <p:attrName>ppt_y</p:attrName>
                                        </p:attrNameLst>
                                      </p:cBhvr>
                                      <p:tavLst>
                                        <p:tav tm="0">
                                          <p:val>
                                            <p:strVal val="1+#ppt_h/2"/>
                                          </p:val>
                                        </p:tav>
                                        <p:tav tm="100000">
                                          <p:val>
                                            <p:strVal val="#ppt_y"/>
                                          </p:val>
                                        </p:tav>
                                      </p:tavLst>
                                    </p:anim>
                                  </p:childTnLst>
                                </p:cTn>
                              </p:par>
                              <p:par>
                                <p:cTn id="929" nodeType="withEffect" fill="hold" presetClass="entr" presetID="2" presetSubtype="4">
                                  <p:stCondLst>
                                    <p:cond delay="0"/>
                                  </p:stCondLst>
                                  <p:childTnLst>
                                    <p:set>
                                      <p:cBhvr>
                                        <p:cTn id="930" dur="1" fill="hold">
                                          <p:stCondLst>
                                            <p:cond delay="0"/>
                                          </p:stCondLst>
                                        </p:cTn>
                                        <p:tgtEl>
                                          <p:spTgt spid="564">
                                            <p:txEl>
                                              <p:pRg st="4" end="4"/>
                                            </p:txEl>
                                          </p:spTgt>
                                        </p:tgtEl>
                                        <p:attrNameLst>
                                          <p:attrName>style.visibility</p:attrName>
                                        </p:attrNameLst>
                                      </p:cBhvr>
                                      <p:to>
                                        <p:strVal val="visible"/>
                                      </p:to>
                                    </p:set>
                                    <p:anim calcmode="lin" valueType="num">
                                      <p:cBhvr additive="repl">
                                        <p:cTn id="931" dur="500" fill="hold"/>
                                        <p:tgtEl>
                                          <p:spTgt spid="564">
                                            <p:txEl>
                                              <p:pRg st="4" end="4"/>
                                            </p:txEl>
                                          </p:spTgt>
                                        </p:tgtEl>
                                        <p:attrNameLst>
                                          <p:attrName>ppt_x</p:attrName>
                                        </p:attrNameLst>
                                      </p:cBhvr>
                                      <p:tavLst>
                                        <p:tav tm="0">
                                          <p:val>
                                            <p:strVal val="#ppt_x"/>
                                          </p:val>
                                        </p:tav>
                                        <p:tav tm="100000">
                                          <p:val>
                                            <p:strVal val="#ppt_x"/>
                                          </p:val>
                                        </p:tav>
                                      </p:tavLst>
                                    </p:anim>
                                    <p:anim calcmode="lin" valueType="num">
                                      <p:cBhvr additive="repl">
                                        <p:cTn id="932" dur="500" fill="hold"/>
                                        <p:tgtEl>
                                          <p:spTgt spid="564">
                                            <p:txEl>
                                              <p:pRg st="4" end="4"/>
                                            </p:txEl>
                                          </p:spTgt>
                                        </p:tgtEl>
                                        <p:attrNameLst>
                                          <p:attrName>ppt_y</p:attrName>
                                        </p:attrNameLst>
                                      </p:cBhvr>
                                      <p:tavLst>
                                        <p:tav tm="0">
                                          <p:val>
                                            <p:strVal val="1+#ppt_h/2"/>
                                          </p:val>
                                        </p:tav>
                                        <p:tav tm="100000">
                                          <p:val>
                                            <p:strVal val="#ppt_y"/>
                                          </p:val>
                                        </p:tav>
                                      </p:tavLst>
                                    </p:anim>
                                  </p:childTnLst>
                                </p:cTn>
                              </p:par>
                              <p:par>
                                <p:cTn id="933" nodeType="withEffect" fill="hold" presetClass="entr" presetID="2" presetSubtype="4">
                                  <p:stCondLst>
                                    <p:cond delay="0"/>
                                  </p:stCondLst>
                                  <p:childTnLst>
                                    <p:set>
                                      <p:cBhvr>
                                        <p:cTn id="934" dur="1" fill="hold">
                                          <p:stCondLst>
                                            <p:cond delay="0"/>
                                          </p:stCondLst>
                                        </p:cTn>
                                        <p:tgtEl>
                                          <p:spTgt spid="564">
                                            <p:txEl>
                                              <p:pRg st="5" end="5"/>
                                            </p:txEl>
                                          </p:spTgt>
                                        </p:tgtEl>
                                        <p:attrNameLst>
                                          <p:attrName>style.visibility</p:attrName>
                                        </p:attrNameLst>
                                      </p:cBhvr>
                                      <p:to>
                                        <p:strVal val="visible"/>
                                      </p:to>
                                    </p:set>
                                    <p:anim calcmode="lin" valueType="num">
                                      <p:cBhvr additive="repl">
                                        <p:cTn id="935" dur="500" fill="hold"/>
                                        <p:tgtEl>
                                          <p:spTgt spid="564">
                                            <p:txEl>
                                              <p:pRg st="5" end="5"/>
                                            </p:txEl>
                                          </p:spTgt>
                                        </p:tgtEl>
                                        <p:attrNameLst>
                                          <p:attrName>ppt_x</p:attrName>
                                        </p:attrNameLst>
                                      </p:cBhvr>
                                      <p:tavLst>
                                        <p:tav tm="0">
                                          <p:val>
                                            <p:strVal val="#ppt_x"/>
                                          </p:val>
                                        </p:tav>
                                        <p:tav tm="100000">
                                          <p:val>
                                            <p:strVal val="#ppt_x"/>
                                          </p:val>
                                        </p:tav>
                                      </p:tavLst>
                                    </p:anim>
                                    <p:anim calcmode="lin" valueType="num">
                                      <p:cBhvr additive="repl">
                                        <p:cTn id="936" dur="500" fill="hold"/>
                                        <p:tgtEl>
                                          <p:spTgt spid="564">
                                            <p:txEl>
                                              <p:pRg st="5" end="5"/>
                                            </p:txEl>
                                          </p:spTgt>
                                        </p:tgtEl>
                                        <p:attrNameLst>
                                          <p:attrName>ppt_y</p:attrName>
                                        </p:attrNameLst>
                                      </p:cBhvr>
                                      <p:tavLst>
                                        <p:tav tm="0">
                                          <p:val>
                                            <p:strVal val="1+#ppt_h/2"/>
                                          </p:val>
                                        </p:tav>
                                        <p:tav tm="100000">
                                          <p:val>
                                            <p:strVal val="#ppt_y"/>
                                          </p:val>
                                        </p:tav>
                                      </p:tavLst>
                                    </p:anim>
                                  </p:childTnLst>
                                </p:cTn>
                              </p:par>
                              <p:par>
                                <p:cTn id="937" nodeType="withEffect" fill="hold" presetClass="entr" presetID="2" presetSubtype="4">
                                  <p:stCondLst>
                                    <p:cond delay="0"/>
                                  </p:stCondLst>
                                  <p:childTnLst>
                                    <p:set>
                                      <p:cBhvr>
                                        <p:cTn id="938" dur="1" fill="hold">
                                          <p:stCondLst>
                                            <p:cond delay="0"/>
                                          </p:stCondLst>
                                        </p:cTn>
                                        <p:tgtEl>
                                          <p:spTgt spid="564">
                                            <p:txEl>
                                              <p:pRg st="6" end="6"/>
                                            </p:txEl>
                                          </p:spTgt>
                                        </p:tgtEl>
                                        <p:attrNameLst>
                                          <p:attrName>style.visibility</p:attrName>
                                        </p:attrNameLst>
                                      </p:cBhvr>
                                      <p:to>
                                        <p:strVal val="visible"/>
                                      </p:to>
                                    </p:set>
                                    <p:anim calcmode="lin" valueType="num">
                                      <p:cBhvr additive="repl">
                                        <p:cTn id="939" dur="500" fill="hold"/>
                                        <p:tgtEl>
                                          <p:spTgt spid="564">
                                            <p:txEl>
                                              <p:pRg st="6" end="6"/>
                                            </p:txEl>
                                          </p:spTgt>
                                        </p:tgtEl>
                                        <p:attrNameLst>
                                          <p:attrName>ppt_x</p:attrName>
                                        </p:attrNameLst>
                                      </p:cBhvr>
                                      <p:tavLst>
                                        <p:tav tm="0">
                                          <p:val>
                                            <p:strVal val="#ppt_x"/>
                                          </p:val>
                                        </p:tav>
                                        <p:tav tm="100000">
                                          <p:val>
                                            <p:strVal val="#ppt_x"/>
                                          </p:val>
                                        </p:tav>
                                      </p:tavLst>
                                    </p:anim>
                                    <p:anim calcmode="lin" valueType="num">
                                      <p:cBhvr additive="repl">
                                        <p:cTn id="940" dur="500" fill="hold"/>
                                        <p:tgtEl>
                                          <p:spTgt spid="5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41" fill="hold">
                      <p:stCondLst>
                        <p:cond delay="indefinite"/>
                      </p:stCondLst>
                      <p:childTnLst>
                        <p:par>
                          <p:cTn id="942" fill="hold">
                            <p:stCondLst>
                              <p:cond delay="0"/>
                            </p:stCondLst>
                            <p:childTnLst>
                              <p:par>
                                <p:cTn id="943" nodeType="clickEffect" fill="hold" presetClass="entr" presetID="2" presetSubtype="4">
                                  <p:stCondLst>
                                    <p:cond delay="0"/>
                                  </p:stCondLst>
                                  <p:childTnLst>
                                    <p:set>
                                      <p:cBhvr>
                                        <p:cTn id="944" dur="1" fill="hold">
                                          <p:stCondLst>
                                            <p:cond delay="0"/>
                                          </p:stCondLst>
                                        </p:cTn>
                                        <p:tgtEl>
                                          <p:spTgt spid="564">
                                            <p:txEl>
                                              <p:pRg st="7" end="7"/>
                                            </p:txEl>
                                          </p:spTgt>
                                        </p:tgtEl>
                                        <p:attrNameLst>
                                          <p:attrName>style.visibility</p:attrName>
                                        </p:attrNameLst>
                                      </p:cBhvr>
                                      <p:to>
                                        <p:strVal val="visible"/>
                                      </p:to>
                                    </p:set>
                                    <p:anim calcmode="lin" valueType="num">
                                      <p:cBhvr additive="repl">
                                        <p:cTn id="945" dur="500" fill="hold"/>
                                        <p:tgtEl>
                                          <p:spTgt spid="564">
                                            <p:txEl>
                                              <p:pRg st="7" end="7"/>
                                            </p:txEl>
                                          </p:spTgt>
                                        </p:tgtEl>
                                        <p:attrNameLst>
                                          <p:attrName>ppt_x</p:attrName>
                                        </p:attrNameLst>
                                      </p:cBhvr>
                                      <p:tavLst>
                                        <p:tav tm="0">
                                          <p:val>
                                            <p:strVal val="#ppt_x"/>
                                          </p:val>
                                        </p:tav>
                                        <p:tav tm="100000">
                                          <p:val>
                                            <p:strVal val="#ppt_x"/>
                                          </p:val>
                                        </p:tav>
                                      </p:tavLst>
                                    </p:anim>
                                    <p:anim calcmode="lin" valueType="num">
                                      <p:cBhvr additive="repl">
                                        <p:cTn id="946" dur="500" fill="hold"/>
                                        <p:tgtEl>
                                          <p:spTgt spid="56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67" name="PlaceHolder 2"/>
          <p:cNvSpPr>
            <a:spLocks noGrp="1"/>
          </p:cNvSpPr>
          <p:nvPr>
            <p:ph/>
          </p:nvPr>
        </p:nvSpPr>
        <p:spPr>
          <a:xfrm>
            <a:off x="385200" y="1200960"/>
            <a:ext cx="7555320" cy="24573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Casting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possible to remove const with a const cast:</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var</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const_cast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&amp;&gt;(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generally considered bad style and should be avoided if possible.</a:t>
            </a:r>
            <a:endParaRPr b="0" lang="en-US" sz="2000" spc="-1" strike="noStrike">
              <a:latin typeface="Arial"/>
            </a:endParaRPr>
          </a:p>
        </p:txBody>
      </p:sp>
      <p:sp>
        <p:nvSpPr>
          <p:cNvPr id="568" name="PlaceHolder 3"/>
          <p:cNvSpPr>
            <a:spLocks noGrp="1"/>
          </p:cNvSpPr>
          <p:nvPr>
            <p:ph type="sldNum" idx="6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D3AF86F-C067-4443-B8AF-60E8E0C17CF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47" dur="indefinite" restart="never" nodeType="tmRoot">
          <p:childTnLst>
            <p:seq>
              <p:cTn id="948" dur="indefinite" nodeType="mainSeq">
                <p:childTnLst>
                  <p:par>
                    <p:cTn id="949" fill="hold">
                      <p:stCondLst>
                        <p:cond delay="indefinite"/>
                      </p:stCondLst>
                      <p:childTnLst>
                        <p:par>
                          <p:cTn id="950" fill="hold">
                            <p:stCondLst>
                              <p:cond delay="0"/>
                            </p:stCondLst>
                            <p:childTnLst>
                              <p:par>
                                <p:cTn id="951" nodeType="clickEffect" fill="hold" presetClass="entr" presetID="2" presetSubtype="4">
                                  <p:stCondLst>
                                    <p:cond delay="0"/>
                                  </p:stCondLst>
                                  <p:childTnLst>
                                    <p:set>
                                      <p:cBhvr>
                                        <p:cTn id="952" dur="1" fill="hold">
                                          <p:stCondLst>
                                            <p:cond delay="0"/>
                                          </p:stCondLst>
                                        </p:cTn>
                                        <p:tgtEl>
                                          <p:spTgt spid="567">
                                            <p:txEl>
                                              <p:pRg st="1" end="1"/>
                                            </p:txEl>
                                          </p:spTgt>
                                        </p:tgtEl>
                                        <p:attrNameLst>
                                          <p:attrName>style.visibility</p:attrName>
                                        </p:attrNameLst>
                                      </p:cBhvr>
                                      <p:to>
                                        <p:strVal val="visible"/>
                                      </p:to>
                                    </p:set>
                                    <p:anim calcmode="lin" valueType="num">
                                      <p:cBhvr additive="repl">
                                        <p:cTn id="953" dur="500" fill="hold"/>
                                        <p:tgtEl>
                                          <p:spTgt spid="567">
                                            <p:txEl>
                                              <p:pRg st="1" end="1"/>
                                            </p:txEl>
                                          </p:spTgt>
                                        </p:tgtEl>
                                        <p:attrNameLst>
                                          <p:attrName>ppt_x</p:attrName>
                                        </p:attrNameLst>
                                      </p:cBhvr>
                                      <p:tavLst>
                                        <p:tav tm="0">
                                          <p:val>
                                            <p:strVal val="#ppt_x"/>
                                          </p:val>
                                        </p:tav>
                                        <p:tav tm="100000">
                                          <p:val>
                                            <p:strVal val="#ppt_x"/>
                                          </p:val>
                                        </p:tav>
                                      </p:tavLst>
                                    </p:anim>
                                    <p:anim calcmode="lin" valueType="num">
                                      <p:cBhvr additive="repl">
                                        <p:cTn id="954" dur="500" fill="hold"/>
                                        <p:tgtEl>
                                          <p:spTgt spid="567">
                                            <p:txEl>
                                              <p:pRg st="1" end="1"/>
                                            </p:txEl>
                                          </p:spTgt>
                                        </p:tgtEl>
                                        <p:attrNameLst>
                                          <p:attrName>ppt_y</p:attrName>
                                        </p:attrNameLst>
                                      </p:cBhvr>
                                      <p:tavLst>
                                        <p:tav tm="0">
                                          <p:val>
                                            <p:strVal val="1+#ppt_h/2"/>
                                          </p:val>
                                        </p:tav>
                                        <p:tav tm="100000">
                                          <p:val>
                                            <p:strVal val="#ppt_y"/>
                                          </p:val>
                                        </p:tav>
                                      </p:tavLst>
                                    </p:anim>
                                  </p:childTnLst>
                                </p:cTn>
                              </p:par>
                              <p:par>
                                <p:cTn id="955" nodeType="withEffect" fill="hold" presetClass="entr" presetID="2" presetSubtype="4">
                                  <p:stCondLst>
                                    <p:cond delay="0"/>
                                  </p:stCondLst>
                                  <p:childTnLst>
                                    <p:set>
                                      <p:cBhvr>
                                        <p:cTn id="956" dur="1" fill="hold">
                                          <p:stCondLst>
                                            <p:cond delay="0"/>
                                          </p:stCondLst>
                                        </p:cTn>
                                        <p:tgtEl>
                                          <p:spTgt spid="567">
                                            <p:txEl>
                                              <p:pRg st="2" end="2"/>
                                            </p:txEl>
                                          </p:spTgt>
                                        </p:tgtEl>
                                        <p:attrNameLst>
                                          <p:attrName>style.visibility</p:attrName>
                                        </p:attrNameLst>
                                      </p:cBhvr>
                                      <p:to>
                                        <p:strVal val="visible"/>
                                      </p:to>
                                    </p:set>
                                    <p:anim calcmode="lin" valueType="num">
                                      <p:cBhvr additive="repl">
                                        <p:cTn id="957" dur="500" fill="hold"/>
                                        <p:tgtEl>
                                          <p:spTgt spid="567">
                                            <p:txEl>
                                              <p:pRg st="2" end="2"/>
                                            </p:txEl>
                                          </p:spTgt>
                                        </p:tgtEl>
                                        <p:attrNameLst>
                                          <p:attrName>ppt_x</p:attrName>
                                        </p:attrNameLst>
                                      </p:cBhvr>
                                      <p:tavLst>
                                        <p:tav tm="0">
                                          <p:val>
                                            <p:strVal val="#ppt_x"/>
                                          </p:val>
                                        </p:tav>
                                        <p:tav tm="100000">
                                          <p:val>
                                            <p:strVal val="#ppt_x"/>
                                          </p:val>
                                        </p:tav>
                                      </p:tavLst>
                                    </p:anim>
                                    <p:anim calcmode="lin" valueType="num">
                                      <p:cBhvr additive="repl">
                                        <p:cTn id="958" dur="500" fill="hold"/>
                                        <p:tgtEl>
                                          <p:spTgt spid="567">
                                            <p:txEl>
                                              <p:pRg st="2" end="2"/>
                                            </p:txEl>
                                          </p:spTgt>
                                        </p:tgtEl>
                                        <p:attrNameLst>
                                          <p:attrName>ppt_y</p:attrName>
                                        </p:attrNameLst>
                                      </p:cBhvr>
                                      <p:tavLst>
                                        <p:tav tm="0">
                                          <p:val>
                                            <p:strVal val="1+#ppt_h/2"/>
                                          </p:val>
                                        </p:tav>
                                        <p:tav tm="100000">
                                          <p:val>
                                            <p:strVal val="#ppt_y"/>
                                          </p:val>
                                        </p:tav>
                                      </p:tavLst>
                                    </p:anim>
                                  </p:childTnLst>
                                </p:cTn>
                              </p:par>
                              <p:par>
                                <p:cTn id="959" nodeType="withEffect" fill="hold" presetClass="entr" presetID="2" presetSubtype="4">
                                  <p:stCondLst>
                                    <p:cond delay="0"/>
                                  </p:stCondLst>
                                  <p:childTnLst>
                                    <p:set>
                                      <p:cBhvr>
                                        <p:cTn id="960" dur="1" fill="hold">
                                          <p:stCondLst>
                                            <p:cond delay="0"/>
                                          </p:stCondLst>
                                        </p:cTn>
                                        <p:tgtEl>
                                          <p:spTgt spid="567">
                                            <p:txEl>
                                              <p:pRg st="3" end="3"/>
                                            </p:txEl>
                                          </p:spTgt>
                                        </p:tgtEl>
                                        <p:attrNameLst>
                                          <p:attrName>style.visibility</p:attrName>
                                        </p:attrNameLst>
                                      </p:cBhvr>
                                      <p:to>
                                        <p:strVal val="visible"/>
                                      </p:to>
                                    </p:set>
                                    <p:anim calcmode="lin" valueType="num">
                                      <p:cBhvr additive="repl">
                                        <p:cTn id="961" dur="500" fill="hold"/>
                                        <p:tgtEl>
                                          <p:spTgt spid="567">
                                            <p:txEl>
                                              <p:pRg st="3" end="3"/>
                                            </p:txEl>
                                          </p:spTgt>
                                        </p:tgtEl>
                                        <p:attrNameLst>
                                          <p:attrName>ppt_x</p:attrName>
                                        </p:attrNameLst>
                                      </p:cBhvr>
                                      <p:tavLst>
                                        <p:tav tm="0">
                                          <p:val>
                                            <p:strVal val="#ppt_x"/>
                                          </p:val>
                                        </p:tav>
                                        <p:tav tm="100000">
                                          <p:val>
                                            <p:strVal val="#ppt_x"/>
                                          </p:val>
                                        </p:tav>
                                      </p:tavLst>
                                    </p:anim>
                                    <p:anim calcmode="lin" valueType="num">
                                      <p:cBhvr additive="repl">
                                        <p:cTn id="962" dur="500" fill="hold"/>
                                        <p:tgtEl>
                                          <p:spTgt spid="5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63" fill="hold">
                      <p:stCondLst>
                        <p:cond delay="indefinite"/>
                      </p:stCondLst>
                      <p:childTnLst>
                        <p:par>
                          <p:cTn id="964" fill="hold">
                            <p:stCondLst>
                              <p:cond delay="0"/>
                            </p:stCondLst>
                            <p:childTnLst>
                              <p:par>
                                <p:cTn id="965" nodeType="clickEffect" fill="hold" presetClass="entr" presetID="2" presetSubtype="4">
                                  <p:stCondLst>
                                    <p:cond delay="0"/>
                                  </p:stCondLst>
                                  <p:childTnLst>
                                    <p:set>
                                      <p:cBhvr>
                                        <p:cTn id="966" dur="1" fill="hold">
                                          <p:stCondLst>
                                            <p:cond delay="0"/>
                                          </p:stCondLst>
                                        </p:cTn>
                                        <p:tgtEl>
                                          <p:spTgt spid="567">
                                            <p:txEl>
                                              <p:pRg st="4" end="4"/>
                                            </p:txEl>
                                          </p:spTgt>
                                        </p:tgtEl>
                                        <p:attrNameLst>
                                          <p:attrName>style.visibility</p:attrName>
                                        </p:attrNameLst>
                                      </p:cBhvr>
                                      <p:to>
                                        <p:strVal val="visible"/>
                                      </p:to>
                                    </p:set>
                                    <p:anim calcmode="lin" valueType="num">
                                      <p:cBhvr additive="repl">
                                        <p:cTn id="967" dur="500" fill="hold"/>
                                        <p:tgtEl>
                                          <p:spTgt spid="567">
                                            <p:txEl>
                                              <p:pRg st="4" end="4"/>
                                            </p:txEl>
                                          </p:spTgt>
                                        </p:tgtEl>
                                        <p:attrNameLst>
                                          <p:attrName>ppt_x</p:attrName>
                                        </p:attrNameLst>
                                      </p:cBhvr>
                                      <p:tavLst>
                                        <p:tav tm="0">
                                          <p:val>
                                            <p:strVal val="#ppt_x"/>
                                          </p:val>
                                        </p:tav>
                                        <p:tav tm="100000">
                                          <p:val>
                                            <p:strVal val="#ppt_x"/>
                                          </p:val>
                                        </p:tav>
                                      </p:tavLst>
                                    </p:anim>
                                    <p:anim calcmode="lin" valueType="num">
                                      <p:cBhvr additive="repl">
                                        <p:cTn id="968" dur="500" fill="hold"/>
                                        <p:tgtEl>
                                          <p:spTgt spid="5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70" name="PlaceHolder 2"/>
          <p:cNvSpPr>
            <a:spLocks noGrp="1"/>
          </p:cNvSpPr>
          <p:nvPr>
            <p:ph/>
          </p:nvPr>
        </p:nvSpPr>
        <p:spPr>
          <a:xfrm>
            <a:off x="385200" y="1200960"/>
            <a:ext cx="7555320" cy="3017880"/>
          </a:xfrm>
          <a:prstGeom prst="rect">
            <a:avLst/>
          </a:prstGeom>
          <a:noFill/>
          <a:ln w="9360">
            <a:noFill/>
          </a:ln>
        </p:spPr>
        <p:txBody>
          <a:bodyPr numCol="1" spcCol="0" lIns="0" rIns="0" tIns="0" bIns="0" anchor="t">
            <a:noAutofit/>
          </a:bodyPr>
          <a:p>
            <a:pPr marL="270000" indent="-270000">
              <a:lnSpc>
                <a:spcPct val="100000"/>
              </a:lnSpc>
              <a:spcBef>
                <a:spcPts val="561"/>
              </a:spcBef>
              <a:buNone/>
              <a:tabLst>
                <a:tab algn="l" pos="0"/>
              </a:tabLst>
            </a:pPr>
            <a:r>
              <a:rPr b="1" lang="en-US" sz="2000" spc="-1" strike="noStrike" u="sng">
                <a:solidFill>
                  <a:srgbClr val="262626"/>
                </a:solidFill>
                <a:uFillTx/>
                <a:latin typeface="Calibri"/>
                <a:ea typeface="ＭＳ Ｐゴシック"/>
              </a:rPr>
              <a:t>Arrays</a:t>
            </a:r>
            <a:r>
              <a:rPr b="1" lang="en-US" sz="2000" spc="-1" strike="noStrike">
                <a:solidFill>
                  <a:srgbClr val="262626"/>
                </a:solidFill>
                <a:latin typeface="Calibri"/>
                <a:ea typeface="ＭＳ Ｐゴシック"/>
              </a:rPr>
              <a:t> are a series of data of the same type</a:t>
            </a:r>
            <a:r>
              <a:rPr b="1" lang="en-US" sz="2800" spc="-1" strike="noStrike">
                <a:solidFill>
                  <a:srgbClr val="000000"/>
                </a:solidFill>
                <a:latin typeface="Calibri"/>
                <a:ea typeface="Times New Roman"/>
              </a:rPr>
              <a:t>	</a:t>
            </a:r>
            <a:endParaRPr b="0" lang="en-US" sz="2800" spc="-1" strike="noStrike">
              <a:latin typeface="Arial"/>
            </a:endParaRPr>
          </a:p>
          <a:p>
            <a:pPr marL="398520" indent="-2700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totals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320"/>
              </a:spcBef>
              <a:buNone/>
              <a:tabLst>
                <a:tab algn="l" pos="0"/>
              </a:tabLst>
            </a:pPr>
            <a:endParaRPr b="0" lang="en-US" sz="1600" spc="-1" strike="noStrike">
              <a:latin typeface="Arial"/>
            </a:endParaRPr>
          </a:p>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declares 5 integers, which can be used:</a:t>
            </a:r>
            <a:endParaRPr b="0" lang="en-US" sz="2000" spc="-1" strike="noStrike">
              <a:latin typeface="Arial"/>
            </a:endParaRPr>
          </a:p>
          <a:p>
            <a:pPr marL="399960" indent="-2700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2700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2700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2700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2700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indent="-270000">
              <a:lnSpc>
                <a:spcPct val="100000"/>
              </a:lnSpc>
              <a:spcBef>
                <a:spcPts val="400"/>
              </a:spcBef>
              <a:buNone/>
              <a:tabLst>
                <a:tab algn="l" pos="0"/>
              </a:tabLst>
            </a:pPr>
            <a:endParaRPr b="0" lang="en-US" sz="2000" spc="-1" strike="noStrike">
              <a:latin typeface="Arial"/>
            </a:endParaRPr>
          </a:p>
        </p:txBody>
      </p:sp>
      <p:sp>
        <p:nvSpPr>
          <p:cNvPr id="571" name="PlaceHolder 3"/>
          <p:cNvSpPr>
            <a:spLocks noGrp="1"/>
          </p:cNvSpPr>
          <p:nvPr>
            <p:ph type="sldNum" idx="6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E4E04B3-EF62-4D42-87C6-38B36DC4A7B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73" name="PlaceHolder 2"/>
          <p:cNvSpPr>
            <a:spLocks noGrp="1"/>
          </p:cNvSpPr>
          <p:nvPr>
            <p:ph/>
          </p:nvPr>
        </p:nvSpPr>
        <p:spPr>
          <a:xfrm>
            <a:off x="385200" y="1200960"/>
            <a:ext cx="7555320" cy="4151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Can be initialized:</a:t>
            </a:r>
            <a:endParaRPr b="0" lang="en-US" sz="2000" spc="-1" strike="noStrike">
              <a:latin typeface="Arial"/>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double</a:t>
            </a:r>
            <a:r>
              <a:rPr b="0" lang="fr-FR" sz="1400" spc="-1" strike="noStrike">
                <a:solidFill>
                  <a:srgbClr val="000000"/>
                </a:solidFill>
                <a:highlight>
                  <a:srgbClr val="ffffff"/>
                </a:highlight>
                <a:latin typeface="Consolas"/>
                <a:ea typeface="ＭＳ Ｐゴシック"/>
              </a:rPr>
              <a:t> values</a:t>
            </a:r>
            <a:r>
              <a:rPr b="0" lang="fr-FR" sz="1400" spc="-1" strike="noStrike">
                <a:solidFill>
                  <a:srgbClr val="000080"/>
                </a:solidFill>
                <a:highlight>
                  <a:srgbClr val="ffffff"/>
                </a:highlight>
                <a:latin typeface="Consolas"/>
                <a:ea typeface="ＭＳ Ｐゴシック"/>
              </a:rPr>
              <a:t>[</a:t>
            </a:r>
            <a:r>
              <a:rPr b="0" lang="fr-FR" sz="1400" spc="-1" strike="noStrike">
                <a:solidFill>
                  <a:srgbClr val="ff8000"/>
                </a:solidFill>
                <a:highlight>
                  <a:srgbClr val="ffffff"/>
                </a:highlight>
                <a:latin typeface="Consolas"/>
                <a:ea typeface="ＭＳ Ｐゴシック"/>
              </a:rPr>
              <a:t>3</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1.0</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1.5</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2.0</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320"/>
              </a:spcBef>
              <a:buNone/>
              <a:tabLst>
                <a:tab algn="l" pos="0"/>
              </a:tabLst>
            </a:pPr>
            <a:endParaRPr b="0" lang="en-US" sz="16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Or even: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char</a:t>
            </a:r>
            <a:r>
              <a:rPr b="0" lang="en-US" sz="1400" spc="-1" strike="noStrike">
                <a:solidFill>
                  <a:srgbClr val="000000"/>
                </a:solidFill>
                <a:highlight>
                  <a:srgbClr val="ffffff"/>
                </a:highlight>
                <a:latin typeface="Consolas"/>
                <a:ea typeface="ＭＳ Ｐゴシック"/>
              </a:rPr>
              <a:t> name</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"bas"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attention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char</a:t>
            </a:r>
            <a:r>
              <a:rPr b="0" lang="en-US" sz="1400" spc="-1" strike="noStrike">
                <a:solidFill>
                  <a:srgbClr val="000000"/>
                </a:solidFill>
                <a:highlight>
                  <a:srgbClr val="ffffff"/>
                </a:highlight>
                <a:latin typeface="Consolas"/>
                <a:ea typeface="ＭＳ Ｐゴシック"/>
              </a:rPr>
              <a:t> name2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"bas"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easier</a:t>
            </a:r>
            <a:endParaRPr b="0" lang="en-US" sz="14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 default initialized to zero!</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values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fr-FR" sz="1400" spc="-1" strike="noStrike">
                <a:solidFill>
                  <a:srgbClr val="000000"/>
                </a:solidFill>
                <a:highlight>
                  <a:srgbClr val="ffffff"/>
                </a:highlight>
                <a:latin typeface="Consolas"/>
                <a:ea typeface="ＭＳ Ｐゴシック"/>
              </a:rPr>
              <a:t>std</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cout </a:t>
            </a:r>
            <a:r>
              <a:rPr b="0" lang="fr-FR" sz="1400" spc="-1" strike="noStrike">
                <a:solidFill>
                  <a:srgbClr val="000080"/>
                </a:solidFill>
                <a:highlight>
                  <a:srgbClr val="ffffff"/>
                </a:highlight>
                <a:latin typeface="Consolas"/>
                <a:ea typeface="ＭＳ Ｐゴシック"/>
              </a:rPr>
              <a:t>&lt;&lt;</a:t>
            </a:r>
            <a:r>
              <a:rPr b="0" lang="fr-FR" sz="1400" spc="-1" strike="noStrike">
                <a:solidFill>
                  <a:srgbClr val="000000"/>
                </a:solidFill>
                <a:highlight>
                  <a:srgbClr val="ffffff"/>
                </a:highlight>
                <a:latin typeface="Consolas"/>
                <a:ea typeface="ＭＳ Ｐゴシック"/>
              </a:rPr>
              <a:t> values</a:t>
            </a:r>
            <a:r>
              <a:rPr b="0" lang="fr-FR" sz="1400" spc="-1" strike="noStrike">
                <a:solidFill>
                  <a:srgbClr val="000080"/>
                </a:solidFill>
                <a:highlight>
                  <a:srgbClr val="ffffff"/>
                </a:highlight>
                <a:latin typeface="Consolas"/>
                <a:ea typeface="ＭＳ Ｐゴシック"/>
              </a:rPr>
              <a:t>[</a:t>
            </a:r>
            <a:r>
              <a:rPr b="0" lang="fr-FR" sz="1400" spc="-1" strike="noStrike">
                <a:solidFill>
                  <a:srgbClr val="ff8000"/>
                </a:solidFill>
                <a:highlight>
                  <a:srgbClr val="ffffff"/>
                </a:highlight>
                <a:latin typeface="Consolas"/>
                <a:ea typeface="ＭＳ Ｐゴシック"/>
              </a:rPr>
              <a:t>0</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&lt;&lt;</a:t>
            </a:r>
            <a:r>
              <a:rPr b="0" lang="fr-FR" sz="1400" spc="-1" strike="noStrike">
                <a:solidFill>
                  <a:srgbClr val="000000"/>
                </a:solidFill>
                <a:highlight>
                  <a:srgbClr val="ffffff"/>
                </a:highlight>
                <a:latin typeface="Consolas"/>
                <a:ea typeface="ＭＳ Ｐゴシック"/>
              </a:rPr>
              <a:t> std</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endl</a:t>
            </a:r>
            <a:r>
              <a:rPr b="0" lang="fr-FR"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360"/>
              </a:spcBef>
              <a:buNone/>
              <a:tabLst>
                <a:tab algn="l" pos="0"/>
              </a:tabLst>
            </a:pPr>
            <a:endParaRPr b="0" lang="en-US" sz="1800" spc="-1" strike="noStrike">
              <a:latin typeface="Arial"/>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Output (example):  1.79106e-307</a:t>
            </a:r>
            <a:endParaRPr b="0" lang="en-US" sz="1800" spc="-1" strike="noStrike">
              <a:latin typeface="Arial"/>
            </a:endParaRPr>
          </a:p>
        </p:txBody>
      </p:sp>
      <p:sp>
        <p:nvSpPr>
          <p:cNvPr id="574" name="PlaceHolder 3"/>
          <p:cNvSpPr>
            <a:spLocks noGrp="1"/>
          </p:cNvSpPr>
          <p:nvPr>
            <p:ph type="sldNum" idx="6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A8549C0-F492-4781-9B06-AC0F1F4EA66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69" dur="indefinite" restart="never" nodeType="tmRoot">
          <p:childTnLst>
            <p:seq>
              <p:cTn id="970" dur="indefinite" nodeType="mainSeq">
                <p:childTnLst>
                  <p:par>
                    <p:cTn id="971" fill="hold">
                      <p:stCondLst>
                        <p:cond delay="indefinite"/>
                      </p:stCondLst>
                      <p:childTnLst>
                        <p:par>
                          <p:cTn id="972" fill="hold">
                            <p:stCondLst>
                              <p:cond delay="0"/>
                            </p:stCondLst>
                            <p:childTnLst>
                              <p:par>
                                <p:cTn id="973" nodeType="clickEffect" fill="hold" presetClass="entr" presetID="2" presetSubtype="4">
                                  <p:stCondLst>
                                    <p:cond delay="0"/>
                                  </p:stCondLst>
                                  <p:childTnLst>
                                    <p:set>
                                      <p:cBhvr>
                                        <p:cTn id="974" dur="1" fill="hold">
                                          <p:stCondLst>
                                            <p:cond delay="0"/>
                                          </p:stCondLst>
                                        </p:cTn>
                                        <p:tgtEl>
                                          <p:spTgt spid="573">
                                            <p:txEl>
                                              <p:pRg st="1" end="1"/>
                                            </p:txEl>
                                          </p:spTgt>
                                        </p:tgtEl>
                                        <p:attrNameLst>
                                          <p:attrName>style.visibility</p:attrName>
                                        </p:attrNameLst>
                                      </p:cBhvr>
                                      <p:to>
                                        <p:strVal val="visible"/>
                                      </p:to>
                                    </p:set>
                                    <p:anim calcmode="lin" valueType="num">
                                      <p:cBhvr additive="repl">
                                        <p:cTn id="975" dur="500" fill="hold"/>
                                        <p:tgtEl>
                                          <p:spTgt spid="573">
                                            <p:txEl>
                                              <p:pRg st="1" end="1"/>
                                            </p:txEl>
                                          </p:spTgt>
                                        </p:tgtEl>
                                        <p:attrNameLst>
                                          <p:attrName>ppt_x</p:attrName>
                                        </p:attrNameLst>
                                      </p:cBhvr>
                                      <p:tavLst>
                                        <p:tav tm="0">
                                          <p:val>
                                            <p:strVal val="#ppt_x"/>
                                          </p:val>
                                        </p:tav>
                                        <p:tav tm="100000">
                                          <p:val>
                                            <p:strVal val="#ppt_x"/>
                                          </p:val>
                                        </p:tav>
                                      </p:tavLst>
                                    </p:anim>
                                    <p:anim calcmode="lin" valueType="num">
                                      <p:cBhvr additive="repl">
                                        <p:cTn id="976" dur="500" fill="hold"/>
                                        <p:tgtEl>
                                          <p:spTgt spid="5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7" fill="hold">
                      <p:stCondLst>
                        <p:cond delay="indefinite"/>
                      </p:stCondLst>
                      <p:childTnLst>
                        <p:par>
                          <p:cTn id="978" fill="hold">
                            <p:stCondLst>
                              <p:cond delay="0"/>
                            </p:stCondLst>
                            <p:childTnLst>
                              <p:par>
                                <p:cTn id="979" nodeType="clickEffect" fill="hold" presetClass="entr" presetID="2" presetSubtype="4">
                                  <p:stCondLst>
                                    <p:cond delay="0"/>
                                  </p:stCondLst>
                                  <p:childTnLst>
                                    <p:set>
                                      <p:cBhvr>
                                        <p:cTn id="980" dur="1" fill="hold">
                                          <p:stCondLst>
                                            <p:cond delay="0"/>
                                          </p:stCondLst>
                                        </p:cTn>
                                        <p:tgtEl>
                                          <p:spTgt spid="573">
                                            <p:txEl>
                                              <p:pRg st="3" end="3"/>
                                            </p:txEl>
                                          </p:spTgt>
                                        </p:tgtEl>
                                        <p:attrNameLst>
                                          <p:attrName>style.visibility</p:attrName>
                                        </p:attrNameLst>
                                      </p:cBhvr>
                                      <p:to>
                                        <p:strVal val="visible"/>
                                      </p:to>
                                    </p:set>
                                    <p:anim calcmode="lin" valueType="num">
                                      <p:cBhvr additive="repl">
                                        <p:cTn id="981" dur="500" fill="hold"/>
                                        <p:tgtEl>
                                          <p:spTgt spid="573">
                                            <p:txEl>
                                              <p:pRg st="3" end="3"/>
                                            </p:txEl>
                                          </p:spTgt>
                                        </p:tgtEl>
                                        <p:attrNameLst>
                                          <p:attrName>ppt_x</p:attrName>
                                        </p:attrNameLst>
                                      </p:cBhvr>
                                      <p:tavLst>
                                        <p:tav tm="0">
                                          <p:val>
                                            <p:strVal val="#ppt_x"/>
                                          </p:val>
                                        </p:tav>
                                        <p:tav tm="100000">
                                          <p:val>
                                            <p:strVal val="#ppt_x"/>
                                          </p:val>
                                        </p:tav>
                                      </p:tavLst>
                                    </p:anim>
                                    <p:anim calcmode="lin" valueType="num">
                                      <p:cBhvr additive="repl">
                                        <p:cTn id="982" dur="500" fill="hold"/>
                                        <p:tgtEl>
                                          <p:spTgt spid="573">
                                            <p:txEl>
                                              <p:pRg st="3" end="3"/>
                                            </p:txEl>
                                          </p:spTgt>
                                        </p:tgtEl>
                                        <p:attrNameLst>
                                          <p:attrName>ppt_y</p:attrName>
                                        </p:attrNameLst>
                                      </p:cBhvr>
                                      <p:tavLst>
                                        <p:tav tm="0">
                                          <p:val>
                                            <p:strVal val="1+#ppt_h/2"/>
                                          </p:val>
                                        </p:tav>
                                        <p:tav tm="100000">
                                          <p:val>
                                            <p:strVal val="#ppt_y"/>
                                          </p:val>
                                        </p:tav>
                                      </p:tavLst>
                                    </p:anim>
                                  </p:childTnLst>
                                </p:cTn>
                              </p:par>
                              <p:par>
                                <p:cTn id="983" nodeType="withEffect" fill="hold" presetClass="entr" presetID="2" presetSubtype="4">
                                  <p:stCondLst>
                                    <p:cond delay="0"/>
                                  </p:stCondLst>
                                  <p:childTnLst>
                                    <p:set>
                                      <p:cBhvr>
                                        <p:cTn id="984" dur="1" fill="hold">
                                          <p:stCondLst>
                                            <p:cond delay="0"/>
                                          </p:stCondLst>
                                        </p:cTn>
                                        <p:tgtEl>
                                          <p:spTgt spid="573">
                                            <p:txEl>
                                              <p:pRg st="4" end="4"/>
                                            </p:txEl>
                                          </p:spTgt>
                                        </p:tgtEl>
                                        <p:attrNameLst>
                                          <p:attrName>style.visibility</p:attrName>
                                        </p:attrNameLst>
                                      </p:cBhvr>
                                      <p:to>
                                        <p:strVal val="visible"/>
                                      </p:to>
                                    </p:set>
                                    <p:anim calcmode="lin" valueType="num">
                                      <p:cBhvr additive="repl">
                                        <p:cTn id="985" dur="500" fill="hold"/>
                                        <p:tgtEl>
                                          <p:spTgt spid="573">
                                            <p:txEl>
                                              <p:pRg st="4" end="4"/>
                                            </p:txEl>
                                          </p:spTgt>
                                        </p:tgtEl>
                                        <p:attrNameLst>
                                          <p:attrName>ppt_x</p:attrName>
                                        </p:attrNameLst>
                                      </p:cBhvr>
                                      <p:tavLst>
                                        <p:tav tm="0">
                                          <p:val>
                                            <p:strVal val="#ppt_x"/>
                                          </p:val>
                                        </p:tav>
                                        <p:tav tm="100000">
                                          <p:val>
                                            <p:strVal val="#ppt_x"/>
                                          </p:val>
                                        </p:tav>
                                      </p:tavLst>
                                    </p:anim>
                                    <p:anim calcmode="lin" valueType="num">
                                      <p:cBhvr additive="repl">
                                        <p:cTn id="986" dur="500" fill="hold"/>
                                        <p:tgtEl>
                                          <p:spTgt spid="573">
                                            <p:txEl>
                                              <p:pRg st="4" end="4"/>
                                            </p:txEl>
                                          </p:spTgt>
                                        </p:tgtEl>
                                        <p:attrNameLst>
                                          <p:attrName>ppt_y</p:attrName>
                                        </p:attrNameLst>
                                      </p:cBhvr>
                                      <p:tavLst>
                                        <p:tav tm="0">
                                          <p:val>
                                            <p:strVal val="1+#ppt_h/2"/>
                                          </p:val>
                                        </p:tav>
                                        <p:tav tm="100000">
                                          <p:val>
                                            <p:strVal val="#ppt_y"/>
                                          </p:val>
                                        </p:tav>
                                      </p:tavLst>
                                    </p:anim>
                                  </p:childTnLst>
                                </p:cTn>
                              </p:par>
                              <p:par>
                                <p:cTn id="987" nodeType="withEffect" fill="hold" presetClass="entr" presetID="2" presetSubtype="4">
                                  <p:stCondLst>
                                    <p:cond delay="0"/>
                                  </p:stCondLst>
                                  <p:childTnLst>
                                    <p:set>
                                      <p:cBhvr>
                                        <p:cTn id="988" dur="1" fill="hold">
                                          <p:stCondLst>
                                            <p:cond delay="0"/>
                                          </p:stCondLst>
                                        </p:cTn>
                                        <p:tgtEl>
                                          <p:spTgt spid="573">
                                            <p:txEl>
                                              <p:pRg st="5" end="5"/>
                                            </p:txEl>
                                          </p:spTgt>
                                        </p:tgtEl>
                                        <p:attrNameLst>
                                          <p:attrName>style.visibility</p:attrName>
                                        </p:attrNameLst>
                                      </p:cBhvr>
                                      <p:to>
                                        <p:strVal val="visible"/>
                                      </p:to>
                                    </p:set>
                                    <p:anim calcmode="lin" valueType="num">
                                      <p:cBhvr additive="repl">
                                        <p:cTn id="989" dur="500" fill="hold"/>
                                        <p:tgtEl>
                                          <p:spTgt spid="573">
                                            <p:txEl>
                                              <p:pRg st="5" end="5"/>
                                            </p:txEl>
                                          </p:spTgt>
                                        </p:tgtEl>
                                        <p:attrNameLst>
                                          <p:attrName>ppt_x</p:attrName>
                                        </p:attrNameLst>
                                      </p:cBhvr>
                                      <p:tavLst>
                                        <p:tav tm="0">
                                          <p:val>
                                            <p:strVal val="#ppt_x"/>
                                          </p:val>
                                        </p:tav>
                                        <p:tav tm="100000">
                                          <p:val>
                                            <p:strVal val="#ppt_x"/>
                                          </p:val>
                                        </p:tav>
                                      </p:tavLst>
                                    </p:anim>
                                    <p:anim calcmode="lin" valueType="num">
                                      <p:cBhvr additive="repl">
                                        <p:cTn id="990" dur="500" fill="hold"/>
                                        <p:tgtEl>
                                          <p:spTgt spid="5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1" fill="hold">
                      <p:stCondLst>
                        <p:cond delay="indefinite"/>
                      </p:stCondLst>
                      <p:childTnLst>
                        <p:par>
                          <p:cTn id="992" fill="hold">
                            <p:stCondLst>
                              <p:cond delay="0"/>
                            </p:stCondLst>
                            <p:childTnLst>
                              <p:par>
                                <p:cTn id="993" nodeType="clickEffect" fill="hold" presetClass="entr" presetID="2" presetSubtype="4">
                                  <p:stCondLst>
                                    <p:cond delay="0"/>
                                  </p:stCondLst>
                                  <p:childTnLst>
                                    <p:set>
                                      <p:cBhvr>
                                        <p:cTn id="994" dur="1" fill="hold">
                                          <p:stCondLst>
                                            <p:cond delay="0"/>
                                          </p:stCondLst>
                                        </p:cTn>
                                        <p:tgtEl>
                                          <p:spTgt spid="573">
                                            <p:txEl>
                                              <p:pRg st="7" end="7"/>
                                            </p:txEl>
                                          </p:spTgt>
                                        </p:tgtEl>
                                        <p:attrNameLst>
                                          <p:attrName>style.visibility</p:attrName>
                                        </p:attrNameLst>
                                      </p:cBhvr>
                                      <p:to>
                                        <p:strVal val="visible"/>
                                      </p:to>
                                    </p:set>
                                    <p:anim calcmode="lin" valueType="num">
                                      <p:cBhvr additive="repl">
                                        <p:cTn id="995" dur="500" fill="hold"/>
                                        <p:tgtEl>
                                          <p:spTgt spid="573">
                                            <p:txEl>
                                              <p:pRg st="7" end="7"/>
                                            </p:txEl>
                                          </p:spTgt>
                                        </p:tgtEl>
                                        <p:attrNameLst>
                                          <p:attrName>ppt_x</p:attrName>
                                        </p:attrNameLst>
                                      </p:cBhvr>
                                      <p:tavLst>
                                        <p:tav tm="0">
                                          <p:val>
                                            <p:strVal val="#ppt_x"/>
                                          </p:val>
                                        </p:tav>
                                        <p:tav tm="100000">
                                          <p:val>
                                            <p:strVal val="#ppt_x"/>
                                          </p:val>
                                        </p:tav>
                                      </p:tavLst>
                                    </p:anim>
                                    <p:anim calcmode="lin" valueType="num">
                                      <p:cBhvr additive="repl">
                                        <p:cTn id="996" dur="500" fill="hold"/>
                                        <p:tgtEl>
                                          <p:spTgt spid="573">
                                            <p:txEl>
                                              <p:pRg st="7" end="7"/>
                                            </p:txEl>
                                          </p:spTgt>
                                        </p:tgtEl>
                                        <p:attrNameLst>
                                          <p:attrName>ppt_y</p:attrName>
                                        </p:attrNameLst>
                                      </p:cBhvr>
                                      <p:tavLst>
                                        <p:tav tm="0">
                                          <p:val>
                                            <p:strVal val="1+#ppt_h/2"/>
                                          </p:val>
                                        </p:tav>
                                        <p:tav tm="100000">
                                          <p:val>
                                            <p:strVal val="#ppt_y"/>
                                          </p:val>
                                        </p:tav>
                                      </p:tavLst>
                                    </p:anim>
                                  </p:childTnLst>
                                </p:cTn>
                              </p:par>
                              <p:par>
                                <p:cTn id="997" nodeType="withEffect" fill="hold" presetClass="entr" presetID="2" presetSubtype="4">
                                  <p:stCondLst>
                                    <p:cond delay="0"/>
                                  </p:stCondLst>
                                  <p:childTnLst>
                                    <p:set>
                                      <p:cBhvr>
                                        <p:cTn id="998" dur="1" fill="hold">
                                          <p:stCondLst>
                                            <p:cond delay="0"/>
                                          </p:stCondLst>
                                        </p:cTn>
                                        <p:tgtEl>
                                          <p:spTgt spid="573">
                                            <p:txEl>
                                              <p:pRg st="8" end="8"/>
                                            </p:txEl>
                                          </p:spTgt>
                                        </p:tgtEl>
                                        <p:attrNameLst>
                                          <p:attrName>style.visibility</p:attrName>
                                        </p:attrNameLst>
                                      </p:cBhvr>
                                      <p:to>
                                        <p:strVal val="visible"/>
                                      </p:to>
                                    </p:set>
                                    <p:anim calcmode="lin" valueType="num">
                                      <p:cBhvr additive="repl">
                                        <p:cTn id="999" dur="500" fill="hold"/>
                                        <p:tgtEl>
                                          <p:spTgt spid="573">
                                            <p:txEl>
                                              <p:pRg st="8" end="8"/>
                                            </p:txEl>
                                          </p:spTgt>
                                        </p:tgtEl>
                                        <p:attrNameLst>
                                          <p:attrName>ppt_x</p:attrName>
                                        </p:attrNameLst>
                                      </p:cBhvr>
                                      <p:tavLst>
                                        <p:tav tm="0">
                                          <p:val>
                                            <p:strVal val="#ppt_x"/>
                                          </p:val>
                                        </p:tav>
                                        <p:tav tm="100000">
                                          <p:val>
                                            <p:strVal val="#ppt_x"/>
                                          </p:val>
                                        </p:tav>
                                      </p:tavLst>
                                    </p:anim>
                                    <p:anim calcmode="lin" valueType="num">
                                      <p:cBhvr additive="repl">
                                        <p:cTn id="1000" dur="500" fill="hold"/>
                                        <p:tgtEl>
                                          <p:spTgt spid="573">
                                            <p:txEl>
                                              <p:pRg st="8" end="8"/>
                                            </p:txEl>
                                          </p:spTgt>
                                        </p:tgtEl>
                                        <p:attrNameLst>
                                          <p:attrName>ppt_y</p:attrName>
                                        </p:attrNameLst>
                                      </p:cBhvr>
                                      <p:tavLst>
                                        <p:tav tm="0">
                                          <p:val>
                                            <p:strVal val="1+#ppt_h/2"/>
                                          </p:val>
                                        </p:tav>
                                        <p:tav tm="100000">
                                          <p:val>
                                            <p:strVal val="#ppt_y"/>
                                          </p:val>
                                        </p:tav>
                                      </p:tavLst>
                                    </p:anim>
                                  </p:childTnLst>
                                </p:cTn>
                              </p:par>
                              <p:par>
                                <p:cTn id="1001" nodeType="withEffect" fill="hold" presetClass="entr" presetID="2" presetSubtype="4">
                                  <p:stCondLst>
                                    <p:cond delay="0"/>
                                  </p:stCondLst>
                                  <p:childTnLst>
                                    <p:set>
                                      <p:cBhvr>
                                        <p:cTn id="1002" dur="1" fill="hold">
                                          <p:stCondLst>
                                            <p:cond delay="0"/>
                                          </p:stCondLst>
                                        </p:cTn>
                                        <p:tgtEl>
                                          <p:spTgt spid="573">
                                            <p:txEl>
                                              <p:pRg st="9" end="9"/>
                                            </p:txEl>
                                          </p:spTgt>
                                        </p:tgtEl>
                                        <p:attrNameLst>
                                          <p:attrName>style.visibility</p:attrName>
                                        </p:attrNameLst>
                                      </p:cBhvr>
                                      <p:to>
                                        <p:strVal val="visible"/>
                                      </p:to>
                                    </p:set>
                                    <p:anim calcmode="lin" valueType="num">
                                      <p:cBhvr additive="repl">
                                        <p:cTn id="1003" dur="500" fill="hold"/>
                                        <p:tgtEl>
                                          <p:spTgt spid="573">
                                            <p:txEl>
                                              <p:pRg st="9" end="9"/>
                                            </p:txEl>
                                          </p:spTgt>
                                        </p:tgtEl>
                                        <p:attrNameLst>
                                          <p:attrName>ppt_x</p:attrName>
                                        </p:attrNameLst>
                                      </p:cBhvr>
                                      <p:tavLst>
                                        <p:tav tm="0">
                                          <p:val>
                                            <p:strVal val="#ppt_x"/>
                                          </p:val>
                                        </p:tav>
                                        <p:tav tm="100000">
                                          <p:val>
                                            <p:strVal val="#ppt_x"/>
                                          </p:val>
                                        </p:tav>
                                      </p:tavLst>
                                    </p:anim>
                                    <p:anim calcmode="lin" valueType="num">
                                      <p:cBhvr additive="repl">
                                        <p:cTn id="1004" dur="500" fill="hold"/>
                                        <p:tgtEl>
                                          <p:spTgt spid="573">
                                            <p:txEl>
                                              <p:pRg st="9" end="9"/>
                                            </p:txEl>
                                          </p:spTgt>
                                        </p:tgtEl>
                                        <p:attrNameLst>
                                          <p:attrName>ppt_y</p:attrName>
                                        </p:attrNameLst>
                                      </p:cBhvr>
                                      <p:tavLst>
                                        <p:tav tm="0">
                                          <p:val>
                                            <p:strVal val="1+#ppt_h/2"/>
                                          </p:val>
                                        </p:tav>
                                        <p:tav tm="100000">
                                          <p:val>
                                            <p:strVal val="#ppt_y"/>
                                          </p:val>
                                        </p:tav>
                                      </p:tavLst>
                                    </p:anim>
                                  </p:childTnLst>
                                </p:cTn>
                              </p:par>
                              <p:par>
                                <p:cTn id="1005" nodeType="withEffect" fill="hold" presetClass="entr" presetID="2" presetSubtype="4">
                                  <p:stCondLst>
                                    <p:cond delay="0"/>
                                  </p:stCondLst>
                                  <p:childTnLst>
                                    <p:set>
                                      <p:cBhvr>
                                        <p:cTn id="1006" dur="1" fill="hold">
                                          <p:stCondLst>
                                            <p:cond delay="0"/>
                                          </p:stCondLst>
                                        </p:cTn>
                                        <p:tgtEl>
                                          <p:spTgt spid="573">
                                            <p:txEl>
                                              <p:pRg st="11" end="11"/>
                                            </p:txEl>
                                          </p:spTgt>
                                        </p:tgtEl>
                                        <p:attrNameLst>
                                          <p:attrName>style.visibility</p:attrName>
                                        </p:attrNameLst>
                                      </p:cBhvr>
                                      <p:to>
                                        <p:strVal val="visible"/>
                                      </p:to>
                                    </p:set>
                                    <p:anim calcmode="lin" valueType="num">
                                      <p:cBhvr additive="repl">
                                        <p:cTn id="1007" dur="500" fill="hold"/>
                                        <p:tgtEl>
                                          <p:spTgt spid="573">
                                            <p:txEl>
                                              <p:pRg st="11" end="11"/>
                                            </p:txEl>
                                          </p:spTgt>
                                        </p:tgtEl>
                                        <p:attrNameLst>
                                          <p:attrName>ppt_x</p:attrName>
                                        </p:attrNameLst>
                                      </p:cBhvr>
                                      <p:tavLst>
                                        <p:tav tm="0">
                                          <p:val>
                                            <p:strVal val="#ppt_x"/>
                                          </p:val>
                                        </p:tav>
                                        <p:tav tm="100000">
                                          <p:val>
                                            <p:strVal val="#ppt_x"/>
                                          </p:val>
                                        </p:tav>
                                      </p:tavLst>
                                    </p:anim>
                                    <p:anim calcmode="lin" valueType="num">
                                      <p:cBhvr additive="repl">
                                        <p:cTn id="1008" dur="500" fill="hold"/>
                                        <p:tgtEl>
                                          <p:spTgt spid="57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55" name="PlaceHolder 2"/>
          <p:cNvSpPr>
            <a:spLocks noGrp="1"/>
          </p:cNvSpPr>
          <p:nvPr>
            <p:ph/>
          </p:nvPr>
        </p:nvSpPr>
        <p:spPr>
          <a:xfrm>
            <a:off x="385200" y="1200960"/>
            <a:ext cx="7555320" cy="1724400"/>
          </a:xfrm>
          <a:prstGeom prst="rect">
            <a:avLst/>
          </a:prstGeom>
          <a:noFill/>
          <a:ln w="9360">
            <a:noFill/>
          </a:ln>
        </p:spPr>
        <p:txBody>
          <a:bodyPr numCol="1" spcCol="0" lIns="0" rIns="0" tIns="0" bIns="0" anchor="t">
            <a:noAutofit/>
          </a:bodyPr>
          <a:p>
            <a:pPr marL="1440">
              <a:lnSpc>
                <a:spcPct val="100000"/>
              </a:lnSpc>
              <a:spcBef>
                <a:spcPts val="400"/>
              </a:spcBef>
              <a:buNone/>
              <a:tabLst>
                <a:tab algn="l" pos="0"/>
              </a:tabLst>
            </a:pPr>
            <a:r>
              <a:rPr b="1" lang="en-US" sz="2000" spc="-1" strike="noStrike">
                <a:solidFill>
                  <a:srgbClr val="262626"/>
                </a:solidFill>
                <a:latin typeface="Calibri"/>
                <a:ea typeface="ＭＳ Ｐゴシック"/>
              </a:rPr>
              <a:t>C++ is a compiled language.</a:t>
            </a:r>
            <a:endParaRPr b="0" lang="en-US" sz="2000" spc="-1" strike="noStrike">
              <a:latin typeface="Arial"/>
            </a:endParaRPr>
          </a:p>
          <a:p>
            <a:pPr marL="1440">
              <a:lnSpc>
                <a:spcPct val="100000"/>
              </a:lnSpc>
              <a:spcBef>
                <a:spcPts val="400"/>
              </a:spcBef>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0" lang="en-US" sz="2000" spc="-1" strike="noStrike">
              <a:latin typeface="Arial"/>
            </a:endParaRPr>
          </a:p>
          <a:p>
            <a:pPr marL="270000" indent="-284040">
              <a:lnSpc>
                <a:spcPct val="100000"/>
              </a:lnSpc>
              <a:spcBef>
                <a:spcPts val="4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It is completely translated to machine instructions before the program is executed. </a:t>
            </a:r>
            <a:r>
              <a:rPr b="1" lang="en-US" sz="2000" spc="-1" strike="noStrike">
                <a:solidFill>
                  <a:srgbClr val="9a0000"/>
                </a:solidFill>
                <a:latin typeface="Calibri"/>
                <a:ea typeface="ＭＳ Ｐゴシック"/>
              </a:rPr>
              <a:t>(not: Java, C#)</a:t>
            </a:r>
            <a:endParaRPr b="0" lang="en-US" sz="2000" spc="-1" strike="noStrike">
              <a:latin typeface="Arial"/>
            </a:endParaRPr>
          </a:p>
          <a:p>
            <a:pPr>
              <a:lnSpc>
                <a:spcPct val="100000"/>
              </a:lnSpc>
              <a:spcBef>
                <a:spcPts val="400"/>
              </a:spcBef>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0" lang="en-US" sz="2000" spc="-1" strike="noStrike">
              <a:latin typeface="Arial"/>
            </a:endParaRPr>
          </a:p>
        </p:txBody>
      </p:sp>
      <p:sp>
        <p:nvSpPr>
          <p:cNvPr id="356" name="PlaceHolder 3"/>
          <p:cNvSpPr>
            <a:spLocks noGrp="1"/>
          </p:cNvSpPr>
          <p:nvPr>
            <p:ph type="sldNum" idx="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E223BBD-65E5-4E2A-8CB0-6B3BD05772B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357" name="AutoShape 5"/>
          <p:cNvSpPr/>
          <p:nvPr/>
        </p:nvSpPr>
        <p:spPr>
          <a:xfrm>
            <a:off x="328680" y="2829240"/>
            <a:ext cx="1367640" cy="431280"/>
          </a:xfrm>
          <a:prstGeom prst="flowChartProcess">
            <a:avLst/>
          </a:prstGeom>
          <a:solidFill>
            <a:srgbClr val="f9e300"/>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 code </a:t>
            </a:r>
            <a:endParaRPr b="0" lang="en-US" sz="1800" spc="-1" strike="noStrike">
              <a:latin typeface="Arial"/>
            </a:endParaRPr>
          </a:p>
        </p:txBody>
      </p:sp>
      <p:sp>
        <p:nvSpPr>
          <p:cNvPr id="358" name="AutoShape 6"/>
          <p:cNvSpPr/>
          <p:nvPr/>
        </p:nvSpPr>
        <p:spPr>
          <a:xfrm>
            <a:off x="328680" y="3477600"/>
            <a:ext cx="1367640" cy="431280"/>
          </a:xfrm>
          <a:prstGeom prst="flowChartProcess">
            <a:avLst/>
          </a:prstGeom>
          <a:solidFill>
            <a:srgbClr val="f9e300"/>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 code </a:t>
            </a:r>
            <a:endParaRPr b="0" lang="en-US" sz="1800" spc="-1" strike="noStrike">
              <a:latin typeface="Arial"/>
            </a:endParaRPr>
          </a:p>
        </p:txBody>
      </p:sp>
      <p:sp>
        <p:nvSpPr>
          <p:cNvPr id="359" name="AutoShape 7"/>
          <p:cNvSpPr/>
          <p:nvPr/>
        </p:nvSpPr>
        <p:spPr>
          <a:xfrm>
            <a:off x="2128680" y="2829240"/>
            <a:ext cx="1367640" cy="43128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compiler</a:t>
            </a:r>
            <a:endParaRPr b="0" lang="en-US" sz="1800" spc="-1" strike="noStrike">
              <a:latin typeface="Arial"/>
            </a:endParaRPr>
          </a:p>
        </p:txBody>
      </p:sp>
      <p:sp>
        <p:nvSpPr>
          <p:cNvPr id="360" name="AutoShape 8"/>
          <p:cNvSpPr/>
          <p:nvPr/>
        </p:nvSpPr>
        <p:spPr>
          <a:xfrm>
            <a:off x="2128680" y="3477600"/>
            <a:ext cx="1367640" cy="43128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compiler</a:t>
            </a:r>
            <a:endParaRPr b="0" lang="en-US" sz="1800" spc="-1" strike="noStrike">
              <a:latin typeface="Arial"/>
            </a:endParaRPr>
          </a:p>
        </p:txBody>
      </p:sp>
      <p:sp>
        <p:nvSpPr>
          <p:cNvPr id="361" name="AutoShape 9"/>
          <p:cNvSpPr/>
          <p:nvPr/>
        </p:nvSpPr>
        <p:spPr>
          <a:xfrm>
            <a:off x="3929040" y="2829240"/>
            <a:ext cx="1367640" cy="431280"/>
          </a:xfrm>
          <a:prstGeom prst="flowChartProcess">
            <a:avLst/>
          </a:prstGeom>
          <a:solidFill>
            <a:srgbClr val="ff2d2d"/>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object file </a:t>
            </a:r>
            <a:endParaRPr b="0" lang="en-US" sz="1800" spc="-1" strike="noStrike">
              <a:latin typeface="Arial"/>
            </a:endParaRPr>
          </a:p>
        </p:txBody>
      </p:sp>
      <p:sp>
        <p:nvSpPr>
          <p:cNvPr id="362" name="AutoShape 10"/>
          <p:cNvSpPr/>
          <p:nvPr/>
        </p:nvSpPr>
        <p:spPr>
          <a:xfrm>
            <a:off x="3929040" y="3477600"/>
            <a:ext cx="1367640" cy="431280"/>
          </a:xfrm>
          <a:prstGeom prst="flowChartProcess">
            <a:avLst/>
          </a:prstGeom>
          <a:solidFill>
            <a:srgbClr val="ff2d2d"/>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object file </a:t>
            </a:r>
            <a:endParaRPr b="0" lang="en-US" sz="1800" spc="-1" strike="noStrike">
              <a:latin typeface="Arial"/>
            </a:endParaRPr>
          </a:p>
        </p:txBody>
      </p:sp>
      <p:sp>
        <p:nvSpPr>
          <p:cNvPr id="363" name="AutoShape 11"/>
          <p:cNvSpPr/>
          <p:nvPr/>
        </p:nvSpPr>
        <p:spPr>
          <a:xfrm>
            <a:off x="5584680" y="3116880"/>
            <a:ext cx="1367640" cy="50436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linker</a:t>
            </a:r>
            <a:endParaRPr b="0" lang="en-US" sz="1800" spc="-1" strike="noStrike">
              <a:latin typeface="Arial"/>
            </a:endParaRPr>
          </a:p>
        </p:txBody>
      </p:sp>
      <p:sp>
        <p:nvSpPr>
          <p:cNvPr id="364" name="AutoShape 12"/>
          <p:cNvSpPr/>
          <p:nvPr/>
        </p:nvSpPr>
        <p:spPr>
          <a:xfrm>
            <a:off x="7385040" y="3116880"/>
            <a:ext cx="1367640" cy="504360"/>
          </a:xfrm>
          <a:prstGeom prst="flowChartProcess">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executable</a:t>
            </a:r>
            <a:endParaRPr b="0" lang="en-US" sz="1800" spc="-1" strike="noStrike">
              <a:latin typeface="Arial"/>
            </a:endParaRPr>
          </a:p>
        </p:txBody>
      </p:sp>
      <p:sp>
        <p:nvSpPr>
          <p:cNvPr id="365" name="AutoShape 13"/>
          <p:cNvSpPr/>
          <p:nvPr/>
        </p:nvSpPr>
        <p:spPr>
          <a:xfrm>
            <a:off x="7385040" y="3981240"/>
            <a:ext cx="1367640" cy="576000"/>
          </a:xfrm>
          <a:prstGeom prst="flowChartProcess">
            <a:avLst/>
          </a:prstGeom>
          <a:solidFill>
            <a:srgbClr val="99ccff"/>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dynamic</a:t>
            </a: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Arial"/>
                <a:ea typeface="ＭＳ Ｐゴシック"/>
              </a:rPr>
              <a:t> </a:t>
            </a:r>
            <a:r>
              <a:rPr b="0" lang="en-US" sz="1800" spc="-1" strike="noStrike">
                <a:solidFill>
                  <a:srgbClr val="000000"/>
                </a:solidFill>
                <a:latin typeface="Arial"/>
                <a:ea typeface="ＭＳ Ｐゴシック"/>
              </a:rPr>
              <a:t>library</a:t>
            </a:r>
            <a:endParaRPr b="0" lang="en-US" sz="1800" spc="-1" strike="noStrike">
              <a:latin typeface="Arial"/>
            </a:endParaRPr>
          </a:p>
        </p:txBody>
      </p:sp>
      <p:sp>
        <p:nvSpPr>
          <p:cNvPr id="366" name="Freeform 14"/>
          <p:cNvSpPr/>
          <p:nvPr/>
        </p:nvSpPr>
        <p:spPr>
          <a:xfrm>
            <a:off x="1697040" y="3045240"/>
            <a:ext cx="430920" cy="72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67" name="Freeform 15"/>
          <p:cNvSpPr/>
          <p:nvPr/>
        </p:nvSpPr>
        <p:spPr>
          <a:xfrm>
            <a:off x="1697040" y="3693600"/>
            <a:ext cx="430920" cy="72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68" name="Freeform 16"/>
          <p:cNvSpPr/>
          <p:nvPr/>
        </p:nvSpPr>
        <p:spPr>
          <a:xfrm>
            <a:off x="3497400" y="3045240"/>
            <a:ext cx="430920" cy="72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69" name="Freeform 17"/>
          <p:cNvSpPr/>
          <p:nvPr/>
        </p:nvSpPr>
        <p:spPr>
          <a:xfrm>
            <a:off x="3497400" y="3693600"/>
            <a:ext cx="430920" cy="72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70" name="Freeform 18"/>
          <p:cNvSpPr/>
          <p:nvPr/>
        </p:nvSpPr>
        <p:spPr>
          <a:xfrm>
            <a:off x="5297400" y="3045600"/>
            <a:ext cx="286560" cy="286920"/>
          </a:xfrm>
          <a:custGeom>
            <a:avLst/>
            <a:gdLst/>
            <a:ahLst/>
            <a:rect l="l" t="t" r="r" b="b"/>
            <a:pathLst>
              <a:path w="799" h="799">
                <a:moveTo>
                  <a:pt x="0" y="0"/>
                </a:moveTo>
                <a:lnTo>
                  <a:pt x="798" y="798"/>
                </a:lnTo>
              </a:path>
            </a:pathLst>
          </a:custGeom>
          <a:noFill/>
          <a:ln w="31680">
            <a:solidFill>
              <a:srgbClr val="000000"/>
            </a:solidFill>
            <a:miter/>
            <a:tailEnd len="med" type="triangle" w="med"/>
          </a:ln>
        </p:spPr>
        <p:style>
          <a:lnRef idx="0"/>
          <a:fillRef idx="0"/>
          <a:effectRef idx="0"/>
          <a:fontRef idx="minor"/>
        </p:style>
      </p:sp>
      <p:sp>
        <p:nvSpPr>
          <p:cNvPr id="371" name="Freeform 19"/>
          <p:cNvSpPr/>
          <p:nvPr/>
        </p:nvSpPr>
        <p:spPr>
          <a:xfrm>
            <a:off x="5297400" y="3477600"/>
            <a:ext cx="286560" cy="215640"/>
          </a:xfrm>
          <a:custGeom>
            <a:avLst/>
            <a:gdLst/>
            <a:ahLst/>
            <a:rect l="l" t="t" r="r" b="b"/>
            <a:pathLst>
              <a:path w="799" h="601">
                <a:moveTo>
                  <a:pt x="0" y="600"/>
                </a:moveTo>
                <a:lnTo>
                  <a:pt x="798" y="0"/>
                </a:lnTo>
              </a:path>
            </a:pathLst>
          </a:custGeom>
          <a:noFill/>
          <a:ln w="31680">
            <a:solidFill>
              <a:srgbClr val="000000"/>
            </a:solidFill>
            <a:miter/>
            <a:tailEnd len="med" type="triangle" w="med"/>
          </a:ln>
        </p:spPr>
        <p:style>
          <a:lnRef idx="0"/>
          <a:fillRef idx="0"/>
          <a:effectRef idx="0"/>
          <a:fontRef idx="minor"/>
        </p:style>
      </p:sp>
      <p:sp>
        <p:nvSpPr>
          <p:cNvPr id="372" name="Freeform 20"/>
          <p:cNvSpPr/>
          <p:nvPr/>
        </p:nvSpPr>
        <p:spPr>
          <a:xfrm>
            <a:off x="6953400" y="3332880"/>
            <a:ext cx="430920" cy="72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73" name="Freeform 21"/>
          <p:cNvSpPr/>
          <p:nvPr/>
        </p:nvSpPr>
        <p:spPr>
          <a:xfrm>
            <a:off x="8105760" y="3622320"/>
            <a:ext cx="720" cy="358560"/>
          </a:xfrm>
          <a:custGeom>
            <a:avLst/>
            <a:gdLst/>
            <a:ahLst/>
            <a:rect l="l" t="t" r="r" b="b"/>
            <a:pathLst>
              <a:path w="1" h="998">
                <a:moveTo>
                  <a:pt x="0" y="997"/>
                </a:moveTo>
                <a:lnTo>
                  <a:pt x="0" y="0"/>
                </a:lnTo>
              </a:path>
            </a:pathLst>
          </a:custGeom>
          <a:noFill/>
          <a:ln w="31680">
            <a:solidFill>
              <a:srgbClr val="000000"/>
            </a:solidFill>
            <a:miter/>
            <a:tailEnd len="med" type="triangle" w="med"/>
          </a:ln>
        </p:spPr>
        <p:style>
          <a:lnRef idx="0"/>
          <a:fillRef idx="0"/>
          <a:effectRef idx="0"/>
          <a:fontRef idx="minor"/>
        </p:style>
      </p:sp>
    </p:spTree>
  </p:cSld>
  <mc:AlternateContent>
    <mc:Choice Requires="p14">
      <p:transition p14:dur="10"/>
    </mc:Choice>
    <mc:Fallback>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repl">
                                        <p:cTn id="7" dur="500" fill="hold"/>
                                        <p:tgtEl>
                                          <p:spTgt spid="357"/>
                                        </p:tgtEl>
                                        <p:attrNameLst>
                                          <p:attrName>ppt_x</p:attrName>
                                        </p:attrNameLst>
                                      </p:cBhvr>
                                      <p:tavLst>
                                        <p:tav tm="0">
                                          <p:val>
                                            <p:strVal val="#ppt_x"/>
                                          </p:val>
                                        </p:tav>
                                        <p:tav tm="100000">
                                          <p:val>
                                            <p:strVal val="#ppt_x"/>
                                          </p:val>
                                        </p:tav>
                                      </p:tavLst>
                                    </p:anim>
                                    <p:anim calcmode="lin" valueType="num">
                                      <p:cBhvr additive="repl">
                                        <p:cTn id="8" dur="500" fill="hold"/>
                                        <p:tgtEl>
                                          <p:spTgt spid="357"/>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358"/>
                                        </p:tgtEl>
                                        <p:attrNameLst>
                                          <p:attrName>style.visibility</p:attrName>
                                        </p:attrNameLst>
                                      </p:cBhvr>
                                      <p:to>
                                        <p:strVal val="visible"/>
                                      </p:to>
                                    </p:set>
                                    <p:anim calcmode="lin" valueType="num">
                                      <p:cBhvr additive="repl">
                                        <p:cTn id="11" dur="500" fill="hold"/>
                                        <p:tgtEl>
                                          <p:spTgt spid="358"/>
                                        </p:tgtEl>
                                        <p:attrNameLst>
                                          <p:attrName>ppt_x</p:attrName>
                                        </p:attrNameLst>
                                      </p:cBhvr>
                                      <p:tavLst>
                                        <p:tav tm="0">
                                          <p:val>
                                            <p:strVal val="#ppt_x"/>
                                          </p:val>
                                        </p:tav>
                                        <p:tav tm="100000">
                                          <p:val>
                                            <p:strVal val="#ppt_x"/>
                                          </p:val>
                                        </p:tav>
                                      </p:tavLst>
                                    </p:anim>
                                    <p:anim calcmode="lin" valueType="num">
                                      <p:cBhvr additive="repl">
                                        <p:cTn id="12" dur="500" fill="hold"/>
                                        <p:tgtEl>
                                          <p:spTgt spid="358"/>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359"/>
                                        </p:tgtEl>
                                        <p:attrNameLst>
                                          <p:attrName>style.visibility</p:attrName>
                                        </p:attrNameLst>
                                      </p:cBhvr>
                                      <p:to>
                                        <p:strVal val="visible"/>
                                      </p:to>
                                    </p:set>
                                    <p:anim calcmode="lin" valueType="num">
                                      <p:cBhvr additive="repl">
                                        <p:cTn id="15" dur="500" fill="hold"/>
                                        <p:tgtEl>
                                          <p:spTgt spid="359"/>
                                        </p:tgtEl>
                                        <p:attrNameLst>
                                          <p:attrName>ppt_x</p:attrName>
                                        </p:attrNameLst>
                                      </p:cBhvr>
                                      <p:tavLst>
                                        <p:tav tm="0">
                                          <p:val>
                                            <p:strVal val="#ppt_x"/>
                                          </p:val>
                                        </p:tav>
                                        <p:tav tm="100000">
                                          <p:val>
                                            <p:strVal val="#ppt_x"/>
                                          </p:val>
                                        </p:tav>
                                      </p:tavLst>
                                    </p:anim>
                                    <p:anim calcmode="lin" valueType="num">
                                      <p:cBhvr additive="repl">
                                        <p:cTn id="16" dur="500" fill="hold"/>
                                        <p:tgtEl>
                                          <p:spTgt spid="359"/>
                                        </p:tgtEl>
                                        <p:attrNameLst>
                                          <p:attrName>ppt_y</p:attrName>
                                        </p:attrNameLst>
                                      </p:cBhvr>
                                      <p:tavLst>
                                        <p:tav tm="0">
                                          <p:val>
                                            <p:strVal val="1+#ppt_h/2"/>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360"/>
                                        </p:tgtEl>
                                        <p:attrNameLst>
                                          <p:attrName>style.visibility</p:attrName>
                                        </p:attrNameLst>
                                      </p:cBhvr>
                                      <p:to>
                                        <p:strVal val="visible"/>
                                      </p:to>
                                    </p:set>
                                    <p:anim calcmode="lin" valueType="num">
                                      <p:cBhvr additive="repl">
                                        <p:cTn id="19" dur="500" fill="hold"/>
                                        <p:tgtEl>
                                          <p:spTgt spid="360"/>
                                        </p:tgtEl>
                                        <p:attrNameLst>
                                          <p:attrName>ppt_x</p:attrName>
                                        </p:attrNameLst>
                                      </p:cBhvr>
                                      <p:tavLst>
                                        <p:tav tm="0">
                                          <p:val>
                                            <p:strVal val="#ppt_x"/>
                                          </p:val>
                                        </p:tav>
                                        <p:tav tm="100000">
                                          <p:val>
                                            <p:strVal val="#ppt_x"/>
                                          </p:val>
                                        </p:tav>
                                      </p:tavLst>
                                    </p:anim>
                                    <p:anim calcmode="lin" valueType="num">
                                      <p:cBhvr additive="repl">
                                        <p:cTn id="20" dur="500" fill="hold"/>
                                        <p:tgtEl>
                                          <p:spTgt spid="360"/>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361"/>
                                        </p:tgtEl>
                                        <p:attrNameLst>
                                          <p:attrName>style.visibility</p:attrName>
                                        </p:attrNameLst>
                                      </p:cBhvr>
                                      <p:to>
                                        <p:strVal val="visible"/>
                                      </p:to>
                                    </p:set>
                                    <p:anim calcmode="lin" valueType="num">
                                      <p:cBhvr additive="repl">
                                        <p:cTn id="23" dur="500" fill="hold"/>
                                        <p:tgtEl>
                                          <p:spTgt spid="361"/>
                                        </p:tgtEl>
                                        <p:attrNameLst>
                                          <p:attrName>ppt_x</p:attrName>
                                        </p:attrNameLst>
                                      </p:cBhvr>
                                      <p:tavLst>
                                        <p:tav tm="0">
                                          <p:val>
                                            <p:strVal val="#ppt_x"/>
                                          </p:val>
                                        </p:tav>
                                        <p:tav tm="100000">
                                          <p:val>
                                            <p:strVal val="#ppt_x"/>
                                          </p:val>
                                        </p:tav>
                                      </p:tavLst>
                                    </p:anim>
                                    <p:anim calcmode="lin" valueType="num">
                                      <p:cBhvr additive="repl">
                                        <p:cTn id="24" dur="500" fill="hold"/>
                                        <p:tgtEl>
                                          <p:spTgt spid="361"/>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362"/>
                                        </p:tgtEl>
                                        <p:attrNameLst>
                                          <p:attrName>style.visibility</p:attrName>
                                        </p:attrNameLst>
                                      </p:cBhvr>
                                      <p:to>
                                        <p:strVal val="visible"/>
                                      </p:to>
                                    </p:set>
                                    <p:anim calcmode="lin" valueType="num">
                                      <p:cBhvr additive="repl">
                                        <p:cTn id="27" dur="500" fill="hold"/>
                                        <p:tgtEl>
                                          <p:spTgt spid="362"/>
                                        </p:tgtEl>
                                        <p:attrNameLst>
                                          <p:attrName>ppt_x</p:attrName>
                                        </p:attrNameLst>
                                      </p:cBhvr>
                                      <p:tavLst>
                                        <p:tav tm="0">
                                          <p:val>
                                            <p:strVal val="#ppt_x"/>
                                          </p:val>
                                        </p:tav>
                                        <p:tav tm="100000">
                                          <p:val>
                                            <p:strVal val="#ppt_x"/>
                                          </p:val>
                                        </p:tav>
                                      </p:tavLst>
                                    </p:anim>
                                    <p:anim calcmode="lin" valueType="num">
                                      <p:cBhvr additive="repl">
                                        <p:cTn id="28" dur="500" fill="hold"/>
                                        <p:tgtEl>
                                          <p:spTgt spid="362"/>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363"/>
                                        </p:tgtEl>
                                        <p:attrNameLst>
                                          <p:attrName>style.visibility</p:attrName>
                                        </p:attrNameLst>
                                      </p:cBhvr>
                                      <p:to>
                                        <p:strVal val="visible"/>
                                      </p:to>
                                    </p:set>
                                    <p:anim calcmode="lin" valueType="num">
                                      <p:cBhvr additive="repl">
                                        <p:cTn id="31" dur="500" fill="hold"/>
                                        <p:tgtEl>
                                          <p:spTgt spid="363"/>
                                        </p:tgtEl>
                                        <p:attrNameLst>
                                          <p:attrName>ppt_x</p:attrName>
                                        </p:attrNameLst>
                                      </p:cBhvr>
                                      <p:tavLst>
                                        <p:tav tm="0">
                                          <p:val>
                                            <p:strVal val="#ppt_x"/>
                                          </p:val>
                                        </p:tav>
                                        <p:tav tm="100000">
                                          <p:val>
                                            <p:strVal val="#ppt_x"/>
                                          </p:val>
                                        </p:tav>
                                      </p:tavLst>
                                    </p:anim>
                                    <p:anim calcmode="lin" valueType="num">
                                      <p:cBhvr additive="repl">
                                        <p:cTn id="32" dur="500" fill="hold"/>
                                        <p:tgtEl>
                                          <p:spTgt spid="363"/>
                                        </p:tgtEl>
                                        <p:attrNameLst>
                                          <p:attrName>ppt_y</p:attrName>
                                        </p:attrNameLst>
                                      </p:cBhvr>
                                      <p:tavLst>
                                        <p:tav tm="0">
                                          <p:val>
                                            <p:strVal val="1+#ppt_h/2"/>
                                          </p:val>
                                        </p:tav>
                                        <p:tav tm="100000">
                                          <p:val>
                                            <p:strVal val="#ppt_y"/>
                                          </p:val>
                                        </p:tav>
                                      </p:tavLst>
                                    </p:anim>
                                  </p:childTnLst>
                                </p:cTn>
                              </p:par>
                              <p:par>
                                <p:cTn id="33" nodeType="withEffect" fill="hold" presetClass="entr" presetID="2" presetSubtype="4">
                                  <p:stCondLst>
                                    <p:cond delay="0"/>
                                  </p:stCondLst>
                                  <p:childTnLst>
                                    <p:set>
                                      <p:cBhvr>
                                        <p:cTn id="34" dur="1" fill="hold">
                                          <p:stCondLst>
                                            <p:cond delay="0"/>
                                          </p:stCondLst>
                                        </p:cTn>
                                        <p:tgtEl>
                                          <p:spTgt spid="364"/>
                                        </p:tgtEl>
                                        <p:attrNameLst>
                                          <p:attrName>style.visibility</p:attrName>
                                        </p:attrNameLst>
                                      </p:cBhvr>
                                      <p:to>
                                        <p:strVal val="visible"/>
                                      </p:to>
                                    </p:set>
                                    <p:anim calcmode="lin" valueType="num">
                                      <p:cBhvr additive="repl">
                                        <p:cTn id="35" dur="500" fill="hold"/>
                                        <p:tgtEl>
                                          <p:spTgt spid="364"/>
                                        </p:tgtEl>
                                        <p:attrNameLst>
                                          <p:attrName>ppt_x</p:attrName>
                                        </p:attrNameLst>
                                      </p:cBhvr>
                                      <p:tavLst>
                                        <p:tav tm="0">
                                          <p:val>
                                            <p:strVal val="#ppt_x"/>
                                          </p:val>
                                        </p:tav>
                                        <p:tav tm="100000">
                                          <p:val>
                                            <p:strVal val="#ppt_x"/>
                                          </p:val>
                                        </p:tav>
                                      </p:tavLst>
                                    </p:anim>
                                    <p:anim calcmode="lin" valueType="num">
                                      <p:cBhvr additive="repl">
                                        <p:cTn id="36" dur="500" fill="hold"/>
                                        <p:tgtEl>
                                          <p:spTgt spid="364"/>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365"/>
                                        </p:tgtEl>
                                        <p:attrNameLst>
                                          <p:attrName>style.visibility</p:attrName>
                                        </p:attrNameLst>
                                      </p:cBhvr>
                                      <p:to>
                                        <p:strVal val="visible"/>
                                      </p:to>
                                    </p:set>
                                    <p:anim calcmode="lin" valueType="num">
                                      <p:cBhvr additive="repl">
                                        <p:cTn id="39" dur="500" fill="hold"/>
                                        <p:tgtEl>
                                          <p:spTgt spid="365"/>
                                        </p:tgtEl>
                                        <p:attrNameLst>
                                          <p:attrName>ppt_x</p:attrName>
                                        </p:attrNameLst>
                                      </p:cBhvr>
                                      <p:tavLst>
                                        <p:tav tm="0">
                                          <p:val>
                                            <p:strVal val="#ppt_x"/>
                                          </p:val>
                                        </p:tav>
                                        <p:tav tm="100000">
                                          <p:val>
                                            <p:strVal val="#ppt_x"/>
                                          </p:val>
                                        </p:tav>
                                      </p:tavLst>
                                    </p:anim>
                                    <p:anim calcmode="lin" valueType="num">
                                      <p:cBhvr additive="repl">
                                        <p:cTn id="40" dur="500" fill="hold"/>
                                        <p:tgtEl>
                                          <p:spTgt spid="365"/>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366"/>
                                        </p:tgtEl>
                                        <p:attrNameLst>
                                          <p:attrName>style.visibility</p:attrName>
                                        </p:attrNameLst>
                                      </p:cBhvr>
                                      <p:to>
                                        <p:strVal val="visible"/>
                                      </p:to>
                                    </p:set>
                                    <p:anim calcmode="lin" valueType="num">
                                      <p:cBhvr additive="repl">
                                        <p:cTn id="43" dur="500" fill="hold"/>
                                        <p:tgtEl>
                                          <p:spTgt spid="366"/>
                                        </p:tgtEl>
                                        <p:attrNameLst>
                                          <p:attrName>ppt_x</p:attrName>
                                        </p:attrNameLst>
                                      </p:cBhvr>
                                      <p:tavLst>
                                        <p:tav tm="0">
                                          <p:val>
                                            <p:strVal val="#ppt_x"/>
                                          </p:val>
                                        </p:tav>
                                        <p:tav tm="100000">
                                          <p:val>
                                            <p:strVal val="#ppt_x"/>
                                          </p:val>
                                        </p:tav>
                                      </p:tavLst>
                                    </p:anim>
                                    <p:anim calcmode="lin" valueType="num">
                                      <p:cBhvr additive="repl">
                                        <p:cTn id="44" dur="500" fill="hold"/>
                                        <p:tgtEl>
                                          <p:spTgt spid="366"/>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additive="repl">
                                        <p:cTn id="47" dur="500" fill="hold"/>
                                        <p:tgtEl>
                                          <p:spTgt spid="367"/>
                                        </p:tgtEl>
                                        <p:attrNameLst>
                                          <p:attrName>ppt_x</p:attrName>
                                        </p:attrNameLst>
                                      </p:cBhvr>
                                      <p:tavLst>
                                        <p:tav tm="0">
                                          <p:val>
                                            <p:strVal val="#ppt_x"/>
                                          </p:val>
                                        </p:tav>
                                        <p:tav tm="100000">
                                          <p:val>
                                            <p:strVal val="#ppt_x"/>
                                          </p:val>
                                        </p:tav>
                                      </p:tavLst>
                                    </p:anim>
                                    <p:anim calcmode="lin" valueType="num">
                                      <p:cBhvr additive="repl">
                                        <p:cTn id="48" dur="500" fill="hold"/>
                                        <p:tgtEl>
                                          <p:spTgt spid="367"/>
                                        </p:tgtEl>
                                        <p:attrNameLst>
                                          <p:attrName>ppt_y</p:attrName>
                                        </p:attrNameLst>
                                      </p:cBhvr>
                                      <p:tavLst>
                                        <p:tav tm="0">
                                          <p:val>
                                            <p:strVal val="1+#ppt_h/2"/>
                                          </p:val>
                                        </p:tav>
                                        <p:tav tm="100000">
                                          <p:val>
                                            <p:strVal val="#ppt_y"/>
                                          </p:val>
                                        </p:tav>
                                      </p:tavLst>
                                    </p:anim>
                                  </p:childTnLst>
                                </p:cTn>
                              </p:par>
                              <p:par>
                                <p:cTn id="49" nodeType="withEffect" fill="hold" presetClass="entr" presetID="2" presetSubtype="4">
                                  <p:stCondLst>
                                    <p:cond delay="0"/>
                                  </p:stCondLst>
                                  <p:childTnLst>
                                    <p:set>
                                      <p:cBhvr>
                                        <p:cTn id="50" dur="1" fill="hold">
                                          <p:stCondLst>
                                            <p:cond delay="0"/>
                                          </p:stCondLst>
                                        </p:cTn>
                                        <p:tgtEl>
                                          <p:spTgt spid="368"/>
                                        </p:tgtEl>
                                        <p:attrNameLst>
                                          <p:attrName>style.visibility</p:attrName>
                                        </p:attrNameLst>
                                      </p:cBhvr>
                                      <p:to>
                                        <p:strVal val="visible"/>
                                      </p:to>
                                    </p:set>
                                    <p:anim calcmode="lin" valueType="num">
                                      <p:cBhvr additive="repl">
                                        <p:cTn id="51" dur="500" fill="hold"/>
                                        <p:tgtEl>
                                          <p:spTgt spid="368"/>
                                        </p:tgtEl>
                                        <p:attrNameLst>
                                          <p:attrName>ppt_x</p:attrName>
                                        </p:attrNameLst>
                                      </p:cBhvr>
                                      <p:tavLst>
                                        <p:tav tm="0">
                                          <p:val>
                                            <p:strVal val="#ppt_x"/>
                                          </p:val>
                                        </p:tav>
                                        <p:tav tm="100000">
                                          <p:val>
                                            <p:strVal val="#ppt_x"/>
                                          </p:val>
                                        </p:tav>
                                      </p:tavLst>
                                    </p:anim>
                                    <p:anim calcmode="lin" valueType="num">
                                      <p:cBhvr additive="repl">
                                        <p:cTn id="52" dur="500" fill="hold"/>
                                        <p:tgtEl>
                                          <p:spTgt spid="368"/>
                                        </p:tgtEl>
                                        <p:attrNameLst>
                                          <p:attrName>ppt_y</p:attrName>
                                        </p:attrNameLst>
                                      </p:cBhvr>
                                      <p:tavLst>
                                        <p:tav tm="0">
                                          <p:val>
                                            <p:strVal val="1+#ppt_h/2"/>
                                          </p:val>
                                        </p:tav>
                                        <p:tav tm="100000">
                                          <p:val>
                                            <p:strVal val="#ppt_y"/>
                                          </p:val>
                                        </p:tav>
                                      </p:tavLst>
                                    </p:anim>
                                  </p:childTnLst>
                                </p:cTn>
                              </p:par>
                              <p:par>
                                <p:cTn id="53" nodeType="withEffect" fill="hold" presetClass="entr" presetID="2" presetSubtype="4">
                                  <p:stCondLst>
                                    <p:cond delay="0"/>
                                  </p:stCondLst>
                                  <p:childTnLst>
                                    <p:set>
                                      <p:cBhvr>
                                        <p:cTn id="54" dur="1" fill="hold">
                                          <p:stCondLst>
                                            <p:cond delay="0"/>
                                          </p:stCondLst>
                                        </p:cTn>
                                        <p:tgtEl>
                                          <p:spTgt spid="369"/>
                                        </p:tgtEl>
                                        <p:attrNameLst>
                                          <p:attrName>style.visibility</p:attrName>
                                        </p:attrNameLst>
                                      </p:cBhvr>
                                      <p:to>
                                        <p:strVal val="visible"/>
                                      </p:to>
                                    </p:set>
                                    <p:anim calcmode="lin" valueType="num">
                                      <p:cBhvr additive="repl">
                                        <p:cTn id="55" dur="500" fill="hold"/>
                                        <p:tgtEl>
                                          <p:spTgt spid="369"/>
                                        </p:tgtEl>
                                        <p:attrNameLst>
                                          <p:attrName>ppt_x</p:attrName>
                                        </p:attrNameLst>
                                      </p:cBhvr>
                                      <p:tavLst>
                                        <p:tav tm="0">
                                          <p:val>
                                            <p:strVal val="#ppt_x"/>
                                          </p:val>
                                        </p:tav>
                                        <p:tav tm="100000">
                                          <p:val>
                                            <p:strVal val="#ppt_x"/>
                                          </p:val>
                                        </p:tav>
                                      </p:tavLst>
                                    </p:anim>
                                    <p:anim calcmode="lin" valueType="num">
                                      <p:cBhvr additive="repl">
                                        <p:cTn id="56" dur="500" fill="hold"/>
                                        <p:tgtEl>
                                          <p:spTgt spid="369"/>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370"/>
                                        </p:tgtEl>
                                        <p:attrNameLst>
                                          <p:attrName>style.visibility</p:attrName>
                                        </p:attrNameLst>
                                      </p:cBhvr>
                                      <p:to>
                                        <p:strVal val="visible"/>
                                      </p:to>
                                    </p:set>
                                    <p:anim calcmode="lin" valueType="num">
                                      <p:cBhvr additive="repl">
                                        <p:cTn id="59" dur="500" fill="hold"/>
                                        <p:tgtEl>
                                          <p:spTgt spid="370"/>
                                        </p:tgtEl>
                                        <p:attrNameLst>
                                          <p:attrName>ppt_x</p:attrName>
                                        </p:attrNameLst>
                                      </p:cBhvr>
                                      <p:tavLst>
                                        <p:tav tm="0">
                                          <p:val>
                                            <p:strVal val="#ppt_x"/>
                                          </p:val>
                                        </p:tav>
                                        <p:tav tm="100000">
                                          <p:val>
                                            <p:strVal val="#ppt_x"/>
                                          </p:val>
                                        </p:tav>
                                      </p:tavLst>
                                    </p:anim>
                                    <p:anim calcmode="lin" valueType="num">
                                      <p:cBhvr additive="repl">
                                        <p:cTn id="60" dur="500" fill="hold"/>
                                        <p:tgtEl>
                                          <p:spTgt spid="370"/>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371"/>
                                        </p:tgtEl>
                                        <p:attrNameLst>
                                          <p:attrName>style.visibility</p:attrName>
                                        </p:attrNameLst>
                                      </p:cBhvr>
                                      <p:to>
                                        <p:strVal val="visible"/>
                                      </p:to>
                                    </p:set>
                                    <p:anim calcmode="lin" valueType="num">
                                      <p:cBhvr additive="repl">
                                        <p:cTn id="63" dur="500" fill="hold"/>
                                        <p:tgtEl>
                                          <p:spTgt spid="371"/>
                                        </p:tgtEl>
                                        <p:attrNameLst>
                                          <p:attrName>ppt_x</p:attrName>
                                        </p:attrNameLst>
                                      </p:cBhvr>
                                      <p:tavLst>
                                        <p:tav tm="0">
                                          <p:val>
                                            <p:strVal val="#ppt_x"/>
                                          </p:val>
                                        </p:tav>
                                        <p:tav tm="100000">
                                          <p:val>
                                            <p:strVal val="#ppt_x"/>
                                          </p:val>
                                        </p:tav>
                                      </p:tavLst>
                                    </p:anim>
                                    <p:anim calcmode="lin" valueType="num">
                                      <p:cBhvr additive="repl">
                                        <p:cTn id="64" dur="500" fill="hold"/>
                                        <p:tgtEl>
                                          <p:spTgt spid="371"/>
                                        </p:tgtEl>
                                        <p:attrNameLst>
                                          <p:attrName>ppt_y</p:attrName>
                                        </p:attrNameLst>
                                      </p:cBhvr>
                                      <p:tavLst>
                                        <p:tav tm="0">
                                          <p:val>
                                            <p:strVal val="1+#ppt_h/2"/>
                                          </p:val>
                                        </p:tav>
                                        <p:tav tm="100000">
                                          <p:val>
                                            <p:strVal val="#ppt_y"/>
                                          </p:val>
                                        </p:tav>
                                      </p:tavLst>
                                    </p:anim>
                                  </p:childTnLst>
                                </p:cTn>
                              </p:par>
                              <p:par>
                                <p:cTn id="65" nodeType="withEffect" fill="hold" presetClass="entr" presetID="2" presetSubtype="4">
                                  <p:stCondLst>
                                    <p:cond delay="0"/>
                                  </p:stCondLst>
                                  <p:childTnLst>
                                    <p:set>
                                      <p:cBhvr>
                                        <p:cTn id="66" dur="1" fill="hold">
                                          <p:stCondLst>
                                            <p:cond delay="0"/>
                                          </p:stCondLst>
                                        </p:cTn>
                                        <p:tgtEl>
                                          <p:spTgt spid="372"/>
                                        </p:tgtEl>
                                        <p:attrNameLst>
                                          <p:attrName>style.visibility</p:attrName>
                                        </p:attrNameLst>
                                      </p:cBhvr>
                                      <p:to>
                                        <p:strVal val="visible"/>
                                      </p:to>
                                    </p:set>
                                    <p:anim calcmode="lin" valueType="num">
                                      <p:cBhvr additive="repl">
                                        <p:cTn id="67" dur="500" fill="hold"/>
                                        <p:tgtEl>
                                          <p:spTgt spid="372"/>
                                        </p:tgtEl>
                                        <p:attrNameLst>
                                          <p:attrName>ppt_x</p:attrName>
                                        </p:attrNameLst>
                                      </p:cBhvr>
                                      <p:tavLst>
                                        <p:tav tm="0">
                                          <p:val>
                                            <p:strVal val="#ppt_x"/>
                                          </p:val>
                                        </p:tav>
                                        <p:tav tm="100000">
                                          <p:val>
                                            <p:strVal val="#ppt_x"/>
                                          </p:val>
                                        </p:tav>
                                      </p:tavLst>
                                    </p:anim>
                                    <p:anim calcmode="lin" valueType="num">
                                      <p:cBhvr additive="repl">
                                        <p:cTn id="68" dur="500" fill="hold"/>
                                        <p:tgtEl>
                                          <p:spTgt spid="372"/>
                                        </p:tgtEl>
                                        <p:attrNameLst>
                                          <p:attrName>ppt_y</p:attrName>
                                        </p:attrNameLst>
                                      </p:cBhvr>
                                      <p:tavLst>
                                        <p:tav tm="0">
                                          <p:val>
                                            <p:strVal val="1+#ppt_h/2"/>
                                          </p:val>
                                        </p:tav>
                                        <p:tav tm="100000">
                                          <p:val>
                                            <p:strVal val="#ppt_y"/>
                                          </p:val>
                                        </p:tav>
                                      </p:tavLst>
                                    </p:anim>
                                  </p:childTnLst>
                                </p:cTn>
                              </p:par>
                              <p:par>
                                <p:cTn id="69" nodeType="withEffect" fill="hold" presetClass="entr" presetID="2" presetSubtype="4">
                                  <p:stCondLst>
                                    <p:cond delay="0"/>
                                  </p:stCondLst>
                                  <p:childTnLst>
                                    <p:set>
                                      <p:cBhvr>
                                        <p:cTn id="70" dur="1" fill="hold">
                                          <p:stCondLst>
                                            <p:cond delay="0"/>
                                          </p:stCondLst>
                                        </p:cTn>
                                        <p:tgtEl>
                                          <p:spTgt spid="373"/>
                                        </p:tgtEl>
                                        <p:attrNameLst>
                                          <p:attrName>style.visibility</p:attrName>
                                        </p:attrNameLst>
                                      </p:cBhvr>
                                      <p:to>
                                        <p:strVal val="visible"/>
                                      </p:to>
                                    </p:set>
                                    <p:anim calcmode="lin" valueType="num">
                                      <p:cBhvr additive="repl">
                                        <p:cTn id="71" dur="500" fill="hold"/>
                                        <p:tgtEl>
                                          <p:spTgt spid="373"/>
                                        </p:tgtEl>
                                        <p:attrNameLst>
                                          <p:attrName>ppt_x</p:attrName>
                                        </p:attrNameLst>
                                      </p:cBhvr>
                                      <p:tavLst>
                                        <p:tav tm="0">
                                          <p:val>
                                            <p:strVal val="#ppt_x"/>
                                          </p:val>
                                        </p:tav>
                                        <p:tav tm="100000">
                                          <p:val>
                                            <p:strVal val="#ppt_x"/>
                                          </p:val>
                                        </p:tav>
                                      </p:tavLst>
                                    </p:anim>
                                    <p:anim calcmode="lin" valueType="num">
                                      <p:cBhvr additive="repl">
                                        <p:cTn id="72"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76" name="PlaceHolder 2"/>
          <p:cNvSpPr>
            <a:spLocks noGrp="1"/>
          </p:cNvSpPr>
          <p:nvPr>
            <p:ph/>
          </p:nvPr>
        </p:nvSpPr>
        <p:spPr>
          <a:xfrm>
            <a:off x="385200" y="1200960"/>
            <a:ext cx="7555320" cy="3116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Arrays have typical C-like disadvantages: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 assignable</a:t>
            </a:r>
            <a:endParaRPr b="0" lang="en-US" sz="2000" spc="-1" strike="noStrike">
              <a:latin typeface="Arial"/>
            </a:endParaRPr>
          </a:p>
          <a:p>
            <a:pPr lvl="1" marL="444600" indent="-173160">
              <a:lnSpc>
                <a:spcPct val="100000"/>
              </a:lnSpc>
              <a:spcBef>
                <a:spcPts val="281"/>
              </a:spcBef>
              <a:buClr>
                <a:srgbClr val="ff0000"/>
              </a:buClr>
              <a:buFont typeface="Wingdings" charset="2"/>
              <a:buChar char=""/>
              <a:tabLst>
                <a:tab algn="l" pos="0"/>
              </a:tabLst>
            </a:pPr>
            <a:r>
              <a:rPr b="0" lang="en-US" sz="1400" spc="-1" strike="noStrike">
                <a:solidFill>
                  <a:srgbClr val="000000"/>
                </a:solidFill>
                <a:highlight>
                  <a:srgbClr val="ffffff"/>
                </a:highlight>
                <a:latin typeface="Consolas"/>
                <a:ea typeface="ＭＳ Ｐゴシック"/>
              </a:rPr>
              <a:t>array1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array2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Array size is not easily extracted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Confusion between arrays and pointers</a:t>
            </a:r>
            <a:endParaRPr b="0" lang="en-US" sz="2000" spc="-1" strike="noStrike">
              <a:latin typeface="Arial"/>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Is </a:t>
            </a:r>
            <a:r>
              <a:rPr b="0" lang="en-US" sz="1400" spc="-1" strike="noStrike">
                <a:solidFill>
                  <a:srgbClr val="262626"/>
                </a:solidFill>
                <a:latin typeface="Consolas"/>
                <a:ea typeface="ＭＳ Ｐゴシック"/>
              </a:rPr>
              <a:t>&amp;array[0] </a:t>
            </a:r>
            <a:r>
              <a:rPr b="0" lang="en-US" sz="1800" spc="-1" strike="noStrike">
                <a:solidFill>
                  <a:srgbClr val="262626"/>
                </a:solidFill>
                <a:latin typeface="Calibri"/>
                <a:ea typeface="ＭＳ Ｐゴシック"/>
              </a:rPr>
              <a:t>the same as </a:t>
            </a:r>
            <a:r>
              <a:rPr b="0" lang="en-US" sz="1400" spc="-1" strike="noStrike">
                <a:solidFill>
                  <a:srgbClr val="262626"/>
                </a:solidFill>
                <a:latin typeface="Consolas"/>
                <a:ea typeface="ＭＳ Ｐゴシック"/>
              </a:rPr>
              <a:t>array</a:t>
            </a:r>
            <a:r>
              <a:rPr b="0" lang="en-US" sz="1800" spc="-1" strike="noStrike">
                <a:solidFill>
                  <a:srgbClr val="262626"/>
                </a:solidFill>
                <a:latin typeface="Calibri"/>
                <a:ea typeface="ＭＳ Ｐゴシック"/>
              </a:rPr>
              <a:t>?</a:t>
            </a:r>
            <a:endParaRPr b="0" lang="en-US" sz="1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You generally need a loop to use it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Often you want a dynamic sized array</a:t>
            </a:r>
            <a:endParaRPr b="0" lang="en-US" sz="2000" spc="-1" strike="noStrike">
              <a:latin typeface="Arial"/>
            </a:endParaRPr>
          </a:p>
        </p:txBody>
      </p:sp>
      <p:sp>
        <p:nvSpPr>
          <p:cNvPr id="577" name="PlaceHolder 3"/>
          <p:cNvSpPr>
            <a:spLocks noGrp="1"/>
          </p:cNvSpPr>
          <p:nvPr>
            <p:ph type="sldNum" idx="7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3F77FD2-501F-4ACB-8A58-14E793565B7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09" dur="indefinite" restart="never" nodeType="tmRoot">
          <p:childTnLst>
            <p:seq>
              <p:cTn id="1010" dur="indefinite" nodeType="mainSeq">
                <p:childTnLst>
                  <p:par>
                    <p:cTn id="1011" fill="hold">
                      <p:stCondLst>
                        <p:cond delay="indefinite"/>
                      </p:stCondLst>
                      <p:childTnLst>
                        <p:par>
                          <p:cTn id="1012" fill="hold">
                            <p:stCondLst>
                              <p:cond delay="0"/>
                            </p:stCondLst>
                            <p:childTnLst>
                              <p:par>
                                <p:cTn id="1013" nodeType="clickEffect" fill="hold" presetClass="entr" presetID="2" presetSubtype="4">
                                  <p:stCondLst>
                                    <p:cond delay="0"/>
                                  </p:stCondLst>
                                  <p:childTnLst>
                                    <p:set>
                                      <p:cBhvr>
                                        <p:cTn id="1014" dur="1" fill="hold">
                                          <p:stCondLst>
                                            <p:cond delay="0"/>
                                          </p:stCondLst>
                                        </p:cTn>
                                        <p:tgtEl>
                                          <p:spTgt spid="576">
                                            <p:txEl>
                                              <p:pRg st="1" end="1"/>
                                            </p:txEl>
                                          </p:spTgt>
                                        </p:tgtEl>
                                        <p:attrNameLst>
                                          <p:attrName>style.visibility</p:attrName>
                                        </p:attrNameLst>
                                      </p:cBhvr>
                                      <p:to>
                                        <p:strVal val="visible"/>
                                      </p:to>
                                    </p:set>
                                    <p:anim calcmode="lin" valueType="num">
                                      <p:cBhvr additive="repl">
                                        <p:cTn id="1015" dur="500" fill="hold"/>
                                        <p:tgtEl>
                                          <p:spTgt spid="576">
                                            <p:txEl>
                                              <p:pRg st="1" end="1"/>
                                            </p:txEl>
                                          </p:spTgt>
                                        </p:tgtEl>
                                        <p:attrNameLst>
                                          <p:attrName>ppt_x</p:attrName>
                                        </p:attrNameLst>
                                      </p:cBhvr>
                                      <p:tavLst>
                                        <p:tav tm="0">
                                          <p:val>
                                            <p:strVal val="#ppt_x"/>
                                          </p:val>
                                        </p:tav>
                                        <p:tav tm="100000">
                                          <p:val>
                                            <p:strVal val="#ppt_x"/>
                                          </p:val>
                                        </p:tav>
                                      </p:tavLst>
                                    </p:anim>
                                    <p:anim calcmode="lin" valueType="num">
                                      <p:cBhvr additive="repl">
                                        <p:cTn id="1016" dur="500" fill="hold"/>
                                        <p:tgtEl>
                                          <p:spTgt spid="576">
                                            <p:txEl>
                                              <p:pRg st="1" end="1"/>
                                            </p:txEl>
                                          </p:spTgt>
                                        </p:tgtEl>
                                        <p:attrNameLst>
                                          <p:attrName>ppt_y</p:attrName>
                                        </p:attrNameLst>
                                      </p:cBhvr>
                                      <p:tavLst>
                                        <p:tav tm="0">
                                          <p:val>
                                            <p:strVal val="1+#ppt_h/2"/>
                                          </p:val>
                                        </p:tav>
                                        <p:tav tm="100000">
                                          <p:val>
                                            <p:strVal val="#ppt_y"/>
                                          </p:val>
                                        </p:tav>
                                      </p:tavLst>
                                    </p:anim>
                                  </p:childTnLst>
                                </p:cTn>
                              </p:par>
                              <p:par>
                                <p:cTn id="1017" nodeType="withEffect" fill="hold" presetClass="entr" presetID="2" presetSubtype="4">
                                  <p:stCondLst>
                                    <p:cond delay="0"/>
                                  </p:stCondLst>
                                  <p:childTnLst>
                                    <p:set>
                                      <p:cBhvr>
                                        <p:cTn id="1018" dur="1" fill="hold">
                                          <p:stCondLst>
                                            <p:cond delay="0"/>
                                          </p:stCondLst>
                                        </p:cTn>
                                        <p:tgtEl>
                                          <p:spTgt spid="576">
                                            <p:txEl>
                                              <p:pRg st="2" end="2"/>
                                            </p:txEl>
                                          </p:spTgt>
                                        </p:tgtEl>
                                        <p:attrNameLst>
                                          <p:attrName>style.visibility</p:attrName>
                                        </p:attrNameLst>
                                      </p:cBhvr>
                                      <p:to>
                                        <p:strVal val="visible"/>
                                      </p:to>
                                    </p:set>
                                    <p:anim calcmode="lin" valueType="num">
                                      <p:cBhvr additive="repl">
                                        <p:cTn id="1019" dur="500" fill="hold"/>
                                        <p:tgtEl>
                                          <p:spTgt spid="576">
                                            <p:txEl>
                                              <p:pRg st="2" end="2"/>
                                            </p:txEl>
                                          </p:spTgt>
                                        </p:tgtEl>
                                        <p:attrNameLst>
                                          <p:attrName>ppt_x</p:attrName>
                                        </p:attrNameLst>
                                      </p:cBhvr>
                                      <p:tavLst>
                                        <p:tav tm="0">
                                          <p:val>
                                            <p:strVal val="#ppt_x"/>
                                          </p:val>
                                        </p:tav>
                                        <p:tav tm="100000">
                                          <p:val>
                                            <p:strVal val="#ppt_x"/>
                                          </p:val>
                                        </p:tav>
                                      </p:tavLst>
                                    </p:anim>
                                    <p:anim calcmode="lin" valueType="num">
                                      <p:cBhvr additive="repl">
                                        <p:cTn id="1020" dur="500" fill="hold"/>
                                        <p:tgtEl>
                                          <p:spTgt spid="5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2" presetSubtype="4">
                                  <p:stCondLst>
                                    <p:cond delay="0"/>
                                  </p:stCondLst>
                                  <p:childTnLst>
                                    <p:set>
                                      <p:cBhvr>
                                        <p:cTn id="1024" dur="1" fill="hold">
                                          <p:stCondLst>
                                            <p:cond delay="0"/>
                                          </p:stCondLst>
                                        </p:cTn>
                                        <p:tgtEl>
                                          <p:spTgt spid="576">
                                            <p:txEl>
                                              <p:pRg st="3" end="3"/>
                                            </p:txEl>
                                          </p:spTgt>
                                        </p:tgtEl>
                                        <p:attrNameLst>
                                          <p:attrName>style.visibility</p:attrName>
                                        </p:attrNameLst>
                                      </p:cBhvr>
                                      <p:to>
                                        <p:strVal val="visible"/>
                                      </p:to>
                                    </p:set>
                                    <p:anim calcmode="lin" valueType="num">
                                      <p:cBhvr additive="repl">
                                        <p:cTn id="1025" dur="500" fill="hold"/>
                                        <p:tgtEl>
                                          <p:spTgt spid="576">
                                            <p:txEl>
                                              <p:pRg st="3" end="3"/>
                                            </p:txEl>
                                          </p:spTgt>
                                        </p:tgtEl>
                                        <p:attrNameLst>
                                          <p:attrName>ppt_x</p:attrName>
                                        </p:attrNameLst>
                                      </p:cBhvr>
                                      <p:tavLst>
                                        <p:tav tm="0">
                                          <p:val>
                                            <p:strVal val="#ppt_x"/>
                                          </p:val>
                                        </p:tav>
                                        <p:tav tm="100000">
                                          <p:val>
                                            <p:strVal val="#ppt_x"/>
                                          </p:val>
                                        </p:tav>
                                      </p:tavLst>
                                    </p:anim>
                                    <p:anim calcmode="lin" valueType="num">
                                      <p:cBhvr additive="repl">
                                        <p:cTn id="1026" dur="500" fill="hold"/>
                                        <p:tgtEl>
                                          <p:spTgt spid="5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27" fill="hold">
                      <p:stCondLst>
                        <p:cond delay="indefinite"/>
                      </p:stCondLst>
                      <p:childTnLst>
                        <p:par>
                          <p:cTn id="1028" fill="hold">
                            <p:stCondLst>
                              <p:cond delay="0"/>
                            </p:stCondLst>
                            <p:childTnLst>
                              <p:par>
                                <p:cTn id="1029" nodeType="clickEffect" fill="hold" presetClass="entr" presetID="2" presetSubtype="4">
                                  <p:stCondLst>
                                    <p:cond delay="0"/>
                                  </p:stCondLst>
                                  <p:childTnLst>
                                    <p:set>
                                      <p:cBhvr>
                                        <p:cTn id="1030" dur="1" fill="hold">
                                          <p:stCondLst>
                                            <p:cond delay="0"/>
                                          </p:stCondLst>
                                        </p:cTn>
                                        <p:tgtEl>
                                          <p:spTgt spid="576">
                                            <p:txEl>
                                              <p:pRg st="4" end="4"/>
                                            </p:txEl>
                                          </p:spTgt>
                                        </p:tgtEl>
                                        <p:attrNameLst>
                                          <p:attrName>style.visibility</p:attrName>
                                        </p:attrNameLst>
                                      </p:cBhvr>
                                      <p:to>
                                        <p:strVal val="visible"/>
                                      </p:to>
                                    </p:set>
                                    <p:anim calcmode="lin" valueType="num">
                                      <p:cBhvr additive="repl">
                                        <p:cTn id="1031" dur="500" fill="hold"/>
                                        <p:tgtEl>
                                          <p:spTgt spid="576">
                                            <p:txEl>
                                              <p:pRg st="4" end="4"/>
                                            </p:txEl>
                                          </p:spTgt>
                                        </p:tgtEl>
                                        <p:attrNameLst>
                                          <p:attrName>ppt_x</p:attrName>
                                        </p:attrNameLst>
                                      </p:cBhvr>
                                      <p:tavLst>
                                        <p:tav tm="0">
                                          <p:val>
                                            <p:strVal val="#ppt_x"/>
                                          </p:val>
                                        </p:tav>
                                        <p:tav tm="100000">
                                          <p:val>
                                            <p:strVal val="#ppt_x"/>
                                          </p:val>
                                        </p:tav>
                                      </p:tavLst>
                                    </p:anim>
                                    <p:anim calcmode="lin" valueType="num">
                                      <p:cBhvr additive="repl">
                                        <p:cTn id="1032" dur="500" fill="hold"/>
                                        <p:tgtEl>
                                          <p:spTgt spid="576">
                                            <p:txEl>
                                              <p:pRg st="4" end="4"/>
                                            </p:txEl>
                                          </p:spTgt>
                                        </p:tgtEl>
                                        <p:attrNameLst>
                                          <p:attrName>ppt_y</p:attrName>
                                        </p:attrNameLst>
                                      </p:cBhvr>
                                      <p:tavLst>
                                        <p:tav tm="0">
                                          <p:val>
                                            <p:strVal val="1+#ppt_h/2"/>
                                          </p:val>
                                        </p:tav>
                                        <p:tav tm="100000">
                                          <p:val>
                                            <p:strVal val="#ppt_y"/>
                                          </p:val>
                                        </p:tav>
                                      </p:tavLst>
                                    </p:anim>
                                  </p:childTnLst>
                                </p:cTn>
                              </p:par>
                              <p:par>
                                <p:cTn id="1033" nodeType="withEffect" fill="hold" presetClass="entr" presetID="2" presetSubtype="4">
                                  <p:stCondLst>
                                    <p:cond delay="0"/>
                                  </p:stCondLst>
                                  <p:childTnLst>
                                    <p:set>
                                      <p:cBhvr>
                                        <p:cTn id="1034" dur="1" fill="hold">
                                          <p:stCondLst>
                                            <p:cond delay="0"/>
                                          </p:stCondLst>
                                        </p:cTn>
                                        <p:tgtEl>
                                          <p:spTgt spid="576">
                                            <p:txEl>
                                              <p:pRg st="5" end="5"/>
                                            </p:txEl>
                                          </p:spTgt>
                                        </p:tgtEl>
                                        <p:attrNameLst>
                                          <p:attrName>style.visibility</p:attrName>
                                        </p:attrNameLst>
                                      </p:cBhvr>
                                      <p:to>
                                        <p:strVal val="visible"/>
                                      </p:to>
                                    </p:set>
                                    <p:anim calcmode="lin" valueType="num">
                                      <p:cBhvr additive="repl">
                                        <p:cTn id="1035" dur="500" fill="hold"/>
                                        <p:tgtEl>
                                          <p:spTgt spid="576">
                                            <p:txEl>
                                              <p:pRg st="5" end="5"/>
                                            </p:txEl>
                                          </p:spTgt>
                                        </p:tgtEl>
                                        <p:attrNameLst>
                                          <p:attrName>ppt_x</p:attrName>
                                        </p:attrNameLst>
                                      </p:cBhvr>
                                      <p:tavLst>
                                        <p:tav tm="0">
                                          <p:val>
                                            <p:strVal val="#ppt_x"/>
                                          </p:val>
                                        </p:tav>
                                        <p:tav tm="100000">
                                          <p:val>
                                            <p:strVal val="#ppt_x"/>
                                          </p:val>
                                        </p:tav>
                                      </p:tavLst>
                                    </p:anim>
                                    <p:anim calcmode="lin" valueType="num">
                                      <p:cBhvr additive="repl">
                                        <p:cTn id="1036" dur="500" fill="hold"/>
                                        <p:tgtEl>
                                          <p:spTgt spid="5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2" presetSubtype="4">
                                  <p:stCondLst>
                                    <p:cond delay="0"/>
                                  </p:stCondLst>
                                  <p:childTnLst>
                                    <p:set>
                                      <p:cBhvr>
                                        <p:cTn id="1040" dur="1" fill="hold">
                                          <p:stCondLst>
                                            <p:cond delay="0"/>
                                          </p:stCondLst>
                                        </p:cTn>
                                        <p:tgtEl>
                                          <p:spTgt spid="576">
                                            <p:txEl>
                                              <p:pRg st="6" end="6"/>
                                            </p:txEl>
                                          </p:spTgt>
                                        </p:tgtEl>
                                        <p:attrNameLst>
                                          <p:attrName>style.visibility</p:attrName>
                                        </p:attrNameLst>
                                      </p:cBhvr>
                                      <p:to>
                                        <p:strVal val="visible"/>
                                      </p:to>
                                    </p:set>
                                    <p:anim calcmode="lin" valueType="num">
                                      <p:cBhvr additive="repl">
                                        <p:cTn id="1041" dur="500" fill="hold"/>
                                        <p:tgtEl>
                                          <p:spTgt spid="576">
                                            <p:txEl>
                                              <p:pRg st="6" end="6"/>
                                            </p:txEl>
                                          </p:spTgt>
                                        </p:tgtEl>
                                        <p:attrNameLst>
                                          <p:attrName>ppt_x</p:attrName>
                                        </p:attrNameLst>
                                      </p:cBhvr>
                                      <p:tavLst>
                                        <p:tav tm="0">
                                          <p:val>
                                            <p:strVal val="#ppt_x"/>
                                          </p:val>
                                        </p:tav>
                                        <p:tav tm="100000">
                                          <p:val>
                                            <p:strVal val="#ppt_x"/>
                                          </p:val>
                                        </p:tav>
                                      </p:tavLst>
                                    </p:anim>
                                    <p:anim calcmode="lin" valueType="num">
                                      <p:cBhvr additive="repl">
                                        <p:cTn id="1042" dur="500" fill="hold"/>
                                        <p:tgtEl>
                                          <p:spTgt spid="5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43" fill="hold">
                      <p:stCondLst>
                        <p:cond delay="indefinite"/>
                      </p:stCondLst>
                      <p:childTnLst>
                        <p:par>
                          <p:cTn id="1044" fill="hold">
                            <p:stCondLst>
                              <p:cond delay="0"/>
                            </p:stCondLst>
                            <p:childTnLst>
                              <p:par>
                                <p:cTn id="1045" nodeType="clickEffect" fill="hold" presetClass="entr" presetID="2" presetSubtype="4">
                                  <p:stCondLst>
                                    <p:cond delay="0"/>
                                  </p:stCondLst>
                                  <p:childTnLst>
                                    <p:set>
                                      <p:cBhvr>
                                        <p:cTn id="1046" dur="1" fill="hold">
                                          <p:stCondLst>
                                            <p:cond delay="0"/>
                                          </p:stCondLst>
                                        </p:cTn>
                                        <p:tgtEl>
                                          <p:spTgt spid="576">
                                            <p:txEl>
                                              <p:pRg st="7" end="7"/>
                                            </p:txEl>
                                          </p:spTgt>
                                        </p:tgtEl>
                                        <p:attrNameLst>
                                          <p:attrName>style.visibility</p:attrName>
                                        </p:attrNameLst>
                                      </p:cBhvr>
                                      <p:to>
                                        <p:strVal val="visible"/>
                                      </p:to>
                                    </p:set>
                                    <p:anim calcmode="lin" valueType="num">
                                      <p:cBhvr additive="repl">
                                        <p:cTn id="1047" dur="500" fill="hold"/>
                                        <p:tgtEl>
                                          <p:spTgt spid="576">
                                            <p:txEl>
                                              <p:pRg st="7" end="7"/>
                                            </p:txEl>
                                          </p:spTgt>
                                        </p:tgtEl>
                                        <p:attrNameLst>
                                          <p:attrName>ppt_x</p:attrName>
                                        </p:attrNameLst>
                                      </p:cBhvr>
                                      <p:tavLst>
                                        <p:tav tm="0">
                                          <p:val>
                                            <p:strVal val="#ppt_x"/>
                                          </p:val>
                                        </p:tav>
                                        <p:tav tm="100000">
                                          <p:val>
                                            <p:strVal val="#ppt_x"/>
                                          </p:val>
                                        </p:tav>
                                      </p:tavLst>
                                    </p:anim>
                                    <p:anim calcmode="lin" valueType="num">
                                      <p:cBhvr additive="repl">
                                        <p:cTn id="1048" dur="500" fill="hold"/>
                                        <p:tgtEl>
                                          <p:spTgt spid="5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79" name="PlaceHolder 2"/>
          <p:cNvSpPr>
            <a:spLocks noGrp="1"/>
          </p:cNvSpPr>
          <p:nvPr>
            <p:ph/>
          </p:nvPr>
        </p:nvSpPr>
        <p:spPr>
          <a:xfrm>
            <a:off x="385200" y="1200960"/>
            <a:ext cx="7555320" cy="2882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Therefore, we favor C++ classes std::string, std::vector,  and std::array!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use std::string to store strings. It can in general replace the char[] (array-of-char) type.</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&lt;string&gt; </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"hello"</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it has a dynamic size. We don’t have to worry about buffer overflow.</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"hello there!"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80" name="PlaceHolder 3"/>
          <p:cNvSpPr>
            <a:spLocks noGrp="1"/>
          </p:cNvSpPr>
          <p:nvPr>
            <p:ph type="sldNum" idx="7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F8D05FC-A838-4971-951B-A511D8F09B88}"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2" presetSubtype="4">
                                  <p:stCondLst>
                                    <p:cond delay="0"/>
                                  </p:stCondLst>
                                  <p:childTnLst>
                                    <p:set>
                                      <p:cBhvr>
                                        <p:cTn id="1054" dur="1" fill="hold">
                                          <p:stCondLst>
                                            <p:cond delay="0"/>
                                          </p:stCondLst>
                                        </p:cTn>
                                        <p:tgtEl>
                                          <p:spTgt spid="579">
                                            <p:txEl>
                                              <p:pRg st="1" end="1"/>
                                            </p:txEl>
                                          </p:spTgt>
                                        </p:tgtEl>
                                        <p:attrNameLst>
                                          <p:attrName>style.visibility</p:attrName>
                                        </p:attrNameLst>
                                      </p:cBhvr>
                                      <p:to>
                                        <p:strVal val="visible"/>
                                      </p:to>
                                    </p:set>
                                    <p:anim calcmode="lin" valueType="num">
                                      <p:cBhvr additive="repl">
                                        <p:cTn id="1055" dur="500" fill="hold"/>
                                        <p:tgtEl>
                                          <p:spTgt spid="579">
                                            <p:txEl>
                                              <p:pRg st="1" end="1"/>
                                            </p:txEl>
                                          </p:spTgt>
                                        </p:tgtEl>
                                        <p:attrNameLst>
                                          <p:attrName>ppt_x</p:attrName>
                                        </p:attrNameLst>
                                      </p:cBhvr>
                                      <p:tavLst>
                                        <p:tav tm="0">
                                          <p:val>
                                            <p:strVal val="#ppt_x"/>
                                          </p:val>
                                        </p:tav>
                                        <p:tav tm="100000">
                                          <p:val>
                                            <p:strVal val="#ppt_x"/>
                                          </p:val>
                                        </p:tav>
                                      </p:tavLst>
                                    </p:anim>
                                    <p:anim calcmode="lin" valueType="num">
                                      <p:cBhvr additive="repl">
                                        <p:cTn id="1056" dur="500" fill="hold"/>
                                        <p:tgtEl>
                                          <p:spTgt spid="579">
                                            <p:txEl>
                                              <p:pRg st="1" end="1"/>
                                            </p:txEl>
                                          </p:spTgt>
                                        </p:tgtEl>
                                        <p:attrNameLst>
                                          <p:attrName>ppt_y</p:attrName>
                                        </p:attrNameLst>
                                      </p:cBhvr>
                                      <p:tavLst>
                                        <p:tav tm="0">
                                          <p:val>
                                            <p:strVal val="1+#ppt_h/2"/>
                                          </p:val>
                                        </p:tav>
                                        <p:tav tm="100000">
                                          <p:val>
                                            <p:strVal val="#ppt_y"/>
                                          </p:val>
                                        </p:tav>
                                      </p:tavLst>
                                    </p:anim>
                                  </p:childTnLst>
                                </p:cTn>
                              </p:par>
                              <p:par>
                                <p:cTn id="1057" nodeType="withEffect" fill="hold" presetClass="entr" presetID="2" presetSubtype="4">
                                  <p:stCondLst>
                                    <p:cond delay="0"/>
                                  </p:stCondLst>
                                  <p:childTnLst>
                                    <p:set>
                                      <p:cBhvr>
                                        <p:cTn id="1058" dur="1" fill="hold">
                                          <p:stCondLst>
                                            <p:cond delay="0"/>
                                          </p:stCondLst>
                                        </p:cTn>
                                        <p:tgtEl>
                                          <p:spTgt spid="579">
                                            <p:txEl>
                                              <p:pRg st="2" end="2"/>
                                            </p:txEl>
                                          </p:spTgt>
                                        </p:tgtEl>
                                        <p:attrNameLst>
                                          <p:attrName>style.visibility</p:attrName>
                                        </p:attrNameLst>
                                      </p:cBhvr>
                                      <p:to>
                                        <p:strVal val="visible"/>
                                      </p:to>
                                    </p:set>
                                    <p:anim calcmode="lin" valueType="num">
                                      <p:cBhvr additive="repl">
                                        <p:cTn id="1059" dur="500" fill="hold"/>
                                        <p:tgtEl>
                                          <p:spTgt spid="579">
                                            <p:txEl>
                                              <p:pRg st="2" end="2"/>
                                            </p:txEl>
                                          </p:spTgt>
                                        </p:tgtEl>
                                        <p:attrNameLst>
                                          <p:attrName>ppt_x</p:attrName>
                                        </p:attrNameLst>
                                      </p:cBhvr>
                                      <p:tavLst>
                                        <p:tav tm="0">
                                          <p:val>
                                            <p:strVal val="#ppt_x"/>
                                          </p:val>
                                        </p:tav>
                                        <p:tav tm="100000">
                                          <p:val>
                                            <p:strVal val="#ppt_x"/>
                                          </p:val>
                                        </p:tav>
                                      </p:tavLst>
                                    </p:anim>
                                    <p:anim calcmode="lin" valueType="num">
                                      <p:cBhvr additive="repl">
                                        <p:cTn id="1060" dur="500" fill="hold"/>
                                        <p:tgtEl>
                                          <p:spTgt spid="579">
                                            <p:txEl>
                                              <p:pRg st="2" end="2"/>
                                            </p:txEl>
                                          </p:spTgt>
                                        </p:tgtEl>
                                        <p:attrNameLst>
                                          <p:attrName>ppt_y</p:attrName>
                                        </p:attrNameLst>
                                      </p:cBhvr>
                                      <p:tavLst>
                                        <p:tav tm="0">
                                          <p:val>
                                            <p:strVal val="1+#ppt_h/2"/>
                                          </p:val>
                                        </p:tav>
                                        <p:tav tm="100000">
                                          <p:val>
                                            <p:strVal val="#ppt_y"/>
                                          </p:val>
                                        </p:tav>
                                      </p:tavLst>
                                    </p:anim>
                                  </p:childTnLst>
                                </p:cTn>
                              </p:par>
                              <p:par>
                                <p:cTn id="1061" nodeType="withEffect" fill="hold" presetClass="entr" presetID="2" presetSubtype="4">
                                  <p:stCondLst>
                                    <p:cond delay="0"/>
                                  </p:stCondLst>
                                  <p:childTnLst>
                                    <p:set>
                                      <p:cBhvr>
                                        <p:cTn id="1062" dur="1" fill="hold">
                                          <p:stCondLst>
                                            <p:cond delay="0"/>
                                          </p:stCondLst>
                                        </p:cTn>
                                        <p:tgtEl>
                                          <p:spTgt spid="579">
                                            <p:txEl>
                                              <p:pRg st="3" end="3"/>
                                            </p:txEl>
                                          </p:spTgt>
                                        </p:tgtEl>
                                        <p:attrNameLst>
                                          <p:attrName>style.visibility</p:attrName>
                                        </p:attrNameLst>
                                      </p:cBhvr>
                                      <p:to>
                                        <p:strVal val="visible"/>
                                      </p:to>
                                    </p:set>
                                    <p:anim calcmode="lin" valueType="num">
                                      <p:cBhvr additive="repl">
                                        <p:cTn id="1063" dur="500" fill="hold"/>
                                        <p:tgtEl>
                                          <p:spTgt spid="579">
                                            <p:txEl>
                                              <p:pRg st="3" end="3"/>
                                            </p:txEl>
                                          </p:spTgt>
                                        </p:tgtEl>
                                        <p:attrNameLst>
                                          <p:attrName>ppt_x</p:attrName>
                                        </p:attrNameLst>
                                      </p:cBhvr>
                                      <p:tavLst>
                                        <p:tav tm="0">
                                          <p:val>
                                            <p:strVal val="#ppt_x"/>
                                          </p:val>
                                        </p:tav>
                                        <p:tav tm="100000">
                                          <p:val>
                                            <p:strVal val="#ppt_x"/>
                                          </p:val>
                                        </p:tav>
                                      </p:tavLst>
                                    </p:anim>
                                    <p:anim calcmode="lin" valueType="num">
                                      <p:cBhvr additive="repl">
                                        <p:cTn id="1064" dur="500" fill="hold"/>
                                        <p:tgtEl>
                                          <p:spTgt spid="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65" fill="hold">
                      <p:stCondLst>
                        <p:cond delay="indefinite"/>
                      </p:stCondLst>
                      <p:childTnLst>
                        <p:par>
                          <p:cTn id="1066" fill="hold">
                            <p:stCondLst>
                              <p:cond delay="0"/>
                            </p:stCondLst>
                            <p:childTnLst>
                              <p:par>
                                <p:cTn id="1067" nodeType="clickEffect" fill="hold" presetClass="entr" presetID="2" presetSubtype="4">
                                  <p:stCondLst>
                                    <p:cond delay="0"/>
                                  </p:stCondLst>
                                  <p:childTnLst>
                                    <p:set>
                                      <p:cBhvr>
                                        <p:cTn id="1068" dur="1" fill="hold">
                                          <p:stCondLst>
                                            <p:cond delay="0"/>
                                          </p:stCondLst>
                                        </p:cTn>
                                        <p:tgtEl>
                                          <p:spTgt spid="579">
                                            <p:txEl>
                                              <p:pRg st="4" end="4"/>
                                            </p:txEl>
                                          </p:spTgt>
                                        </p:tgtEl>
                                        <p:attrNameLst>
                                          <p:attrName>style.visibility</p:attrName>
                                        </p:attrNameLst>
                                      </p:cBhvr>
                                      <p:to>
                                        <p:strVal val="visible"/>
                                      </p:to>
                                    </p:set>
                                    <p:anim calcmode="lin" valueType="num">
                                      <p:cBhvr additive="repl">
                                        <p:cTn id="1069" dur="500" fill="hold"/>
                                        <p:tgtEl>
                                          <p:spTgt spid="579">
                                            <p:txEl>
                                              <p:pRg st="4" end="4"/>
                                            </p:txEl>
                                          </p:spTgt>
                                        </p:tgtEl>
                                        <p:attrNameLst>
                                          <p:attrName>ppt_x</p:attrName>
                                        </p:attrNameLst>
                                      </p:cBhvr>
                                      <p:tavLst>
                                        <p:tav tm="0">
                                          <p:val>
                                            <p:strVal val="#ppt_x"/>
                                          </p:val>
                                        </p:tav>
                                        <p:tav tm="100000">
                                          <p:val>
                                            <p:strVal val="#ppt_x"/>
                                          </p:val>
                                        </p:tav>
                                      </p:tavLst>
                                    </p:anim>
                                    <p:anim calcmode="lin" valueType="num">
                                      <p:cBhvr additive="repl">
                                        <p:cTn id="1070" dur="500" fill="hold"/>
                                        <p:tgtEl>
                                          <p:spTgt spid="579">
                                            <p:txEl>
                                              <p:pRg st="4" end="4"/>
                                            </p:txEl>
                                          </p:spTgt>
                                        </p:tgtEl>
                                        <p:attrNameLst>
                                          <p:attrName>ppt_y</p:attrName>
                                        </p:attrNameLst>
                                      </p:cBhvr>
                                      <p:tavLst>
                                        <p:tav tm="0">
                                          <p:val>
                                            <p:strVal val="1+#ppt_h/2"/>
                                          </p:val>
                                        </p:tav>
                                        <p:tav tm="100000">
                                          <p:val>
                                            <p:strVal val="#ppt_y"/>
                                          </p:val>
                                        </p:tav>
                                      </p:tavLst>
                                    </p:anim>
                                  </p:childTnLst>
                                </p:cTn>
                              </p:par>
                              <p:par>
                                <p:cTn id="1071" nodeType="withEffect" fill="hold" presetClass="entr" presetID="2" presetSubtype="4">
                                  <p:stCondLst>
                                    <p:cond delay="0"/>
                                  </p:stCondLst>
                                  <p:childTnLst>
                                    <p:set>
                                      <p:cBhvr>
                                        <p:cTn id="1072" dur="1" fill="hold">
                                          <p:stCondLst>
                                            <p:cond delay="0"/>
                                          </p:stCondLst>
                                        </p:cTn>
                                        <p:tgtEl>
                                          <p:spTgt spid="579">
                                            <p:txEl>
                                              <p:pRg st="5" end="5"/>
                                            </p:txEl>
                                          </p:spTgt>
                                        </p:tgtEl>
                                        <p:attrNameLst>
                                          <p:attrName>style.visibility</p:attrName>
                                        </p:attrNameLst>
                                      </p:cBhvr>
                                      <p:to>
                                        <p:strVal val="visible"/>
                                      </p:to>
                                    </p:set>
                                    <p:anim calcmode="lin" valueType="num">
                                      <p:cBhvr additive="repl">
                                        <p:cTn id="1073" dur="500" fill="hold"/>
                                        <p:tgtEl>
                                          <p:spTgt spid="579">
                                            <p:txEl>
                                              <p:pRg st="5" end="5"/>
                                            </p:txEl>
                                          </p:spTgt>
                                        </p:tgtEl>
                                        <p:attrNameLst>
                                          <p:attrName>ppt_x</p:attrName>
                                        </p:attrNameLst>
                                      </p:cBhvr>
                                      <p:tavLst>
                                        <p:tav tm="0">
                                          <p:val>
                                            <p:strVal val="#ppt_x"/>
                                          </p:val>
                                        </p:tav>
                                        <p:tav tm="100000">
                                          <p:val>
                                            <p:strVal val="#ppt_x"/>
                                          </p:val>
                                        </p:tav>
                                      </p:tavLst>
                                    </p:anim>
                                    <p:anim calcmode="lin" valueType="num">
                                      <p:cBhvr additive="repl">
                                        <p:cTn id="1074" dur="500" fill="hold"/>
                                        <p:tgtEl>
                                          <p:spTgt spid="5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82" name="PlaceHolder 2"/>
          <p:cNvSpPr>
            <a:spLocks noGrp="1"/>
          </p:cNvSpPr>
          <p:nvPr>
            <p:ph/>
          </p:nvPr>
        </p:nvSpPr>
        <p:spPr>
          <a:xfrm>
            <a:off x="385200" y="1200960"/>
            <a:ext cx="7555320" cy="3535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std::vector is the champion of C++ data storage containers. It is your first choice.</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has dynamic size,</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numbers</a:t>
            </a:r>
            <a:r>
              <a:rPr b="1" lang="fr-FR" sz="1400" spc="-1" strike="noStrike">
                <a:solidFill>
                  <a:srgbClr val="000080"/>
                </a:solidFill>
                <a:highlight>
                  <a:srgbClr val="ffffff"/>
                </a:highlight>
                <a:latin typeface="Consolas"/>
                <a:ea typeface="ＭＳ Ｐゴシック"/>
              </a:rPr>
              <a:t> = {</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8</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numbers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numbers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provides random access,</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numbers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numbers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83" name="PlaceHolder 3"/>
          <p:cNvSpPr>
            <a:spLocks noGrp="1"/>
          </p:cNvSpPr>
          <p:nvPr>
            <p:ph type="sldNum" idx="7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C465171-5F94-4342-9CCD-884B68A94E97}"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75" dur="indefinite" restart="never" nodeType="tmRoot">
          <p:childTnLst>
            <p:seq>
              <p:cTn id="1076" dur="indefinite" nodeType="mainSeq">
                <p:childTnLst>
                  <p:par>
                    <p:cTn id="1077" fill="hold">
                      <p:stCondLst>
                        <p:cond delay="indefinite"/>
                      </p:stCondLst>
                      <p:childTnLst>
                        <p:par>
                          <p:cTn id="1078" fill="hold">
                            <p:stCondLst>
                              <p:cond delay="0"/>
                            </p:stCondLst>
                            <p:childTnLst>
                              <p:par>
                                <p:cTn id="1079" nodeType="clickEffect" fill="hold" presetClass="entr" presetID="2" presetSubtype="4">
                                  <p:stCondLst>
                                    <p:cond delay="0"/>
                                  </p:stCondLst>
                                  <p:childTnLst>
                                    <p:set>
                                      <p:cBhvr>
                                        <p:cTn id="1080" dur="1" fill="hold">
                                          <p:stCondLst>
                                            <p:cond delay="0"/>
                                          </p:stCondLst>
                                        </p:cTn>
                                        <p:tgtEl>
                                          <p:spTgt spid="582">
                                            <p:txEl>
                                              <p:pRg st="1" end="1"/>
                                            </p:txEl>
                                          </p:spTgt>
                                        </p:tgtEl>
                                        <p:attrNameLst>
                                          <p:attrName>style.visibility</p:attrName>
                                        </p:attrNameLst>
                                      </p:cBhvr>
                                      <p:to>
                                        <p:strVal val="visible"/>
                                      </p:to>
                                    </p:set>
                                    <p:anim calcmode="lin" valueType="num">
                                      <p:cBhvr additive="repl">
                                        <p:cTn id="1081" dur="500" fill="hold"/>
                                        <p:tgtEl>
                                          <p:spTgt spid="582">
                                            <p:txEl>
                                              <p:pRg st="1" end="1"/>
                                            </p:txEl>
                                          </p:spTgt>
                                        </p:tgtEl>
                                        <p:attrNameLst>
                                          <p:attrName>ppt_x</p:attrName>
                                        </p:attrNameLst>
                                      </p:cBhvr>
                                      <p:tavLst>
                                        <p:tav tm="0">
                                          <p:val>
                                            <p:strVal val="#ppt_x"/>
                                          </p:val>
                                        </p:tav>
                                        <p:tav tm="100000">
                                          <p:val>
                                            <p:strVal val="#ppt_x"/>
                                          </p:val>
                                        </p:tav>
                                      </p:tavLst>
                                    </p:anim>
                                    <p:anim calcmode="lin" valueType="num">
                                      <p:cBhvr additive="repl">
                                        <p:cTn id="1082" dur="500" fill="hold"/>
                                        <p:tgtEl>
                                          <p:spTgt spid="582">
                                            <p:txEl>
                                              <p:pRg st="1" end="1"/>
                                            </p:txEl>
                                          </p:spTgt>
                                        </p:tgtEl>
                                        <p:attrNameLst>
                                          <p:attrName>ppt_y</p:attrName>
                                        </p:attrNameLst>
                                      </p:cBhvr>
                                      <p:tavLst>
                                        <p:tav tm="0">
                                          <p:val>
                                            <p:strVal val="1+#ppt_h/2"/>
                                          </p:val>
                                        </p:tav>
                                        <p:tav tm="100000">
                                          <p:val>
                                            <p:strVal val="#ppt_y"/>
                                          </p:val>
                                        </p:tav>
                                      </p:tavLst>
                                    </p:anim>
                                  </p:childTnLst>
                                </p:cTn>
                              </p:par>
                              <p:par>
                                <p:cTn id="1083" nodeType="withEffect" fill="hold" presetClass="entr" presetID="2" presetSubtype="4">
                                  <p:stCondLst>
                                    <p:cond delay="0"/>
                                  </p:stCondLst>
                                  <p:childTnLst>
                                    <p:set>
                                      <p:cBhvr>
                                        <p:cTn id="1084" dur="1" fill="hold">
                                          <p:stCondLst>
                                            <p:cond delay="0"/>
                                          </p:stCondLst>
                                        </p:cTn>
                                        <p:tgtEl>
                                          <p:spTgt spid="582">
                                            <p:txEl>
                                              <p:pRg st="2" end="2"/>
                                            </p:txEl>
                                          </p:spTgt>
                                        </p:tgtEl>
                                        <p:attrNameLst>
                                          <p:attrName>style.visibility</p:attrName>
                                        </p:attrNameLst>
                                      </p:cBhvr>
                                      <p:to>
                                        <p:strVal val="visible"/>
                                      </p:to>
                                    </p:set>
                                    <p:anim calcmode="lin" valueType="num">
                                      <p:cBhvr additive="repl">
                                        <p:cTn id="1085" dur="500" fill="hold"/>
                                        <p:tgtEl>
                                          <p:spTgt spid="582">
                                            <p:txEl>
                                              <p:pRg st="2" end="2"/>
                                            </p:txEl>
                                          </p:spTgt>
                                        </p:tgtEl>
                                        <p:attrNameLst>
                                          <p:attrName>ppt_x</p:attrName>
                                        </p:attrNameLst>
                                      </p:cBhvr>
                                      <p:tavLst>
                                        <p:tav tm="0">
                                          <p:val>
                                            <p:strVal val="#ppt_x"/>
                                          </p:val>
                                        </p:tav>
                                        <p:tav tm="100000">
                                          <p:val>
                                            <p:strVal val="#ppt_x"/>
                                          </p:val>
                                        </p:tav>
                                      </p:tavLst>
                                    </p:anim>
                                    <p:anim calcmode="lin" valueType="num">
                                      <p:cBhvr additive="repl">
                                        <p:cTn id="1086" dur="500" fill="hold"/>
                                        <p:tgtEl>
                                          <p:spTgt spid="582">
                                            <p:txEl>
                                              <p:pRg st="2" end="2"/>
                                            </p:txEl>
                                          </p:spTgt>
                                        </p:tgtEl>
                                        <p:attrNameLst>
                                          <p:attrName>ppt_y</p:attrName>
                                        </p:attrNameLst>
                                      </p:cBhvr>
                                      <p:tavLst>
                                        <p:tav tm="0">
                                          <p:val>
                                            <p:strVal val="1+#ppt_h/2"/>
                                          </p:val>
                                        </p:tav>
                                        <p:tav tm="100000">
                                          <p:val>
                                            <p:strVal val="#ppt_y"/>
                                          </p:val>
                                        </p:tav>
                                      </p:tavLst>
                                    </p:anim>
                                  </p:childTnLst>
                                </p:cTn>
                              </p:par>
                              <p:par>
                                <p:cTn id="1087" nodeType="withEffect" fill="hold" presetClass="entr" presetID="2" presetSubtype="4">
                                  <p:stCondLst>
                                    <p:cond delay="0"/>
                                  </p:stCondLst>
                                  <p:childTnLst>
                                    <p:set>
                                      <p:cBhvr>
                                        <p:cTn id="1088" dur="1" fill="hold">
                                          <p:stCondLst>
                                            <p:cond delay="0"/>
                                          </p:stCondLst>
                                        </p:cTn>
                                        <p:tgtEl>
                                          <p:spTgt spid="582">
                                            <p:txEl>
                                              <p:pRg st="3" end="3"/>
                                            </p:txEl>
                                          </p:spTgt>
                                        </p:tgtEl>
                                        <p:attrNameLst>
                                          <p:attrName>style.visibility</p:attrName>
                                        </p:attrNameLst>
                                      </p:cBhvr>
                                      <p:to>
                                        <p:strVal val="visible"/>
                                      </p:to>
                                    </p:set>
                                    <p:anim calcmode="lin" valueType="num">
                                      <p:cBhvr additive="repl">
                                        <p:cTn id="1089" dur="500" fill="hold"/>
                                        <p:tgtEl>
                                          <p:spTgt spid="582">
                                            <p:txEl>
                                              <p:pRg st="3" end="3"/>
                                            </p:txEl>
                                          </p:spTgt>
                                        </p:tgtEl>
                                        <p:attrNameLst>
                                          <p:attrName>ppt_x</p:attrName>
                                        </p:attrNameLst>
                                      </p:cBhvr>
                                      <p:tavLst>
                                        <p:tav tm="0">
                                          <p:val>
                                            <p:strVal val="#ppt_x"/>
                                          </p:val>
                                        </p:tav>
                                        <p:tav tm="100000">
                                          <p:val>
                                            <p:strVal val="#ppt_x"/>
                                          </p:val>
                                        </p:tav>
                                      </p:tavLst>
                                    </p:anim>
                                    <p:anim calcmode="lin" valueType="num">
                                      <p:cBhvr additive="repl">
                                        <p:cTn id="1090" dur="500" fill="hold"/>
                                        <p:tgtEl>
                                          <p:spTgt spid="582">
                                            <p:txEl>
                                              <p:pRg st="3" end="3"/>
                                            </p:txEl>
                                          </p:spTgt>
                                        </p:tgtEl>
                                        <p:attrNameLst>
                                          <p:attrName>ppt_y</p:attrName>
                                        </p:attrNameLst>
                                      </p:cBhvr>
                                      <p:tavLst>
                                        <p:tav tm="0">
                                          <p:val>
                                            <p:strVal val="1+#ppt_h/2"/>
                                          </p:val>
                                        </p:tav>
                                        <p:tav tm="100000">
                                          <p:val>
                                            <p:strVal val="#ppt_y"/>
                                          </p:val>
                                        </p:tav>
                                      </p:tavLst>
                                    </p:anim>
                                  </p:childTnLst>
                                </p:cTn>
                              </p:par>
                              <p:par>
                                <p:cTn id="1091" nodeType="withEffect" fill="hold" presetClass="entr" presetID="2" presetSubtype="4">
                                  <p:stCondLst>
                                    <p:cond delay="0"/>
                                  </p:stCondLst>
                                  <p:childTnLst>
                                    <p:set>
                                      <p:cBhvr>
                                        <p:cTn id="1092" dur="1" fill="hold">
                                          <p:stCondLst>
                                            <p:cond delay="0"/>
                                          </p:stCondLst>
                                        </p:cTn>
                                        <p:tgtEl>
                                          <p:spTgt spid="582">
                                            <p:txEl>
                                              <p:pRg st="4" end="4"/>
                                            </p:txEl>
                                          </p:spTgt>
                                        </p:tgtEl>
                                        <p:attrNameLst>
                                          <p:attrName>style.visibility</p:attrName>
                                        </p:attrNameLst>
                                      </p:cBhvr>
                                      <p:to>
                                        <p:strVal val="visible"/>
                                      </p:to>
                                    </p:set>
                                    <p:anim calcmode="lin" valueType="num">
                                      <p:cBhvr additive="repl">
                                        <p:cTn id="1093" dur="500" fill="hold"/>
                                        <p:tgtEl>
                                          <p:spTgt spid="582">
                                            <p:txEl>
                                              <p:pRg st="4" end="4"/>
                                            </p:txEl>
                                          </p:spTgt>
                                        </p:tgtEl>
                                        <p:attrNameLst>
                                          <p:attrName>ppt_x</p:attrName>
                                        </p:attrNameLst>
                                      </p:cBhvr>
                                      <p:tavLst>
                                        <p:tav tm="0">
                                          <p:val>
                                            <p:strVal val="#ppt_x"/>
                                          </p:val>
                                        </p:tav>
                                        <p:tav tm="100000">
                                          <p:val>
                                            <p:strVal val="#ppt_x"/>
                                          </p:val>
                                        </p:tav>
                                      </p:tavLst>
                                    </p:anim>
                                    <p:anim calcmode="lin" valueType="num">
                                      <p:cBhvr additive="repl">
                                        <p:cTn id="1094" dur="500" fill="hold"/>
                                        <p:tgtEl>
                                          <p:spTgt spid="5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2" presetSubtype="4">
                                  <p:stCondLst>
                                    <p:cond delay="0"/>
                                  </p:stCondLst>
                                  <p:childTnLst>
                                    <p:set>
                                      <p:cBhvr>
                                        <p:cTn id="1098" dur="1" fill="hold">
                                          <p:stCondLst>
                                            <p:cond delay="0"/>
                                          </p:stCondLst>
                                        </p:cTn>
                                        <p:tgtEl>
                                          <p:spTgt spid="582">
                                            <p:txEl>
                                              <p:pRg st="5" end="5"/>
                                            </p:txEl>
                                          </p:spTgt>
                                        </p:tgtEl>
                                        <p:attrNameLst>
                                          <p:attrName>style.visibility</p:attrName>
                                        </p:attrNameLst>
                                      </p:cBhvr>
                                      <p:to>
                                        <p:strVal val="visible"/>
                                      </p:to>
                                    </p:set>
                                    <p:anim calcmode="lin" valueType="num">
                                      <p:cBhvr additive="repl">
                                        <p:cTn id="1099" dur="500" fill="hold"/>
                                        <p:tgtEl>
                                          <p:spTgt spid="582">
                                            <p:txEl>
                                              <p:pRg st="5" end="5"/>
                                            </p:txEl>
                                          </p:spTgt>
                                        </p:tgtEl>
                                        <p:attrNameLst>
                                          <p:attrName>ppt_x</p:attrName>
                                        </p:attrNameLst>
                                      </p:cBhvr>
                                      <p:tavLst>
                                        <p:tav tm="0">
                                          <p:val>
                                            <p:strVal val="#ppt_x"/>
                                          </p:val>
                                        </p:tav>
                                        <p:tav tm="100000">
                                          <p:val>
                                            <p:strVal val="#ppt_x"/>
                                          </p:val>
                                        </p:tav>
                                      </p:tavLst>
                                    </p:anim>
                                    <p:anim calcmode="lin" valueType="num">
                                      <p:cBhvr additive="repl">
                                        <p:cTn id="1100" dur="500" fill="hold"/>
                                        <p:tgtEl>
                                          <p:spTgt spid="582">
                                            <p:txEl>
                                              <p:pRg st="5" end="5"/>
                                            </p:txEl>
                                          </p:spTgt>
                                        </p:tgtEl>
                                        <p:attrNameLst>
                                          <p:attrName>ppt_y</p:attrName>
                                        </p:attrNameLst>
                                      </p:cBhvr>
                                      <p:tavLst>
                                        <p:tav tm="0">
                                          <p:val>
                                            <p:strVal val="1+#ppt_h/2"/>
                                          </p:val>
                                        </p:tav>
                                        <p:tav tm="100000">
                                          <p:val>
                                            <p:strVal val="#ppt_y"/>
                                          </p:val>
                                        </p:tav>
                                      </p:tavLst>
                                    </p:anim>
                                  </p:childTnLst>
                                </p:cTn>
                              </p:par>
                              <p:par>
                                <p:cTn id="1101" nodeType="withEffect" fill="hold" presetClass="entr" presetID="2" presetSubtype="4">
                                  <p:stCondLst>
                                    <p:cond delay="0"/>
                                  </p:stCondLst>
                                  <p:childTnLst>
                                    <p:set>
                                      <p:cBhvr>
                                        <p:cTn id="1102" dur="1" fill="hold">
                                          <p:stCondLst>
                                            <p:cond delay="0"/>
                                          </p:stCondLst>
                                        </p:cTn>
                                        <p:tgtEl>
                                          <p:spTgt spid="582">
                                            <p:txEl>
                                              <p:pRg st="6" end="6"/>
                                            </p:txEl>
                                          </p:spTgt>
                                        </p:tgtEl>
                                        <p:attrNameLst>
                                          <p:attrName>style.visibility</p:attrName>
                                        </p:attrNameLst>
                                      </p:cBhvr>
                                      <p:to>
                                        <p:strVal val="visible"/>
                                      </p:to>
                                    </p:set>
                                    <p:anim calcmode="lin" valueType="num">
                                      <p:cBhvr additive="repl">
                                        <p:cTn id="1103" dur="500" fill="hold"/>
                                        <p:tgtEl>
                                          <p:spTgt spid="582">
                                            <p:txEl>
                                              <p:pRg st="6" end="6"/>
                                            </p:txEl>
                                          </p:spTgt>
                                        </p:tgtEl>
                                        <p:attrNameLst>
                                          <p:attrName>ppt_x</p:attrName>
                                        </p:attrNameLst>
                                      </p:cBhvr>
                                      <p:tavLst>
                                        <p:tav tm="0">
                                          <p:val>
                                            <p:strVal val="#ppt_x"/>
                                          </p:val>
                                        </p:tav>
                                        <p:tav tm="100000">
                                          <p:val>
                                            <p:strVal val="#ppt_x"/>
                                          </p:val>
                                        </p:tav>
                                      </p:tavLst>
                                    </p:anim>
                                    <p:anim calcmode="lin" valueType="num">
                                      <p:cBhvr additive="repl">
                                        <p:cTn id="1104" dur="500" fill="hold"/>
                                        <p:tgtEl>
                                          <p:spTgt spid="582">
                                            <p:txEl>
                                              <p:pRg st="6" end="6"/>
                                            </p:txEl>
                                          </p:spTgt>
                                        </p:tgtEl>
                                        <p:attrNameLst>
                                          <p:attrName>ppt_y</p:attrName>
                                        </p:attrNameLst>
                                      </p:cBhvr>
                                      <p:tavLst>
                                        <p:tav tm="0">
                                          <p:val>
                                            <p:strVal val="1+#ppt_h/2"/>
                                          </p:val>
                                        </p:tav>
                                        <p:tav tm="100000">
                                          <p:val>
                                            <p:strVal val="#ppt_y"/>
                                          </p:val>
                                        </p:tav>
                                      </p:tavLst>
                                    </p:anim>
                                  </p:childTnLst>
                                </p:cTn>
                              </p:par>
                              <p:par>
                                <p:cTn id="1105" nodeType="withEffect" fill="hold" presetClass="entr" presetID="2" presetSubtype="4">
                                  <p:stCondLst>
                                    <p:cond delay="0"/>
                                  </p:stCondLst>
                                  <p:childTnLst>
                                    <p:set>
                                      <p:cBhvr>
                                        <p:cTn id="1106" dur="1" fill="hold">
                                          <p:stCondLst>
                                            <p:cond delay="0"/>
                                          </p:stCondLst>
                                        </p:cTn>
                                        <p:tgtEl>
                                          <p:spTgt spid="582">
                                            <p:txEl>
                                              <p:pRg st="7" end="7"/>
                                            </p:txEl>
                                          </p:spTgt>
                                        </p:tgtEl>
                                        <p:attrNameLst>
                                          <p:attrName>style.visibility</p:attrName>
                                        </p:attrNameLst>
                                      </p:cBhvr>
                                      <p:to>
                                        <p:strVal val="visible"/>
                                      </p:to>
                                    </p:set>
                                    <p:anim calcmode="lin" valueType="num">
                                      <p:cBhvr additive="repl">
                                        <p:cTn id="1107" dur="500" fill="hold"/>
                                        <p:tgtEl>
                                          <p:spTgt spid="582">
                                            <p:txEl>
                                              <p:pRg st="7" end="7"/>
                                            </p:txEl>
                                          </p:spTgt>
                                        </p:tgtEl>
                                        <p:attrNameLst>
                                          <p:attrName>ppt_x</p:attrName>
                                        </p:attrNameLst>
                                      </p:cBhvr>
                                      <p:tavLst>
                                        <p:tav tm="0">
                                          <p:val>
                                            <p:strVal val="#ppt_x"/>
                                          </p:val>
                                        </p:tav>
                                        <p:tav tm="100000">
                                          <p:val>
                                            <p:strVal val="#ppt_x"/>
                                          </p:val>
                                        </p:tav>
                                      </p:tavLst>
                                    </p:anim>
                                    <p:anim calcmode="lin" valueType="num">
                                      <p:cBhvr additive="repl">
                                        <p:cTn id="1108" dur="500" fill="hold"/>
                                        <p:tgtEl>
                                          <p:spTgt spid="582">
                                            <p:txEl>
                                              <p:pRg st="7" end="7"/>
                                            </p:txEl>
                                          </p:spTgt>
                                        </p:tgtEl>
                                        <p:attrNameLst>
                                          <p:attrName>ppt_y</p:attrName>
                                        </p:attrNameLst>
                                      </p:cBhvr>
                                      <p:tavLst>
                                        <p:tav tm="0">
                                          <p:val>
                                            <p:strVal val="1+#ppt_h/2"/>
                                          </p:val>
                                        </p:tav>
                                        <p:tav tm="100000">
                                          <p:val>
                                            <p:strVal val="#ppt_y"/>
                                          </p:val>
                                        </p:tav>
                                      </p:tavLst>
                                    </p:anim>
                                  </p:childTnLst>
                                </p:cTn>
                              </p:par>
                              <p:par>
                                <p:cTn id="1109" nodeType="withEffect" fill="hold" presetClass="entr" presetID="2" presetSubtype="4">
                                  <p:stCondLst>
                                    <p:cond delay="0"/>
                                  </p:stCondLst>
                                  <p:childTnLst>
                                    <p:set>
                                      <p:cBhvr>
                                        <p:cTn id="1110" dur="1" fill="hold">
                                          <p:stCondLst>
                                            <p:cond delay="0"/>
                                          </p:stCondLst>
                                        </p:cTn>
                                        <p:tgtEl>
                                          <p:spTgt spid="582">
                                            <p:txEl>
                                              <p:pRg st="8" end="8"/>
                                            </p:txEl>
                                          </p:spTgt>
                                        </p:tgtEl>
                                        <p:attrNameLst>
                                          <p:attrName>style.visibility</p:attrName>
                                        </p:attrNameLst>
                                      </p:cBhvr>
                                      <p:to>
                                        <p:strVal val="visible"/>
                                      </p:to>
                                    </p:set>
                                    <p:anim calcmode="lin" valueType="num">
                                      <p:cBhvr additive="repl">
                                        <p:cTn id="1111" dur="500" fill="hold"/>
                                        <p:tgtEl>
                                          <p:spTgt spid="582">
                                            <p:txEl>
                                              <p:pRg st="8" end="8"/>
                                            </p:txEl>
                                          </p:spTgt>
                                        </p:tgtEl>
                                        <p:attrNameLst>
                                          <p:attrName>ppt_x</p:attrName>
                                        </p:attrNameLst>
                                      </p:cBhvr>
                                      <p:tavLst>
                                        <p:tav tm="0">
                                          <p:val>
                                            <p:strVal val="#ppt_x"/>
                                          </p:val>
                                        </p:tav>
                                        <p:tav tm="100000">
                                          <p:val>
                                            <p:strVal val="#ppt_x"/>
                                          </p:val>
                                        </p:tav>
                                      </p:tavLst>
                                    </p:anim>
                                    <p:anim calcmode="lin" valueType="num">
                                      <p:cBhvr additive="repl">
                                        <p:cTn id="1112" dur="500" fill="hold"/>
                                        <p:tgtEl>
                                          <p:spTgt spid="582">
                                            <p:txEl>
                                              <p:pRg st="8" end="8"/>
                                            </p:txEl>
                                          </p:spTgt>
                                        </p:tgtEl>
                                        <p:attrNameLst>
                                          <p:attrName>ppt_y</p:attrName>
                                        </p:attrNameLst>
                                      </p:cBhvr>
                                      <p:tavLst>
                                        <p:tav tm="0">
                                          <p:val>
                                            <p:strVal val="1+#ppt_h/2"/>
                                          </p:val>
                                        </p:tav>
                                        <p:tav tm="100000">
                                          <p:val>
                                            <p:strVal val="#ppt_y"/>
                                          </p:val>
                                        </p:tav>
                                      </p:tavLst>
                                    </p:anim>
                                  </p:childTnLst>
                                </p:cTn>
                              </p:par>
                              <p:par>
                                <p:cTn id="1113" nodeType="withEffect" fill="hold" presetClass="entr" presetID="2" presetSubtype="4">
                                  <p:stCondLst>
                                    <p:cond delay="0"/>
                                  </p:stCondLst>
                                  <p:childTnLst>
                                    <p:set>
                                      <p:cBhvr>
                                        <p:cTn id="1114" dur="1" fill="hold">
                                          <p:stCondLst>
                                            <p:cond delay="0"/>
                                          </p:stCondLst>
                                        </p:cTn>
                                        <p:tgtEl>
                                          <p:spTgt spid="582">
                                            <p:txEl>
                                              <p:pRg st="9" end="9"/>
                                            </p:txEl>
                                          </p:spTgt>
                                        </p:tgtEl>
                                        <p:attrNameLst>
                                          <p:attrName>style.visibility</p:attrName>
                                        </p:attrNameLst>
                                      </p:cBhvr>
                                      <p:to>
                                        <p:strVal val="visible"/>
                                      </p:to>
                                    </p:set>
                                    <p:anim calcmode="lin" valueType="num">
                                      <p:cBhvr additive="repl">
                                        <p:cTn id="1115" dur="500" fill="hold"/>
                                        <p:tgtEl>
                                          <p:spTgt spid="582">
                                            <p:txEl>
                                              <p:pRg st="9" end="9"/>
                                            </p:txEl>
                                          </p:spTgt>
                                        </p:tgtEl>
                                        <p:attrNameLst>
                                          <p:attrName>ppt_x</p:attrName>
                                        </p:attrNameLst>
                                      </p:cBhvr>
                                      <p:tavLst>
                                        <p:tav tm="0">
                                          <p:val>
                                            <p:strVal val="#ppt_x"/>
                                          </p:val>
                                        </p:tav>
                                        <p:tav tm="100000">
                                          <p:val>
                                            <p:strVal val="#ppt_x"/>
                                          </p:val>
                                        </p:tav>
                                      </p:tavLst>
                                    </p:anim>
                                    <p:anim calcmode="lin" valueType="num">
                                      <p:cBhvr additive="repl">
                                        <p:cTn id="1116" dur="500" fill="hold"/>
                                        <p:tgtEl>
                                          <p:spTgt spid="5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en-US" sz="2400" spc="-1" strike="noStrike">
              <a:latin typeface="Arial"/>
            </a:endParaRPr>
          </a:p>
        </p:txBody>
      </p:sp>
      <p:sp>
        <p:nvSpPr>
          <p:cNvPr id="585" name="PlaceHolder 2"/>
          <p:cNvSpPr>
            <a:spLocks noGrp="1"/>
          </p:cNvSpPr>
          <p:nvPr>
            <p:ph/>
          </p:nvPr>
        </p:nvSpPr>
        <p:spPr>
          <a:xfrm>
            <a:off x="385200" y="1200960"/>
            <a:ext cx="7555320" cy="3683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will study the internals of std::vector later, but we will already use it.</a:t>
            </a:r>
            <a:endParaRPr b="0" lang="en-US" sz="2000" spc="-1" strike="noStrike">
              <a:latin typeface="Arial"/>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C++11 introduced the range-based for loop:</a:t>
            </a:r>
            <a:endParaRPr b="0" lang="en-US" sz="20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num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numbers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num</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num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numbers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86" name="PlaceHolder 3"/>
          <p:cNvSpPr>
            <a:spLocks noGrp="1"/>
          </p:cNvSpPr>
          <p:nvPr>
            <p:ph type="sldNum" idx="7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335BAFD-BD5C-4BF6-BA2F-CF55ADEBB2C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
        <p:nvSpPr>
          <p:cNvPr id="587" name="AutoShape 8"/>
          <p:cNvSpPr/>
          <p:nvPr/>
        </p:nvSpPr>
        <p:spPr>
          <a:xfrm rot="2259000">
            <a:off x="1698840" y="4010760"/>
            <a:ext cx="1624320" cy="41976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Attention!</a:t>
            </a:r>
            <a:endParaRPr b="0" lang="en-US" sz="1800" spc="-1" strike="noStrike">
              <a:latin typeface="Arial"/>
            </a:endParaRPr>
          </a:p>
        </p:txBody>
      </p:sp>
    </p:spTree>
  </p:cSld>
  <mc:AlternateContent>
    <mc:Choice Requires="p14">
      <p:transition p14:dur="10"/>
    </mc:Choice>
    <mc:Fallback>
      <p:transition/>
    </mc:Fallback>
  </mc:AlternateContent>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2" presetSubtype="4">
                                  <p:stCondLst>
                                    <p:cond delay="0"/>
                                  </p:stCondLst>
                                  <p:childTnLst>
                                    <p:set>
                                      <p:cBhvr>
                                        <p:cTn id="1122" dur="1" fill="hold">
                                          <p:stCondLst>
                                            <p:cond delay="0"/>
                                          </p:stCondLst>
                                        </p:cTn>
                                        <p:tgtEl>
                                          <p:spTgt spid="585">
                                            <p:txEl>
                                              <p:pRg st="1" end="1"/>
                                            </p:txEl>
                                          </p:spTgt>
                                        </p:tgtEl>
                                        <p:attrNameLst>
                                          <p:attrName>style.visibility</p:attrName>
                                        </p:attrNameLst>
                                      </p:cBhvr>
                                      <p:to>
                                        <p:strVal val="visible"/>
                                      </p:to>
                                    </p:set>
                                    <p:anim calcmode="lin" valueType="num">
                                      <p:cBhvr additive="repl">
                                        <p:cTn id="1123" dur="500" fill="hold"/>
                                        <p:tgtEl>
                                          <p:spTgt spid="585">
                                            <p:txEl>
                                              <p:pRg st="1" end="1"/>
                                            </p:txEl>
                                          </p:spTgt>
                                        </p:tgtEl>
                                        <p:attrNameLst>
                                          <p:attrName>ppt_x</p:attrName>
                                        </p:attrNameLst>
                                      </p:cBhvr>
                                      <p:tavLst>
                                        <p:tav tm="0">
                                          <p:val>
                                            <p:strVal val="#ppt_x"/>
                                          </p:val>
                                        </p:tav>
                                        <p:tav tm="100000">
                                          <p:val>
                                            <p:strVal val="#ppt_x"/>
                                          </p:val>
                                        </p:tav>
                                      </p:tavLst>
                                    </p:anim>
                                    <p:anim calcmode="lin" valueType="num">
                                      <p:cBhvr additive="repl">
                                        <p:cTn id="1124" dur="500" fill="hold"/>
                                        <p:tgtEl>
                                          <p:spTgt spid="5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25" fill="hold">
                      <p:stCondLst>
                        <p:cond delay="indefinite"/>
                      </p:stCondLst>
                      <p:childTnLst>
                        <p:par>
                          <p:cTn id="1126" fill="hold">
                            <p:stCondLst>
                              <p:cond delay="0"/>
                            </p:stCondLst>
                            <p:childTnLst>
                              <p:par>
                                <p:cTn id="1127" nodeType="clickEffect" fill="hold" presetClass="entr" presetID="2" presetSubtype="4">
                                  <p:stCondLst>
                                    <p:cond delay="0"/>
                                  </p:stCondLst>
                                  <p:childTnLst>
                                    <p:set>
                                      <p:cBhvr>
                                        <p:cTn id="1128" dur="1" fill="hold">
                                          <p:stCondLst>
                                            <p:cond delay="0"/>
                                          </p:stCondLst>
                                        </p:cTn>
                                        <p:tgtEl>
                                          <p:spTgt spid="585">
                                            <p:txEl>
                                              <p:pRg st="2" end="2"/>
                                            </p:txEl>
                                          </p:spTgt>
                                        </p:tgtEl>
                                        <p:attrNameLst>
                                          <p:attrName>style.visibility</p:attrName>
                                        </p:attrNameLst>
                                      </p:cBhvr>
                                      <p:to>
                                        <p:strVal val="visible"/>
                                      </p:to>
                                    </p:set>
                                    <p:anim calcmode="lin" valueType="num">
                                      <p:cBhvr additive="repl">
                                        <p:cTn id="1129" dur="500" fill="hold"/>
                                        <p:tgtEl>
                                          <p:spTgt spid="585">
                                            <p:txEl>
                                              <p:pRg st="2" end="2"/>
                                            </p:txEl>
                                          </p:spTgt>
                                        </p:tgtEl>
                                        <p:attrNameLst>
                                          <p:attrName>ppt_x</p:attrName>
                                        </p:attrNameLst>
                                      </p:cBhvr>
                                      <p:tavLst>
                                        <p:tav tm="0">
                                          <p:val>
                                            <p:strVal val="#ppt_x"/>
                                          </p:val>
                                        </p:tav>
                                        <p:tav tm="100000">
                                          <p:val>
                                            <p:strVal val="#ppt_x"/>
                                          </p:val>
                                        </p:tav>
                                      </p:tavLst>
                                    </p:anim>
                                    <p:anim calcmode="lin" valueType="num">
                                      <p:cBhvr additive="repl">
                                        <p:cTn id="1130" dur="500" fill="hold"/>
                                        <p:tgtEl>
                                          <p:spTgt spid="585">
                                            <p:txEl>
                                              <p:pRg st="2" end="2"/>
                                            </p:txEl>
                                          </p:spTgt>
                                        </p:tgtEl>
                                        <p:attrNameLst>
                                          <p:attrName>ppt_y</p:attrName>
                                        </p:attrNameLst>
                                      </p:cBhvr>
                                      <p:tavLst>
                                        <p:tav tm="0">
                                          <p:val>
                                            <p:strVal val="1+#ppt_h/2"/>
                                          </p:val>
                                        </p:tav>
                                        <p:tav tm="100000">
                                          <p:val>
                                            <p:strVal val="#ppt_y"/>
                                          </p:val>
                                        </p:tav>
                                      </p:tavLst>
                                    </p:anim>
                                  </p:childTnLst>
                                </p:cTn>
                              </p:par>
                              <p:par>
                                <p:cTn id="1131" nodeType="withEffect" fill="hold" presetClass="entr" presetID="2" presetSubtype="4">
                                  <p:stCondLst>
                                    <p:cond delay="0"/>
                                  </p:stCondLst>
                                  <p:childTnLst>
                                    <p:set>
                                      <p:cBhvr>
                                        <p:cTn id="1132" dur="1" fill="hold">
                                          <p:stCondLst>
                                            <p:cond delay="0"/>
                                          </p:stCondLst>
                                        </p:cTn>
                                        <p:tgtEl>
                                          <p:spTgt spid="585">
                                            <p:txEl>
                                              <p:pRg st="3" end="3"/>
                                            </p:txEl>
                                          </p:spTgt>
                                        </p:tgtEl>
                                        <p:attrNameLst>
                                          <p:attrName>style.visibility</p:attrName>
                                        </p:attrNameLst>
                                      </p:cBhvr>
                                      <p:to>
                                        <p:strVal val="visible"/>
                                      </p:to>
                                    </p:set>
                                    <p:anim calcmode="lin" valueType="num">
                                      <p:cBhvr additive="repl">
                                        <p:cTn id="1133" dur="500" fill="hold"/>
                                        <p:tgtEl>
                                          <p:spTgt spid="585">
                                            <p:txEl>
                                              <p:pRg st="3" end="3"/>
                                            </p:txEl>
                                          </p:spTgt>
                                        </p:tgtEl>
                                        <p:attrNameLst>
                                          <p:attrName>ppt_x</p:attrName>
                                        </p:attrNameLst>
                                      </p:cBhvr>
                                      <p:tavLst>
                                        <p:tav tm="0">
                                          <p:val>
                                            <p:strVal val="#ppt_x"/>
                                          </p:val>
                                        </p:tav>
                                        <p:tav tm="100000">
                                          <p:val>
                                            <p:strVal val="#ppt_x"/>
                                          </p:val>
                                        </p:tav>
                                      </p:tavLst>
                                    </p:anim>
                                    <p:anim calcmode="lin" valueType="num">
                                      <p:cBhvr additive="repl">
                                        <p:cTn id="1134" dur="500" fill="hold"/>
                                        <p:tgtEl>
                                          <p:spTgt spid="585">
                                            <p:txEl>
                                              <p:pRg st="3" end="3"/>
                                            </p:txEl>
                                          </p:spTgt>
                                        </p:tgtEl>
                                        <p:attrNameLst>
                                          <p:attrName>ppt_y</p:attrName>
                                        </p:attrNameLst>
                                      </p:cBhvr>
                                      <p:tavLst>
                                        <p:tav tm="0">
                                          <p:val>
                                            <p:strVal val="1+#ppt_h/2"/>
                                          </p:val>
                                        </p:tav>
                                        <p:tav tm="100000">
                                          <p:val>
                                            <p:strVal val="#ppt_y"/>
                                          </p:val>
                                        </p:tav>
                                      </p:tavLst>
                                    </p:anim>
                                  </p:childTnLst>
                                </p:cTn>
                              </p:par>
                              <p:par>
                                <p:cTn id="1135" nodeType="withEffect" fill="hold" presetClass="entr" presetID="2" presetSubtype="4">
                                  <p:stCondLst>
                                    <p:cond delay="0"/>
                                  </p:stCondLst>
                                  <p:childTnLst>
                                    <p:set>
                                      <p:cBhvr>
                                        <p:cTn id="1136" dur="1" fill="hold">
                                          <p:stCondLst>
                                            <p:cond delay="0"/>
                                          </p:stCondLst>
                                        </p:cTn>
                                        <p:tgtEl>
                                          <p:spTgt spid="585">
                                            <p:txEl>
                                              <p:pRg st="4" end="4"/>
                                            </p:txEl>
                                          </p:spTgt>
                                        </p:tgtEl>
                                        <p:attrNameLst>
                                          <p:attrName>style.visibility</p:attrName>
                                        </p:attrNameLst>
                                      </p:cBhvr>
                                      <p:to>
                                        <p:strVal val="visible"/>
                                      </p:to>
                                    </p:set>
                                    <p:anim calcmode="lin" valueType="num">
                                      <p:cBhvr additive="repl">
                                        <p:cTn id="1137" dur="500" fill="hold"/>
                                        <p:tgtEl>
                                          <p:spTgt spid="585">
                                            <p:txEl>
                                              <p:pRg st="4" end="4"/>
                                            </p:txEl>
                                          </p:spTgt>
                                        </p:tgtEl>
                                        <p:attrNameLst>
                                          <p:attrName>ppt_x</p:attrName>
                                        </p:attrNameLst>
                                      </p:cBhvr>
                                      <p:tavLst>
                                        <p:tav tm="0">
                                          <p:val>
                                            <p:strVal val="#ppt_x"/>
                                          </p:val>
                                        </p:tav>
                                        <p:tav tm="100000">
                                          <p:val>
                                            <p:strVal val="#ppt_x"/>
                                          </p:val>
                                        </p:tav>
                                      </p:tavLst>
                                    </p:anim>
                                    <p:anim calcmode="lin" valueType="num">
                                      <p:cBhvr additive="repl">
                                        <p:cTn id="1138" dur="500" fill="hold"/>
                                        <p:tgtEl>
                                          <p:spTgt spid="585">
                                            <p:txEl>
                                              <p:pRg st="4" end="4"/>
                                            </p:txEl>
                                          </p:spTgt>
                                        </p:tgtEl>
                                        <p:attrNameLst>
                                          <p:attrName>ppt_y</p:attrName>
                                        </p:attrNameLst>
                                      </p:cBhvr>
                                      <p:tavLst>
                                        <p:tav tm="0">
                                          <p:val>
                                            <p:strVal val="1+#ppt_h/2"/>
                                          </p:val>
                                        </p:tav>
                                        <p:tav tm="100000">
                                          <p:val>
                                            <p:strVal val="#ppt_y"/>
                                          </p:val>
                                        </p:tav>
                                      </p:tavLst>
                                    </p:anim>
                                  </p:childTnLst>
                                </p:cTn>
                              </p:par>
                              <p:par>
                                <p:cTn id="1139" nodeType="withEffect" fill="hold" presetClass="entr" presetID="2" presetSubtype="4">
                                  <p:stCondLst>
                                    <p:cond delay="0"/>
                                  </p:stCondLst>
                                  <p:childTnLst>
                                    <p:set>
                                      <p:cBhvr>
                                        <p:cTn id="1140" dur="1" fill="hold">
                                          <p:stCondLst>
                                            <p:cond delay="0"/>
                                          </p:stCondLst>
                                        </p:cTn>
                                        <p:tgtEl>
                                          <p:spTgt spid="585">
                                            <p:txEl>
                                              <p:pRg st="5" end="5"/>
                                            </p:txEl>
                                          </p:spTgt>
                                        </p:tgtEl>
                                        <p:attrNameLst>
                                          <p:attrName>style.visibility</p:attrName>
                                        </p:attrNameLst>
                                      </p:cBhvr>
                                      <p:to>
                                        <p:strVal val="visible"/>
                                      </p:to>
                                    </p:set>
                                    <p:anim calcmode="lin" valueType="num">
                                      <p:cBhvr additive="repl">
                                        <p:cTn id="1141" dur="500" fill="hold"/>
                                        <p:tgtEl>
                                          <p:spTgt spid="585">
                                            <p:txEl>
                                              <p:pRg st="5" end="5"/>
                                            </p:txEl>
                                          </p:spTgt>
                                        </p:tgtEl>
                                        <p:attrNameLst>
                                          <p:attrName>ppt_x</p:attrName>
                                        </p:attrNameLst>
                                      </p:cBhvr>
                                      <p:tavLst>
                                        <p:tav tm="0">
                                          <p:val>
                                            <p:strVal val="#ppt_x"/>
                                          </p:val>
                                        </p:tav>
                                        <p:tav tm="100000">
                                          <p:val>
                                            <p:strVal val="#ppt_x"/>
                                          </p:val>
                                        </p:tav>
                                      </p:tavLst>
                                    </p:anim>
                                    <p:anim calcmode="lin" valueType="num">
                                      <p:cBhvr additive="repl">
                                        <p:cTn id="1142" dur="500" fill="hold"/>
                                        <p:tgtEl>
                                          <p:spTgt spid="5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43" fill="hold">
                      <p:stCondLst>
                        <p:cond delay="indefinite"/>
                      </p:stCondLst>
                      <p:childTnLst>
                        <p:par>
                          <p:cTn id="1144" fill="hold">
                            <p:stCondLst>
                              <p:cond delay="0"/>
                            </p:stCondLst>
                            <p:childTnLst>
                              <p:par>
                                <p:cTn id="1145" nodeType="clickEffect" fill="hold" presetClass="entr" presetID="2" presetSubtype="4">
                                  <p:stCondLst>
                                    <p:cond delay="0"/>
                                  </p:stCondLst>
                                  <p:childTnLst>
                                    <p:set>
                                      <p:cBhvr>
                                        <p:cTn id="1146" dur="1" fill="hold">
                                          <p:stCondLst>
                                            <p:cond delay="0"/>
                                          </p:stCondLst>
                                        </p:cTn>
                                        <p:tgtEl>
                                          <p:spTgt spid="585">
                                            <p:txEl>
                                              <p:pRg st="7" end="7"/>
                                            </p:txEl>
                                          </p:spTgt>
                                        </p:tgtEl>
                                        <p:attrNameLst>
                                          <p:attrName>style.visibility</p:attrName>
                                        </p:attrNameLst>
                                      </p:cBhvr>
                                      <p:to>
                                        <p:strVal val="visible"/>
                                      </p:to>
                                    </p:set>
                                    <p:anim calcmode="lin" valueType="num">
                                      <p:cBhvr additive="repl">
                                        <p:cTn id="1147" dur="500" fill="hold"/>
                                        <p:tgtEl>
                                          <p:spTgt spid="585">
                                            <p:txEl>
                                              <p:pRg st="7" end="7"/>
                                            </p:txEl>
                                          </p:spTgt>
                                        </p:tgtEl>
                                        <p:attrNameLst>
                                          <p:attrName>ppt_x</p:attrName>
                                        </p:attrNameLst>
                                      </p:cBhvr>
                                      <p:tavLst>
                                        <p:tav tm="0">
                                          <p:val>
                                            <p:strVal val="#ppt_x"/>
                                          </p:val>
                                        </p:tav>
                                        <p:tav tm="100000">
                                          <p:val>
                                            <p:strVal val="#ppt_x"/>
                                          </p:val>
                                        </p:tav>
                                      </p:tavLst>
                                    </p:anim>
                                    <p:anim calcmode="lin" valueType="num">
                                      <p:cBhvr additive="repl">
                                        <p:cTn id="1148" dur="500" fill="hold"/>
                                        <p:tgtEl>
                                          <p:spTgt spid="585">
                                            <p:txEl>
                                              <p:pRg st="7" end="7"/>
                                            </p:txEl>
                                          </p:spTgt>
                                        </p:tgtEl>
                                        <p:attrNameLst>
                                          <p:attrName>ppt_y</p:attrName>
                                        </p:attrNameLst>
                                      </p:cBhvr>
                                      <p:tavLst>
                                        <p:tav tm="0">
                                          <p:val>
                                            <p:strVal val="1+#ppt_h/2"/>
                                          </p:val>
                                        </p:tav>
                                        <p:tav tm="100000">
                                          <p:val>
                                            <p:strVal val="#ppt_y"/>
                                          </p:val>
                                        </p:tav>
                                      </p:tavLst>
                                    </p:anim>
                                  </p:childTnLst>
                                </p:cTn>
                              </p:par>
                              <p:par>
                                <p:cTn id="1149" nodeType="withEffect" fill="hold" presetClass="entr" presetID="2" presetSubtype="4">
                                  <p:stCondLst>
                                    <p:cond delay="0"/>
                                  </p:stCondLst>
                                  <p:childTnLst>
                                    <p:set>
                                      <p:cBhvr>
                                        <p:cTn id="1150" dur="1" fill="hold">
                                          <p:stCondLst>
                                            <p:cond delay="0"/>
                                          </p:stCondLst>
                                        </p:cTn>
                                        <p:tgtEl>
                                          <p:spTgt spid="585">
                                            <p:txEl>
                                              <p:pRg st="8" end="8"/>
                                            </p:txEl>
                                          </p:spTgt>
                                        </p:tgtEl>
                                        <p:attrNameLst>
                                          <p:attrName>style.visibility</p:attrName>
                                        </p:attrNameLst>
                                      </p:cBhvr>
                                      <p:to>
                                        <p:strVal val="visible"/>
                                      </p:to>
                                    </p:set>
                                    <p:anim calcmode="lin" valueType="num">
                                      <p:cBhvr additive="repl">
                                        <p:cTn id="1151" dur="500" fill="hold"/>
                                        <p:tgtEl>
                                          <p:spTgt spid="585">
                                            <p:txEl>
                                              <p:pRg st="8" end="8"/>
                                            </p:txEl>
                                          </p:spTgt>
                                        </p:tgtEl>
                                        <p:attrNameLst>
                                          <p:attrName>ppt_x</p:attrName>
                                        </p:attrNameLst>
                                      </p:cBhvr>
                                      <p:tavLst>
                                        <p:tav tm="0">
                                          <p:val>
                                            <p:strVal val="#ppt_x"/>
                                          </p:val>
                                        </p:tav>
                                        <p:tav tm="100000">
                                          <p:val>
                                            <p:strVal val="#ppt_x"/>
                                          </p:val>
                                        </p:tav>
                                      </p:tavLst>
                                    </p:anim>
                                    <p:anim calcmode="lin" valueType="num">
                                      <p:cBhvr additive="repl">
                                        <p:cTn id="1152" dur="500" fill="hold"/>
                                        <p:tgtEl>
                                          <p:spTgt spid="585">
                                            <p:txEl>
                                              <p:pRg st="8" end="8"/>
                                            </p:txEl>
                                          </p:spTgt>
                                        </p:tgtEl>
                                        <p:attrNameLst>
                                          <p:attrName>ppt_y</p:attrName>
                                        </p:attrNameLst>
                                      </p:cBhvr>
                                      <p:tavLst>
                                        <p:tav tm="0">
                                          <p:val>
                                            <p:strVal val="1+#ppt_h/2"/>
                                          </p:val>
                                        </p:tav>
                                        <p:tav tm="100000">
                                          <p:val>
                                            <p:strVal val="#ppt_y"/>
                                          </p:val>
                                        </p:tav>
                                      </p:tavLst>
                                    </p:anim>
                                  </p:childTnLst>
                                </p:cTn>
                              </p:par>
                              <p:par>
                                <p:cTn id="1153" nodeType="withEffect" fill="hold" presetClass="entr" presetID="2" presetSubtype="4">
                                  <p:stCondLst>
                                    <p:cond delay="0"/>
                                  </p:stCondLst>
                                  <p:childTnLst>
                                    <p:set>
                                      <p:cBhvr>
                                        <p:cTn id="1154" dur="1" fill="hold">
                                          <p:stCondLst>
                                            <p:cond delay="0"/>
                                          </p:stCondLst>
                                        </p:cTn>
                                        <p:tgtEl>
                                          <p:spTgt spid="585">
                                            <p:txEl>
                                              <p:pRg st="9" end="9"/>
                                            </p:txEl>
                                          </p:spTgt>
                                        </p:tgtEl>
                                        <p:attrNameLst>
                                          <p:attrName>style.visibility</p:attrName>
                                        </p:attrNameLst>
                                      </p:cBhvr>
                                      <p:to>
                                        <p:strVal val="visible"/>
                                      </p:to>
                                    </p:set>
                                    <p:anim calcmode="lin" valueType="num">
                                      <p:cBhvr additive="repl">
                                        <p:cTn id="1155" dur="500" fill="hold"/>
                                        <p:tgtEl>
                                          <p:spTgt spid="585">
                                            <p:txEl>
                                              <p:pRg st="9" end="9"/>
                                            </p:txEl>
                                          </p:spTgt>
                                        </p:tgtEl>
                                        <p:attrNameLst>
                                          <p:attrName>ppt_x</p:attrName>
                                        </p:attrNameLst>
                                      </p:cBhvr>
                                      <p:tavLst>
                                        <p:tav tm="0">
                                          <p:val>
                                            <p:strVal val="#ppt_x"/>
                                          </p:val>
                                        </p:tav>
                                        <p:tav tm="100000">
                                          <p:val>
                                            <p:strVal val="#ppt_x"/>
                                          </p:val>
                                        </p:tav>
                                      </p:tavLst>
                                    </p:anim>
                                    <p:anim calcmode="lin" valueType="num">
                                      <p:cBhvr additive="repl">
                                        <p:cTn id="1156" dur="500" fill="hold"/>
                                        <p:tgtEl>
                                          <p:spTgt spid="585">
                                            <p:txEl>
                                              <p:pRg st="9" end="9"/>
                                            </p:txEl>
                                          </p:spTgt>
                                        </p:tgtEl>
                                        <p:attrNameLst>
                                          <p:attrName>ppt_y</p:attrName>
                                        </p:attrNameLst>
                                      </p:cBhvr>
                                      <p:tavLst>
                                        <p:tav tm="0">
                                          <p:val>
                                            <p:strVal val="1+#ppt_h/2"/>
                                          </p:val>
                                        </p:tav>
                                        <p:tav tm="100000">
                                          <p:val>
                                            <p:strVal val="#ppt_y"/>
                                          </p:val>
                                        </p:tav>
                                      </p:tavLst>
                                    </p:anim>
                                  </p:childTnLst>
                                </p:cTn>
                              </p:par>
                              <p:par>
                                <p:cTn id="1157" nodeType="withEffect" fill="hold" presetClass="entr" presetID="2" presetSubtype="4">
                                  <p:stCondLst>
                                    <p:cond delay="0"/>
                                  </p:stCondLst>
                                  <p:childTnLst>
                                    <p:set>
                                      <p:cBhvr>
                                        <p:cTn id="1158" dur="1" fill="hold">
                                          <p:stCondLst>
                                            <p:cond delay="0"/>
                                          </p:stCondLst>
                                        </p:cTn>
                                        <p:tgtEl>
                                          <p:spTgt spid="585">
                                            <p:txEl>
                                              <p:pRg st="10" end="10"/>
                                            </p:txEl>
                                          </p:spTgt>
                                        </p:tgtEl>
                                        <p:attrNameLst>
                                          <p:attrName>style.visibility</p:attrName>
                                        </p:attrNameLst>
                                      </p:cBhvr>
                                      <p:to>
                                        <p:strVal val="visible"/>
                                      </p:to>
                                    </p:set>
                                    <p:anim calcmode="lin" valueType="num">
                                      <p:cBhvr additive="repl">
                                        <p:cTn id="1159" dur="500" fill="hold"/>
                                        <p:tgtEl>
                                          <p:spTgt spid="585">
                                            <p:txEl>
                                              <p:pRg st="10" end="10"/>
                                            </p:txEl>
                                          </p:spTgt>
                                        </p:tgtEl>
                                        <p:attrNameLst>
                                          <p:attrName>ppt_x</p:attrName>
                                        </p:attrNameLst>
                                      </p:cBhvr>
                                      <p:tavLst>
                                        <p:tav tm="0">
                                          <p:val>
                                            <p:strVal val="#ppt_x"/>
                                          </p:val>
                                        </p:tav>
                                        <p:tav tm="100000">
                                          <p:val>
                                            <p:strVal val="#ppt_x"/>
                                          </p:val>
                                        </p:tav>
                                      </p:tavLst>
                                    </p:anim>
                                    <p:anim calcmode="lin" valueType="num">
                                      <p:cBhvr additive="repl">
                                        <p:cTn id="1160" dur="500" fill="hold"/>
                                        <p:tgtEl>
                                          <p:spTgt spid="58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61" fill="hold">
                      <p:stCondLst>
                        <p:cond delay="indefinite"/>
                      </p:stCondLst>
                      <p:childTnLst>
                        <p:par>
                          <p:cTn id="1162" fill="hold">
                            <p:stCondLst>
                              <p:cond delay="0"/>
                            </p:stCondLst>
                            <p:childTnLst>
                              <p:par>
                                <p:cTn id="1163" nodeType="clickEffect" fill="hold" presetClass="entr" presetID="2" presetSubtype="4">
                                  <p:stCondLst>
                                    <p:cond delay="0"/>
                                  </p:stCondLst>
                                  <p:childTnLst>
                                    <p:set>
                                      <p:cBhvr>
                                        <p:cTn id="1164" dur="1" fill="hold">
                                          <p:stCondLst>
                                            <p:cond delay="0"/>
                                          </p:stCondLst>
                                        </p:cTn>
                                        <p:tgtEl>
                                          <p:spTgt spid="587"/>
                                        </p:tgtEl>
                                        <p:attrNameLst>
                                          <p:attrName>style.visibility</p:attrName>
                                        </p:attrNameLst>
                                      </p:cBhvr>
                                      <p:to>
                                        <p:strVal val="visible"/>
                                      </p:to>
                                    </p:set>
                                    <p:anim calcmode="lin" valueType="num">
                                      <p:cBhvr additive="repl">
                                        <p:cTn id="1165" dur="500" fill="hold"/>
                                        <p:tgtEl>
                                          <p:spTgt spid="587"/>
                                        </p:tgtEl>
                                        <p:attrNameLst>
                                          <p:attrName>ppt_x</p:attrName>
                                        </p:attrNameLst>
                                      </p:cBhvr>
                                      <p:tavLst>
                                        <p:tav tm="0">
                                          <p:val>
                                            <p:strVal val="#ppt_x"/>
                                          </p:val>
                                        </p:tav>
                                        <p:tav tm="100000">
                                          <p:val>
                                            <p:strVal val="#ppt_x"/>
                                          </p:val>
                                        </p:tav>
                                      </p:tavLst>
                                    </p:anim>
                                    <p:anim calcmode="lin" valueType="num">
                                      <p:cBhvr additive="repl">
                                        <p:cTn id="1166" dur="500" fill="hold"/>
                                        <p:tgtEl>
                                          <p:spTgt spid="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589" name="PlaceHolder 2"/>
          <p:cNvSpPr>
            <a:spLocks noGrp="1"/>
          </p:cNvSpPr>
          <p:nvPr>
            <p:ph/>
          </p:nvPr>
        </p:nvSpPr>
        <p:spPr>
          <a:xfrm>
            <a:off x="385200" y="1200960"/>
            <a:ext cx="7555320" cy="3436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usage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loop can now look like this:</a:t>
            </a:r>
            <a:endParaRPr b="0" lang="en-US" sz="2000" spc="-1" strike="noStrike">
              <a:latin typeface="Arial"/>
            </a:endParaRPr>
          </a:p>
          <a:p>
            <a:pPr marL="398520">
              <a:lnSpc>
                <a:spcPct val="100000"/>
              </a:lnSpc>
              <a:spcBef>
                <a:spcPts val="281"/>
              </a:spcBef>
              <a:buNone/>
              <a:tabLst>
                <a:tab algn="l" pos="0"/>
              </a:tabLst>
            </a:pPr>
            <a:r>
              <a:rPr b="0"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iterator 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What have we gained? (except a lot of extra typing)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Iterators are a common method to access a range of elements in any type of container.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particular, it enables us to mix and match containers and algorithms (including our own).</a:t>
            </a:r>
            <a:endParaRPr b="0" lang="en-US" sz="2000" spc="-1" strike="noStrike">
              <a:latin typeface="Arial"/>
            </a:endParaRPr>
          </a:p>
        </p:txBody>
      </p:sp>
      <p:sp>
        <p:nvSpPr>
          <p:cNvPr id="590" name="PlaceHolder 3"/>
          <p:cNvSpPr>
            <a:spLocks noGrp="1"/>
          </p:cNvSpPr>
          <p:nvPr>
            <p:ph type="sldNum" idx="7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DA48B80-D9AE-4F5A-95F1-559295BB760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167" dur="indefinite" restart="never" nodeType="tmRoot">
          <p:childTnLst>
            <p:seq>
              <p:cTn id="1168" dur="indefinite" nodeType="mainSeq">
                <p:childTnLst>
                  <p:par>
                    <p:cTn id="1169" fill="hold">
                      <p:stCondLst>
                        <p:cond delay="indefinite"/>
                      </p:stCondLst>
                      <p:childTnLst>
                        <p:par>
                          <p:cTn id="1170" fill="hold">
                            <p:stCondLst>
                              <p:cond delay="0"/>
                            </p:stCondLst>
                            <p:childTnLst>
                              <p:par>
                                <p:cTn id="1171" nodeType="clickEffect" fill="hold" presetClass="entr" presetID="2" presetSubtype="4">
                                  <p:stCondLst>
                                    <p:cond delay="0"/>
                                  </p:stCondLst>
                                  <p:childTnLst>
                                    <p:set>
                                      <p:cBhvr>
                                        <p:cTn id="1172" dur="1" fill="hold">
                                          <p:stCondLst>
                                            <p:cond delay="0"/>
                                          </p:stCondLst>
                                        </p:cTn>
                                        <p:tgtEl>
                                          <p:spTgt spid="589">
                                            <p:txEl>
                                              <p:pRg st="6" end="6"/>
                                            </p:txEl>
                                          </p:spTgt>
                                        </p:tgtEl>
                                        <p:attrNameLst>
                                          <p:attrName>style.visibility</p:attrName>
                                        </p:attrNameLst>
                                      </p:cBhvr>
                                      <p:to>
                                        <p:strVal val="visible"/>
                                      </p:to>
                                    </p:set>
                                    <p:anim calcmode="lin" valueType="num">
                                      <p:cBhvr additive="repl">
                                        <p:cTn id="1173" dur="500" fill="hold"/>
                                        <p:tgtEl>
                                          <p:spTgt spid="589">
                                            <p:txEl>
                                              <p:pRg st="6" end="6"/>
                                            </p:txEl>
                                          </p:spTgt>
                                        </p:tgtEl>
                                        <p:attrNameLst>
                                          <p:attrName>ppt_x</p:attrName>
                                        </p:attrNameLst>
                                      </p:cBhvr>
                                      <p:tavLst>
                                        <p:tav tm="0">
                                          <p:val>
                                            <p:strVal val="#ppt_x"/>
                                          </p:val>
                                        </p:tav>
                                        <p:tav tm="100000">
                                          <p:val>
                                            <p:strVal val="#ppt_x"/>
                                          </p:val>
                                        </p:tav>
                                      </p:tavLst>
                                    </p:anim>
                                    <p:anim calcmode="lin" valueType="num">
                                      <p:cBhvr additive="repl">
                                        <p:cTn id="1174" dur="500" fill="hold"/>
                                        <p:tgtEl>
                                          <p:spTgt spid="5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2" presetSubtype="4">
                                  <p:stCondLst>
                                    <p:cond delay="0"/>
                                  </p:stCondLst>
                                  <p:childTnLst>
                                    <p:set>
                                      <p:cBhvr>
                                        <p:cTn id="1178" dur="1" fill="hold">
                                          <p:stCondLst>
                                            <p:cond delay="0"/>
                                          </p:stCondLst>
                                        </p:cTn>
                                        <p:tgtEl>
                                          <p:spTgt spid="589">
                                            <p:txEl>
                                              <p:pRg st="7" end="7"/>
                                            </p:txEl>
                                          </p:spTgt>
                                        </p:tgtEl>
                                        <p:attrNameLst>
                                          <p:attrName>style.visibility</p:attrName>
                                        </p:attrNameLst>
                                      </p:cBhvr>
                                      <p:to>
                                        <p:strVal val="visible"/>
                                      </p:to>
                                    </p:set>
                                    <p:anim calcmode="lin" valueType="num">
                                      <p:cBhvr additive="repl">
                                        <p:cTn id="1179" dur="500" fill="hold"/>
                                        <p:tgtEl>
                                          <p:spTgt spid="589">
                                            <p:txEl>
                                              <p:pRg st="7" end="7"/>
                                            </p:txEl>
                                          </p:spTgt>
                                        </p:tgtEl>
                                        <p:attrNameLst>
                                          <p:attrName>ppt_x</p:attrName>
                                        </p:attrNameLst>
                                      </p:cBhvr>
                                      <p:tavLst>
                                        <p:tav tm="0">
                                          <p:val>
                                            <p:strVal val="#ppt_x"/>
                                          </p:val>
                                        </p:tav>
                                        <p:tav tm="100000">
                                          <p:val>
                                            <p:strVal val="#ppt_x"/>
                                          </p:val>
                                        </p:tav>
                                      </p:tavLst>
                                    </p:anim>
                                    <p:anim calcmode="lin" valueType="num">
                                      <p:cBhvr additive="repl">
                                        <p:cTn id="1180" dur="500" fill="hold"/>
                                        <p:tgtEl>
                                          <p:spTgt spid="5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2" presetSubtype="4">
                                  <p:stCondLst>
                                    <p:cond delay="0"/>
                                  </p:stCondLst>
                                  <p:childTnLst>
                                    <p:set>
                                      <p:cBhvr>
                                        <p:cTn id="1184" dur="1" fill="hold">
                                          <p:stCondLst>
                                            <p:cond delay="0"/>
                                          </p:stCondLst>
                                        </p:cTn>
                                        <p:tgtEl>
                                          <p:spTgt spid="589">
                                            <p:txEl>
                                              <p:pRg st="8" end="8"/>
                                            </p:txEl>
                                          </p:spTgt>
                                        </p:tgtEl>
                                        <p:attrNameLst>
                                          <p:attrName>style.visibility</p:attrName>
                                        </p:attrNameLst>
                                      </p:cBhvr>
                                      <p:to>
                                        <p:strVal val="visible"/>
                                      </p:to>
                                    </p:set>
                                    <p:anim calcmode="lin" valueType="num">
                                      <p:cBhvr additive="repl">
                                        <p:cTn id="1185" dur="500" fill="hold"/>
                                        <p:tgtEl>
                                          <p:spTgt spid="589">
                                            <p:txEl>
                                              <p:pRg st="8" end="8"/>
                                            </p:txEl>
                                          </p:spTgt>
                                        </p:tgtEl>
                                        <p:attrNameLst>
                                          <p:attrName>ppt_x</p:attrName>
                                        </p:attrNameLst>
                                      </p:cBhvr>
                                      <p:tavLst>
                                        <p:tav tm="0">
                                          <p:val>
                                            <p:strVal val="#ppt_x"/>
                                          </p:val>
                                        </p:tav>
                                        <p:tav tm="100000">
                                          <p:val>
                                            <p:strVal val="#ppt_x"/>
                                          </p:val>
                                        </p:tav>
                                      </p:tavLst>
                                    </p:anim>
                                    <p:anim calcmode="lin" valueType="num">
                                      <p:cBhvr additive="repl">
                                        <p:cTn id="1186" dur="500" fill="hold"/>
                                        <p:tgtEl>
                                          <p:spTgt spid="58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592" name="PlaceHolder 2"/>
          <p:cNvSpPr>
            <a:spLocks noGrp="1"/>
          </p:cNvSpPr>
          <p:nvPr>
            <p:ph/>
          </p:nvPr>
        </p:nvSpPr>
        <p:spPr>
          <a:xfrm>
            <a:off x="385200" y="1200960"/>
            <a:ext cx="7555320" cy="2229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usage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C++11, we can also use the ranged for loop:</a:t>
            </a:r>
            <a:endParaRPr b="0" lang="en-US" sz="2000" spc="-1" strike="noStrike">
              <a:latin typeface="Arial"/>
            </a:endParaRPr>
          </a:p>
          <a:p>
            <a:pPr marL="457200">
              <a:lnSpc>
                <a:spcPct val="100000"/>
              </a:lnSpc>
              <a:spcBef>
                <a:spcPts val="320"/>
              </a:spcBef>
              <a:buNone/>
              <a:tabLst>
                <a:tab algn="l" pos="0"/>
              </a:tabLst>
            </a:pPr>
            <a:r>
              <a:rPr b="1" lang="en-US" sz="1600" spc="-1" strike="noStrike">
                <a:solidFill>
                  <a:srgbClr val="0000ff"/>
                </a:solidFill>
                <a:highlight>
                  <a:srgbClr val="ffffff"/>
                </a:highlight>
                <a:latin typeface="Consolas"/>
                <a:ea typeface="ＭＳ Ｐゴシック"/>
              </a:rPr>
              <a:t>for</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a:t>
            </a:r>
            <a:r>
              <a:rPr b="0" lang="en-US" sz="1600" spc="-1" strike="noStrike">
                <a:solidFill>
                  <a:srgbClr val="8000ff"/>
                </a:solidFill>
                <a:highlight>
                  <a:srgbClr val="ffffff"/>
                </a:highlight>
                <a:latin typeface="Consolas"/>
                <a:ea typeface="ＭＳ Ｐゴシック"/>
              </a:rPr>
              <a:t>int</a:t>
            </a:r>
            <a:r>
              <a:rPr b="1" lang="en-US" sz="1600" spc="-1" strike="noStrike">
                <a:solidFill>
                  <a:srgbClr val="000080"/>
                </a:solidFill>
                <a:highlight>
                  <a:srgbClr val="ffffff"/>
                </a:highlight>
                <a:latin typeface="Consolas"/>
                <a:ea typeface="ＭＳ Ｐゴシック"/>
              </a:rPr>
              <a:t>&amp;</a:t>
            </a:r>
            <a:r>
              <a:rPr b="0" lang="en-US" sz="1600" spc="-1" strike="noStrike">
                <a:solidFill>
                  <a:srgbClr val="000000"/>
                </a:solidFill>
                <a:highlight>
                  <a:srgbClr val="ffffff"/>
                </a:highlight>
                <a:latin typeface="Consolas"/>
                <a:ea typeface="ＭＳ Ｐゴシック"/>
              </a:rPr>
              <a:t> i </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v </a:t>
            </a:r>
            <a:r>
              <a:rPr b="1" lang="en-US" sz="1600" spc="-1" strike="noStrike">
                <a:solidFill>
                  <a:srgbClr val="000080"/>
                </a:solidFill>
                <a:highlight>
                  <a:srgbClr val="ffffff"/>
                </a:highlight>
                <a:latin typeface="Consolas"/>
                <a:ea typeface="ＭＳ Ｐゴシック"/>
              </a:rPr>
              <a:t>)</a:t>
            </a:r>
            <a:endParaRPr b="0" lang="en-US" sz="1600" spc="-1" strike="noStrike">
              <a:latin typeface="Arial"/>
            </a:endParaRPr>
          </a:p>
          <a:p>
            <a:pPr marL="457200">
              <a:lnSpc>
                <a:spcPct val="100000"/>
              </a:lnSpc>
              <a:spcBef>
                <a:spcPts val="320"/>
              </a:spcBef>
              <a:buNone/>
              <a:tabLst>
                <a:tab algn="l" pos="0"/>
              </a:tabLst>
            </a:pPr>
            <a:r>
              <a:rPr b="1" lang="en-US" sz="1600" spc="-1" strike="noStrike">
                <a:solidFill>
                  <a:srgbClr val="000080"/>
                </a:solidFill>
                <a:highlight>
                  <a:srgbClr val="ffffff"/>
                </a:highlight>
                <a:latin typeface="Consolas"/>
                <a:ea typeface="ＭＳ Ｐゴシック"/>
              </a:rPr>
              <a:t>{</a:t>
            </a:r>
            <a:endParaRPr b="0" lang="en-US" sz="1600" spc="-1" strike="noStrike">
              <a:latin typeface="Arial"/>
            </a:endParaRPr>
          </a:p>
          <a:p>
            <a:pPr marL="457200">
              <a:lnSpc>
                <a:spcPct val="100000"/>
              </a:lnSpc>
              <a:spcBef>
                <a:spcPts val="320"/>
              </a:spcBef>
              <a:buNone/>
              <a:tabLst>
                <a:tab algn="l" pos="0"/>
              </a:tabLst>
            </a:pPr>
            <a:r>
              <a:rPr b="0" lang="en-US" sz="1600" spc="-1" strike="noStrike">
                <a:solidFill>
                  <a:srgbClr val="000000"/>
                </a:solidFill>
                <a:highlight>
                  <a:srgbClr val="ffffff"/>
                </a:highlight>
                <a:latin typeface="Consolas"/>
                <a:ea typeface="ＭＳ Ｐゴシック"/>
              </a:rPr>
              <a:t>  </a:t>
            </a:r>
            <a:r>
              <a:rPr b="0" lang="en-US" sz="1600" spc="-1" strike="noStrike">
                <a:solidFill>
                  <a:srgbClr val="000000"/>
                </a:solidFill>
                <a:highlight>
                  <a:srgbClr val="ffffff"/>
                </a:highlight>
                <a:latin typeface="Consolas"/>
                <a:ea typeface="ＭＳ Ｐゴシック"/>
              </a:rPr>
              <a:t>i </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a:t>
            </a:r>
            <a:r>
              <a:rPr b="0" lang="en-US" sz="1600" spc="-1" strike="noStrike">
                <a:solidFill>
                  <a:srgbClr val="ff8000"/>
                </a:solidFill>
                <a:highlight>
                  <a:srgbClr val="ffffff"/>
                </a:highlight>
                <a:latin typeface="Consolas"/>
                <a:ea typeface="ＭＳ Ｐゴシック"/>
              </a:rPr>
              <a:t>0</a:t>
            </a:r>
            <a:r>
              <a:rPr b="1" lang="en-US" sz="1600" spc="-1" strike="noStrike">
                <a:solidFill>
                  <a:srgbClr val="000080"/>
                </a:solidFill>
                <a:highlight>
                  <a:srgbClr val="ffffff"/>
                </a:highlight>
                <a:latin typeface="Consolas"/>
                <a:ea typeface="ＭＳ Ｐゴシック"/>
              </a:rPr>
              <a:t>;</a:t>
            </a:r>
            <a:endParaRPr b="0" lang="en-US" sz="1600" spc="-1" strike="noStrike">
              <a:latin typeface="Arial"/>
            </a:endParaRPr>
          </a:p>
          <a:p>
            <a:pPr marL="457200">
              <a:lnSpc>
                <a:spcPct val="100000"/>
              </a:lnSpc>
              <a:spcBef>
                <a:spcPts val="320"/>
              </a:spcBef>
              <a:buNone/>
              <a:tabLst>
                <a:tab algn="l" pos="0"/>
              </a:tabLst>
            </a:pPr>
            <a:r>
              <a:rPr b="1" lang="en-US" sz="1600" spc="-1" strike="noStrike">
                <a:solidFill>
                  <a:srgbClr val="000080"/>
                </a:solidFill>
                <a:highlight>
                  <a:srgbClr val="ffffff"/>
                </a:highlight>
                <a:latin typeface="Consolas"/>
                <a:ea typeface="ＭＳ Ｐゴシック"/>
              </a:rPr>
              <a:t>}</a:t>
            </a:r>
            <a:endParaRPr b="0" lang="en-US" sz="16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Mind the reference-indicating ‘&amp;’.</a:t>
            </a:r>
            <a:endParaRPr b="0" lang="en-US" sz="2000" spc="-1" strike="noStrike">
              <a:latin typeface="Arial"/>
            </a:endParaRPr>
          </a:p>
        </p:txBody>
      </p:sp>
      <p:sp>
        <p:nvSpPr>
          <p:cNvPr id="593" name="PlaceHolder 3"/>
          <p:cNvSpPr>
            <a:spLocks noGrp="1"/>
          </p:cNvSpPr>
          <p:nvPr>
            <p:ph type="sldNum" idx="7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3CFD4F0-01E4-4660-A183-766F086831E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187" dur="indefinite" restart="never" nodeType="tmRoot">
          <p:childTnLst>
            <p:seq>
              <p:cTn id="1188" dur="indefinite" nodeType="mainSeq">
                <p:childTnLst>
                  <p:par>
                    <p:cTn id="1189" fill="hold">
                      <p:stCondLst>
                        <p:cond delay="indefinite"/>
                      </p:stCondLst>
                      <p:childTnLst>
                        <p:par>
                          <p:cTn id="1190" fill="hold">
                            <p:stCondLst>
                              <p:cond delay="0"/>
                            </p:stCondLst>
                            <p:childTnLst>
                              <p:par>
                                <p:cTn id="1191" nodeType="clickEffect" fill="hold" presetClass="entr" presetID="2" presetSubtype="4">
                                  <p:stCondLst>
                                    <p:cond delay="0"/>
                                  </p:stCondLst>
                                  <p:childTnLst>
                                    <p:set>
                                      <p:cBhvr>
                                        <p:cTn id="1192" dur="1" fill="hold">
                                          <p:stCondLst>
                                            <p:cond delay="0"/>
                                          </p:stCondLst>
                                        </p:cTn>
                                        <p:tgtEl>
                                          <p:spTgt spid="592">
                                            <p:txEl>
                                              <p:pRg st="6" end="6"/>
                                            </p:txEl>
                                          </p:spTgt>
                                        </p:tgtEl>
                                        <p:attrNameLst>
                                          <p:attrName>style.visibility</p:attrName>
                                        </p:attrNameLst>
                                      </p:cBhvr>
                                      <p:to>
                                        <p:strVal val="visible"/>
                                      </p:to>
                                    </p:set>
                                    <p:anim calcmode="lin" valueType="num">
                                      <p:cBhvr additive="repl">
                                        <p:cTn id="1193" dur="500" fill="hold"/>
                                        <p:tgtEl>
                                          <p:spTgt spid="592">
                                            <p:txEl>
                                              <p:pRg st="6" end="6"/>
                                            </p:txEl>
                                          </p:spTgt>
                                        </p:tgtEl>
                                        <p:attrNameLst>
                                          <p:attrName>ppt_x</p:attrName>
                                        </p:attrNameLst>
                                      </p:cBhvr>
                                      <p:tavLst>
                                        <p:tav tm="0">
                                          <p:val>
                                            <p:strVal val="#ppt_x"/>
                                          </p:val>
                                        </p:tav>
                                        <p:tav tm="100000">
                                          <p:val>
                                            <p:strVal val="#ppt_x"/>
                                          </p:val>
                                        </p:tav>
                                      </p:tavLst>
                                    </p:anim>
                                    <p:anim calcmode="lin" valueType="num">
                                      <p:cBhvr additive="repl">
                                        <p:cTn id="1194" dur="500" fill="hold"/>
                                        <p:tgtEl>
                                          <p:spTgt spid="5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595" name="PlaceHolder 2"/>
          <p:cNvSpPr>
            <a:spLocks noGrp="1"/>
          </p:cNvSpPr>
          <p:nvPr>
            <p:ph/>
          </p:nvPr>
        </p:nvSpPr>
        <p:spPr>
          <a:xfrm>
            <a:off x="385200" y="1200960"/>
            <a:ext cx="7555320" cy="26114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insert() member function takes an iterator and an element argument.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inserts the element </a:t>
            </a:r>
            <a:r>
              <a:rPr b="1" i="1" lang="en-US" sz="2000" spc="-1" strike="noStrike">
                <a:solidFill>
                  <a:srgbClr val="000000"/>
                </a:solidFill>
                <a:highlight>
                  <a:srgbClr val="ffffff"/>
                </a:highlight>
                <a:latin typeface="Calibri"/>
                <a:ea typeface="ＭＳ Ｐゴシック"/>
              </a:rPr>
              <a:t>before</a:t>
            </a:r>
            <a:r>
              <a:rPr b="1" lang="en-US" sz="2000" spc="-1" strike="noStrike">
                <a:solidFill>
                  <a:srgbClr val="000000"/>
                </a:solidFill>
                <a:highlight>
                  <a:srgbClr val="ffffff"/>
                </a:highlight>
                <a:latin typeface="Calibri"/>
                <a:ea typeface="ＭＳ Ｐゴシック"/>
              </a:rPr>
              <a:t> the iterator.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To insert an element at the front: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To insert an element at the end:</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9</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96" name="PlaceHolder 3"/>
          <p:cNvSpPr>
            <a:spLocks noGrp="1"/>
          </p:cNvSpPr>
          <p:nvPr>
            <p:ph type="sldNum" idx="7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87A353E-8060-48A3-9810-FE8D50A8D6C3}"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195" dur="indefinite" restart="never" nodeType="tmRoot">
          <p:childTnLst>
            <p:seq>
              <p:cTn id="1196" dur="indefinite" nodeType="mainSeq">
                <p:childTnLst>
                  <p:par>
                    <p:cTn id="1197" fill="hold">
                      <p:stCondLst>
                        <p:cond delay="indefinite"/>
                      </p:stCondLst>
                      <p:childTnLst>
                        <p:par>
                          <p:cTn id="1198" fill="hold">
                            <p:stCondLst>
                              <p:cond delay="0"/>
                            </p:stCondLst>
                            <p:childTnLst>
                              <p:par>
                                <p:cTn id="1199" nodeType="clickEffect" fill="hold" presetClass="entr" presetID="2" presetSubtype="4">
                                  <p:stCondLst>
                                    <p:cond delay="0"/>
                                  </p:stCondLst>
                                  <p:childTnLst>
                                    <p:set>
                                      <p:cBhvr>
                                        <p:cTn id="1200" dur="1" fill="hold">
                                          <p:stCondLst>
                                            <p:cond delay="0"/>
                                          </p:stCondLst>
                                        </p:cTn>
                                        <p:tgtEl>
                                          <p:spTgt spid="595">
                                            <p:txEl>
                                              <p:pRg st="2" end="2"/>
                                            </p:txEl>
                                          </p:spTgt>
                                        </p:tgtEl>
                                        <p:attrNameLst>
                                          <p:attrName>style.visibility</p:attrName>
                                        </p:attrNameLst>
                                      </p:cBhvr>
                                      <p:to>
                                        <p:strVal val="visible"/>
                                      </p:to>
                                    </p:set>
                                    <p:anim calcmode="lin" valueType="num">
                                      <p:cBhvr additive="repl">
                                        <p:cTn id="1201" dur="500" fill="hold"/>
                                        <p:tgtEl>
                                          <p:spTgt spid="595">
                                            <p:txEl>
                                              <p:pRg st="2" end="2"/>
                                            </p:txEl>
                                          </p:spTgt>
                                        </p:tgtEl>
                                        <p:attrNameLst>
                                          <p:attrName>ppt_x</p:attrName>
                                        </p:attrNameLst>
                                      </p:cBhvr>
                                      <p:tavLst>
                                        <p:tav tm="0">
                                          <p:val>
                                            <p:strVal val="#ppt_x"/>
                                          </p:val>
                                        </p:tav>
                                        <p:tav tm="100000">
                                          <p:val>
                                            <p:strVal val="#ppt_x"/>
                                          </p:val>
                                        </p:tav>
                                      </p:tavLst>
                                    </p:anim>
                                    <p:anim calcmode="lin" valueType="num">
                                      <p:cBhvr additive="repl">
                                        <p:cTn id="1202" dur="500" fill="hold"/>
                                        <p:tgtEl>
                                          <p:spTgt spid="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03" fill="hold">
                      <p:stCondLst>
                        <p:cond delay="indefinite"/>
                      </p:stCondLst>
                      <p:childTnLst>
                        <p:par>
                          <p:cTn id="1204" fill="hold">
                            <p:stCondLst>
                              <p:cond delay="0"/>
                            </p:stCondLst>
                            <p:childTnLst>
                              <p:par>
                                <p:cTn id="1205" nodeType="clickEffect" fill="hold" presetClass="entr" presetID="2" presetSubtype="4">
                                  <p:stCondLst>
                                    <p:cond delay="0"/>
                                  </p:stCondLst>
                                  <p:childTnLst>
                                    <p:set>
                                      <p:cBhvr>
                                        <p:cTn id="1206" dur="1" fill="hold">
                                          <p:stCondLst>
                                            <p:cond delay="0"/>
                                          </p:stCondLst>
                                        </p:cTn>
                                        <p:tgtEl>
                                          <p:spTgt spid="595">
                                            <p:txEl>
                                              <p:pRg st="3" end="3"/>
                                            </p:txEl>
                                          </p:spTgt>
                                        </p:tgtEl>
                                        <p:attrNameLst>
                                          <p:attrName>style.visibility</p:attrName>
                                        </p:attrNameLst>
                                      </p:cBhvr>
                                      <p:to>
                                        <p:strVal val="visible"/>
                                      </p:to>
                                    </p:set>
                                    <p:anim calcmode="lin" valueType="num">
                                      <p:cBhvr additive="repl">
                                        <p:cTn id="1207" dur="500" fill="hold"/>
                                        <p:tgtEl>
                                          <p:spTgt spid="595">
                                            <p:txEl>
                                              <p:pRg st="3" end="3"/>
                                            </p:txEl>
                                          </p:spTgt>
                                        </p:tgtEl>
                                        <p:attrNameLst>
                                          <p:attrName>ppt_x</p:attrName>
                                        </p:attrNameLst>
                                      </p:cBhvr>
                                      <p:tavLst>
                                        <p:tav tm="0">
                                          <p:val>
                                            <p:strVal val="#ppt_x"/>
                                          </p:val>
                                        </p:tav>
                                        <p:tav tm="100000">
                                          <p:val>
                                            <p:strVal val="#ppt_x"/>
                                          </p:val>
                                        </p:tav>
                                      </p:tavLst>
                                    </p:anim>
                                    <p:anim calcmode="lin" valueType="num">
                                      <p:cBhvr additive="repl">
                                        <p:cTn id="1208" dur="500" fill="hold"/>
                                        <p:tgtEl>
                                          <p:spTgt spid="595">
                                            <p:txEl>
                                              <p:pRg st="3" end="3"/>
                                            </p:txEl>
                                          </p:spTgt>
                                        </p:tgtEl>
                                        <p:attrNameLst>
                                          <p:attrName>ppt_y</p:attrName>
                                        </p:attrNameLst>
                                      </p:cBhvr>
                                      <p:tavLst>
                                        <p:tav tm="0">
                                          <p:val>
                                            <p:strVal val="1+#ppt_h/2"/>
                                          </p:val>
                                        </p:tav>
                                        <p:tav tm="100000">
                                          <p:val>
                                            <p:strVal val="#ppt_y"/>
                                          </p:val>
                                        </p:tav>
                                      </p:tavLst>
                                    </p:anim>
                                  </p:childTnLst>
                                </p:cTn>
                              </p:par>
                              <p:par>
                                <p:cTn id="1209" nodeType="withEffect" fill="hold" presetClass="entr" presetID="2" presetSubtype="4">
                                  <p:stCondLst>
                                    <p:cond delay="0"/>
                                  </p:stCondLst>
                                  <p:childTnLst>
                                    <p:set>
                                      <p:cBhvr>
                                        <p:cTn id="1210" dur="1" fill="hold">
                                          <p:stCondLst>
                                            <p:cond delay="0"/>
                                          </p:stCondLst>
                                        </p:cTn>
                                        <p:tgtEl>
                                          <p:spTgt spid="595">
                                            <p:txEl>
                                              <p:pRg st="4" end="4"/>
                                            </p:txEl>
                                          </p:spTgt>
                                        </p:tgtEl>
                                        <p:attrNameLst>
                                          <p:attrName>style.visibility</p:attrName>
                                        </p:attrNameLst>
                                      </p:cBhvr>
                                      <p:to>
                                        <p:strVal val="visible"/>
                                      </p:to>
                                    </p:set>
                                    <p:anim calcmode="lin" valueType="num">
                                      <p:cBhvr additive="repl">
                                        <p:cTn id="1211" dur="500" fill="hold"/>
                                        <p:tgtEl>
                                          <p:spTgt spid="595">
                                            <p:txEl>
                                              <p:pRg st="4" end="4"/>
                                            </p:txEl>
                                          </p:spTgt>
                                        </p:tgtEl>
                                        <p:attrNameLst>
                                          <p:attrName>ppt_x</p:attrName>
                                        </p:attrNameLst>
                                      </p:cBhvr>
                                      <p:tavLst>
                                        <p:tav tm="0">
                                          <p:val>
                                            <p:strVal val="#ppt_x"/>
                                          </p:val>
                                        </p:tav>
                                        <p:tav tm="100000">
                                          <p:val>
                                            <p:strVal val="#ppt_x"/>
                                          </p:val>
                                        </p:tav>
                                      </p:tavLst>
                                    </p:anim>
                                    <p:anim calcmode="lin" valueType="num">
                                      <p:cBhvr additive="repl">
                                        <p:cTn id="1212" dur="500" fill="hold"/>
                                        <p:tgtEl>
                                          <p:spTgt spid="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13" fill="hold">
                      <p:stCondLst>
                        <p:cond delay="indefinite"/>
                      </p:stCondLst>
                      <p:childTnLst>
                        <p:par>
                          <p:cTn id="1214" fill="hold">
                            <p:stCondLst>
                              <p:cond delay="0"/>
                            </p:stCondLst>
                            <p:childTnLst>
                              <p:par>
                                <p:cTn id="1215" nodeType="clickEffect" fill="hold" presetClass="entr" presetID="2" presetSubtype="4">
                                  <p:stCondLst>
                                    <p:cond delay="0"/>
                                  </p:stCondLst>
                                  <p:childTnLst>
                                    <p:set>
                                      <p:cBhvr>
                                        <p:cTn id="1216" dur="1" fill="hold">
                                          <p:stCondLst>
                                            <p:cond delay="0"/>
                                          </p:stCondLst>
                                        </p:cTn>
                                        <p:tgtEl>
                                          <p:spTgt spid="595">
                                            <p:txEl>
                                              <p:pRg st="5" end="5"/>
                                            </p:txEl>
                                          </p:spTgt>
                                        </p:tgtEl>
                                        <p:attrNameLst>
                                          <p:attrName>style.visibility</p:attrName>
                                        </p:attrNameLst>
                                      </p:cBhvr>
                                      <p:to>
                                        <p:strVal val="visible"/>
                                      </p:to>
                                    </p:set>
                                    <p:anim calcmode="lin" valueType="num">
                                      <p:cBhvr additive="repl">
                                        <p:cTn id="1217" dur="500" fill="hold"/>
                                        <p:tgtEl>
                                          <p:spTgt spid="595">
                                            <p:txEl>
                                              <p:pRg st="5" end="5"/>
                                            </p:txEl>
                                          </p:spTgt>
                                        </p:tgtEl>
                                        <p:attrNameLst>
                                          <p:attrName>ppt_x</p:attrName>
                                        </p:attrNameLst>
                                      </p:cBhvr>
                                      <p:tavLst>
                                        <p:tav tm="0">
                                          <p:val>
                                            <p:strVal val="#ppt_x"/>
                                          </p:val>
                                        </p:tav>
                                        <p:tav tm="100000">
                                          <p:val>
                                            <p:strVal val="#ppt_x"/>
                                          </p:val>
                                        </p:tav>
                                      </p:tavLst>
                                    </p:anim>
                                    <p:anim calcmode="lin" valueType="num">
                                      <p:cBhvr additive="repl">
                                        <p:cTn id="1218" dur="500" fill="hold"/>
                                        <p:tgtEl>
                                          <p:spTgt spid="595">
                                            <p:txEl>
                                              <p:pRg st="5" end="5"/>
                                            </p:txEl>
                                          </p:spTgt>
                                        </p:tgtEl>
                                        <p:attrNameLst>
                                          <p:attrName>ppt_y</p:attrName>
                                        </p:attrNameLst>
                                      </p:cBhvr>
                                      <p:tavLst>
                                        <p:tav tm="0">
                                          <p:val>
                                            <p:strVal val="1+#ppt_h/2"/>
                                          </p:val>
                                        </p:tav>
                                        <p:tav tm="100000">
                                          <p:val>
                                            <p:strVal val="#ppt_y"/>
                                          </p:val>
                                        </p:tav>
                                      </p:tavLst>
                                    </p:anim>
                                  </p:childTnLst>
                                </p:cTn>
                              </p:par>
                              <p:par>
                                <p:cTn id="1219" nodeType="withEffect" fill="hold" presetClass="entr" presetID="2" presetSubtype="4">
                                  <p:stCondLst>
                                    <p:cond delay="0"/>
                                  </p:stCondLst>
                                  <p:childTnLst>
                                    <p:set>
                                      <p:cBhvr>
                                        <p:cTn id="1220" dur="1" fill="hold">
                                          <p:stCondLst>
                                            <p:cond delay="0"/>
                                          </p:stCondLst>
                                        </p:cTn>
                                        <p:tgtEl>
                                          <p:spTgt spid="595">
                                            <p:txEl>
                                              <p:pRg st="6" end="6"/>
                                            </p:txEl>
                                          </p:spTgt>
                                        </p:tgtEl>
                                        <p:attrNameLst>
                                          <p:attrName>style.visibility</p:attrName>
                                        </p:attrNameLst>
                                      </p:cBhvr>
                                      <p:to>
                                        <p:strVal val="visible"/>
                                      </p:to>
                                    </p:set>
                                    <p:anim calcmode="lin" valueType="num">
                                      <p:cBhvr additive="repl">
                                        <p:cTn id="1221" dur="500" fill="hold"/>
                                        <p:tgtEl>
                                          <p:spTgt spid="595">
                                            <p:txEl>
                                              <p:pRg st="6" end="6"/>
                                            </p:txEl>
                                          </p:spTgt>
                                        </p:tgtEl>
                                        <p:attrNameLst>
                                          <p:attrName>ppt_x</p:attrName>
                                        </p:attrNameLst>
                                      </p:cBhvr>
                                      <p:tavLst>
                                        <p:tav tm="0">
                                          <p:val>
                                            <p:strVal val="#ppt_x"/>
                                          </p:val>
                                        </p:tav>
                                        <p:tav tm="100000">
                                          <p:val>
                                            <p:strVal val="#ppt_x"/>
                                          </p:val>
                                        </p:tav>
                                      </p:tavLst>
                                    </p:anim>
                                    <p:anim calcmode="lin" valueType="num">
                                      <p:cBhvr additive="repl">
                                        <p:cTn id="1222" dur="500" fill="hold"/>
                                        <p:tgtEl>
                                          <p:spTgt spid="5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598" name="PlaceHolder 2"/>
          <p:cNvSpPr>
            <a:spLocks noGrp="1"/>
          </p:cNvSpPr>
          <p:nvPr>
            <p:ph/>
          </p:nvPr>
        </p:nvSpPr>
        <p:spPr>
          <a:xfrm>
            <a:off x="385200" y="1200960"/>
            <a:ext cx="7555320" cy="3449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Inserting a ‘3’ before the first occurrence of ‘4’:</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iterator it</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break</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is better to use a standard algorithm:</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auto </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find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
        <p:nvSpPr>
          <p:cNvPr id="599" name="PlaceHolder 3"/>
          <p:cNvSpPr>
            <a:spLocks noGrp="1"/>
          </p:cNvSpPr>
          <p:nvPr>
            <p:ph type="sldNum" idx="7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D6FF1F3-D4D0-4AF9-9038-E19D3E2FEC5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23" dur="indefinite" restart="never" nodeType="tmRoot">
          <p:childTnLst>
            <p:seq>
              <p:cTn id="1224" dur="indefinite" nodeType="mainSeq">
                <p:childTnLst>
                  <p:par>
                    <p:cTn id="1225" fill="hold">
                      <p:stCondLst>
                        <p:cond delay="indefinite"/>
                      </p:stCondLst>
                      <p:childTnLst>
                        <p:par>
                          <p:cTn id="1226" fill="hold">
                            <p:stCondLst>
                              <p:cond delay="0"/>
                            </p:stCondLst>
                            <p:childTnLst>
                              <p:par>
                                <p:cTn id="1227" nodeType="clickEffect" fill="hold" presetClass="entr" presetID="2" presetSubtype="4">
                                  <p:stCondLst>
                                    <p:cond delay="0"/>
                                  </p:stCondLst>
                                  <p:childTnLst>
                                    <p:set>
                                      <p:cBhvr>
                                        <p:cTn id="1228" dur="1" fill="hold">
                                          <p:stCondLst>
                                            <p:cond delay="0"/>
                                          </p:stCondLst>
                                        </p:cTn>
                                        <p:tgtEl>
                                          <p:spTgt spid="598">
                                            <p:txEl>
                                              <p:pRg st="9" end="9"/>
                                            </p:txEl>
                                          </p:spTgt>
                                        </p:tgtEl>
                                        <p:attrNameLst>
                                          <p:attrName>style.visibility</p:attrName>
                                        </p:attrNameLst>
                                      </p:cBhvr>
                                      <p:to>
                                        <p:strVal val="visible"/>
                                      </p:to>
                                    </p:set>
                                    <p:anim calcmode="lin" valueType="num">
                                      <p:cBhvr additive="repl">
                                        <p:cTn id="1229" dur="500" fill="hold"/>
                                        <p:tgtEl>
                                          <p:spTgt spid="598">
                                            <p:txEl>
                                              <p:pRg st="9" end="9"/>
                                            </p:txEl>
                                          </p:spTgt>
                                        </p:tgtEl>
                                        <p:attrNameLst>
                                          <p:attrName>ppt_x</p:attrName>
                                        </p:attrNameLst>
                                      </p:cBhvr>
                                      <p:tavLst>
                                        <p:tav tm="0">
                                          <p:val>
                                            <p:strVal val="#ppt_x"/>
                                          </p:val>
                                        </p:tav>
                                        <p:tav tm="100000">
                                          <p:val>
                                            <p:strVal val="#ppt_x"/>
                                          </p:val>
                                        </p:tav>
                                      </p:tavLst>
                                    </p:anim>
                                    <p:anim calcmode="lin" valueType="num">
                                      <p:cBhvr additive="repl">
                                        <p:cTn id="1230" dur="500" fill="hold"/>
                                        <p:tgtEl>
                                          <p:spTgt spid="598">
                                            <p:txEl>
                                              <p:pRg st="9" end="9"/>
                                            </p:txEl>
                                          </p:spTgt>
                                        </p:tgtEl>
                                        <p:attrNameLst>
                                          <p:attrName>ppt_y</p:attrName>
                                        </p:attrNameLst>
                                      </p:cBhvr>
                                      <p:tavLst>
                                        <p:tav tm="0">
                                          <p:val>
                                            <p:strVal val="1+#ppt_h/2"/>
                                          </p:val>
                                        </p:tav>
                                        <p:tav tm="100000">
                                          <p:val>
                                            <p:strVal val="#ppt_y"/>
                                          </p:val>
                                        </p:tav>
                                      </p:tavLst>
                                    </p:anim>
                                  </p:childTnLst>
                                </p:cTn>
                              </p:par>
                              <p:par>
                                <p:cTn id="1231" nodeType="withEffect" fill="hold" presetClass="entr" presetID="2" presetSubtype="4">
                                  <p:stCondLst>
                                    <p:cond delay="0"/>
                                  </p:stCondLst>
                                  <p:childTnLst>
                                    <p:set>
                                      <p:cBhvr>
                                        <p:cTn id="1232" dur="1" fill="hold">
                                          <p:stCondLst>
                                            <p:cond delay="0"/>
                                          </p:stCondLst>
                                        </p:cTn>
                                        <p:tgtEl>
                                          <p:spTgt spid="598">
                                            <p:txEl>
                                              <p:pRg st="10" end="10"/>
                                            </p:txEl>
                                          </p:spTgt>
                                        </p:tgtEl>
                                        <p:attrNameLst>
                                          <p:attrName>style.visibility</p:attrName>
                                        </p:attrNameLst>
                                      </p:cBhvr>
                                      <p:to>
                                        <p:strVal val="visible"/>
                                      </p:to>
                                    </p:set>
                                    <p:anim calcmode="lin" valueType="num">
                                      <p:cBhvr additive="repl">
                                        <p:cTn id="1233" dur="500" fill="hold"/>
                                        <p:tgtEl>
                                          <p:spTgt spid="598">
                                            <p:txEl>
                                              <p:pRg st="10" end="10"/>
                                            </p:txEl>
                                          </p:spTgt>
                                        </p:tgtEl>
                                        <p:attrNameLst>
                                          <p:attrName>ppt_x</p:attrName>
                                        </p:attrNameLst>
                                      </p:cBhvr>
                                      <p:tavLst>
                                        <p:tav tm="0">
                                          <p:val>
                                            <p:strVal val="#ppt_x"/>
                                          </p:val>
                                        </p:tav>
                                        <p:tav tm="100000">
                                          <p:val>
                                            <p:strVal val="#ppt_x"/>
                                          </p:val>
                                        </p:tav>
                                      </p:tavLst>
                                    </p:anim>
                                    <p:anim calcmode="lin" valueType="num">
                                      <p:cBhvr additive="repl">
                                        <p:cTn id="1234" dur="500" fill="hold"/>
                                        <p:tgtEl>
                                          <p:spTgt spid="598">
                                            <p:txEl>
                                              <p:pRg st="10" end="10"/>
                                            </p:txEl>
                                          </p:spTgt>
                                        </p:tgtEl>
                                        <p:attrNameLst>
                                          <p:attrName>ppt_y</p:attrName>
                                        </p:attrNameLst>
                                      </p:cBhvr>
                                      <p:tavLst>
                                        <p:tav tm="0">
                                          <p:val>
                                            <p:strVal val="1+#ppt_h/2"/>
                                          </p:val>
                                        </p:tav>
                                        <p:tav tm="100000">
                                          <p:val>
                                            <p:strVal val="#ppt_y"/>
                                          </p:val>
                                        </p:tav>
                                      </p:tavLst>
                                    </p:anim>
                                  </p:childTnLst>
                                </p:cTn>
                              </p:par>
                              <p:par>
                                <p:cTn id="1235" nodeType="withEffect" fill="hold" presetClass="entr" presetID="2" presetSubtype="4">
                                  <p:stCondLst>
                                    <p:cond delay="0"/>
                                  </p:stCondLst>
                                  <p:childTnLst>
                                    <p:set>
                                      <p:cBhvr>
                                        <p:cTn id="1236" dur="1" fill="hold">
                                          <p:stCondLst>
                                            <p:cond delay="0"/>
                                          </p:stCondLst>
                                        </p:cTn>
                                        <p:tgtEl>
                                          <p:spTgt spid="598">
                                            <p:txEl>
                                              <p:pRg st="11" end="11"/>
                                            </p:txEl>
                                          </p:spTgt>
                                        </p:tgtEl>
                                        <p:attrNameLst>
                                          <p:attrName>style.visibility</p:attrName>
                                        </p:attrNameLst>
                                      </p:cBhvr>
                                      <p:to>
                                        <p:strVal val="visible"/>
                                      </p:to>
                                    </p:set>
                                    <p:anim calcmode="lin" valueType="num">
                                      <p:cBhvr additive="repl">
                                        <p:cTn id="1237" dur="500" fill="hold"/>
                                        <p:tgtEl>
                                          <p:spTgt spid="598">
                                            <p:txEl>
                                              <p:pRg st="11" end="11"/>
                                            </p:txEl>
                                          </p:spTgt>
                                        </p:tgtEl>
                                        <p:attrNameLst>
                                          <p:attrName>ppt_x</p:attrName>
                                        </p:attrNameLst>
                                      </p:cBhvr>
                                      <p:tavLst>
                                        <p:tav tm="0">
                                          <p:val>
                                            <p:strVal val="#ppt_x"/>
                                          </p:val>
                                        </p:tav>
                                        <p:tav tm="100000">
                                          <p:val>
                                            <p:strVal val="#ppt_x"/>
                                          </p:val>
                                        </p:tav>
                                      </p:tavLst>
                                    </p:anim>
                                    <p:anim calcmode="lin" valueType="num">
                                      <p:cBhvr additive="repl">
                                        <p:cTn id="1238" dur="500" fill="hold"/>
                                        <p:tgtEl>
                                          <p:spTgt spid="59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01" name="PlaceHolder 2"/>
          <p:cNvSpPr>
            <a:spLocks noGrp="1"/>
          </p:cNvSpPr>
          <p:nvPr>
            <p:ph/>
          </p:nvPr>
        </p:nvSpPr>
        <p:spPr>
          <a:xfrm>
            <a:off x="385200" y="1200960"/>
            <a:ext cx="7555320" cy="1650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Note how the standard find function is not a member of std::vector:</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find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philosophy is that the std::find function should work with any sequence container that supports iterators, including your own.</a:t>
            </a:r>
            <a:endParaRPr b="0" lang="en-US" sz="2000" spc="-1" strike="noStrike">
              <a:latin typeface="Arial"/>
            </a:endParaRPr>
          </a:p>
        </p:txBody>
      </p:sp>
      <p:sp>
        <p:nvSpPr>
          <p:cNvPr id="602" name="PlaceHolder 3"/>
          <p:cNvSpPr>
            <a:spLocks noGrp="1"/>
          </p:cNvSpPr>
          <p:nvPr>
            <p:ph type="sldNum" idx="7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31DC8A3-3BE9-4DBA-96D5-70DA7E3EED7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39" dur="indefinite" restart="never" nodeType="tmRoot">
          <p:childTnLst>
            <p:seq>
              <p:cTn id="1240" dur="indefinite" nodeType="mainSeq">
                <p:childTnLst>
                  <p:par>
                    <p:cTn id="1241" fill="hold">
                      <p:stCondLst>
                        <p:cond delay="indefinite"/>
                      </p:stCondLst>
                      <p:childTnLst>
                        <p:par>
                          <p:cTn id="1242" fill="hold">
                            <p:stCondLst>
                              <p:cond delay="0"/>
                            </p:stCondLst>
                            <p:childTnLst>
                              <p:par>
                                <p:cTn id="1243" nodeType="clickEffect" fill="hold" presetClass="entr" presetID="2" presetSubtype="4">
                                  <p:stCondLst>
                                    <p:cond delay="0"/>
                                  </p:stCondLst>
                                  <p:childTnLst>
                                    <p:set>
                                      <p:cBhvr>
                                        <p:cTn id="1244" dur="1" fill="hold">
                                          <p:stCondLst>
                                            <p:cond delay="0"/>
                                          </p:stCondLst>
                                        </p:cTn>
                                        <p:tgtEl>
                                          <p:spTgt spid="601">
                                            <p:txEl>
                                              <p:pRg st="3" end="3"/>
                                            </p:txEl>
                                          </p:spTgt>
                                        </p:tgtEl>
                                        <p:attrNameLst>
                                          <p:attrName>style.visibility</p:attrName>
                                        </p:attrNameLst>
                                      </p:cBhvr>
                                      <p:to>
                                        <p:strVal val="visible"/>
                                      </p:to>
                                    </p:set>
                                    <p:anim calcmode="lin" valueType="num">
                                      <p:cBhvr additive="repl">
                                        <p:cTn id="1245" dur="500" fill="hold"/>
                                        <p:tgtEl>
                                          <p:spTgt spid="601">
                                            <p:txEl>
                                              <p:pRg st="3" end="3"/>
                                            </p:txEl>
                                          </p:spTgt>
                                        </p:tgtEl>
                                        <p:attrNameLst>
                                          <p:attrName>ppt_x</p:attrName>
                                        </p:attrNameLst>
                                      </p:cBhvr>
                                      <p:tavLst>
                                        <p:tav tm="0">
                                          <p:val>
                                            <p:strVal val="#ppt_x"/>
                                          </p:val>
                                        </p:tav>
                                        <p:tav tm="100000">
                                          <p:val>
                                            <p:strVal val="#ppt_x"/>
                                          </p:val>
                                        </p:tav>
                                      </p:tavLst>
                                    </p:anim>
                                    <p:anim calcmode="lin" valueType="num">
                                      <p:cBhvr additive="repl">
                                        <p:cTn id="1246" dur="500" fill="hold"/>
                                        <p:tgtEl>
                                          <p:spTgt spid="6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04" name="PlaceHolder 2"/>
          <p:cNvSpPr>
            <a:spLocks noGrp="1"/>
          </p:cNvSpPr>
          <p:nvPr>
            <p:ph/>
          </p:nvPr>
        </p:nvSpPr>
        <p:spPr>
          <a:xfrm>
            <a:off x="385200" y="1200960"/>
            <a:ext cx="7555320" cy="1724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STL algorithms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Algorithms of the STL usually work on iterators.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they can be used on different types of containers.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create your own container, and you provide iterators for your containers, you can use the STL algorithms on them.</a:t>
            </a:r>
            <a:endParaRPr b="0" lang="en-US" sz="2000" spc="-1" strike="noStrike">
              <a:latin typeface="Arial"/>
            </a:endParaRPr>
          </a:p>
        </p:txBody>
      </p:sp>
      <p:sp>
        <p:nvSpPr>
          <p:cNvPr id="605" name="PlaceHolder 3"/>
          <p:cNvSpPr>
            <a:spLocks noGrp="1"/>
          </p:cNvSpPr>
          <p:nvPr>
            <p:ph type="sldNum" idx="7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5D59F5D-7540-49CF-897E-C787B1968C6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47" dur="indefinite" restart="never" nodeType="tmRoot">
          <p:childTnLst>
            <p:seq>
              <p:cTn id="1248" dur="indefinite" nodeType="mainSeq">
                <p:childTnLst>
                  <p:par>
                    <p:cTn id="1249" fill="hold">
                      <p:stCondLst>
                        <p:cond delay="indefinite"/>
                      </p:stCondLst>
                      <p:childTnLst>
                        <p:par>
                          <p:cTn id="1250" fill="hold">
                            <p:stCondLst>
                              <p:cond delay="0"/>
                            </p:stCondLst>
                            <p:childTnLst>
                              <p:par>
                                <p:cTn id="1251" nodeType="clickEffect" fill="hold" presetClass="entr" presetID="2" presetSubtype="4">
                                  <p:stCondLst>
                                    <p:cond delay="0"/>
                                  </p:stCondLst>
                                  <p:childTnLst>
                                    <p:set>
                                      <p:cBhvr>
                                        <p:cTn id="1252" dur="1" fill="hold">
                                          <p:stCondLst>
                                            <p:cond delay="0"/>
                                          </p:stCondLst>
                                        </p:cTn>
                                        <p:tgtEl>
                                          <p:spTgt spid="604">
                                            <p:txEl>
                                              <p:pRg st="2" end="2"/>
                                            </p:txEl>
                                          </p:spTgt>
                                        </p:tgtEl>
                                        <p:attrNameLst>
                                          <p:attrName>style.visibility</p:attrName>
                                        </p:attrNameLst>
                                      </p:cBhvr>
                                      <p:to>
                                        <p:strVal val="visible"/>
                                      </p:to>
                                    </p:set>
                                    <p:anim calcmode="lin" valueType="num">
                                      <p:cBhvr additive="repl">
                                        <p:cTn id="1253" dur="500" fill="hold"/>
                                        <p:tgtEl>
                                          <p:spTgt spid="604">
                                            <p:txEl>
                                              <p:pRg st="2" end="2"/>
                                            </p:txEl>
                                          </p:spTgt>
                                        </p:tgtEl>
                                        <p:attrNameLst>
                                          <p:attrName>ppt_x</p:attrName>
                                        </p:attrNameLst>
                                      </p:cBhvr>
                                      <p:tavLst>
                                        <p:tav tm="0">
                                          <p:val>
                                            <p:strVal val="#ppt_x"/>
                                          </p:val>
                                        </p:tav>
                                        <p:tav tm="100000">
                                          <p:val>
                                            <p:strVal val="#ppt_x"/>
                                          </p:val>
                                        </p:tav>
                                      </p:tavLst>
                                    </p:anim>
                                    <p:anim calcmode="lin" valueType="num">
                                      <p:cBhvr additive="repl">
                                        <p:cTn id="1254" dur="500" fill="hold"/>
                                        <p:tgtEl>
                                          <p:spTgt spid="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2" presetSubtype="4">
                                  <p:stCondLst>
                                    <p:cond delay="0"/>
                                  </p:stCondLst>
                                  <p:childTnLst>
                                    <p:set>
                                      <p:cBhvr>
                                        <p:cTn id="1258" dur="1" fill="hold">
                                          <p:stCondLst>
                                            <p:cond delay="0"/>
                                          </p:stCondLst>
                                        </p:cTn>
                                        <p:tgtEl>
                                          <p:spTgt spid="604">
                                            <p:txEl>
                                              <p:pRg st="3" end="3"/>
                                            </p:txEl>
                                          </p:spTgt>
                                        </p:tgtEl>
                                        <p:attrNameLst>
                                          <p:attrName>style.visibility</p:attrName>
                                        </p:attrNameLst>
                                      </p:cBhvr>
                                      <p:to>
                                        <p:strVal val="visible"/>
                                      </p:to>
                                    </p:set>
                                    <p:anim calcmode="lin" valueType="num">
                                      <p:cBhvr additive="repl">
                                        <p:cTn id="1259" dur="500" fill="hold"/>
                                        <p:tgtEl>
                                          <p:spTgt spid="604">
                                            <p:txEl>
                                              <p:pRg st="3" end="3"/>
                                            </p:txEl>
                                          </p:spTgt>
                                        </p:tgtEl>
                                        <p:attrNameLst>
                                          <p:attrName>ppt_x</p:attrName>
                                        </p:attrNameLst>
                                      </p:cBhvr>
                                      <p:tavLst>
                                        <p:tav tm="0">
                                          <p:val>
                                            <p:strVal val="#ppt_x"/>
                                          </p:val>
                                        </p:tav>
                                        <p:tav tm="100000">
                                          <p:val>
                                            <p:strVal val="#ppt_x"/>
                                          </p:val>
                                        </p:tav>
                                      </p:tavLst>
                                    </p:anim>
                                    <p:anim calcmode="lin" valueType="num">
                                      <p:cBhvr additive="repl">
                                        <p:cTn id="1260" dur="500" fill="hold"/>
                                        <p:tgtEl>
                                          <p:spTgt spid="6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75" name="PlaceHolder 2"/>
          <p:cNvSpPr>
            <a:spLocks noGrp="1"/>
          </p:cNvSpPr>
          <p:nvPr>
            <p:ph/>
          </p:nvPr>
        </p:nvSpPr>
        <p:spPr>
          <a:xfrm>
            <a:off x="385200" y="1200960"/>
            <a:ext cx="7555320" cy="153972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C++ is statically typed.</a:t>
            </a:r>
            <a:endParaRPr b="0" lang="en-US" sz="2000" spc="-1" strike="noStrike">
              <a:latin typeface="Arial"/>
            </a:endParaRPr>
          </a:p>
          <a:p>
            <a:pPr marL="1440">
              <a:lnSpc>
                <a:spcPct val="100000"/>
              </a:lnSpc>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0" lang="en-US" sz="2000" spc="-1" strike="noStrike">
              <a:latin typeface="Arial"/>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Variables must be declared before they are used</a:t>
            </a:r>
            <a:endParaRPr b="0" lang="en-US" sz="2000" spc="-1" strike="noStrike">
              <a:latin typeface="Arial"/>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Their type can never change</a:t>
            </a:r>
            <a:endParaRPr b="0" lang="en-US" sz="2000" spc="-1" strike="noStrike">
              <a:latin typeface="Arial"/>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9a0000"/>
                </a:solidFill>
                <a:latin typeface="Calibri"/>
                <a:ea typeface="ＭＳ Ｐゴシック"/>
              </a:rPr>
              <a:t>(not: Python, Ruby)</a:t>
            </a:r>
            <a:endParaRPr b="0" lang="en-US" sz="2000" spc="-1" strike="noStrike">
              <a:latin typeface="Arial"/>
            </a:endParaRPr>
          </a:p>
        </p:txBody>
      </p:sp>
      <p:sp>
        <p:nvSpPr>
          <p:cNvPr id="376" name="PlaceHolder 3"/>
          <p:cNvSpPr>
            <a:spLocks noGrp="1"/>
          </p:cNvSpPr>
          <p:nvPr>
            <p:ph type="sldNum" idx="1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799BFCA-9A95-4A08-8113-279303DD61A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375">
                                            <p:txEl>
                                              <p:pRg st="2" end="2"/>
                                            </p:txEl>
                                          </p:spTgt>
                                        </p:tgtEl>
                                        <p:attrNameLst>
                                          <p:attrName>style.visibility</p:attrName>
                                        </p:attrNameLst>
                                      </p:cBhvr>
                                      <p:to>
                                        <p:strVal val="visible"/>
                                      </p:to>
                                    </p:set>
                                    <p:anim calcmode="lin" valueType="num">
                                      <p:cBhvr additive="repl">
                                        <p:cTn id="79" dur="500" fill="hold"/>
                                        <p:tgtEl>
                                          <p:spTgt spid="375">
                                            <p:txEl>
                                              <p:pRg st="2" end="2"/>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3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375">
                                            <p:txEl>
                                              <p:pRg st="3" end="3"/>
                                            </p:txEl>
                                          </p:spTgt>
                                        </p:tgtEl>
                                        <p:attrNameLst>
                                          <p:attrName>style.visibility</p:attrName>
                                        </p:attrNameLst>
                                      </p:cBhvr>
                                      <p:to>
                                        <p:strVal val="visible"/>
                                      </p:to>
                                    </p:set>
                                    <p:anim calcmode="lin" valueType="num">
                                      <p:cBhvr additive="repl">
                                        <p:cTn id="85" dur="500" fill="hold"/>
                                        <p:tgtEl>
                                          <p:spTgt spid="375">
                                            <p:txEl>
                                              <p:pRg st="3" end="3"/>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3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375">
                                            <p:txEl>
                                              <p:pRg st="4" end="4"/>
                                            </p:txEl>
                                          </p:spTgt>
                                        </p:tgtEl>
                                        <p:attrNameLst>
                                          <p:attrName>style.visibility</p:attrName>
                                        </p:attrNameLst>
                                      </p:cBhvr>
                                      <p:to>
                                        <p:strVal val="visible"/>
                                      </p:to>
                                    </p:set>
                                    <p:anim calcmode="lin" valueType="num">
                                      <p:cBhvr additive="repl">
                                        <p:cTn id="91" dur="500" fill="hold"/>
                                        <p:tgtEl>
                                          <p:spTgt spid="375">
                                            <p:txEl>
                                              <p:pRg st="4" end="4"/>
                                            </p:txEl>
                                          </p:spTgt>
                                        </p:tgtEl>
                                        <p:attrNameLst>
                                          <p:attrName>ppt_x</p:attrName>
                                        </p:attrNameLst>
                                      </p:cBhvr>
                                      <p:tavLst>
                                        <p:tav tm="0">
                                          <p:val>
                                            <p:strVal val="#ppt_x"/>
                                          </p:val>
                                        </p:tav>
                                        <p:tav tm="100000">
                                          <p:val>
                                            <p:strVal val="#ppt_x"/>
                                          </p:val>
                                        </p:tav>
                                      </p:tavLst>
                                    </p:anim>
                                    <p:anim calcmode="lin" valueType="num">
                                      <p:cBhvr additive="repl">
                                        <p:cTn id="92" dur="500" fill="hold"/>
                                        <p:tgtEl>
                                          <p:spTgt spid="3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07" name="PlaceHolder 2"/>
          <p:cNvSpPr>
            <a:spLocks noGrp="1"/>
          </p:cNvSpPr>
          <p:nvPr>
            <p:ph/>
          </p:nvPr>
        </p:nvSpPr>
        <p:spPr>
          <a:xfrm>
            <a:off x="385200" y="1200960"/>
            <a:ext cx="7555320" cy="1785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STL algorithms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Variety of purposes (searching, sorting, counting, manipulating ).</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Efficient and easy to use.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standard containers and algorithms if you can.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an example we will look at std::sort.</a:t>
            </a:r>
            <a:endParaRPr b="0" lang="en-US" sz="2000" spc="-1" strike="noStrike">
              <a:latin typeface="Arial"/>
            </a:endParaRPr>
          </a:p>
        </p:txBody>
      </p:sp>
      <p:sp>
        <p:nvSpPr>
          <p:cNvPr id="608" name="PlaceHolder 3"/>
          <p:cNvSpPr>
            <a:spLocks noGrp="1"/>
          </p:cNvSpPr>
          <p:nvPr>
            <p:ph type="sldNum" idx="8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9B2A9AF-CF32-48FE-AAB6-8B6EADFB1BD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61" dur="indefinite" restart="never" nodeType="tmRoot">
          <p:childTnLst>
            <p:seq>
              <p:cTn id="1262" dur="indefinite" nodeType="mainSeq">
                <p:childTnLst>
                  <p:par>
                    <p:cTn id="1263" fill="hold">
                      <p:stCondLst>
                        <p:cond delay="indefinite"/>
                      </p:stCondLst>
                      <p:childTnLst>
                        <p:par>
                          <p:cTn id="1264" fill="hold">
                            <p:stCondLst>
                              <p:cond delay="0"/>
                            </p:stCondLst>
                            <p:childTnLst>
                              <p:par>
                                <p:cTn id="1265" nodeType="clickEffect" fill="hold" presetClass="entr" presetID="2" presetSubtype="4">
                                  <p:stCondLst>
                                    <p:cond delay="0"/>
                                  </p:stCondLst>
                                  <p:childTnLst>
                                    <p:set>
                                      <p:cBhvr>
                                        <p:cTn id="1266" dur="1" fill="hold">
                                          <p:stCondLst>
                                            <p:cond delay="0"/>
                                          </p:stCondLst>
                                        </p:cTn>
                                        <p:tgtEl>
                                          <p:spTgt spid="607">
                                            <p:txEl>
                                              <p:pRg st="2" end="2"/>
                                            </p:txEl>
                                          </p:spTgt>
                                        </p:tgtEl>
                                        <p:attrNameLst>
                                          <p:attrName>style.visibility</p:attrName>
                                        </p:attrNameLst>
                                      </p:cBhvr>
                                      <p:to>
                                        <p:strVal val="visible"/>
                                      </p:to>
                                    </p:set>
                                    <p:anim calcmode="lin" valueType="num">
                                      <p:cBhvr additive="repl">
                                        <p:cTn id="1267" dur="500" fill="hold"/>
                                        <p:tgtEl>
                                          <p:spTgt spid="607">
                                            <p:txEl>
                                              <p:pRg st="2" end="2"/>
                                            </p:txEl>
                                          </p:spTgt>
                                        </p:tgtEl>
                                        <p:attrNameLst>
                                          <p:attrName>ppt_x</p:attrName>
                                        </p:attrNameLst>
                                      </p:cBhvr>
                                      <p:tavLst>
                                        <p:tav tm="0">
                                          <p:val>
                                            <p:strVal val="#ppt_x"/>
                                          </p:val>
                                        </p:tav>
                                        <p:tav tm="100000">
                                          <p:val>
                                            <p:strVal val="#ppt_x"/>
                                          </p:val>
                                        </p:tav>
                                      </p:tavLst>
                                    </p:anim>
                                    <p:anim calcmode="lin" valueType="num">
                                      <p:cBhvr additive="repl">
                                        <p:cTn id="1268" dur="500" fill="hold"/>
                                        <p:tgtEl>
                                          <p:spTgt spid="6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69" fill="hold">
                      <p:stCondLst>
                        <p:cond delay="indefinite"/>
                      </p:stCondLst>
                      <p:childTnLst>
                        <p:par>
                          <p:cTn id="1270" fill="hold">
                            <p:stCondLst>
                              <p:cond delay="0"/>
                            </p:stCondLst>
                            <p:childTnLst>
                              <p:par>
                                <p:cTn id="1271" nodeType="clickEffect" fill="hold" presetClass="entr" presetID="2" presetSubtype="4">
                                  <p:stCondLst>
                                    <p:cond delay="0"/>
                                  </p:stCondLst>
                                  <p:childTnLst>
                                    <p:set>
                                      <p:cBhvr>
                                        <p:cTn id="1272" dur="1" fill="hold">
                                          <p:stCondLst>
                                            <p:cond delay="0"/>
                                          </p:stCondLst>
                                        </p:cTn>
                                        <p:tgtEl>
                                          <p:spTgt spid="607">
                                            <p:txEl>
                                              <p:pRg st="3" end="3"/>
                                            </p:txEl>
                                          </p:spTgt>
                                        </p:tgtEl>
                                        <p:attrNameLst>
                                          <p:attrName>style.visibility</p:attrName>
                                        </p:attrNameLst>
                                      </p:cBhvr>
                                      <p:to>
                                        <p:strVal val="visible"/>
                                      </p:to>
                                    </p:set>
                                    <p:anim calcmode="lin" valueType="num">
                                      <p:cBhvr additive="repl">
                                        <p:cTn id="1273" dur="500" fill="hold"/>
                                        <p:tgtEl>
                                          <p:spTgt spid="607">
                                            <p:txEl>
                                              <p:pRg st="3" end="3"/>
                                            </p:txEl>
                                          </p:spTgt>
                                        </p:tgtEl>
                                        <p:attrNameLst>
                                          <p:attrName>ppt_x</p:attrName>
                                        </p:attrNameLst>
                                      </p:cBhvr>
                                      <p:tavLst>
                                        <p:tav tm="0">
                                          <p:val>
                                            <p:strVal val="#ppt_x"/>
                                          </p:val>
                                        </p:tav>
                                        <p:tav tm="100000">
                                          <p:val>
                                            <p:strVal val="#ppt_x"/>
                                          </p:val>
                                        </p:tav>
                                      </p:tavLst>
                                    </p:anim>
                                    <p:anim calcmode="lin" valueType="num">
                                      <p:cBhvr additive="repl">
                                        <p:cTn id="1274" dur="500" fill="hold"/>
                                        <p:tgtEl>
                                          <p:spTgt spid="6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75" fill="hold">
                      <p:stCondLst>
                        <p:cond delay="indefinite"/>
                      </p:stCondLst>
                      <p:childTnLst>
                        <p:par>
                          <p:cTn id="1276" fill="hold">
                            <p:stCondLst>
                              <p:cond delay="0"/>
                            </p:stCondLst>
                            <p:childTnLst>
                              <p:par>
                                <p:cTn id="1277" nodeType="clickEffect" fill="hold" presetClass="entr" presetID="2" presetSubtype="4">
                                  <p:stCondLst>
                                    <p:cond delay="0"/>
                                  </p:stCondLst>
                                  <p:childTnLst>
                                    <p:set>
                                      <p:cBhvr>
                                        <p:cTn id="1278" dur="1" fill="hold">
                                          <p:stCondLst>
                                            <p:cond delay="0"/>
                                          </p:stCondLst>
                                        </p:cTn>
                                        <p:tgtEl>
                                          <p:spTgt spid="607">
                                            <p:txEl>
                                              <p:pRg st="4" end="4"/>
                                            </p:txEl>
                                          </p:spTgt>
                                        </p:tgtEl>
                                        <p:attrNameLst>
                                          <p:attrName>style.visibility</p:attrName>
                                        </p:attrNameLst>
                                      </p:cBhvr>
                                      <p:to>
                                        <p:strVal val="visible"/>
                                      </p:to>
                                    </p:set>
                                    <p:anim calcmode="lin" valueType="num">
                                      <p:cBhvr additive="repl">
                                        <p:cTn id="1279" dur="500" fill="hold"/>
                                        <p:tgtEl>
                                          <p:spTgt spid="607">
                                            <p:txEl>
                                              <p:pRg st="4" end="4"/>
                                            </p:txEl>
                                          </p:spTgt>
                                        </p:tgtEl>
                                        <p:attrNameLst>
                                          <p:attrName>ppt_x</p:attrName>
                                        </p:attrNameLst>
                                      </p:cBhvr>
                                      <p:tavLst>
                                        <p:tav tm="0">
                                          <p:val>
                                            <p:strVal val="#ppt_x"/>
                                          </p:val>
                                        </p:tav>
                                        <p:tav tm="100000">
                                          <p:val>
                                            <p:strVal val="#ppt_x"/>
                                          </p:val>
                                        </p:tav>
                                      </p:tavLst>
                                    </p:anim>
                                    <p:anim calcmode="lin" valueType="num">
                                      <p:cBhvr additive="repl">
                                        <p:cTn id="1280" dur="500" fill="hold"/>
                                        <p:tgtEl>
                                          <p:spTgt spid="6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10" name="PlaceHolder 2"/>
          <p:cNvSpPr>
            <a:spLocks noGrp="1"/>
          </p:cNvSpPr>
          <p:nvPr>
            <p:ph/>
          </p:nvPr>
        </p:nvSpPr>
        <p:spPr>
          <a:xfrm>
            <a:off x="385200" y="1200960"/>
            <a:ext cx="7555320" cy="2858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Sort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Use std::sort to sort a sequence container.</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&lt;algorithm&gt;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7</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C++11 only</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sort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Output: 2, 3, 5, 7,</a:t>
            </a:r>
            <a:endParaRPr b="0" lang="en-US" sz="2000" spc="-1" strike="noStrike">
              <a:latin typeface="Arial"/>
            </a:endParaRPr>
          </a:p>
        </p:txBody>
      </p:sp>
      <p:sp>
        <p:nvSpPr>
          <p:cNvPr id="611" name="PlaceHolder 3"/>
          <p:cNvSpPr>
            <a:spLocks noGrp="1"/>
          </p:cNvSpPr>
          <p:nvPr>
            <p:ph type="sldNum" idx="8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95E642-C3BC-48BB-A6B2-21C07486A0D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81" dur="indefinite" restart="never" nodeType="tmRoot">
          <p:childTnLst>
            <p:seq>
              <p:cTn id="1282" dur="indefinite" nodeType="mainSeq">
                <p:childTnLst>
                  <p:par>
                    <p:cTn id="1283" fill="hold">
                      <p:stCondLst>
                        <p:cond delay="indefinite"/>
                      </p:stCondLst>
                      <p:childTnLst>
                        <p:par>
                          <p:cTn id="1284" fill="hold">
                            <p:stCondLst>
                              <p:cond delay="0"/>
                            </p:stCondLst>
                            <p:childTnLst>
                              <p:par>
                                <p:cTn id="1285" nodeType="clickEffect" fill="hold" presetClass="entr" presetID="2" presetSubtype="4">
                                  <p:stCondLst>
                                    <p:cond delay="0"/>
                                  </p:stCondLst>
                                  <p:childTnLst>
                                    <p:set>
                                      <p:cBhvr>
                                        <p:cTn id="1286" dur="1" fill="hold">
                                          <p:stCondLst>
                                            <p:cond delay="0"/>
                                          </p:stCondLst>
                                        </p:cTn>
                                        <p:tgtEl>
                                          <p:spTgt spid="610">
                                            <p:txEl>
                                              <p:pRg st="9" end="9"/>
                                            </p:txEl>
                                          </p:spTgt>
                                        </p:tgtEl>
                                        <p:attrNameLst>
                                          <p:attrName>style.visibility</p:attrName>
                                        </p:attrNameLst>
                                      </p:cBhvr>
                                      <p:to>
                                        <p:strVal val="visible"/>
                                      </p:to>
                                    </p:set>
                                    <p:anim calcmode="lin" valueType="num">
                                      <p:cBhvr additive="repl">
                                        <p:cTn id="1287" dur="500" fill="hold"/>
                                        <p:tgtEl>
                                          <p:spTgt spid="610">
                                            <p:txEl>
                                              <p:pRg st="9" end="9"/>
                                            </p:txEl>
                                          </p:spTgt>
                                        </p:tgtEl>
                                        <p:attrNameLst>
                                          <p:attrName>ppt_x</p:attrName>
                                        </p:attrNameLst>
                                      </p:cBhvr>
                                      <p:tavLst>
                                        <p:tav tm="0">
                                          <p:val>
                                            <p:strVal val="#ppt_x"/>
                                          </p:val>
                                        </p:tav>
                                        <p:tav tm="100000">
                                          <p:val>
                                            <p:strVal val="#ppt_x"/>
                                          </p:val>
                                        </p:tav>
                                      </p:tavLst>
                                    </p:anim>
                                    <p:anim calcmode="lin" valueType="num">
                                      <p:cBhvr additive="repl">
                                        <p:cTn id="1288" dur="500" fill="hold"/>
                                        <p:tgtEl>
                                          <p:spTgt spid="6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13" name="PlaceHolder 2"/>
          <p:cNvSpPr>
            <a:spLocks noGrp="1"/>
          </p:cNvSpPr>
          <p:nvPr>
            <p:ph/>
          </p:nvPr>
        </p:nvSpPr>
        <p:spPr>
          <a:xfrm>
            <a:off x="385200" y="1200960"/>
            <a:ext cx="7555320" cy="1785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Sort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Numbers are sorted in incremental order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Strings are sorted in alphabetical order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 sort Persons an ordering method is needed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More on this later</a:t>
            </a:r>
            <a:endParaRPr b="0" lang="en-US" sz="2000" spc="-1" strike="noStrike">
              <a:latin typeface="Arial"/>
            </a:endParaRPr>
          </a:p>
        </p:txBody>
      </p:sp>
      <p:sp>
        <p:nvSpPr>
          <p:cNvPr id="614" name="PlaceHolder 3"/>
          <p:cNvSpPr>
            <a:spLocks noGrp="1"/>
          </p:cNvSpPr>
          <p:nvPr>
            <p:ph type="sldNum" idx="8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D36D055-1766-4190-B911-9F3B3D690AE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89" dur="indefinite" restart="never" nodeType="tmRoot">
          <p:childTnLst>
            <p:seq>
              <p:cTn id="1290" dur="indefinite" nodeType="mainSeq">
                <p:childTnLst>
                  <p:par>
                    <p:cTn id="1291" fill="hold">
                      <p:stCondLst>
                        <p:cond delay="indefinite"/>
                      </p:stCondLst>
                      <p:childTnLst>
                        <p:par>
                          <p:cTn id="1292" fill="hold">
                            <p:stCondLst>
                              <p:cond delay="0"/>
                            </p:stCondLst>
                            <p:childTnLst>
                              <p:par>
                                <p:cTn id="1293" nodeType="clickEffect" fill="hold" presetClass="entr" presetID="2" presetSubtype="4">
                                  <p:stCondLst>
                                    <p:cond delay="0"/>
                                  </p:stCondLst>
                                  <p:childTnLst>
                                    <p:set>
                                      <p:cBhvr>
                                        <p:cTn id="1294" dur="1" fill="hold">
                                          <p:stCondLst>
                                            <p:cond delay="0"/>
                                          </p:stCondLst>
                                        </p:cTn>
                                        <p:tgtEl>
                                          <p:spTgt spid="613">
                                            <p:txEl>
                                              <p:pRg st="2" end="2"/>
                                            </p:txEl>
                                          </p:spTgt>
                                        </p:tgtEl>
                                        <p:attrNameLst>
                                          <p:attrName>style.visibility</p:attrName>
                                        </p:attrNameLst>
                                      </p:cBhvr>
                                      <p:to>
                                        <p:strVal val="visible"/>
                                      </p:to>
                                    </p:set>
                                    <p:anim calcmode="lin" valueType="num">
                                      <p:cBhvr additive="repl">
                                        <p:cTn id="1295" dur="500" fill="hold"/>
                                        <p:tgtEl>
                                          <p:spTgt spid="613">
                                            <p:txEl>
                                              <p:pRg st="2" end="2"/>
                                            </p:txEl>
                                          </p:spTgt>
                                        </p:tgtEl>
                                        <p:attrNameLst>
                                          <p:attrName>ppt_x</p:attrName>
                                        </p:attrNameLst>
                                      </p:cBhvr>
                                      <p:tavLst>
                                        <p:tav tm="0">
                                          <p:val>
                                            <p:strVal val="#ppt_x"/>
                                          </p:val>
                                        </p:tav>
                                        <p:tav tm="100000">
                                          <p:val>
                                            <p:strVal val="#ppt_x"/>
                                          </p:val>
                                        </p:tav>
                                      </p:tavLst>
                                    </p:anim>
                                    <p:anim calcmode="lin" valueType="num">
                                      <p:cBhvr additive="repl">
                                        <p:cTn id="1296" dur="500" fill="hold"/>
                                        <p:tgtEl>
                                          <p:spTgt spid="6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97" fill="hold">
                      <p:stCondLst>
                        <p:cond delay="indefinite"/>
                      </p:stCondLst>
                      <p:childTnLst>
                        <p:par>
                          <p:cTn id="1298" fill="hold">
                            <p:stCondLst>
                              <p:cond delay="0"/>
                            </p:stCondLst>
                            <p:childTnLst>
                              <p:par>
                                <p:cTn id="1299" nodeType="clickEffect" fill="hold" presetClass="entr" presetID="2" presetSubtype="4">
                                  <p:stCondLst>
                                    <p:cond delay="0"/>
                                  </p:stCondLst>
                                  <p:childTnLst>
                                    <p:set>
                                      <p:cBhvr>
                                        <p:cTn id="1300" dur="1" fill="hold">
                                          <p:stCondLst>
                                            <p:cond delay="0"/>
                                          </p:stCondLst>
                                        </p:cTn>
                                        <p:tgtEl>
                                          <p:spTgt spid="613">
                                            <p:txEl>
                                              <p:pRg st="3" end="3"/>
                                            </p:txEl>
                                          </p:spTgt>
                                        </p:tgtEl>
                                        <p:attrNameLst>
                                          <p:attrName>style.visibility</p:attrName>
                                        </p:attrNameLst>
                                      </p:cBhvr>
                                      <p:to>
                                        <p:strVal val="visible"/>
                                      </p:to>
                                    </p:set>
                                    <p:anim calcmode="lin" valueType="num">
                                      <p:cBhvr additive="repl">
                                        <p:cTn id="1301" dur="500" fill="hold"/>
                                        <p:tgtEl>
                                          <p:spTgt spid="613">
                                            <p:txEl>
                                              <p:pRg st="3" end="3"/>
                                            </p:txEl>
                                          </p:spTgt>
                                        </p:tgtEl>
                                        <p:attrNameLst>
                                          <p:attrName>ppt_x</p:attrName>
                                        </p:attrNameLst>
                                      </p:cBhvr>
                                      <p:tavLst>
                                        <p:tav tm="0">
                                          <p:val>
                                            <p:strVal val="#ppt_x"/>
                                          </p:val>
                                        </p:tav>
                                        <p:tav tm="100000">
                                          <p:val>
                                            <p:strVal val="#ppt_x"/>
                                          </p:val>
                                        </p:tav>
                                      </p:tavLst>
                                    </p:anim>
                                    <p:anim calcmode="lin" valueType="num">
                                      <p:cBhvr additive="repl">
                                        <p:cTn id="1302" dur="500" fill="hold"/>
                                        <p:tgtEl>
                                          <p:spTgt spid="6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03" fill="hold">
                      <p:stCondLst>
                        <p:cond delay="indefinite"/>
                      </p:stCondLst>
                      <p:childTnLst>
                        <p:par>
                          <p:cTn id="1304" fill="hold">
                            <p:stCondLst>
                              <p:cond delay="0"/>
                            </p:stCondLst>
                            <p:childTnLst>
                              <p:par>
                                <p:cTn id="1305" nodeType="clickEffect" fill="hold" presetClass="entr" presetID="2" presetSubtype="4">
                                  <p:stCondLst>
                                    <p:cond delay="0"/>
                                  </p:stCondLst>
                                  <p:childTnLst>
                                    <p:set>
                                      <p:cBhvr>
                                        <p:cTn id="1306" dur="1" fill="hold">
                                          <p:stCondLst>
                                            <p:cond delay="0"/>
                                          </p:stCondLst>
                                        </p:cTn>
                                        <p:tgtEl>
                                          <p:spTgt spid="613">
                                            <p:txEl>
                                              <p:pRg st="4" end="4"/>
                                            </p:txEl>
                                          </p:spTgt>
                                        </p:tgtEl>
                                        <p:attrNameLst>
                                          <p:attrName>style.visibility</p:attrName>
                                        </p:attrNameLst>
                                      </p:cBhvr>
                                      <p:to>
                                        <p:strVal val="visible"/>
                                      </p:to>
                                    </p:set>
                                    <p:anim calcmode="lin" valueType="num">
                                      <p:cBhvr additive="repl">
                                        <p:cTn id="1307" dur="500" fill="hold"/>
                                        <p:tgtEl>
                                          <p:spTgt spid="613">
                                            <p:txEl>
                                              <p:pRg st="4" end="4"/>
                                            </p:txEl>
                                          </p:spTgt>
                                        </p:tgtEl>
                                        <p:attrNameLst>
                                          <p:attrName>ppt_x</p:attrName>
                                        </p:attrNameLst>
                                      </p:cBhvr>
                                      <p:tavLst>
                                        <p:tav tm="0">
                                          <p:val>
                                            <p:strVal val="#ppt_x"/>
                                          </p:val>
                                        </p:tav>
                                        <p:tav tm="100000">
                                          <p:val>
                                            <p:strVal val="#ppt_x"/>
                                          </p:val>
                                        </p:tav>
                                      </p:tavLst>
                                    </p:anim>
                                    <p:anim calcmode="lin" valueType="num">
                                      <p:cBhvr additive="repl">
                                        <p:cTn id="1308" dur="500" fill="hold"/>
                                        <p:tgtEl>
                                          <p:spTgt spid="6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16" name="PlaceHolder 2"/>
          <p:cNvSpPr>
            <a:spLocks noGrp="1"/>
          </p:cNvSpPr>
          <p:nvPr>
            <p:ph/>
          </p:nvPr>
        </p:nvSpPr>
        <p:spPr>
          <a:xfrm>
            <a:off x="385200" y="1200960"/>
            <a:ext cx="7555320" cy="1785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1</a:t>
            </a:r>
            <a:r>
              <a:rPr b="1" lang="en-US" sz="2000" spc="-1" strike="noStrike">
                <a:solidFill>
                  <a:srgbClr val="262626"/>
                </a:solidFill>
                <a:latin typeface="Calibri"/>
                <a:ea typeface="ＭＳ Ｐゴシック"/>
              </a:rPr>
              <a:t>: Use iterator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Start with a list of names, stored as std::vector&lt;std::string&gt;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the elements in reversed order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std::set from the vector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all elements</a:t>
            </a:r>
            <a:endParaRPr b="0" lang="en-US" sz="2000" spc="-1" strike="noStrike">
              <a:latin typeface="Arial"/>
            </a:endParaRPr>
          </a:p>
        </p:txBody>
      </p:sp>
      <p:sp>
        <p:nvSpPr>
          <p:cNvPr id="617" name="PlaceHolder 3"/>
          <p:cNvSpPr>
            <a:spLocks noGrp="1"/>
          </p:cNvSpPr>
          <p:nvPr>
            <p:ph type="sldNum" idx="8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2E9ECA8-BC6C-4D75-AA85-44D94746F96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en-US" sz="2400" spc="-1" strike="noStrike">
              <a:latin typeface="Arial"/>
            </a:endParaRPr>
          </a:p>
        </p:txBody>
      </p:sp>
      <p:sp>
        <p:nvSpPr>
          <p:cNvPr id="619" name="PlaceHolder 2"/>
          <p:cNvSpPr>
            <a:spLocks noGrp="1"/>
          </p:cNvSpPr>
          <p:nvPr>
            <p:ph/>
          </p:nvPr>
        </p:nvSpPr>
        <p:spPr>
          <a:xfrm>
            <a:off x="385200" y="1200960"/>
            <a:ext cx="7555320" cy="1416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2</a:t>
            </a:r>
            <a:r>
              <a:rPr b="1" lang="en-US" sz="2000" spc="-1" strike="noStrike">
                <a:solidFill>
                  <a:srgbClr val="262626"/>
                </a:solidFill>
                <a:latin typeface="Calibri"/>
                <a:ea typeface="ＭＳ Ｐゴシック"/>
              </a:rPr>
              <a:t>: Merge two lists and sort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Start with two lists of numbers, both stored as std::vector&lt;int&gt;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Merge the lists, but eliminate duplicate numbers.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the elements of the merged list in sorted order.</a:t>
            </a:r>
            <a:endParaRPr b="0" lang="en-US" sz="2000" spc="-1" strike="noStrike">
              <a:latin typeface="Arial"/>
            </a:endParaRPr>
          </a:p>
        </p:txBody>
      </p:sp>
      <p:sp>
        <p:nvSpPr>
          <p:cNvPr id="620" name="PlaceHolder 3"/>
          <p:cNvSpPr>
            <a:spLocks noGrp="1"/>
          </p:cNvSpPr>
          <p:nvPr>
            <p:ph type="sldNum" idx="8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B177422-E603-4BF2-8E75-45BF5400D69A}"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title"/>
          </p:nvPr>
        </p:nvSpPr>
        <p:spPr>
          <a:xfrm>
            <a:off x="1063080" y="2140560"/>
            <a:ext cx="7016760" cy="49212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5. Objects</a:t>
            </a:r>
            <a:endParaRPr b="0" lang="en-US" sz="3200" spc="-1" strike="noStrike">
              <a:latin typeface="Arial"/>
            </a:endParaRPr>
          </a:p>
        </p:txBody>
      </p:sp>
    </p:spTree>
  </p:cSld>
  <mc:AlternateContent>
    <mc:Choice Requires="p14">
      <p:transition p14:dur="10"/>
    </mc:Choice>
    <mc:Fallback>
      <p:transition/>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23" name="PlaceHolder 2"/>
          <p:cNvSpPr>
            <a:spLocks noGrp="1"/>
          </p:cNvSpPr>
          <p:nvPr>
            <p:ph/>
          </p:nvPr>
        </p:nvSpPr>
        <p:spPr>
          <a:xfrm>
            <a:off x="385200" y="1200960"/>
            <a:ext cx="7555320" cy="1785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Object-oriented programming was the first reason for C++ to exist.</a:t>
            </a:r>
            <a:endParaRPr b="0" lang="en-US" sz="2000" spc="-1" strike="noStrike">
              <a:latin typeface="Arial"/>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What are the three principles of OOP?</a:t>
            </a:r>
            <a:endParaRPr b="0" lang="en-US" sz="2000" spc="-1" strike="noStrike">
              <a:latin typeface="Arial"/>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Binding data and functions together</a:t>
            </a:r>
            <a:endParaRPr b="0" lang="en-US" sz="2000" spc="-1" strike="noStrike">
              <a:latin typeface="Arial"/>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Protecting and hiding internal data and functionality</a:t>
            </a:r>
            <a:endParaRPr b="0" lang="en-US" sz="2000" spc="-1" strike="noStrike">
              <a:latin typeface="Arial"/>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Polymorphism</a:t>
            </a:r>
            <a:endParaRPr b="0" lang="en-US" sz="2000" spc="-1" strike="noStrike">
              <a:latin typeface="Arial"/>
            </a:endParaRPr>
          </a:p>
        </p:txBody>
      </p:sp>
      <p:sp>
        <p:nvSpPr>
          <p:cNvPr id="624" name="PlaceHolder 3"/>
          <p:cNvSpPr>
            <a:spLocks noGrp="1"/>
          </p:cNvSpPr>
          <p:nvPr>
            <p:ph type="sldNum" idx="8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7B7DE8C-30DA-490B-8C50-06782E5DB7C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09" dur="indefinite" restart="never" nodeType="tmRoot">
          <p:childTnLst>
            <p:seq>
              <p:cTn id="1310" dur="indefinite" nodeType="mainSeq">
                <p:childTnLst>
                  <p:par>
                    <p:cTn id="1311" fill="hold">
                      <p:stCondLst>
                        <p:cond delay="indefinite"/>
                      </p:stCondLst>
                      <p:childTnLst>
                        <p:par>
                          <p:cTn id="1312" fill="hold">
                            <p:stCondLst>
                              <p:cond delay="0"/>
                            </p:stCondLst>
                            <p:childTnLst>
                              <p:par>
                                <p:cTn id="1313" nodeType="clickEffect" fill="hold" presetClass="entr" presetID="2" presetSubtype="4">
                                  <p:stCondLst>
                                    <p:cond delay="0"/>
                                  </p:stCondLst>
                                  <p:childTnLst>
                                    <p:set>
                                      <p:cBhvr>
                                        <p:cTn id="1314" dur="1" fill="hold">
                                          <p:stCondLst>
                                            <p:cond delay="0"/>
                                          </p:stCondLst>
                                        </p:cTn>
                                        <p:tgtEl>
                                          <p:spTgt spid="623">
                                            <p:txEl>
                                              <p:pRg st="1" end="1"/>
                                            </p:txEl>
                                          </p:spTgt>
                                        </p:tgtEl>
                                        <p:attrNameLst>
                                          <p:attrName>style.visibility</p:attrName>
                                        </p:attrNameLst>
                                      </p:cBhvr>
                                      <p:to>
                                        <p:strVal val="visible"/>
                                      </p:to>
                                    </p:set>
                                    <p:anim calcmode="lin" valueType="num">
                                      <p:cBhvr additive="repl">
                                        <p:cTn id="1315" dur="500" fill="hold"/>
                                        <p:tgtEl>
                                          <p:spTgt spid="623">
                                            <p:txEl>
                                              <p:pRg st="1" end="1"/>
                                            </p:txEl>
                                          </p:spTgt>
                                        </p:tgtEl>
                                        <p:attrNameLst>
                                          <p:attrName>ppt_x</p:attrName>
                                        </p:attrNameLst>
                                      </p:cBhvr>
                                      <p:tavLst>
                                        <p:tav tm="0">
                                          <p:val>
                                            <p:strVal val="#ppt_x"/>
                                          </p:val>
                                        </p:tav>
                                        <p:tav tm="100000">
                                          <p:val>
                                            <p:strVal val="#ppt_x"/>
                                          </p:val>
                                        </p:tav>
                                      </p:tavLst>
                                    </p:anim>
                                    <p:anim calcmode="lin" valueType="num">
                                      <p:cBhvr additive="repl">
                                        <p:cTn id="1316" dur="500" fill="hold"/>
                                        <p:tgtEl>
                                          <p:spTgt spid="623">
                                            <p:txEl>
                                              <p:pRg st="1" end="1"/>
                                            </p:txEl>
                                          </p:spTgt>
                                        </p:tgtEl>
                                        <p:attrNameLst>
                                          <p:attrName>ppt_y</p:attrName>
                                        </p:attrNameLst>
                                      </p:cBhvr>
                                      <p:tavLst>
                                        <p:tav tm="0">
                                          <p:val>
                                            <p:strVal val="1+#ppt_h/2"/>
                                          </p:val>
                                        </p:tav>
                                        <p:tav tm="100000">
                                          <p:val>
                                            <p:strVal val="#ppt_y"/>
                                          </p:val>
                                        </p:tav>
                                      </p:tavLst>
                                    </p:anim>
                                  </p:childTnLst>
                                </p:cTn>
                              </p:par>
                              <p:par>
                                <p:cTn id="1317" nodeType="withEffect" fill="hold" presetClass="entr" presetID="2" presetSubtype="4">
                                  <p:stCondLst>
                                    <p:cond delay="0"/>
                                  </p:stCondLst>
                                  <p:childTnLst>
                                    <p:set>
                                      <p:cBhvr>
                                        <p:cTn id="1318" dur="1" fill="hold">
                                          <p:stCondLst>
                                            <p:cond delay="0"/>
                                          </p:stCondLst>
                                        </p:cTn>
                                        <p:tgtEl>
                                          <p:spTgt spid="623">
                                            <p:txEl>
                                              <p:pRg st="2" end="2"/>
                                            </p:txEl>
                                          </p:spTgt>
                                        </p:tgtEl>
                                        <p:attrNameLst>
                                          <p:attrName>style.visibility</p:attrName>
                                        </p:attrNameLst>
                                      </p:cBhvr>
                                      <p:to>
                                        <p:strVal val="visible"/>
                                      </p:to>
                                    </p:set>
                                    <p:anim calcmode="lin" valueType="num">
                                      <p:cBhvr additive="repl">
                                        <p:cTn id="1319" dur="500" fill="hold"/>
                                        <p:tgtEl>
                                          <p:spTgt spid="623">
                                            <p:txEl>
                                              <p:pRg st="2" end="2"/>
                                            </p:txEl>
                                          </p:spTgt>
                                        </p:tgtEl>
                                        <p:attrNameLst>
                                          <p:attrName>ppt_x</p:attrName>
                                        </p:attrNameLst>
                                      </p:cBhvr>
                                      <p:tavLst>
                                        <p:tav tm="0">
                                          <p:val>
                                            <p:strVal val="#ppt_x"/>
                                          </p:val>
                                        </p:tav>
                                        <p:tav tm="100000">
                                          <p:val>
                                            <p:strVal val="#ppt_x"/>
                                          </p:val>
                                        </p:tav>
                                      </p:tavLst>
                                    </p:anim>
                                    <p:anim calcmode="lin" valueType="num">
                                      <p:cBhvr additive="repl">
                                        <p:cTn id="1320" dur="500" fill="hold"/>
                                        <p:tgtEl>
                                          <p:spTgt spid="623">
                                            <p:txEl>
                                              <p:pRg st="2" end="2"/>
                                            </p:txEl>
                                          </p:spTgt>
                                        </p:tgtEl>
                                        <p:attrNameLst>
                                          <p:attrName>ppt_y</p:attrName>
                                        </p:attrNameLst>
                                      </p:cBhvr>
                                      <p:tavLst>
                                        <p:tav tm="0">
                                          <p:val>
                                            <p:strVal val="1+#ppt_h/2"/>
                                          </p:val>
                                        </p:tav>
                                        <p:tav tm="100000">
                                          <p:val>
                                            <p:strVal val="#ppt_y"/>
                                          </p:val>
                                        </p:tav>
                                      </p:tavLst>
                                    </p:anim>
                                  </p:childTnLst>
                                </p:cTn>
                              </p:par>
                              <p:par>
                                <p:cTn id="1321" nodeType="withEffect" fill="hold" presetClass="entr" presetID="2" presetSubtype="4">
                                  <p:stCondLst>
                                    <p:cond delay="0"/>
                                  </p:stCondLst>
                                  <p:childTnLst>
                                    <p:set>
                                      <p:cBhvr>
                                        <p:cTn id="1322" dur="1" fill="hold">
                                          <p:stCondLst>
                                            <p:cond delay="0"/>
                                          </p:stCondLst>
                                        </p:cTn>
                                        <p:tgtEl>
                                          <p:spTgt spid="623">
                                            <p:txEl>
                                              <p:pRg st="3" end="3"/>
                                            </p:txEl>
                                          </p:spTgt>
                                        </p:tgtEl>
                                        <p:attrNameLst>
                                          <p:attrName>style.visibility</p:attrName>
                                        </p:attrNameLst>
                                      </p:cBhvr>
                                      <p:to>
                                        <p:strVal val="visible"/>
                                      </p:to>
                                    </p:set>
                                    <p:anim calcmode="lin" valueType="num">
                                      <p:cBhvr additive="repl">
                                        <p:cTn id="1323" dur="500" fill="hold"/>
                                        <p:tgtEl>
                                          <p:spTgt spid="623">
                                            <p:txEl>
                                              <p:pRg st="3" end="3"/>
                                            </p:txEl>
                                          </p:spTgt>
                                        </p:tgtEl>
                                        <p:attrNameLst>
                                          <p:attrName>ppt_x</p:attrName>
                                        </p:attrNameLst>
                                      </p:cBhvr>
                                      <p:tavLst>
                                        <p:tav tm="0">
                                          <p:val>
                                            <p:strVal val="#ppt_x"/>
                                          </p:val>
                                        </p:tav>
                                        <p:tav tm="100000">
                                          <p:val>
                                            <p:strVal val="#ppt_x"/>
                                          </p:val>
                                        </p:tav>
                                      </p:tavLst>
                                    </p:anim>
                                    <p:anim calcmode="lin" valueType="num">
                                      <p:cBhvr additive="repl">
                                        <p:cTn id="1324" dur="500" fill="hold"/>
                                        <p:tgtEl>
                                          <p:spTgt spid="623">
                                            <p:txEl>
                                              <p:pRg st="3" end="3"/>
                                            </p:txEl>
                                          </p:spTgt>
                                        </p:tgtEl>
                                        <p:attrNameLst>
                                          <p:attrName>ppt_y</p:attrName>
                                        </p:attrNameLst>
                                      </p:cBhvr>
                                      <p:tavLst>
                                        <p:tav tm="0">
                                          <p:val>
                                            <p:strVal val="1+#ppt_h/2"/>
                                          </p:val>
                                        </p:tav>
                                        <p:tav tm="100000">
                                          <p:val>
                                            <p:strVal val="#ppt_y"/>
                                          </p:val>
                                        </p:tav>
                                      </p:tavLst>
                                    </p:anim>
                                  </p:childTnLst>
                                </p:cTn>
                              </p:par>
                              <p:par>
                                <p:cTn id="1325" nodeType="withEffect" fill="hold" presetClass="entr" presetID="2" presetSubtype="4">
                                  <p:stCondLst>
                                    <p:cond delay="0"/>
                                  </p:stCondLst>
                                  <p:childTnLst>
                                    <p:set>
                                      <p:cBhvr>
                                        <p:cTn id="1326" dur="1" fill="hold">
                                          <p:stCondLst>
                                            <p:cond delay="0"/>
                                          </p:stCondLst>
                                        </p:cTn>
                                        <p:tgtEl>
                                          <p:spTgt spid="623">
                                            <p:txEl>
                                              <p:pRg st="4" end="4"/>
                                            </p:txEl>
                                          </p:spTgt>
                                        </p:tgtEl>
                                        <p:attrNameLst>
                                          <p:attrName>style.visibility</p:attrName>
                                        </p:attrNameLst>
                                      </p:cBhvr>
                                      <p:to>
                                        <p:strVal val="visible"/>
                                      </p:to>
                                    </p:set>
                                    <p:anim calcmode="lin" valueType="num">
                                      <p:cBhvr additive="repl">
                                        <p:cTn id="1327" dur="500" fill="hold"/>
                                        <p:tgtEl>
                                          <p:spTgt spid="623">
                                            <p:txEl>
                                              <p:pRg st="4" end="4"/>
                                            </p:txEl>
                                          </p:spTgt>
                                        </p:tgtEl>
                                        <p:attrNameLst>
                                          <p:attrName>ppt_x</p:attrName>
                                        </p:attrNameLst>
                                      </p:cBhvr>
                                      <p:tavLst>
                                        <p:tav tm="0">
                                          <p:val>
                                            <p:strVal val="#ppt_x"/>
                                          </p:val>
                                        </p:tav>
                                        <p:tav tm="100000">
                                          <p:val>
                                            <p:strVal val="#ppt_x"/>
                                          </p:val>
                                        </p:tav>
                                      </p:tavLst>
                                    </p:anim>
                                    <p:anim calcmode="lin" valueType="num">
                                      <p:cBhvr additive="repl">
                                        <p:cTn id="1328" dur="500" fill="hold"/>
                                        <p:tgtEl>
                                          <p:spTgt spid="6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26" name="PlaceHolder 2"/>
          <p:cNvSpPr>
            <a:spLocks noGrp="1"/>
          </p:cNvSpPr>
          <p:nvPr>
            <p:ph/>
          </p:nvPr>
        </p:nvSpPr>
        <p:spPr>
          <a:xfrm>
            <a:off x="385200" y="1200960"/>
            <a:ext cx="7555320" cy="2401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1. Binding data and functions together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When constructs are more local, your code becomes better.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declare variables as close as possible to where they are used.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declare and define functions as close as possible to the data where they act on.</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we put the data and functions together!</a:t>
            </a:r>
            <a:endParaRPr b="0" lang="en-US" sz="2000" spc="-1" strike="noStrike">
              <a:latin typeface="Arial"/>
            </a:endParaRPr>
          </a:p>
        </p:txBody>
      </p:sp>
      <p:sp>
        <p:nvSpPr>
          <p:cNvPr id="627" name="PlaceHolder 3"/>
          <p:cNvSpPr>
            <a:spLocks noGrp="1"/>
          </p:cNvSpPr>
          <p:nvPr>
            <p:ph type="sldNum" idx="8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D4C46D1-0CFC-4072-875F-2F26FBDF749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29" dur="indefinite" restart="never" nodeType="tmRoot">
          <p:childTnLst>
            <p:seq>
              <p:cTn id="1330" dur="indefinite" nodeType="mainSeq">
                <p:childTnLst>
                  <p:par>
                    <p:cTn id="1331" fill="hold">
                      <p:stCondLst>
                        <p:cond delay="indefinite"/>
                      </p:stCondLst>
                      <p:childTnLst>
                        <p:par>
                          <p:cTn id="1332" fill="hold">
                            <p:stCondLst>
                              <p:cond delay="0"/>
                            </p:stCondLst>
                            <p:childTnLst>
                              <p:par>
                                <p:cTn id="1333" nodeType="clickEffect" fill="hold" presetClass="entr" presetID="2" presetSubtype="4">
                                  <p:stCondLst>
                                    <p:cond delay="0"/>
                                  </p:stCondLst>
                                  <p:childTnLst>
                                    <p:set>
                                      <p:cBhvr>
                                        <p:cTn id="1334" dur="1" fill="hold">
                                          <p:stCondLst>
                                            <p:cond delay="0"/>
                                          </p:stCondLst>
                                        </p:cTn>
                                        <p:tgtEl>
                                          <p:spTgt spid="626">
                                            <p:txEl>
                                              <p:pRg st="1" end="1"/>
                                            </p:txEl>
                                          </p:spTgt>
                                        </p:tgtEl>
                                        <p:attrNameLst>
                                          <p:attrName>style.visibility</p:attrName>
                                        </p:attrNameLst>
                                      </p:cBhvr>
                                      <p:to>
                                        <p:strVal val="visible"/>
                                      </p:to>
                                    </p:set>
                                    <p:anim calcmode="lin" valueType="num">
                                      <p:cBhvr additive="repl">
                                        <p:cTn id="1335" dur="500" fill="hold"/>
                                        <p:tgtEl>
                                          <p:spTgt spid="626">
                                            <p:txEl>
                                              <p:pRg st="1" end="1"/>
                                            </p:txEl>
                                          </p:spTgt>
                                        </p:tgtEl>
                                        <p:attrNameLst>
                                          <p:attrName>ppt_x</p:attrName>
                                        </p:attrNameLst>
                                      </p:cBhvr>
                                      <p:tavLst>
                                        <p:tav tm="0">
                                          <p:val>
                                            <p:strVal val="#ppt_x"/>
                                          </p:val>
                                        </p:tav>
                                        <p:tav tm="100000">
                                          <p:val>
                                            <p:strVal val="#ppt_x"/>
                                          </p:val>
                                        </p:tav>
                                      </p:tavLst>
                                    </p:anim>
                                    <p:anim calcmode="lin" valueType="num">
                                      <p:cBhvr additive="repl">
                                        <p:cTn id="1336" dur="500" fill="hold"/>
                                        <p:tgtEl>
                                          <p:spTgt spid="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7" fill="hold">
                      <p:stCondLst>
                        <p:cond delay="indefinite"/>
                      </p:stCondLst>
                      <p:childTnLst>
                        <p:par>
                          <p:cTn id="1338" fill="hold">
                            <p:stCondLst>
                              <p:cond delay="0"/>
                            </p:stCondLst>
                            <p:childTnLst>
                              <p:par>
                                <p:cTn id="1339" nodeType="clickEffect" fill="hold" presetClass="entr" presetID="2" presetSubtype="4">
                                  <p:stCondLst>
                                    <p:cond delay="0"/>
                                  </p:stCondLst>
                                  <p:childTnLst>
                                    <p:set>
                                      <p:cBhvr>
                                        <p:cTn id="1340" dur="1" fill="hold">
                                          <p:stCondLst>
                                            <p:cond delay="0"/>
                                          </p:stCondLst>
                                        </p:cTn>
                                        <p:tgtEl>
                                          <p:spTgt spid="626">
                                            <p:txEl>
                                              <p:pRg st="2" end="2"/>
                                            </p:txEl>
                                          </p:spTgt>
                                        </p:tgtEl>
                                        <p:attrNameLst>
                                          <p:attrName>style.visibility</p:attrName>
                                        </p:attrNameLst>
                                      </p:cBhvr>
                                      <p:to>
                                        <p:strVal val="visible"/>
                                      </p:to>
                                    </p:set>
                                    <p:anim calcmode="lin" valueType="num">
                                      <p:cBhvr additive="repl">
                                        <p:cTn id="1341" dur="500" fill="hold"/>
                                        <p:tgtEl>
                                          <p:spTgt spid="626">
                                            <p:txEl>
                                              <p:pRg st="2" end="2"/>
                                            </p:txEl>
                                          </p:spTgt>
                                        </p:tgtEl>
                                        <p:attrNameLst>
                                          <p:attrName>ppt_x</p:attrName>
                                        </p:attrNameLst>
                                      </p:cBhvr>
                                      <p:tavLst>
                                        <p:tav tm="0">
                                          <p:val>
                                            <p:strVal val="#ppt_x"/>
                                          </p:val>
                                        </p:tav>
                                        <p:tav tm="100000">
                                          <p:val>
                                            <p:strVal val="#ppt_x"/>
                                          </p:val>
                                        </p:tav>
                                      </p:tavLst>
                                    </p:anim>
                                    <p:anim calcmode="lin" valueType="num">
                                      <p:cBhvr additive="repl">
                                        <p:cTn id="1342" dur="500" fill="hold"/>
                                        <p:tgtEl>
                                          <p:spTgt spid="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43" fill="hold">
                      <p:stCondLst>
                        <p:cond delay="indefinite"/>
                      </p:stCondLst>
                      <p:childTnLst>
                        <p:par>
                          <p:cTn id="1344" fill="hold">
                            <p:stCondLst>
                              <p:cond delay="0"/>
                            </p:stCondLst>
                            <p:childTnLst>
                              <p:par>
                                <p:cTn id="1345" nodeType="clickEffect" fill="hold" presetClass="entr" presetID="2" presetSubtype="4">
                                  <p:stCondLst>
                                    <p:cond delay="0"/>
                                  </p:stCondLst>
                                  <p:childTnLst>
                                    <p:set>
                                      <p:cBhvr>
                                        <p:cTn id="1346" dur="1" fill="hold">
                                          <p:stCondLst>
                                            <p:cond delay="0"/>
                                          </p:stCondLst>
                                        </p:cTn>
                                        <p:tgtEl>
                                          <p:spTgt spid="626">
                                            <p:txEl>
                                              <p:pRg st="3" end="3"/>
                                            </p:txEl>
                                          </p:spTgt>
                                        </p:tgtEl>
                                        <p:attrNameLst>
                                          <p:attrName>style.visibility</p:attrName>
                                        </p:attrNameLst>
                                      </p:cBhvr>
                                      <p:to>
                                        <p:strVal val="visible"/>
                                      </p:to>
                                    </p:set>
                                    <p:anim calcmode="lin" valueType="num">
                                      <p:cBhvr additive="repl">
                                        <p:cTn id="1347" dur="500" fill="hold"/>
                                        <p:tgtEl>
                                          <p:spTgt spid="626">
                                            <p:txEl>
                                              <p:pRg st="3" end="3"/>
                                            </p:txEl>
                                          </p:spTgt>
                                        </p:tgtEl>
                                        <p:attrNameLst>
                                          <p:attrName>ppt_x</p:attrName>
                                        </p:attrNameLst>
                                      </p:cBhvr>
                                      <p:tavLst>
                                        <p:tav tm="0">
                                          <p:val>
                                            <p:strVal val="#ppt_x"/>
                                          </p:val>
                                        </p:tav>
                                        <p:tav tm="100000">
                                          <p:val>
                                            <p:strVal val="#ppt_x"/>
                                          </p:val>
                                        </p:tav>
                                      </p:tavLst>
                                    </p:anim>
                                    <p:anim calcmode="lin" valueType="num">
                                      <p:cBhvr additive="repl">
                                        <p:cTn id="1348" dur="500" fill="hold"/>
                                        <p:tgtEl>
                                          <p:spTgt spid="6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2" presetSubtype="4">
                                  <p:stCondLst>
                                    <p:cond delay="0"/>
                                  </p:stCondLst>
                                  <p:childTnLst>
                                    <p:set>
                                      <p:cBhvr>
                                        <p:cTn id="1352" dur="1" fill="hold">
                                          <p:stCondLst>
                                            <p:cond delay="0"/>
                                          </p:stCondLst>
                                        </p:cTn>
                                        <p:tgtEl>
                                          <p:spTgt spid="626">
                                            <p:txEl>
                                              <p:pRg st="4" end="4"/>
                                            </p:txEl>
                                          </p:spTgt>
                                        </p:tgtEl>
                                        <p:attrNameLst>
                                          <p:attrName>style.visibility</p:attrName>
                                        </p:attrNameLst>
                                      </p:cBhvr>
                                      <p:to>
                                        <p:strVal val="visible"/>
                                      </p:to>
                                    </p:set>
                                    <p:anim calcmode="lin" valueType="num">
                                      <p:cBhvr additive="repl">
                                        <p:cTn id="1353" dur="500" fill="hold"/>
                                        <p:tgtEl>
                                          <p:spTgt spid="626">
                                            <p:txEl>
                                              <p:pRg st="4" end="4"/>
                                            </p:txEl>
                                          </p:spTgt>
                                        </p:tgtEl>
                                        <p:attrNameLst>
                                          <p:attrName>ppt_x</p:attrName>
                                        </p:attrNameLst>
                                      </p:cBhvr>
                                      <p:tavLst>
                                        <p:tav tm="0">
                                          <p:val>
                                            <p:strVal val="#ppt_x"/>
                                          </p:val>
                                        </p:tav>
                                        <p:tav tm="100000">
                                          <p:val>
                                            <p:strVal val="#ppt_x"/>
                                          </p:val>
                                        </p:tav>
                                      </p:tavLst>
                                    </p:anim>
                                    <p:anim calcmode="lin" valueType="num">
                                      <p:cBhvr additive="repl">
                                        <p:cTn id="1354" dur="500" fill="hold"/>
                                        <p:tgtEl>
                                          <p:spTgt spid="6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29"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2. Protecting and hiding internal data and functionality</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when data and functions are inaccessible outside a certain scope, it becomes much easier to understand and refactor code.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programming is all about refactoring.</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we restrict access to some functions and (usually all) data to the class itself.</a:t>
            </a:r>
            <a:endParaRPr b="0" lang="en-US" sz="2000" spc="-1" strike="noStrike">
              <a:latin typeface="Arial"/>
            </a:endParaRPr>
          </a:p>
        </p:txBody>
      </p:sp>
      <p:sp>
        <p:nvSpPr>
          <p:cNvPr id="630" name="PlaceHolder 3"/>
          <p:cNvSpPr>
            <a:spLocks noGrp="1"/>
          </p:cNvSpPr>
          <p:nvPr>
            <p:ph type="sldNum" idx="8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A4FFE2-3664-4736-8821-6B3724476FB4}"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55" dur="indefinite" restart="never" nodeType="tmRoot">
          <p:childTnLst>
            <p:seq>
              <p:cTn id="1356" dur="indefinite" nodeType="mainSeq">
                <p:childTnLst>
                  <p:par>
                    <p:cTn id="1357" fill="hold">
                      <p:stCondLst>
                        <p:cond delay="indefinite"/>
                      </p:stCondLst>
                      <p:childTnLst>
                        <p:par>
                          <p:cTn id="1358" fill="hold">
                            <p:stCondLst>
                              <p:cond delay="0"/>
                            </p:stCondLst>
                            <p:childTnLst>
                              <p:par>
                                <p:cTn id="1359" nodeType="clickEffect" fill="hold" presetClass="entr" presetID="2" presetSubtype="4">
                                  <p:stCondLst>
                                    <p:cond delay="0"/>
                                  </p:stCondLst>
                                  <p:childTnLst>
                                    <p:set>
                                      <p:cBhvr>
                                        <p:cTn id="1360" dur="1" fill="hold">
                                          <p:stCondLst>
                                            <p:cond delay="0"/>
                                          </p:stCondLst>
                                        </p:cTn>
                                        <p:tgtEl>
                                          <p:spTgt spid="629">
                                            <p:txEl>
                                              <p:pRg st="1" end="1"/>
                                            </p:txEl>
                                          </p:spTgt>
                                        </p:tgtEl>
                                        <p:attrNameLst>
                                          <p:attrName>style.visibility</p:attrName>
                                        </p:attrNameLst>
                                      </p:cBhvr>
                                      <p:to>
                                        <p:strVal val="visible"/>
                                      </p:to>
                                    </p:set>
                                    <p:anim calcmode="lin" valueType="num">
                                      <p:cBhvr additive="repl">
                                        <p:cTn id="1361" dur="500" fill="hold"/>
                                        <p:tgtEl>
                                          <p:spTgt spid="629">
                                            <p:txEl>
                                              <p:pRg st="1" end="1"/>
                                            </p:txEl>
                                          </p:spTgt>
                                        </p:tgtEl>
                                        <p:attrNameLst>
                                          <p:attrName>ppt_x</p:attrName>
                                        </p:attrNameLst>
                                      </p:cBhvr>
                                      <p:tavLst>
                                        <p:tav tm="0">
                                          <p:val>
                                            <p:strVal val="#ppt_x"/>
                                          </p:val>
                                        </p:tav>
                                        <p:tav tm="100000">
                                          <p:val>
                                            <p:strVal val="#ppt_x"/>
                                          </p:val>
                                        </p:tav>
                                      </p:tavLst>
                                    </p:anim>
                                    <p:anim calcmode="lin" valueType="num">
                                      <p:cBhvr additive="repl">
                                        <p:cTn id="1362" dur="500" fill="hold"/>
                                        <p:tgtEl>
                                          <p:spTgt spid="6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63" fill="hold">
                      <p:stCondLst>
                        <p:cond delay="indefinite"/>
                      </p:stCondLst>
                      <p:childTnLst>
                        <p:par>
                          <p:cTn id="1364" fill="hold">
                            <p:stCondLst>
                              <p:cond delay="0"/>
                            </p:stCondLst>
                            <p:childTnLst>
                              <p:par>
                                <p:cTn id="1365" nodeType="clickEffect" fill="hold" presetClass="entr" presetID="2" presetSubtype="4">
                                  <p:stCondLst>
                                    <p:cond delay="0"/>
                                  </p:stCondLst>
                                  <p:childTnLst>
                                    <p:set>
                                      <p:cBhvr>
                                        <p:cTn id="1366" dur="1" fill="hold">
                                          <p:stCondLst>
                                            <p:cond delay="0"/>
                                          </p:stCondLst>
                                        </p:cTn>
                                        <p:tgtEl>
                                          <p:spTgt spid="629">
                                            <p:txEl>
                                              <p:pRg st="2" end="2"/>
                                            </p:txEl>
                                          </p:spTgt>
                                        </p:tgtEl>
                                        <p:attrNameLst>
                                          <p:attrName>style.visibility</p:attrName>
                                        </p:attrNameLst>
                                      </p:cBhvr>
                                      <p:to>
                                        <p:strVal val="visible"/>
                                      </p:to>
                                    </p:set>
                                    <p:anim calcmode="lin" valueType="num">
                                      <p:cBhvr additive="repl">
                                        <p:cTn id="1367" dur="500" fill="hold"/>
                                        <p:tgtEl>
                                          <p:spTgt spid="629">
                                            <p:txEl>
                                              <p:pRg st="2" end="2"/>
                                            </p:txEl>
                                          </p:spTgt>
                                        </p:tgtEl>
                                        <p:attrNameLst>
                                          <p:attrName>ppt_x</p:attrName>
                                        </p:attrNameLst>
                                      </p:cBhvr>
                                      <p:tavLst>
                                        <p:tav tm="0">
                                          <p:val>
                                            <p:strVal val="#ppt_x"/>
                                          </p:val>
                                        </p:tav>
                                        <p:tav tm="100000">
                                          <p:val>
                                            <p:strVal val="#ppt_x"/>
                                          </p:val>
                                        </p:tav>
                                      </p:tavLst>
                                    </p:anim>
                                    <p:anim calcmode="lin" valueType="num">
                                      <p:cBhvr additive="repl">
                                        <p:cTn id="1368" dur="500" fill="hold"/>
                                        <p:tgtEl>
                                          <p:spTgt spid="6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69" fill="hold">
                      <p:stCondLst>
                        <p:cond delay="indefinite"/>
                      </p:stCondLst>
                      <p:childTnLst>
                        <p:par>
                          <p:cTn id="1370" fill="hold">
                            <p:stCondLst>
                              <p:cond delay="0"/>
                            </p:stCondLst>
                            <p:childTnLst>
                              <p:par>
                                <p:cTn id="1371" nodeType="clickEffect" fill="hold" presetClass="entr" presetID="2" presetSubtype="4">
                                  <p:stCondLst>
                                    <p:cond delay="0"/>
                                  </p:stCondLst>
                                  <p:childTnLst>
                                    <p:set>
                                      <p:cBhvr>
                                        <p:cTn id="1372" dur="1" fill="hold">
                                          <p:stCondLst>
                                            <p:cond delay="0"/>
                                          </p:stCondLst>
                                        </p:cTn>
                                        <p:tgtEl>
                                          <p:spTgt spid="629">
                                            <p:txEl>
                                              <p:pRg st="3" end="3"/>
                                            </p:txEl>
                                          </p:spTgt>
                                        </p:tgtEl>
                                        <p:attrNameLst>
                                          <p:attrName>style.visibility</p:attrName>
                                        </p:attrNameLst>
                                      </p:cBhvr>
                                      <p:to>
                                        <p:strVal val="visible"/>
                                      </p:to>
                                    </p:set>
                                    <p:anim calcmode="lin" valueType="num">
                                      <p:cBhvr additive="repl">
                                        <p:cTn id="1373" dur="500" fill="hold"/>
                                        <p:tgtEl>
                                          <p:spTgt spid="629">
                                            <p:txEl>
                                              <p:pRg st="3" end="3"/>
                                            </p:txEl>
                                          </p:spTgt>
                                        </p:tgtEl>
                                        <p:attrNameLst>
                                          <p:attrName>ppt_x</p:attrName>
                                        </p:attrNameLst>
                                      </p:cBhvr>
                                      <p:tavLst>
                                        <p:tav tm="0">
                                          <p:val>
                                            <p:strVal val="#ppt_x"/>
                                          </p:val>
                                        </p:tav>
                                        <p:tav tm="100000">
                                          <p:val>
                                            <p:strVal val="#ppt_x"/>
                                          </p:val>
                                        </p:tav>
                                      </p:tavLst>
                                    </p:anim>
                                    <p:anim calcmode="lin" valueType="num">
                                      <p:cBhvr additive="repl">
                                        <p:cTn id="1374" dur="500" fill="hold"/>
                                        <p:tgtEl>
                                          <p:spTgt spid="62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32" name="PlaceHolder 2"/>
          <p:cNvSpPr>
            <a:spLocks noGrp="1"/>
          </p:cNvSpPr>
          <p:nvPr>
            <p:ph/>
          </p:nvPr>
        </p:nvSpPr>
        <p:spPr>
          <a:xfrm>
            <a:off x="385200" y="1200960"/>
            <a:ext cx="7555320" cy="20941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3. Polymorphism</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coupling is bad.</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reduce coupling by talking to an interface.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interface should be shared by objects of different types, each having different functionality and data.</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inheritance and polymorphism.</a:t>
            </a:r>
            <a:endParaRPr b="0" lang="en-US" sz="2000" spc="-1" strike="noStrike">
              <a:latin typeface="Arial"/>
            </a:endParaRPr>
          </a:p>
        </p:txBody>
      </p:sp>
      <p:sp>
        <p:nvSpPr>
          <p:cNvPr id="633" name="PlaceHolder 3"/>
          <p:cNvSpPr>
            <a:spLocks noGrp="1"/>
          </p:cNvSpPr>
          <p:nvPr>
            <p:ph type="sldNum" idx="8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BA8FFDC-A2F8-4229-A60A-EF1D5D73506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75" dur="indefinite" restart="never" nodeType="tmRoot">
          <p:childTnLst>
            <p:seq>
              <p:cTn id="1376" dur="indefinite" nodeType="mainSeq">
                <p:childTnLst>
                  <p:par>
                    <p:cTn id="1377" fill="hold">
                      <p:stCondLst>
                        <p:cond delay="indefinite"/>
                      </p:stCondLst>
                      <p:childTnLst>
                        <p:par>
                          <p:cTn id="1378" fill="hold">
                            <p:stCondLst>
                              <p:cond delay="0"/>
                            </p:stCondLst>
                            <p:childTnLst>
                              <p:par>
                                <p:cTn id="1379" nodeType="clickEffect" fill="hold" presetClass="entr" presetID="2" presetSubtype="4">
                                  <p:stCondLst>
                                    <p:cond delay="0"/>
                                  </p:stCondLst>
                                  <p:childTnLst>
                                    <p:set>
                                      <p:cBhvr>
                                        <p:cTn id="1380" dur="1" fill="hold">
                                          <p:stCondLst>
                                            <p:cond delay="0"/>
                                          </p:stCondLst>
                                        </p:cTn>
                                        <p:tgtEl>
                                          <p:spTgt spid="632">
                                            <p:txEl>
                                              <p:pRg st="1" end="1"/>
                                            </p:txEl>
                                          </p:spTgt>
                                        </p:tgtEl>
                                        <p:attrNameLst>
                                          <p:attrName>style.visibility</p:attrName>
                                        </p:attrNameLst>
                                      </p:cBhvr>
                                      <p:to>
                                        <p:strVal val="visible"/>
                                      </p:to>
                                    </p:set>
                                    <p:anim calcmode="lin" valueType="num">
                                      <p:cBhvr additive="repl">
                                        <p:cTn id="1381" dur="500" fill="hold"/>
                                        <p:tgtEl>
                                          <p:spTgt spid="632">
                                            <p:txEl>
                                              <p:pRg st="1" end="1"/>
                                            </p:txEl>
                                          </p:spTgt>
                                        </p:tgtEl>
                                        <p:attrNameLst>
                                          <p:attrName>ppt_x</p:attrName>
                                        </p:attrNameLst>
                                      </p:cBhvr>
                                      <p:tavLst>
                                        <p:tav tm="0">
                                          <p:val>
                                            <p:strVal val="#ppt_x"/>
                                          </p:val>
                                        </p:tav>
                                        <p:tav tm="100000">
                                          <p:val>
                                            <p:strVal val="#ppt_x"/>
                                          </p:val>
                                        </p:tav>
                                      </p:tavLst>
                                    </p:anim>
                                    <p:anim calcmode="lin" valueType="num">
                                      <p:cBhvr additive="repl">
                                        <p:cTn id="1382" dur="500" fill="hold"/>
                                        <p:tgtEl>
                                          <p:spTgt spid="6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2" presetSubtype="4">
                                  <p:stCondLst>
                                    <p:cond delay="0"/>
                                  </p:stCondLst>
                                  <p:childTnLst>
                                    <p:set>
                                      <p:cBhvr>
                                        <p:cTn id="1386" dur="1" fill="hold">
                                          <p:stCondLst>
                                            <p:cond delay="0"/>
                                          </p:stCondLst>
                                        </p:cTn>
                                        <p:tgtEl>
                                          <p:spTgt spid="632">
                                            <p:txEl>
                                              <p:pRg st="2" end="2"/>
                                            </p:txEl>
                                          </p:spTgt>
                                        </p:tgtEl>
                                        <p:attrNameLst>
                                          <p:attrName>style.visibility</p:attrName>
                                        </p:attrNameLst>
                                      </p:cBhvr>
                                      <p:to>
                                        <p:strVal val="visible"/>
                                      </p:to>
                                    </p:set>
                                    <p:anim calcmode="lin" valueType="num">
                                      <p:cBhvr additive="repl">
                                        <p:cTn id="1387" dur="500" fill="hold"/>
                                        <p:tgtEl>
                                          <p:spTgt spid="632">
                                            <p:txEl>
                                              <p:pRg st="2" end="2"/>
                                            </p:txEl>
                                          </p:spTgt>
                                        </p:tgtEl>
                                        <p:attrNameLst>
                                          <p:attrName>ppt_x</p:attrName>
                                        </p:attrNameLst>
                                      </p:cBhvr>
                                      <p:tavLst>
                                        <p:tav tm="0">
                                          <p:val>
                                            <p:strVal val="#ppt_x"/>
                                          </p:val>
                                        </p:tav>
                                        <p:tav tm="100000">
                                          <p:val>
                                            <p:strVal val="#ppt_x"/>
                                          </p:val>
                                        </p:tav>
                                      </p:tavLst>
                                    </p:anim>
                                    <p:anim calcmode="lin" valueType="num">
                                      <p:cBhvr additive="repl">
                                        <p:cTn id="1388" dur="500" fill="hold"/>
                                        <p:tgtEl>
                                          <p:spTgt spid="6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89" fill="hold">
                      <p:stCondLst>
                        <p:cond delay="indefinite"/>
                      </p:stCondLst>
                      <p:childTnLst>
                        <p:par>
                          <p:cTn id="1390" fill="hold">
                            <p:stCondLst>
                              <p:cond delay="0"/>
                            </p:stCondLst>
                            <p:childTnLst>
                              <p:par>
                                <p:cTn id="1391" nodeType="clickEffect" fill="hold" presetClass="entr" presetID="2" presetSubtype="4">
                                  <p:stCondLst>
                                    <p:cond delay="0"/>
                                  </p:stCondLst>
                                  <p:childTnLst>
                                    <p:set>
                                      <p:cBhvr>
                                        <p:cTn id="1392" dur="1" fill="hold">
                                          <p:stCondLst>
                                            <p:cond delay="0"/>
                                          </p:stCondLst>
                                        </p:cTn>
                                        <p:tgtEl>
                                          <p:spTgt spid="632">
                                            <p:txEl>
                                              <p:pRg st="3" end="3"/>
                                            </p:txEl>
                                          </p:spTgt>
                                        </p:tgtEl>
                                        <p:attrNameLst>
                                          <p:attrName>style.visibility</p:attrName>
                                        </p:attrNameLst>
                                      </p:cBhvr>
                                      <p:to>
                                        <p:strVal val="visible"/>
                                      </p:to>
                                    </p:set>
                                    <p:anim calcmode="lin" valueType="num">
                                      <p:cBhvr additive="repl">
                                        <p:cTn id="1393" dur="500" fill="hold"/>
                                        <p:tgtEl>
                                          <p:spTgt spid="632">
                                            <p:txEl>
                                              <p:pRg st="3" end="3"/>
                                            </p:txEl>
                                          </p:spTgt>
                                        </p:tgtEl>
                                        <p:attrNameLst>
                                          <p:attrName>ppt_x</p:attrName>
                                        </p:attrNameLst>
                                      </p:cBhvr>
                                      <p:tavLst>
                                        <p:tav tm="0">
                                          <p:val>
                                            <p:strVal val="#ppt_x"/>
                                          </p:val>
                                        </p:tav>
                                        <p:tav tm="100000">
                                          <p:val>
                                            <p:strVal val="#ppt_x"/>
                                          </p:val>
                                        </p:tav>
                                      </p:tavLst>
                                    </p:anim>
                                    <p:anim calcmode="lin" valueType="num">
                                      <p:cBhvr additive="repl">
                                        <p:cTn id="1394" dur="500" fill="hold"/>
                                        <p:tgtEl>
                                          <p:spTgt spid="6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2" presetSubtype="4">
                                  <p:stCondLst>
                                    <p:cond delay="0"/>
                                  </p:stCondLst>
                                  <p:childTnLst>
                                    <p:set>
                                      <p:cBhvr>
                                        <p:cTn id="1398" dur="1" fill="hold">
                                          <p:stCondLst>
                                            <p:cond delay="0"/>
                                          </p:stCondLst>
                                        </p:cTn>
                                        <p:tgtEl>
                                          <p:spTgt spid="632">
                                            <p:txEl>
                                              <p:pRg st="4" end="4"/>
                                            </p:txEl>
                                          </p:spTgt>
                                        </p:tgtEl>
                                        <p:attrNameLst>
                                          <p:attrName>style.visibility</p:attrName>
                                        </p:attrNameLst>
                                      </p:cBhvr>
                                      <p:to>
                                        <p:strVal val="visible"/>
                                      </p:to>
                                    </p:set>
                                    <p:anim calcmode="lin" valueType="num">
                                      <p:cBhvr additive="repl">
                                        <p:cTn id="1399" dur="500" fill="hold"/>
                                        <p:tgtEl>
                                          <p:spTgt spid="632">
                                            <p:txEl>
                                              <p:pRg st="4" end="4"/>
                                            </p:txEl>
                                          </p:spTgt>
                                        </p:tgtEl>
                                        <p:attrNameLst>
                                          <p:attrName>ppt_x</p:attrName>
                                        </p:attrNameLst>
                                      </p:cBhvr>
                                      <p:tavLst>
                                        <p:tav tm="0">
                                          <p:val>
                                            <p:strVal val="#ppt_x"/>
                                          </p:val>
                                        </p:tav>
                                        <p:tav tm="100000">
                                          <p:val>
                                            <p:strVal val="#ppt_x"/>
                                          </p:val>
                                        </p:tav>
                                      </p:tavLst>
                                    </p:anim>
                                    <p:anim calcmode="lin" valueType="num">
                                      <p:cBhvr additive="repl">
                                        <p:cTn id="1400" dur="500" fill="hold"/>
                                        <p:tgtEl>
                                          <p:spTgt spid="6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en-US" sz="2400" spc="-1" strike="noStrike">
              <a:latin typeface="Arial"/>
            </a:endParaRPr>
          </a:p>
        </p:txBody>
      </p:sp>
      <p:sp>
        <p:nvSpPr>
          <p:cNvPr id="378" name="PlaceHolder 2"/>
          <p:cNvSpPr>
            <a:spLocks noGrp="1"/>
          </p:cNvSpPr>
          <p:nvPr>
            <p:ph/>
          </p:nvPr>
        </p:nvSpPr>
        <p:spPr>
          <a:xfrm>
            <a:off x="385200" y="1200960"/>
            <a:ext cx="7555320" cy="1410840"/>
          </a:xfrm>
          <a:prstGeom prst="rect">
            <a:avLst/>
          </a:prstGeom>
          <a:noFill/>
          <a:ln w="9360">
            <a:noFill/>
          </a:ln>
        </p:spPr>
        <p:txBody>
          <a:bodyPr numCol="1" spcCol="0" lIns="0" rIns="0" tIns="0" bIns="0" anchor="t">
            <a:noAutofit/>
          </a:bodyPr>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is an intermediate-level language. It has both high-level and low-level features </a:t>
            </a:r>
            <a:r>
              <a:rPr b="1" lang="en-US" sz="2000" spc="-1" strike="noStrike">
                <a:solidFill>
                  <a:srgbClr val="9a0000"/>
                </a:solidFill>
                <a:latin typeface="Calibri"/>
                <a:ea typeface="ＭＳ Ｐゴシック"/>
              </a:rPr>
              <a:t>(not: pretty much everything else)</a:t>
            </a:r>
            <a:endParaRPr b="0" lang="en-US" sz="2000" spc="-1" strike="noStrike">
              <a:latin typeface="Arial"/>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object-oriented programming </a:t>
            </a:r>
            <a:r>
              <a:rPr b="1" lang="en-US" sz="2000" spc="-1" strike="noStrike">
                <a:solidFill>
                  <a:srgbClr val="9a0000"/>
                </a:solidFill>
                <a:latin typeface="Calibri"/>
                <a:ea typeface="ＭＳ Ｐゴシック"/>
              </a:rPr>
              <a:t>(not: C)</a:t>
            </a:r>
            <a:endParaRPr b="0" lang="en-US" sz="2000" spc="-1" strike="noStrike">
              <a:latin typeface="Arial"/>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generic programming </a:t>
            </a:r>
            <a:r>
              <a:rPr b="1" lang="en-US" sz="2000" spc="-1" strike="noStrike">
                <a:solidFill>
                  <a:srgbClr val="9a0000"/>
                </a:solidFill>
                <a:latin typeface="Calibri"/>
                <a:ea typeface="ＭＳ Ｐゴシック"/>
              </a:rPr>
              <a:t>(not: C, slightly less so: Java, C#)</a:t>
            </a:r>
            <a:endParaRPr b="0" lang="en-US" sz="2000" spc="-1" strike="noStrike">
              <a:latin typeface="Arial"/>
            </a:endParaRPr>
          </a:p>
        </p:txBody>
      </p:sp>
      <p:sp>
        <p:nvSpPr>
          <p:cNvPr id="379" name="PlaceHolder 3"/>
          <p:cNvSpPr>
            <a:spLocks noGrp="1"/>
          </p:cNvSpPr>
          <p:nvPr>
            <p:ph type="sldNum" idx="1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34C07F0-729E-4595-87CB-2C3236890EDC}"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378">
                                            <p:txEl>
                                              <p:pRg st="1" end="1"/>
                                            </p:txEl>
                                          </p:spTgt>
                                        </p:tgtEl>
                                        <p:attrNameLst>
                                          <p:attrName>style.visibility</p:attrName>
                                        </p:attrNameLst>
                                      </p:cBhvr>
                                      <p:to>
                                        <p:strVal val="visible"/>
                                      </p:to>
                                    </p:set>
                                    <p:anim calcmode="lin" valueType="num">
                                      <p:cBhvr additive="repl">
                                        <p:cTn id="99" dur="500" fill="hold"/>
                                        <p:tgtEl>
                                          <p:spTgt spid="378">
                                            <p:txEl>
                                              <p:pRg st="1" end="1"/>
                                            </p:txEl>
                                          </p:spTgt>
                                        </p:tgtEl>
                                        <p:attrNameLst>
                                          <p:attrName>ppt_x</p:attrName>
                                        </p:attrNameLst>
                                      </p:cBhvr>
                                      <p:tavLst>
                                        <p:tav tm="0">
                                          <p:val>
                                            <p:strVal val="#ppt_x"/>
                                          </p:val>
                                        </p:tav>
                                        <p:tav tm="100000">
                                          <p:val>
                                            <p:strVal val="#ppt_x"/>
                                          </p:val>
                                        </p:tav>
                                      </p:tavLst>
                                    </p:anim>
                                    <p:anim calcmode="lin" valueType="num">
                                      <p:cBhvr additive="repl">
                                        <p:cTn id="100" dur="500" fill="hold"/>
                                        <p:tgtEl>
                                          <p:spTgt spid="3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4">
                                  <p:stCondLst>
                                    <p:cond delay="0"/>
                                  </p:stCondLst>
                                  <p:childTnLst>
                                    <p:set>
                                      <p:cBhvr>
                                        <p:cTn id="104" dur="1" fill="hold">
                                          <p:stCondLst>
                                            <p:cond delay="0"/>
                                          </p:stCondLst>
                                        </p:cTn>
                                        <p:tgtEl>
                                          <p:spTgt spid="378">
                                            <p:txEl>
                                              <p:pRg st="2" end="2"/>
                                            </p:txEl>
                                          </p:spTgt>
                                        </p:tgtEl>
                                        <p:attrNameLst>
                                          <p:attrName>style.visibility</p:attrName>
                                        </p:attrNameLst>
                                      </p:cBhvr>
                                      <p:to>
                                        <p:strVal val="visible"/>
                                      </p:to>
                                    </p:set>
                                    <p:anim calcmode="lin" valueType="num">
                                      <p:cBhvr additive="repl">
                                        <p:cTn id="105" dur="500" fill="hold"/>
                                        <p:tgtEl>
                                          <p:spTgt spid="378">
                                            <p:txEl>
                                              <p:pRg st="2" end="2"/>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37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35" name="PlaceHolder 2"/>
          <p:cNvSpPr>
            <a:spLocks noGrp="1"/>
          </p:cNvSpPr>
          <p:nvPr>
            <p:ph/>
          </p:nvPr>
        </p:nvSpPr>
        <p:spPr>
          <a:xfrm>
            <a:off x="385200" y="924480"/>
            <a:ext cx="7555320" cy="4188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simple class:</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&lt;- don’t forget ;</a:t>
            </a:r>
            <a:endParaRPr b="0" lang="en-US" sz="1400" spc="-1" strike="noStrike">
              <a:latin typeface="Arial"/>
            </a:endParaRPr>
          </a:p>
        </p:txBody>
      </p:sp>
      <p:sp>
        <p:nvSpPr>
          <p:cNvPr id="636" name="PlaceHolder 3"/>
          <p:cNvSpPr>
            <a:spLocks noGrp="1"/>
          </p:cNvSpPr>
          <p:nvPr>
            <p:ph type="sldNum" idx="89"/>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78458F1-E2E3-481E-B280-CA130FDFDEE2}"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38" name="PlaceHolder 2"/>
          <p:cNvSpPr>
            <a:spLocks noGrp="1"/>
          </p:cNvSpPr>
          <p:nvPr>
            <p:ph/>
          </p:nvPr>
        </p:nvSpPr>
        <p:spPr>
          <a:xfrm>
            <a:off x="385200" y="1200960"/>
            <a:ext cx="7555320" cy="2340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detailed look:</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t>
            </a:r>
            <a:r>
              <a:rPr b="1" lang="en-US" sz="2000" spc="-1" strike="noStrike">
                <a:solidFill>
                  <a:srgbClr val="8000ff"/>
                </a:solidFill>
                <a:highlight>
                  <a:srgbClr val="ffffff"/>
                </a:highlight>
                <a:latin typeface="Consolas"/>
                <a:ea typeface="ＭＳ Ｐゴシック"/>
              </a:rPr>
              <a:t>class</a:t>
            </a:r>
            <a:r>
              <a:rPr b="1" lang="en-US" sz="2000" spc="-1" strike="noStrike">
                <a:solidFill>
                  <a:srgbClr val="262626"/>
                </a:solidFill>
                <a:latin typeface="Calibri"/>
                <a:ea typeface="ＭＳ Ｐゴシック"/>
              </a:rPr>
              <a:t> keyword</a:t>
            </a:r>
            <a:br>
              <a:rPr sz="2000"/>
            </a:br>
            <a:r>
              <a:rPr b="1" lang="en-US" sz="2000" spc="-1" strike="noStrike">
                <a:solidFill>
                  <a:srgbClr val="8000ff"/>
                </a:solidFill>
                <a:highlight>
                  <a:srgbClr val="ffffff"/>
                </a:highlight>
                <a:latin typeface="Consolas"/>
                <a:ea typeface="ＭＳ Ｐゴシック"/>
              </a:rPr>
              <a:t>class</a:t>
            </a:r>
            <a:r>
              <a:rPr b="1" lang="en-US" sz="2000" spc="-1" strike="noStrike">
                <a:solidFill>
                  <a:srgbClr val="000000"/>
                </a:solidFill>
                <a:highlight>
                  <a:srgbClr val="ffffff"/>
                </a:highlight>
                <a:latin typeface="Consolas"/>
                <a:ea typeface="ＭＳ Ｐゴシック"/>
              </a:rPr>
              <a:t> Square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essentially the same as the </a:t>
            </a:r>
            <a:r>
              <a:rPr b="1" lang="en-US" sz="2000" spc="-1" strike="noStrike">
                <a:solidFill>
                  <a:srgbClr val="8000ff"/>
                </a:solidFill>
                <a:highlight>
                  <a:srgbClr val="ffffff"/>
                </a:highlight>
                <a:latin typeface="Consolas"/>
                <a:ea typeface="ＭＳ Ｐゴシック"/>
              </a:rPr>
              <a:t>struct</a:t>
            </a:r>
            <a:r>
              <a:rPr b="1" lang="en-US" sz="2000" spc="-1" strike="noStrike">
                <a:solidFill>
                  <a:srgbClr val="262626"/>
                </a:solidFill>
                <a:latin typeface="Calibri"/>
                <a:ea typeface="ＭＳ Ｐゴシック"/>
              </a:rPr>
              <a:t> keyword except that all members are by default </a:t>
            </a:r>
            <a:r>
              <a:rPr b="1" lang="en-US" sz="2000" spc="-1" strike="noStrike">
                <a:solidFill>
                  <a:srgbClr val="8000ff"/>
                </a:solidFill>
                <a:highlight>
                  <a:srgbClr val="ffffff"/>
                </a:highlight>
                <a:latin typeface="Consolas"/>
                <a:ea typeface="ＭＳ Ｐゴシック"/>
              </a:rPr>
              <a:t>private</a:t>
            </a:r>
            <a:r>
              <a:rPr b="1" lang="en-US" sz="2000" spc="-1" strike="noStrike">
                <a:solidFill>
                  <a:srgbClr val="262626"/>
                </a:solidFill>
                <a:latin typeface="Calibri"/>
                <a:ea typeface="ＭＳ Ｐゴシック"/>
              </a:rPr>
              <a: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Class names often start with a capital letter, but this is up to the programmer.</a:t>
            </a:r>
            <a:endParaRPr b="0" lang="en-US" sz="2000" spc="-1" strike="noStrike">
              <a:latin typeface="Arial"/>
            </a:endParaRPr>
          </a:p>
        </p:txBody>
      </p:sp>
      <p:sp>
        <p:nvSpPr>
          <p:cNvPr id="639" name="PlaceHolder 3"/>
          <p:cNvSpPr>
            <a:spLocks noGrp="1"/>
          </p:cNvSpPr>
          <p:nvPr>
            <p:ph type="sldNum" idx="90"/>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BA38FC5-95BB-453C-9739-2B254FBF0281}"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01" dur="indefinite" restart="never" nodeType="tmRoot">
          <p:childTnLst>
            <p:seq>
              <p:cTn id="1402" dur="indefinite" nodeType="mainSeq">
                <p:childTnLst>
                  <p:par>
                    <p:cTn id="1403" fill="hold">
                      <p:stCondLst>
                        <p:cond delay="indefinite"/>
                      </p:stCondLst>
                      <p:childTnLst>
                        <p:par>
                          <p:cTn id="1404" fill="hold">
                            <p:stCondLst>
                              <p:cond delay="0"/>
                            </p:stCondLst>
                            <p:childTnLst>
                              <p:par>
                                <p:cTn id="1405" nodeType="clickEffect" fill="hold" presetClass="entr" presetID="2" presetSubtype="4">
                                  <p:stCondLst>
                                    <p:cond delay="0"/>
                                  </p:stCondLst>
                                  <p:childTnLst>
                                    <p:set>
                                      <p:cBhvr>
                                        <p:cTn id="1406" dur="1" fill="hold">
                                          <p:stCondLst>
                                            <p:cond delay="0"/>
                                          </p:stCondLst>
                                        </p:cTn>
                                        <p:tgtEl>
                                          <p:spTgt spid="638">
                                            <p:txEl>
                                              <p:pRg st="1" end="1"/>
                                            </p:txEl>
                                          </p:spTgt>
                                        </p:tgtEl>
                                        <p:attrNameLst>
                                          <p:attrName>style.visibility</p:attrName>
                                        </p:attrNameLst>
                                      </p:cBhvr>
                                      <p:to>
                                        <p:strVal val="visible"/>
                                      </p:to>
                                    </p:set>
                                    <p:anim calcmode="lin" valueType="num">
                                      <p:cBhvr additive="repl">
                                        <p:cTn id="1407" dur="500" fill="hold"/>
                                        <p:tgtEl>
                                          <p:spTgt spid="638">
                                            <p:txEl>
                                              <p:pRg st="1" end="1"/>
                                            </p:txEl>
                                          </p:spTgt>
                                        </p:tgtEl>
                                        <p:attrNameLst>
                                          <p:attrName>ppt_x</p:attrName>
                                        </p:attrNameLst>
                                      </p:cBhvr>
                                      <p:tavLst>
                                        <p:tav tm="0">
                                          <p:val>
                                            <p:strVal val="#ppt_x"/>
                                          </p:val>
                                        </p:tav>
                                        <p:tav tm="100000">
                                          <p:val>
                                            <p:strVal val="#ppt_x"/>
                                          </p:val>
                                        </p:tav>
                                      </p:tavLst>
                                    </p:anim>
                                    <p:anim calcmode="lin" valueType="num">
                                      <p:cBhvr additive="repl">
                                        <p:cTn id="1408" dur="500" fill="hold"/>
                                        <p:tgtEl>
                                          <p:spTgt spid="6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09" fill="hold">
                      <p:stCondLst>
                        <p:cond delay="indefinite"/>
                      </p:stCondLst>
                      <p:childTnLst>
                        <p:par>
                          <p:cTn id="1410" fill="hold">
                            <p:stCondLst>
                              <p:cond delay="0"/>
                            </p:stCondLst>
                            <p:childTnLst>
                              <p:par>
                                <p:cTn id="1411" nodeType="clickEffect" fill="hold" presetClass="entr" presetID="2" presetSubtype="4">
                                  <p:stCondLst>
                                    <p:cond delay="0"/>
                                  </p:stCondLst>
                                  <p:childTnLst>
                                    <p:set>
                                      <p:cBhvr>
                                        <p:cTn id="1412" dur="1" fill="hold">
                                          <p:stCondLst>
                                            <p:cond delay="0"/>
                                          </p:stCondLst>
                                        </p:cTn>
                                        <p:tgtEl>
                                          <p:spTgt spid="638">
                                            <p:txEl>
                                              <p:pRg st="2" end="2"/>
                                            </p:txEl>
                                          </p:spTgt>
                                        </p:tgtEl>
                                        <p:attrNameLst>
                                          <p:attrName>style.visibility</p:attrName>
                                        </p:attrNameLst>
                                      </p:cBhvr>
                                      <p:to>
                                        <p:strVal val="visible"/>
                                      </p:to>
                                    </p:set>
                                    <p:anim calcmode="lin" valueType="num">
                                      <p:cBhvr additive="repl">
                                        <p:cTn id="1413" dur="500" fill="hold"/>
                                        <p:tgtEl>
                                          <p:spTgt spid="638">
                                            <p:txEl>
                                              <p:pRg st="2" end="2"/>
                                            </p:txEl>
                                          </p:spTgt>
                                        </p:tgtEl>
                                        <p:attrNameLst>
                                          <p:attrName>ppt_x</p:attrName>
                                        </p:attrNameLst>
                                      </p:cBhvr>
                                      <p:tavLst>
                                        <p:tav tm="0">
                                          <p:val>
                                            <p:strVal val="#ppt_x"/>
                                          </p:val>
                                        </p:tav>
                                        <p:tav tm="100000">
                                          <p:val>
                                            <p:strVal val="#ppt_x"/>
                                          </p:val>
                                        </p:tav>
                                      </p:tavLst>
                                    </p:anim>
                                    <p:anim calcmode="lin" valueType="num">
                                      <p:cBhvr additive="repl">
                                        <p:cTn id="1414" dur="500" fill="hold"/>
                                        <p:tgtEl>
                                          <p:spTgt spid="6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ntr" presetID="2" presetSubtype="4">
                                  <p:stCondLst>
                                    <p:cond delay="0"/>
                                  </p:stCondLst>
                                  <p:childTnLst>
                                    <p:set>
                                      <p:cBhvr>
                                        <p:cTn id="1418" dur="1" fill="hold">
                                          <p:stCondLst>
                                            <p:cond delay="0"/>
                                          </p:stCondLst>
                                        </p:cTn>
                                        <p:tgtEl>
                                          <p:spTgt spid="638">
                                            <p:txEl>
                                              <p:pRg st="3" end="3"/>
                                            </p:txEl>
                                          </p:spTgt>
                                        </p:tgtEl>
                                        <p:attrNameLst>
                                          <p:attrName>style.visibility</p:attrName>
                                        </p:attrNameLst>
                                      </p:cBhvr>
                                      <p:to>
                                        <p:strVal val="visible"/>
                                      </p:to>
                                    </p:set>
                                    <p:anim calcmode="lin" valueType="num">
                                      <p:cBhvr additive="repl">
                                        <p:cTn id="1419" dur="500" fill="hold"/>
                                        <p:tgtEl>
                                          <p:spTgt spid="638">
                                            <p:txEl>
                                              <p:pRg st="3" end="3"/>
                                            </p:txEl>
                                          </p:spTgt>
                                        </p:tgtEl>
                                        <p:attrNameLst>
                                          <p:attrName>ppt_x</p:attrName>
                                        </p:attrNameLst>
                                      </p:cBhvr>
                                      <p:tavLst>
                                        <p:tav tm="0">
                                          <p:val>
                                            <p:strVal val="#ppt_x"/>
                                          </p:val>
                                        </p:tav>
                                        <p:tav tm="100000">
                                          <p:val>
                                            <p:strVal val="#ppt_x"/>
                                          </p:val>
                                        </p:tav>
                                      </p:tavLst>
                                    </p:anim>
                                    <p:anim calcmode="lin" valueType="num">
                                      <p:cBhvr additive="repl">
                                        <p:cTn id="1420" dur="500" fill="hold"/>
                                        <p:tgtEl>
                                          <p:spTgt spid="6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41" name="PlaceHolder 2"/>
          <p:cNvSpPr>
            <a:spLocks noGrp="1"/>
          </p:cNvSpPr>
          <p:nvPr>
            <p:ph/>
          </p:nvPr>
        </p:nvSpPr>
        <p:spPr>
          <a:xfrm>
            <a:off x="385200" y="1200960"/>
            <a:ext cx="7555320" cy="3178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Access control</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protected</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Public specifies that the following members are accessible outside the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Private specifies that the following members are not accessible outside the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Protected: later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Reducing access is a form of </a:t>
            </a:r>
            <a:r>
              <a:rPr b="1" lang="en-US" sz="2000" spc="-1" strike="noStrike" u="sng">
                <a:solidFill>
                  <a:srgbClr val="262626"/>
                </a:solidFill>
                <a:uFillTx/>
                <a:latin typeface="Calibri"/>
                <a:ea typeface="ＭＳ Ｐゴシック"/>
              </a:rPr>
              <a:t>information hiding</a:t>
            </a:r>
            <a:endParaRPr b="0" lang="en-US" sz="2000" spc="-1" strike="noStrike">
              <a:latin typeface="Arial"/>
            </a:endParaRPr>
          </a:p>
        </p:txBody>
      </p:sp>
      <p:sp>
        <p:nvSpPr>
          <p:cNvPr id="642" name="PlaceHolder 3"/>
          <p:cNvSpPr>
            <a:spLocks noGrp="1"/>
          </p:cNvSpPr>
          <p:nvPr>
            <p:ph type="sldNum" idx="91"/>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085E0D-4CC9-470B-AA9E-CDB3E4222A5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21" dur="indefinite" restart="never" nodeType="tmRoot">
          <p:childTnLst>
            <p:seq>
              <p:cTn id="1422" dur="indefinite" nodeType="mainSeq">
                <p:childTnLst>
                  <p:par>
                    <p:cTn id="1423" fill="hold">
                      <p:stCondLst>
                        <p:cond delay="indefinite"/>
                      </p:stCondLst>
                      <p:childTnLst>
                        <p:par>
                          <p:cTn id="1424" fill="hold">
                            <p:stCondLst>
                              <p:cond delay="0"/>
                            </p:stCondLst>
                            <p:childTnLst>
                              <p:par>
                                <p:cTn id="1425" nodeType="clickEffect" fill="hold" presetClass="entr" presetID="2" presetSubtype="4">
                                  <p:stCondLst>
                                    <p:cond delay="0"/>
                                  </p:stCondLst>
                                  <p:childTnLst>
                                    <p:set>
                                      <p:cBhvr>
                                        <p:cTn id="1426" dur="1" fill="hold">
                                          <p:stCondLst>
                                            <p:cond delay="0"/>
                                          </p:stCondLst>
                                        </p:cTn>
                                        <p:tgtEl>
                                          <p:spTgt spid="641">
                                            <p:txEl>
                                              <p:pRg st="4" end="4"/>
                                            </p:txEl>
                                          </p:spTgt>
                                        </p:tgtEl>
                                        <p:attrNameLst>
                                          <p:attrName>style.visibility</p:attrName>
                                        </p:attrNameLst>
                                      </p:cBhvr>
                                      <p:to>
                                        <p:strVal val="visible"/>
                                      </p:to>
                                    </p:set>
                                    <p:anim calcmode="lin" valueType="num">
                                      <p:cBhvr additive="repl">
                                        <p:cTn id="1427" dur="500" fill="hold"/>
                                        <p:tgtEl>
                                          <p:spTgt spid="641">
                                            <p:txEl>
                                              <p:pRg st="4" end="4"/>
                                            </p:txEl>
                                          </p:spTgt>
                                        </p:tgtEl>
                                        <p:attrNameLst>
                                          <p:attrName>ppt_x</p:attrName>
                                        </p:attrNameLst>
                                      </p:cBhvr>
                                      <p:tavLst>
                                        <p:tav tm="0">
                                          <p:val>
                                            <p:strVal val="#ppt_x"/>
                                          </p:val>
                                        </p:tav>
                                        <p:tav tm="100000">
                                          <p:val>
                                            <p:strVal val="#ppt_x"/>
                                          </p:val>
                                        </p:tav>
                                      </p:tavLst>
                                    </p:anim>
                                    <p:anim calcmode="lin" valueType="num">
                                      <p:cBhvr additive="repl">
                                        <p:cTn id="1428" dur="500" fill="hold"/>
                                        <p:tgtEl>
                                          <p:spTgt spid="6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29" fill="hold">
                      <p:stCondLst>
                        <p:cond delay="indefinite"/>
                      </p:stCondLst>
                      <p:childTnLst>
                        <p:par>
                          <p:cTn id="1430" fill="hold">
                            <p:stCondLst>
                              <p:cond delay="0"/>
                            </p:stCondLst>
                            <p:childTnLst>
                              <p:par>
                                <p:cTn id="1431" nodeType="clickEffect" fill="hold" presetClass="entr" presetID="2" presetSubtype="4">
                                  <p:stCondLst>
                                    <p:cond delay="0"/>
                                  </p:stCondLst>
                                  <p:childTnLst>
                                    <p:set>
                                      <p:cBhvr>
                                        <p:cTn id="1432" dur="1" fill="hold">
                                          <p:stCondLst>
                                            <p:cond delay="0"/>
                                          </p:stCondLst>
                                        </p:cTn>
                                        <p:tgtEl>
                                          <p:spTgt spid="641">
                                            <p:txEl>
                                              <p:pRg st="5" end="5"/>
                                            </p:txEl>
                                          </p:spTgt>
                                        </p:tgtEl>
                                        <p:attrNameLst>
                                          <p:attrName>style.visibility</p:attrName>
                                        </p:attrNameLst>
                                      </p:cBhvr>
                                      <p:to>
                                        <p:strVal val="visible"/>
                                      </p:to>
                                    </p:set>
                                    <p:anim calcmode="lin" valueType="num">
                                      <p:cBhvr additive="repl">
                                        <p:cTn id="1433" dur="500" fill="hold"/>
                                        <p:tgtEl>
                                          <p:spTgt spid="641">
                                            <p:txEl>
                                              <p:pRg st="5" end="5"/>
                                            </p:txEl>
                                          </p:spTgt>
                                        </p:tgtEl>
                                        <p:attrNameLst>
                                          <p:attrName>ppt_x</p:attrName>
                                        </p:attrNameLst>
                                      </p:cBhvr>
                                      <p:tavLst>
                                        <p:tav tm="0">
                                          <p:val>
                                            <p:strVal val="#ppt_x"/>
                                          </p:val>
                                        </p:tav>
                                        <p:tav tm="100000">
                                          <p:val>
                                            <p:strVal val="#ppt_x"/>
                                          </p:val>
                                        </p:tav>
                                      </p:tavLst>
                                    </p:anim>
                                    <p:anim calcmode="lin" valueType="num">
                                      <p:cBhvr additive="repl">
                                        <p:cTn id="1434" dur="500" fill="hold"/>
                                        <p:tgtEl>
                                          <p:spTgt spid="6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35" fill="hold">
                      <p:stCondLst>
                        <p:cond delay="indefinite"/>
                      </p:stCondLst>
                      <p:childTnLst>
                        <p:par>
                          <p:cTn id="1436" fill="hold">
                            <p:stCondLst>
                              <p:cond delay="0"/>
                            </p:stCondLst>
                            <p:childTnLst>
                              <p:par>
                                <p:cTn id="1437" nodeType="clickEffect" fill="hold" presetClass="entr" presetID="2" presetSubtype="4">
                                  <p:stCondLst>
                                    <p:cond delay="0"/>
                                  </p:stCondLst>
                                  <p:childTnLst>
                                    <p:set>
                                      <p:cBhvr>
                                        <p:cTn id="1438" dur="1" fill="hold">
                                          <p:stCondLst>
                                            <p:cond delay="0"/>
                                          </p:stCondLst>
                                        </p:cTn>
                                        <p:tgtEl>
                                          <p:spTgt spid="641">
                                            <p:txEl>
                                              <p:pRg st="6" end="6"/>
                                            </p:txEl>
                                          </p:spTgt>
                                        </p:tgtEl>
                                        <p:attrNameLst>
                                          <p:attrName>style.visibility</p:attrName>
                                        </p:attrNameLst>
                                      </p:cBhvr>
                                      <p:to>
                                        <p:strVal val="visible"/>
                                      </p:to>
                                    </p:set>
                                    <p:anim calcmode="lin" valueType="num">
                                      <p:cBhvr additive="repl">
                                        <p:cTn id="1439" dur="500" fill="hold"/>
                                        <p:tgtEl>
                                          <p:spTgt spid="641">
                                            <p:txEl>
                                              <p:pRg st="6" end="6"/>
                                            </p:txEl>
                                          </p:spTgt>
                                        </p:tgtEl>
                                        <p:attrNameLst>
                                          <p:attrName>ppt_x</p:attrName>
                                        </p:attrNameLst>
                                      </p:cBhvr>
                                      <p:tavLst>
                                        <p:tav tm="0">
                                          <p:val>
                                            <p:strVal val="#ppt_x"/>
                                          </p:val>
                                        </p:tav>
                                        <p:tav tm="100000">
                                          <p:val>
                                            <p:strVal val="#ppt_x"/>
                                          </p:val>
                                        </p:tav>
                                      </p:tavLst>
                                    </p:anim>
                                    <p:anim calcmode="lin" valueType="num">
                                      <p:cBhvr additive="repl">
                                        <p:cTn id="1440" dur="500" fill="hold"/>
                                        <p:tgtEl>
                                          <p:spTgt spid="6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41" fill="hold">
                      <p:stCondLst>
                        <p:cond delay="indefinite"/>
                      </p:stCondLst>
                      <p:childTnLst>
                        <p:par>
                          <p:cTn id="1442" fill="hold">
                            <p:stCondLst>
                              <p:cond delay="0"/>
                            </p:stCondLst>
                            <p:childTnLst>
                              <p:par>
                                <p:cTn id="1443" nodeType="clickEffect" fill="hold" presetClass="entr" presetID="2" presetSubtype="4">
                                  <p:stCondLst>
                                    <p:cond delay="0"/>
                                  </p:stCondLst>
                                  <p:childTnLst>
                                    <p:set>
                                      <p:cBhvr>
                                        <p:cTn id="1444" dur="1" fill="hold">
                                          <p:stCondLst>
                                            <p:cond delay="0"/>
                                          </p:stCondLst>
                                        </p:cTn>
                                        <p:tgtEl>
                                          <p:spTgt spid="641">
                                            <p:txEl>
                                              <p:pRg st="7" end="7"/>
                                            </p:txEl>
                                          </p:spTgt>
                                        </p:tgtEl>
                                        <p:attrNameLst>
                                          <p:attrName>style.visibility</p:attrName>
                                        </p:attrNameLst>
                                      </p:cBhvr>
                                      <p:to>
                                        <p:strVal val="visible"/>
                                      </p:to>
                                    </p:set>
                                    <p:anim calcmode="lin" valueType="num">
                                      <p:cBhvr additive="repl">
                                        <p:cTn id="1445" dur="500" fill="hold"/>
                                        <p:tgtEl>
                                          <p:spTgt spid="641">
                                            <p:txEl>
                                              <p:pRg st="7" end="7"/>
                                            </p:txEl>
                                          </p:spTgt>
                                        </p:tgtEl>
                                        <p:attrNameLst>
                                          <p:attrName>ppt_x</p:attrName>
                                        </p:attrNameLst>
                                      </p:cBhvr>
                                      <p:tavLst>
                                        <p:tav tm="0">
                                          <p:val>
                                            <p:strVal val="#ppt_x"/>
                                          </p:val>
                                        </p:tav>
                                        <p:tav tm="100000">
                                          <p:val>
                                            <p:strVal val="#ppt_x"/>
                                          </p:val>
                                        </p:tav>
                                      </p:tavLst>
                                    </p:anim>
                                    <p:anim calcmode="lin" valueType="num">
                                      <p:cBhvr additive="repl">
                                        <p:cTn id="1446" dur="500" fill="hold"/>
                                        <p:tgtEl>
                                          <p:spTgt spid="64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44" name="PlaceHolder 2"/>
          <p:cNvSpPr>
            <a:spLocks noGrp="1"/>
          </p:cNvSpPr>
          <p:nvPr>
            <p:ph/>
          </p:nvPr>
        </p:nvSpPr>
        <p:spPr>
          <a:xfrm>
            <a:off x="385200" y="1200960"/>
            <a:ext cx="7555320" cy="3436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constructor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function with the same name as the class name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return value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take arguments, a constructor with no arguments is called the default constructor</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default constructor and copy-constructor are automatically generated (later)</a:t>
            </a:r>
            <a:endParaRPr b="0" lang="en-US" sz="2000" spc="-1" strike="noStrike">
              <a:latin typeface="Arial"/>
            </a:endParaRPr>
          </a:p>
        </p:txBody>
      </p:sp>
      <p:sp>
        <p:nvSpPr>
          <p:cNvPr id="645" name="PlaceHolder 3"/>
          <p:cNvSpPr>
            <a:spLocks noGrp="1"/>
          </p:cNvSpPr>
          <p:nvPr>
            <p:ph type="sldNum" idx="92"/>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38B3069-A12D-4725-963D-DE8419A4EFFF}"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47" dur="indefinite" restart="never" nodeType="tmRoot">
          <p:childTnLst>
            <p:seq>
              <p:cTn id="1448" dur="indefinite" nodeType="mainSeq">
                <p:childTnLst>
                  <p:par>
                    <p:cTn id="1449" fill="hold">
                      <p:stCondLst>
                        <p:cond delay="indefinite"/>
                      </p:stCondLst>
                      <p:childTnLst>
                        <p:par>
                          <p:cTn id="1450" fill="hold">
                            <p:stCondLst>
                              <p:cond delay="0"/>
                            </p:stCondLst>
                            <p:childTnLst>
                              <p:par>
                                <p:cTn id="1451" nodeType="clickEffect" fill="hold" presetClass="entr" presetID="2" presetSubtype="4">
                                  <p:stCondLst>
                                    <p:cond delay="0"/>
                                  </p:stCondLst>
                                  <p:childTnLst>
                                    <p:set>
                                      <p:cBhvr>
                                        <p:cTn id="1452" dur="1" fill="hold">
                                          <p:stCondLst>
                                            <p:cond delay="0"/>
                                          </p:stCondLst>
                                        </p:cTn>
                                        <p:tgtEl>
                                          <p:spTgt spid="644">
                                            <p:txEl>
                                              <p:pRg st="5" end="5"/>
                                            </p:txEl>
                                          </p:spTgt>
                                        </p:tgtEl>
                                        <p:attrNameLst>
                                          <p:attrName>style.visibility</p:attrName>
                                        </p:attrNameLst>
                                      </p:cBhvr>
                                      <p:to>
                                        <p:strVal val="visible"/>
                                      </p:to>
                                    </p:set>
                                    <p:anim calcmode="lin" valueType="num">
                                      <p:cBhvr additive="repl">
                                        <p:cTn id="1453" dur="500" fill="hold"/>
                                        <p:tgtEl>
                                          <p:spTgt spid="644">
                                            <p:txEl>
                                              <p:pRg st="5" end="5"/>
                                            </p:txEl>
                                          </p:spTgt>
                                        </p:tgtEl>
                                        <p:attrNameLst>
                                          <p:attrName>ppt_x</p:attrName>
                                        </p:attrNameLst>
                                      </p:cBhvr>
                                      <p:tavLst>
                                        <p:tav tm="0">
                                          <p:val>
                                            <p:strVal val="#ppt_x"/>
                                          </p:val>
                                        </p:tav>
                                        <p:tav tm="100000">
                                          <p:val>
                                            <p:strVal val="#ppt_x"/>
                                          </p:val>
                                        </p:tav>
                                      </p:tavLst>
                                    </p:anim>
                                    <p:anim calcmode="lin" valueType="num">
                                      <p:cBhvr additive="repl">
                                        <p:cTn id="1454" dur="500" fill="hold"/>
                                        <p:tgtEl>
                                          <p:spTgt spid="6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2" presetSubtype="4">
                                  <p:stCondLst>
                                    <p:cond delay="0"/>
                                  </p:stCondLst>
                                  <p:childTnLst>
                                    <p:set>
                                      <p:cBhvr>
                                        <p:cTn id="1458" dur="1" fill="hold">
                                          <p:stCondLst>
                                            <p:cond delay="0"/>
                                          </p:stCondLst>
                                        </p:cTn>
                                        <p:tgtEl>
                                          <p:spTgt spid="644">
                                            <p:txEl>
                                              <p:pRg st="6" end="6"/>
                                            </p:txEl>
                                          </p:spTgt>
                                        </p:tgtEl>
                                        <p:attrNameLst>
                                          <p:attrName>style.visibility</p:attrName>
                                        </p:attrNameLst>
                                      </p:cBhvr>
                                      <p:to>
                                        <p:strVal val="visible"/>
                                      </p:to>
                                    </p:set>
                                    <p:anim calcmode="lin" valueType="num">
                                      <p:cBhvr additive="repl">
                                        <p:cTn id="1459" dur="500" fill="hold"/>
                                        <p:tgtEl>
                                          <p:spTgt spid="644">
                                            <p:txEl>
                                              <p:pRg st="6" end="6"/>
                                            </p:txEl>
                                          </p:spTgt>
                                        </p:tgtEl>
                                        <p:attrNameLst>
                                          <p:attrName>ppt_x</p:attrName>
                                        </p:attrNameLst>
                                      </p:cBhvr>
                                      <p:tavLst>
                                        <p:tav tm="0">
                                          <p:val>
                                            <p:strVal val="#ppt_x"/>
                                          </p:val>
                                        </p:tav>
                                        <p:tav tm="100000">
                                          <p:val>
                                            <p:strVal val="#ppt_x"/>
                                          </p:val>
                                        </p:tav>
                                      </p:tavLst>
                                    </p:anim>
                                    <p:anim calcmode="lin" valueType="num">
                                      <p:cBhvr additive="repl">
                                        <p:cTn id="1460" dur="500" fill="hold"/>
                                        <p:tgtEl>
                                          <p:spTgt spid="64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61" fill="hold">
                      <p:stCondLst>
                        <p:cond delay="indefinite"/>
                      </p:stCondLst>
                      <p:childTnLst>
                        <p:par>
                          <p:cTn id="1462" fill="hold">
                            <p:stCondLst>
                              <p:cond delay="0"/>
                            </p:stCondLst>
                            <p:childTnLst>
                              <p:par>
                                <p:cTn id="1463" nodeType="clickEffect" fill="hold" presetClass="entr" presetID="2" presetSubtype="4">
                                  <p:stCondLst>
                                    <p:cond delay="0"/>
                                  </p:stCondLst>
                                  <p:childTnLst>
                                    <p:set>
                                      <p:cBhvr>
                                        <p:cTn id="1464" dur="1" fill="hold">
                                          <p:stCondLst>
                                            <p:cond delay="0"/>
                                          </p:stCondLst>
                                        </p:cTn>
                                        <p:tgtEl>
                                          <p:spTgt spid="644">
                                            <p:txEl>
                                              <p:pRg st="7" end="7"/>
                                            </p:txEl>
                                          </p:spTgt>
                                        </p:tgtEl>
                                        <p:attrNameLst>
                                          <p:attrName>style.visibility</p:attrName>
                                        </p:attrNameLst>
                                      </p:cBhvr>
                                      <p:to>
                                        <p:strVal val="visible"/>
                                      </p:to>
                                    </p:set>
                                    <p:anim calcmode="lin" valueType="num">
                                      <p:cBhvr additive="repl">
                                        <p:cTn id="1465" dur="500" fill="hold"/>
                                        <p:tgtEl>
                                          <p:spTgt spid="644">
                                            <p:txEl>
                                              <p:pRg st="7" end="7"/>
                                            </p:txEl>
                                          </p:spTgt>
                                        </p:tgtEl>
                                        <p:attrNameLst>
                                          <p:attrName>ppt_x</p:attrName>
                                        </p:attrNameLst>
                                      </p:cBhvr>
                                      <p:tavLst>
                                        <p:tav tm="0">
                                          <p:val>
                                            <p:strVal val="#ppt_x"/>
                                          </p:val>
                                        </p:tav>
                                        <p:tav tm="100000">
                                          <p:val>
                                            <p:strVal val="#ppt_x"/>
                                          </p:val>
                                        </p:tav>
                                      </p:tavLst>
                                    </p:anim>
                                    <p:anim calcmode="lin" valueType="num">
                                      <p:cBhvr additive="repl">
                                        <p:cTn id="1466" dur="500" fill="hold"/>
                                        <p:tgtEl>
                                          <p:spTgt spid="6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67" fill="hold">
                      <p:stCondLst>
                        <p:cond delay="indefinite"/>
                      </p:stCondLst>
                      <p:childTnLst>
                        <p:par>
                          <p:cTn id="1468" fill="hold">
                            <p:stCondLst>
                              <p:cond delay="0"/>
                            </p:stCondLst>
                            <p:childTnLst>
                              <p:par>
                                <p:cTn id="1469" nodeType="clickEffect" fill="hold" presetClass="entr" presetID="2" presetSubtype="4">
                                  <p:stCondLst>
                                    <p:cond delay="0"/>
                                  </p:stCondLst>
                                  <p:childTnLst>
                                    <p:set>
                                      <p:cBhvr>
                                        <p:cTn id="1470" dur="1" fill="hold">
                                          <p:stCondLst>
                                            <p:cond delay="0"/>
                                          </p:stCondLst>
                                        </p:cTn>
                                        <p:tgtEl>
                                          <p:spTgt spid="644">
                                            <p:txEl>
                                              <p:pRg st="8" end="8"/>
                                            </p:txEl>
                                          </p:spTgt>
                                        </p:tgtEl>
                                        <p:attrNameLst>
                                          <p:attrName>style.visibility</p:attrName>
                                        </p:attrNameLst>
                                      </p:cBhvr>
                                      <p:to>
                                        <p:strVal val="visible"/>
                                      </p:to>
                                    </p:set>
                                    <p:anim calcmode="lin" valueType="num">
                                      <p:cBhvr additive="repl">
                                        <p:cTn id="1471" dur="500" fill="hold"/>
                                        <p:tgtEl>
                                          <p:spTgt spid="644">
                                            <p:txEl>
                                              <p:pRg st="8" end="8"/>
                                            </p:txEl>
                                          </p:spTgt>
                                        </p:tgtEl>
                                        <p:attrNameLst>
                                          <p:attrName>ppt_x</p:attrName>
                                        </p:attrNameLst>
                                      </p:cBhvr>
                                      <p:tavLst>
                                        <p:tav tm="0">
                                          <p:val>
                                            <p:strVal val="#ppt_x"/>
                                          </p:val>
                                        </p:tav>
                                        <p:tav tm="100000">
                                          <p:val>
                                            <p:strVal val="#ppt_x"/>
                                          </p:val>
                                        </p:tav>
                                      </p:tavLst>
                                    </p:anim>
                                    <p:anim calcmode="lin" valueType="num">
                                      <p:cBhvr additive="repl">
                                        <p:cTn id="1472" dur="500" fill="hold"/>
                                        <p:tgtEl>
                                          <p:spTgt spid="64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47" name="PlaceHolder 2"/>
          <p:cNvSpPr>
            <a:spLocks noGrp="1"/>
          </p:cNvSpPr>
          <p:nvPr>
            <p:ph/>
          </p:nvPr>
        </p:nvSpPr>
        <p:spPr>
          <a:xfrm>
            <a:off x="385200" y="1200960"/>
            <a:ext cx="7555320" cy="2081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Member function</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access other private members (m_size)</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normal function with a return value</a:t>
            </a:r>
            <a:endParaRPr b="0" lang="en-US" sz="2000" spc="-1" strike="noStrike">
              <a:latin typeface="Arial"/>
            </a:endParaRPr>
          </a:p>
        </p:txBody>
      </p:sp>
      <p:sp>
        <p:nvSpPr>
          <p:cNvPr id="648" name="PlaceHolder 3"/>
          <p:cNvSpPr>
            <a:spLocks noGrp="1"/>
          </p:cNvSpPr>
          <p:nvPr>
            <p:ph type="sldNum" idx="93"/>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9FDFEAF-7696-434B-BE92-2ACE1798152E}"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73" dur="indefinite" restart="never" nodeType="tmRoot">
          <p:childTnLst>
            <p:seq>
              <p:cTn id="1474" dur="indefinite" nodeType="mainSeq">
                <p:childTnLst>
                  <p:par>
                    <p:cTn id="1475" fill="hold">
                      <p:stCondLst>
                        <p:cond delay="indefinite"/>
                      </p:stCondLst>
                      <p:childTnLst>
                        <p:par>
                          <p:cTn id="1476" fill="hold">
                            <p:stCondLst>
                              <p:cond delay="0"/>
                            </p:stCondLst>
                            <p:childTnLst>
                              <p:par>
                                <p:cTn id="1477" nodeType="clickEffect" fill="hold" presetClass="entr" presetID="2" presetSubtype="4">
                                  <p:stCondLst>
                                    <p:cond delay="0"/>
                                  </p:stCondLst>
                                  <p:childTnLst>
                                    <p:set>
                                      <p:cBhvr>
                                        <p:cTn id="1478" dur="1" fill="hold">
                                          <p:stCondLst>
                                            <p:cond delay="0"/>
                                          </p:stCondLst>
                                        </p:cTn>
                                        <p:tgtEl>
                                          <p:spTgt spid="647">
                                            <p:txEl>
                                              <p:pRg st="5" end="5"/>
                                            </p:txEl>
                                          </p:spTgt>
                                        </p:tgtEl>
                                        <p:attrNameLst>
                                          <p:attrName>style.visibility</p:attrName>
                                        </p:attrNameLst>
                                      </p:cBhvr>
                                      <p:to>
                                        <p:strVal val="visible"/>
                                      </p:to>
                                    </p:set>
                                    <p:anim calcmode="lin" valueType="num">
                                      <p:cBhvr additive="repl">
                                        <p:cTn id="1479" dur="500" fill="hold"/>
                                        <p:tgtEl>
                                          <p:spTgt spid="647">
                                            <p:txEl>
                                              <p:pRg st="5" end="5"/>
                                            </p:txEl>
                                          </p:spTgt>
                                        </p:tgtEl>
                                        <p:attrNameLst>
                                          <p:attrName>ppt_x</p:attrName>
                                        </p:attrNameLst>
                                      </p:cBhvr>
                                      <p:tavLst>
                                        <p:tav tm="0">
                                          <p:val>
                                            <p:strVal val="#ppt_x"/>
                                          </p:val>
                                        </p:tav>
                                        <p:tav tm="100000">
                                          <p:val>
                                            <p:strVal val="#ppt_x"/>
                                          </p:val>
                                        </p:tav>
                                      </p:tavLst>
                                    </p:anim>
                                    <p:anim calcmode="lin" valueType="num">
                                      <p:cBhvr additive="repl">
                                        <p:cTn id="1480" dur="500" fill="hold"/>
                                        <p:tgtEl>
                                          <p:spTgt spid="6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81" fill="hold">
                      <p:stCondLst>
                        <p:cond delay="indefinite"/>
                      </p:stCondLst>
                      <p:childTnLst>
                        <p:par>
                          <p:cTn id="1482" fill="hold">
                            <p:stCondLst>
                              <p:cond delay="0"/>
                            </p:stCondLst>
                            <p:childTnLst>
                              <p:par>
                                <p:cTn id="1483" nodeType="clickEffect" fill="hold" presetClass="entr" presetID="2" presetSubtype="4">
                                  <p:stCondLst>
                                    <p:cond delay="0"/>
                                  </p:stCondLst>
                                  <p:childTnLst>
                                    <p:set>
                                      <p:cBhvr>
                                        <p:cTn id="1484" dur="1" fill="hold">
                                          <p:stCondLst>
                                            <p:cond delay="0"/>
                                          </p:stCondLst>
                                        </p:cTn>
                                        <p:tgtEl>
                                          <p:spTgt spid="647">
                                            <p:txEl>
                                              <p:pRg st="6" end="6"/>
                                            </p:txEl>
                                          </p:spTgt>
                                        </p:tgtEl>
                                        <p:attrNameLst>
                                          <p:attrName>style.visibility</p:attrName>
                                        </p:attrNameLst>
                                      </p:cBhvr>
                                      <p:to>
                                        <p:strVal val="visible"/>
                                      </p:to>
                                    </p:set>
                                    <p:anim calcmode="lin" valueType="num">
                                      <p:cBhvr additive="repl">
                                        <p:cTn id="1485" dur="500" fill="hold"/>
                                        <p:tgtEl>
                                          <p:spTgt spid="647">
                                            <p:txEl>
                                              <p:pRg st="6" end="6"/>
                                            </p:txEl>
                                          </p:spTgt>
                                        </p:tgtEl>
                                        <p:attrNameLst>
                                          <p:attrName>ppt_x</p:attrName>
                                        </p:attrNameLst>
                                      </p:cBhvr>
                                      <p:tavLst>
                                        <p:tav tm="0">
                                          <p:val>
                                            <p:strVal val="#ppt_x"/>
                                          </p:val>
                                        </p:tav>
                                        <p:tav tm="100000">
                                          <p:val>
                                            <p:strVal val="#ppt_x"/>
                                          </p:val>
                                        </p:tav>
                                      </p:tavLst>
                                    </p:anim>
                                    <p:anim calcmode="lin" valueType="num">
                                      <p:cBhvr additive="repl">
                                        <p:cTn id="1486" dur="500" fill="hold"/>
                                        <p:tgtEl>
                                          <p:spTgt spid="6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50" name="PlaceHolder 2"/>
          <p:cNvSpPr>
            <a:spLocks noGrp="1"/>
          </p:cNvSpPr>
          <p:nvPr>
            <p:ph/>
          </p:nvPr>
        </p:nvSpPr>
        <p:spPr>
          <a:xfrm>
            <a:off x="385200" y="1200960"/>
            <a:ext cx="7555320" cy="2907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Member variable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Stores data for an instance of this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Understand how a class instance is represented in memory by data only!</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Result:</a:t>
            </a:r>
            <a:endParaRPr b="0" lang="en-US" sz="1800" spc="-1" strike="noStrike">
              <a:latin typeface="Arial"/>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8, 8</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will no longer be true when we use virtual functions (later)</a:t>
            </a:r>
            <a:endParaRPr b="0" lang="en-US" sz="2000" spc="-1" strike="noStrike">
              <a:latin typeface="Arial"/>
            </a:endParaRPr>
          </a:p>
        </p:txBody>
      </p:sp>
      <p:sp>
        <p:nvSpPr>
          <p:cNvPr id="651" name="PlaceHolder 3"/>
          <p:cNvSpPr>
            <a:spLocks noGrp="1"/>
          </p:cNvSpPr>
          <p:nvPr>
            <p:ph type="sldNum" idx="94"/>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F012907-8F1F-4A14-9046-50795C7B17B0}"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87" dur="indefinite" restart="never" nodeType="tmRoot">
          <p:childTnLst>
            <p:seq>
              <p:cTn id="1488" dur="indefinite" nodeType="mainSeq">
                <p:childTnLst>
                  <p:par>
                    <p:cTn id="1489" fill="hold">
                      <p:stCondLst>
                        <p:cond delay="indefinite"/>
                      </p:stCondLst>
                      <p:childTnLst>
                        <p:par>
                          <p:cTn id="1490" fill="hold">
                            <p:stCondLst>
                              <p:cond delay="0"/>
                            </p:stCondLst>
                            <p:childTnLst>
                              <p:par>
                                <p:cTn id="1491" nodeType="clickEffect" fill="hold" presetClass="entr" presetID="2" presetSubtype="4">
                                  <p:stCondLst>
                                    <p:cond delay="0"/>
                                  </p:stCondLst>
                                  <p:childTnLst>
                                    <p:set>
                                      <p:cBhvr>
                                        <p:cTn id="1492" dur="1" fill="hold">
                                          <p:stCondLst>
                                            <p:cond delay="0"/>
                                          </p:stCondLst>
                                        </p:cTn>
                                        <p:tgtEl>
                                          <p:spTgt spid="650">
                                            <p:txEl>
                                              <p:pRg st="2" end="2"/>
                                            </p:txEl>
                                          </p:spTgt>
                                        </p:tgtEl>
                                        <p:attrNameLst>
                                          <p:attrName>style.visibility</p:attrName>
                                        </p:attrNameLst>
                                      </p:cBhvr>
                                      <p:to>
                                        <p:strVal val="visible"/>
                                      </p:to>
                                    </p:set>
                                    <p:anim calcmode="lin" valueType="num">
                                      <p:cBhvr additive="repl">
                                        <p:cTn id="1493" dur="500" fill="hold"/>
                                        <p:tgtEl>
                                          <p:spTgt spid="650">
                                            <p:txEl>
                                              <p:pRg st="2" end="2"/>
                                            </p:txEl>
                                          </p:spTgt>
                                        </p:tgtEl>
                                        <p:attrNameLst>
                                          <p:attrName>ppt_x</p:attrName>
                                        </p:attrNameLst>
                                      </p:cBhvr>
                                      <p:tavLst>
                                        <p:tav tm="0">
                                          <p:val>
                                            <p:strVal val="#ppt_x"/>
                                          </p:val>
                                        </p:tav>
                                        <p:tav tm="100000">
                                          <p:val>
                                            <p:strVal val="#ppt_x"/>
                                          </p:val>
                                        </p:tav>
                                      </p:tavLst>
                                    </p:anim>
                                    <p:anim calcmode="lin" valueType="num">
                                      <p:cBhvr additive="repl">
                                        <p:cTn id="1494" dur="500" fill="hold"/>
                                        <p:tgtEl>
                                          <p:spTgt spid="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95" fill="hold">
                      <p:stCondLst>
                        <p:cond delay="indefinite"/>
                      </p:stCondLst>
                      <p:childTnLst>
                        <p:par>
                          <p:cTn id="1496" fill="hold">
                            <p:stCondLst>
                              <p:cond delay="0"/>
                            </p:stCondLst>
                            <p:childTnLst>
                              <p:par>
                                <p:cTn id="1497" nodeType="clickEffect" fill="hold" presetClass="entr" presetID="2" presetSubtype="4">
                                  <p:stCondLst>
                                    <p:cond delay="0"/>
                                  </p:stCondLst>
                                  <p:childTnLst>
                                    <p:set>
                                      <p:cBhvr>
                                        <p:cTn id="1498" dur="1" fill="hold">
                                          <p:stCondLst>
                                            <p:cond delay="0"/>
                                          </p:stCondLst>
                                        </p:cTn>
                                        <p:tgtEl>
                                          <p:spTgt spid="650">
                                            <p:txEl>
                                              <p:pRg st="3" end="3"/>
                                            </p:txEl>
                                          </p:spTgt>
                                        </p:tgtEl>
                                        <p:attrNameLst>
                                          <p:attrName>style.visibility</p:attrName>
                                        </p:attrNameLst>
                                      </p:cBhvr>
                                      <p:to>
                                        <p:strVal val="visible"/>
                                      </p:to>
                                    </p:set>
                                    <p:anim calcmode="lin" valueType="num">
                                      <p:cBhvr additive="repl">
                                        <p:cTn id="1499" dur="500" fill="hold"/>
                                        <p:tgtEl>
                                          <p:spTgt spid="650">
                                            <p:txEl>
                                              <p:pRg st="3" end="3"/>
                                            </p:txEl>
                                          </p:spTgt>
                                        </p:tgtEl>
                                        <p:attrNameLst>
                                          <p:attrName>ppt_x</p:attrName>
                                        </p:attrNameLst>
                                      </p:cBhvr>
                                      <p:tavLst>
                                        <p:tav tm="0">
                                          <p:val>
                                            <p:strVal val="#ppt_x"/>
                                          </p:val>
                                        </p:tav>
                                        <p:tav tm="100000">
                                          <p:val>
                                            <p:strVal val="#ppt_x"/>
                                          </p:val>
                                        </p:tav>
                                      </p:tavLst>
                                    </p:anim>
                                    <p:anim calcmode="lin" valueType="num">
                                      <p:cBhvr additive="repl">
                                        <p:cTn id="1500" dur="500" fill="hold"/>
                                        <p:tgtEl>
                                          <p:spTgt spid="650">
                                            <p:txEl>
                                              <p:pRg st="3" end="3"/>
                                            </p:txEl>
                                          </p:spTgt>
                                        </p:tgtEl>
                                        <p:attrNameLst>
                                          <p:attrName>ppt_y</p:attrName>
                                        </p:attrNameLst>
                                      </p:cBhvr>
                                      <p:tavLst>
                                        <p:tav tm="0">
                                          <p:val>
                                            <p:strVal val="1+#ppt_h/2"/>
                                          </p:val>
                                        </p:tav>
                                        <p:tav tm="100000">
                                          <p:val>
                                            <p:strVal val="#ppt_y"/>
                                          </p:val>
                                        </p:tav>
                                      </p:tavLst>
                                    </p:anim>
                                  </p:childTnLst>
                                </p:cTn>
                              </p:par>
                              <p:par>
                                <p:cTn id="1501" nodeType="withEffect" fill="hold" presetClass="entr" presetID="2" presetSubtype="4">
                                  <p:stCondLst>
                                    <p:cond delay="0"/>
                                  </p:stCondLst>
                                  <p:childTnLst>
                                    <p:set>
                                      <p:cBhvr>
                                        <p:cTn id="1502" dur="1" fill="hold">
                                          <p:stCondLst>
                                            <p:cond delay="0"/>
                                          </p:stCondLst>
                                        </p:cTn>
                                        <p:tgtEl>
                                          <p:spTgt spid="650">
                                            <p:txEl>
                                              <p:pRg st="4" end="4"/>
                                            </p:txEl>
                                          </p:spTgt>
                                        </p:tgtEl>
                                        <p:attrNameLst>
                                          <p:attrName>style.visibility</p:attrName>
                                        </p:attrNameLst>
                                      </p:cBhvr>
                                      <p:to>
                                        <p:strVal val="visible"/>
                                      </p:to>
                                    </p:set>
                                    <p:anim calcmode="lin" valueType="num">
                                      <p:cBhvr additive="repl">
                                        <p:cTn id="1503" dur="500" fill="hold"/>
                                        <p:tgtEl>
                                          <p:spTgt spid="650">
                                            <p:txEl>
                                              <p:pRg st="4" end="4"/>
                                            </p:txEl>
                                          </p:spTgt>
                                        </p:tgtEl>
                                        <p:attrNameLst>
                                          <p:attrName>ppt_x</p:attrName>
                                        </p:attrNameLst>
                                      </p:cBhvr>
                                      <p:tavLst>
                                        <p:tav tm="0">
                                          <p:val>
                                            <p:strVal val="#ppt_x"/>
                                          </p:val>
                                        </p:tav>
                                        <p:tav tm="100000">
                                          <p:val>
                                            <p:strVal val="#ppt_x"/>
                                          </p:val>
                                        </p:tav>
                                      </p:tavLst>
                                    </p:anim>
                                    <p:anim calcmode="lin" valueType="num">
                                      <p:cBhvr additive="repl">
                                        <p:cTn id="1504" dur="500" fill="hold"/>
                                        <p:tgtEl>
                                          <p:spTgt spid="650">
                                            <p:txEl>
                                              <p:pRg st="4" end="4"/>
                                            </p:txEl>
                                          </p:spTgt>
                                        </p:tgtEl>
                                        <p:attrNameLst>
                                          <p:attrName>ppt_y</p:attrName>
                                        </p:attrNameLst>
                                      </p:cBhvr>
                                      <p:tavLst>
                                        <p:tav tm="0">
                                          <p:val>
                                            <p:strVal val="1+#ppt_h/2"/>
                                          </p:val>
                                        </p:tav>
                                        <p:tav tm="100000">
                                          <p:val>
                                            <p:strVal val="#ppt_y"/>
                                          </p:val>
                                        </p:tav>
                                      </p:tavLst>
                                    </p:anim>
                                  </p:childTnLst>
                                </p:cTn>
                              </p:par>
                              <p:par>
                                <p:cTn id="1505" nodeType="withEffect" fill="hold" presetClass="entr" presetID="2" presetSubtype="4">
                                  <p:stCondLst>
                                    <p:cond delay="0"/>
                                  </p:stCondLst>
                                  <p:childTnLst>
                                    <p:set>
                                      <p:cBhvr>
                                        <p:cTn id="1506" dur="1" fill="hold">
                                          <p:stCondLst>
                                            <p:cond delay="0"/>
                                          </p:stCondLst>
                                        </p:cTn>
                                        <p:tgtEl>
                                          <p:spTgt spid="650">
                                            <p:txEl>
                                              <p:pRg st="5" end="5"/>
                                            </p:txEl>
                                          </p:spTgt>
                                        </p:tgtEl>
                                        <p:attrNameLst>
                                          <p:attrName>style.visibility</p:attrName>
                                        </p:attrNameLst>
                                      </p:cBhvr>
                                      <p:to>
                                        <p:strVal val="visible"/>
                                      </p:to>
                                    </p:set>
                                    <p:anim calcmode="lin" valueType="num">
                                      <p:cBhvr additive="repl">
                                        <p:cTn id="1507" dur="500" fill="hold"/>
                                        <p:tgtEl>
                                          <p:spTgt spid="650">
                                            <p:txEl>
                                              <p:pRg st="5" end="5"/>
                                            </p:txEl>
                                          </p:spTgt>
                                        </p:tgtEl>
                                        <p:attrNameLst>
                                          <p:attrName>ppt_x</p:attrName>
                                        </p:attrNameLst>
                                      </p:cBhvr>
                                      <p:tavLst>
                                        <p:tav tm="0">
                                          <p:val>
                                            <p:strVal val="#ppt_x"/>
                                          </p:val>
                                        </p:tav>
                                        <p:tav tm="100000">
                                          <p:val>
                                            <p:strVal val="#ppt_x"/>
                                          </p:val>
                                        </p:tav>
                                      </p:tavLst>
                                    </p:anim>
                                    <p:anim calcmode="lin" valueType="num">
                                      <p:cBhvr additive="repl">
                                        <p:cTn id="1508" dur="500" fill="hold"/>
                                        <p:tgtEl>
                                          <p:spTgt spid="650">
                                            <p:txEl>
                                              <p:pRg st="5" end="5"/>
                                            </p:txEl>
                                          </p:spTgt>
                                        </p:tgtEl>
                                        <p:attrNameLst>
                                          <p:attrName>ppt_y</p:attrName>
                                        </p:attrNameLst>
                                      </p:cBhvr>
                                      <p:tavLst>
                                        <p:tav tm="0">
                                          <p:val>
                                            <p:strVal val="1+#ppt_h/2"/>
                                          </p:val>
                                        </p:tav>
                                        <p:tav tm="100000">
                                          <p:val>
                                            <p:strVal val="#ppt_y"/>
                                          </p:val>
                                        </p:tav>
                                      </p:tavLst>
                                    </p:anim>
                                  </p:childTnLst>
                                </p:cTn>
                              </p:par>
                              <p:par>
                                <p:cTn id="1509" nodeType="withEffect" fill="hold" presetClass="entr" presetID="2" presetSubtype="4">
                                  <p:stCondLst>
                                    <p:cond delay="0"/>
                                  </p:stCondLst>
                                  <p:childTnLst>
                                    <p:set>
                                      <p:cBhvr>
                                        <p:cTn id="1510" dur="1" fill="hold">
                                          <p:stCondLst>
                                            <p:cond delay="0"/>
                                          </p:stCondLst>
                                        </p:cTn>
                                        <p:tgtEl>
                                          <p:spTgt spid="650">
                                            <p:txEl>
                                              <p:pRg st="6" end="6"/>
                                            </p:txEl>
                                          </p:spTgt>
                                        </p:tgtEl>
                                        <p:attrNameLst>
                                          <p:attrName>style.visibility</p:attrName>
                                        </p:attrNameLst>
                                      </p:cBhvr>
                                      <p:to>
                                        <p:strVal val="visible"/>
                                      </p:to>
                                    </p:set>
                                    <p:anim calcmode="lin" valueType="num">
                                      <p:cBhvr additive="repl">
                                        <p:cTn id="1511" dur="500" fill="hold"/>
                                        <p:tgtEl>
                                          <p:spTgt spid="650">
                                            <p:txEl>
                                              <p:pRg st="6" end="6"/>
                                            </p:txEl>
                                          </p:spTgt>
                                        </p:tgtEl>
                                        <p:attrNameLst>
                                          <p:attrName>ppt_x</p:attrName>
                                        </p:attrNameLst>
                                      </p:cBhvr>
                                      <p:tavLst>
                                        <p:tav tm="0">
                                          <p:val>
                                            <p:strVal val="#ppt_x"/>
                                          </p:val>
                                        </p:tav>
                                        <p:tav tm="100000">
                                          <p:val>
                                            <p:strVal val="#ppt_x"/>
                                          </p:val>
                                        </p:tav>
                                      </p:tavLst>
                                    </p:anim>
                                    <p:anim calcmode="lin" valueType="num">
                                      <p:cBhvr additive="repl">
                                        <p:cTn id="1512" dur="500" fill="hold"/>
                                        <p:tgtEl>
                                          <p:spTgt spid="6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13" fill="hold">
                      <p:stCondLst>
                        <p:cond delay="indefinite"/>
                      </p:stCondLst>
                      <p:childTnLst>
                        <p:par>
                          <p:cTn id="1514" fill="hold">
                            <p:stCondLst>
                              <p:cond delay="0"/>
                            </p:stCondLst>
                            <p:childTnLst>
                              <p:par>
                                <p:cTn id="1515" nodeType="clickEffect" fill="hold" presetClass="entr" presetID="2" presetSubtype="4">
                                  <p:stCondLst>
                                    <p:cond delay="0"/>
                                  </p:stCondLst>
                                  <p:childTnLst>
                                    <p:set>
                                      <p:cBhvr>
                                        <p:cTn id="1516" dur="1" fill="hold">
                                          <p:stCondLst>
                                            <p:cond delay="0"/>
                                          </p:stCondLst>
                                        </p:cTn>
                                        <p:tgtEl>
                                          <p:spTgt spid="650">
                                            <p:txEl>
                                              <p:pRg st="7" end="7"/>
                                            </p:txEl>
                                          </p:spTgt>
                                        </p:tgtEl>
                                        <p:attrNameLst>
                                          <p:attrName>style.visibility</p:attrName>
                                        </p:attrNameLst>
                                      </p:cBhvr>
                                      <p:to>
                                        <p:strVal val="visible"/>
                                      </p:to>
                                    </p:set>
                                    <p:anim calcmode="lin" valueType="num">
                                      <p:cBhvr additive="repl">
                                        <p:cTn id="1517" dur="500" fill="hold"/>
                                        <p:tgtEl>
                                          <p:spTgt spid="650">
                                            <p:txEl>
                                              <p:pRg st="7" end="7"/>
                                            </p:txEl>
                                          </p:spTgt>
                                        </p:tgtEl>
                                        <p:attrNameLst>
                                          <p:attrName>ppt_x</p:attrName>
                                        </p:attrNameLst>
                                      </p:cBhvr>
                                      <p:tavLst>
                                        <p:tav tm="0">
                                          <p:val>
                                            <p:strVal val="#ppt_x"/>
                                          </p:val>
                                        </p:tav>
                                        <p:tav tm="100000">
                                          <p:val>
                                            <p:strVal val="#ppt_x"/>
                                          </p:val>
                                        </p:tav>
                                      </p:tavLst>
                                    </p:anim>
                                    <p:anim calcmode="lin" valueType="num">
                                      <p:cBhvr additive="repl">
                                        <p:cTn id="1518" dur="500" fill="hold"/>
                                        <p:tgtEl>
                                          <p:spTgt spid="65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53" name="PlaceHolder 2"/>
          <p:cNvSpPr>
            <a:spLocks noGrp="1"/>
          </p:cNvSpPr>
          <p:nvPr>
            <p:ph/>
          </p:nvPr>
        </p:nvSpPr>
        <p:spPr>
          <a:xfrm>
            <a:off x="385200" y="1200960"/>
            <a:ext cx="7555320" cy="3522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Usage: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Output: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Area = 6.25</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Area = 12.25</a:t>
            </a:r>
            <a:endParaRPr b="0" lang="en-US" sz="1400" spc="-1" strike="noStrike">
              <a:latin typeface="Arial"/>
            </a:endParaRPr>
          </a:p>
        </p:txBody>
      </p:sp>
      <p:sp>
        <p:nvSpPr>
          <p:cNvPr id="654" name="PlaceHolder 3"/>
          <p:cNvSpPr>
            <a:spLocks noGrp="1"/>
          </p:cNvSpPr>
          <p:nvPr>
            <p:ph type="sldNum" idx="95"/>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7D7148A-7B12-47E1-A6CE-1107E12A3589}"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19" dur="indefinite" restart="never" nodeType="tmRoot">
          <p:childTnLst>
            <p:seq>
              <p:cTn id="1520" dur="indefinite" nodeType="mainSeq">
                <p:childTnLst>
                  <p:par>
                    <p:cTn id="1521" fill="hold">
                      <p:stCondLst>
                        <p:cond delay="indefinite"/>
                      </p:stCondLst>
                      <p:childTnLst>
                        <p:par>
                          <p:cTn id="1522" fill="hold">
                            <p:stCondLst>
                              <p:cond delay="0"/>
                            </p:stCondLst>
                            <p:childTnLst>
                              <p:par>
                                <p:cTn id="1523" nodeType="clickEffect" fill="hold" presetClass="entr" presetID="2" presetSubtype="4">
                                  <p:stCondLst>
                                    <p:cond delay="0"/>
                                  </p:stCondLst>
                                  <p:childTnLst>
                                    <p:set>
                                      <p:cBhvr>
                                        <p:cTn id="1524" dur="1" fill="hold">
                                          <p:stCondLst>
                                            <p:cond delay="0"/>
                                          </p:stCondLst>
                                        </p:cTn>
                                        <p:tgtEl>
                                          <p:spTgt spid="653">
                                            <p:txEl>
                                              <p:pRg st="10" end="10"/>
                                            </p:txEl>
                                          </p:spTgt>
                                        </p:tgtEl>
                                        <p:attrNameLst>
                                          <p:attrName>style.visibility</p:attrName>
                                        </p:attrNameLst>
                                      </p:cBhvr>
                                      <p:to>
                                        <p:strVal val="visible"/>
                                      </p:to>
                                    </p:set>
                                    <p:anim calcmode="lin" valueType="num">
                                      <p:cBhvr additive="repl">
                                        <p:cTn id="1525" dur="500" fill="hold"/>
                                        <p:tgtEl>
                                          <p:spTgt spid="653">
                                            <p:txEl>
                                              <p:pRg st="10" end="10"/>
                                            </p:txEl>
                                          </p:spTgt>
                                        </p:tgtEl>
                                        <p:attrNameLst>
                                          <p:attrName>ppt_x</p:attrName>
                                        </p:attrNameLst>
                                      </p:cBhvr>
                                      <p:tavLst>
                                        <p:tav tm="0">
                                          <p:val>
                                            <p:strVal val="#ppt_x"/>
                                          </p:val>
                                        </p:tav>
                                        <p:tav tm="100000">
                                          <p:val>
                                            <p:strVal val="#ppt_x"/>
                                          </p:val>
                                        </p:tav>
                                      </p:tavLst>
                                    </p:anim>
                                    <p:anim calcmode="lin" valueType="num">
                                      <p:cBhvr additive="repl">
                                        <p:cTn id="1526" dur="500" fill="hold"/>
                                        <p:tgtEl>
                                          <p:spTgt spid="653">
                                            <p:txEl>
                                              <p:pRg st="10" end="10"/>
                                            </p:txEl>
                                          </p:spTgt>
                                        </p:tgtEl>
                                        <p:attrNameLst>
                                          <p:attrName>ppt_y</p:attrName>
                                        </p:attrNameLst>
                                      </p:cBhvr>
                                      <p:tavLst>
                                        <p:tav tm="0">
                                          <p:val>
                                            <p:strVal val="1+#ppt_h/2"/>
                                          </p:val>
                                        </p:tav>
                                        <p:tav tm="100000">
                                          <p:val>
                                            <p:strVal val="#ppt_y"/>
                                          </p:val>
                                        </p:tav>
                                      </p:tavLst>
                                    </p:anim>
                                  </p:childTnLst>
                                </p:cTn>
                              </p:par>
                              <p:par>
                                <p:cTn id="1527" nodeType="withEffect" fill="hold" presetClass="entr" presetID="2" presetSubtype="4">
                                  <p:stCondLst>
                                    <p:cond delay="0"/>
                                  </p:stCondLst>
                                  <p:childTnLst>
                                    <p:set>
                                      <p:cBhvr>
                                        <p:cTn id="1528" dur="1" fill="hold">
                                          <p:stCondLst>
                                            <p:cond delay="0"/>
                                          </p:stCondLst>
                                        </p:cTn>
                                        <p:tgtEl>
                                          <p:spTgt spid="653">
                                            <p:txEl>
                                              <p:pRg st="11" end="11"/>
                                            </p:txEl>
                                          </p:spTgt>
                                        </p:tgtEl>
                                        <p:attrNameLst>
                                          <p:attrName>style.visibility</p:attrName>
                                        </p:attrNameLst>
                                      </p:cBhvr>
                                      <p:to>
                                        <p:strVal val="visible"/>
                                      </p:to>
                                    </p:set>
                                    <p:anim calcmode="lin" valueType="num">
                                      <p:cBhvr additive="repl">
                                        <p:cTn id="1529" dur="500" fill="hold"/>
                                        <p:tgtEl>
                                          <p:spTgt spid="653">
                                            <p:txEl>
                                              <p:pRg st="11" end="11"/>
                                            </p:txEl>
                                          </p:spTgt>
                                        </p:tgtEl>
                                        <p:attrNameLst>
                                          <p:attrName>ppt_x</p:attrName>
                                        </p:attrNameLst>
                                      </p:cBhvr>
                                      <p:tavLst>
                                        <p:tav tm="0">
                                          <p:val>
                                            <p:strVal val="#ppt_x"/>
                                          </p:val>
                                        </p:tav>
                                        <p:tav tm="100000">
                                          <p:val>
                                            <p:strVal val="#ppt_x"/>
                                          </p:val>
                                        </p:tav>
                                      </p:tavLst>
                                    </p:anim>
                                    <p:anim calcmode="lin" valueType="num">
                                      <p:cBhvr additive="repl">
                                        <p:cTn id="1530" dur="500" fill="hold"/>
                                        <p:tgtEl>
                                          <p:spTgt spid="653">
                                            <p:txEl>
                                              <p:pRg st="11" end="11"/>
                                            </p:txEl>
                                          </p:spTgt>
                                        </p:tgtEl>
                                        <p:attrNameLst>
                                          <p:attrName>ppt_y</p:attrName>
                                        </p:attrNameLst>
                                      </p:cBhvr>
                                      <p:tavLst>
                                        <p:tav tm="0">
                                          <p:val>
                                            <p:strVal val="1+#ppt_h/2"/>
                                          </p:val>
                                        </p:tav>
                                        <p:tav tm="100000">
                                          <p:val>
                                            <p:strVal val="#ppt_y"/>
                                          </p:val>
                                        </p:tav>
                                      </p:tavLst>
                                    </p:anim>
                                  </p:childTnLst>
                                </p:cTn>
                              </p:par>
                              <p:par>
                                <p:cTn id="1531" nodeType="withEffect" fill="hold" presetClass="entr" presetID="2" presetSubtype="4">
                                  <p:stCondLst>
                                    <p:cond delay="0"/>
                                  </p:stCondLst>
                                  <p:childTnLst>
                                    <p:set>
                                      <p:cBhvr>
                                        <p:cTn id="1532" dur="1" fill="hold">
                                          <p:stCondLst>
                                            <p:cond delay="0"/>
                                          </p:stCondLst>
                                        </p:cTn>
                                        <p:tgtEl>
                                          <p:spTgt spid="653">
                                            <p:txEl>
                                              <p:pRg st="12" end="12"/>
                                            </p:txEl>
                                          </p:spTgt>
                                        </p:tgtEl>
                                        <p:attrNameLst>
                                          <p:attrName>style.visibility</p:attrName>
                                        </p:attrNameLst>
                                      </p:cBhvr>
                                      <p:to>
                                        <p:strVal val="visible"/>
                                      </p:to>
                                    </p:set>
                                    <p:anim calcmode="lin" valueType="num">
                                      <p:cBhvr additive="repl">
                                        <p:cTn id="1533" dur="500" fill="hold"/>
                                        <p:tgtEl>
                                          <p:spTgt spid="653">
                                            <p:txEl>
                                              <p:pRg st="12" end="12"/>
                                            </p:txEl>
                                          </p:spTgt>
                                        </p:tgtEl>
                                        <p:attrNameLst>
                                          <p:attrName>ppt_x</p:attrName>
                                        </p:attrNameLst>
                                      </p:cBhvr>
                                      <p:tavLst>
                                        <p:tav tm="0">
                                          <p:val>
                                            <p:strVal val="#ppt_x"/>
                                          </p:val>
                                        </p:tav>
                                        <p:tav tm="100000">
                                          <p:val>
                                            <p:strVal val="#ppt_x"/>
                                          </p:val>
                                        </p:tav>
                                      </p:tavLst>
                                    </p:anim>
                                    <p:anim calcmode="lin" valueType="num">
                                      <p:cBhvr additive="repl">
                                        <p:cTn id="1534" dur="500" fill="hold"/>
                                        <p:tgtEl>
                                          <p:spTgt spid="65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56" name="PlaceHolder 2"/>
          <p:cNvSpPr>
            <a:spLocks noGrp="1"/>
          </p:cNvSpPr>
          <p:nvPr>
            <p:ph/>
          </p:nvPr>
        </p:nvSpPr>
        <p:spPr>
          <a:xfrm>
            <a:off x="385200" y="1200960"/>
            <a:ext cx="7555320" cy="3424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Let’s improve our class</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Implicit conversion from double exists, which is strange:</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3.5</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no error! </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we make the constructor explicit: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159"/>
              </a:spcBef>
              <a:buNone/>
              <a:tabLst>
                <a:tab algn="l" pos="0"/>
              </a:tabLst>
            </a:pPr>
            <a:endParaRPr b="0" lang="en-US" sz="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Rule of thumb: always make constructors with one parameter explicit, unless you need it to be implicit</a:t>
            </a:r>
            <a:endParaRPr b="0" lang="en-US" sz="2000" spc="-1" strike="noStrike">
              <a:latin typeface="Arial"/>
            </a:endParaRPr>
          </a:p>
        </p:txBody>
      </p:sp>
      <p:sp>
        <p:nvSpPr>
          <p:cNvPr id="657" name="PlaceHolder 3"/>
          <p:cNvSpPr>
            <a:spLocks noGrp="1"/>
          </p:cNvSpPr>
          <p:nvPr>
            <p:ph type="sldNum" idx="96"/>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98997D7-C3AB-47FA-82E1-577D34B27B0A}"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35" dur="indefinite" restart="never" nodeType="tmRoot">
          <p:childTnLst>
            <p:seq>
              <p:cTn id="1536" dur="indefinite" nodeType="mainSeq">
                <p:childTnLst>
                  <p:par>
                    <p:cTn id="1537" fill="hold">
                      <p:stCondLst>
                        <p:cond delay="indefinite"/>
                      </p:stCondLst>
                      <p:childTnLst>
                        <p:par>
                          <p:cTn id="1538" fill="hold">
                            <p:stCondLst>
                              <p:cond delay="0"/>
                            </p:stCondLst>
                            <p:childTnLst>
                              <p:par>
                                <p:cTn id="1539" nodeType="clickEffect" fill="hold" presetClass="entr" presetID="2" presetSubtype="4">
                                  <p:stCondLst>
                                    <p:cond delay="0"/>
                                  </p:stCondLst>
                                  <p:childTnLst>
                                    <p:set>
                                      <p:cBhvr>
                                        <p:cTn id="1540" dur="1" fill="hold">
                                          <p:stCondLst>
                                            <p:cond delay="0"/>
                                          </p:stCondLst>
                                        </p:cTn>
                                        <p:tgtEl>
                                          <p:spTgt spid="656">
                                            <p:txEl>
                                              <p:pRg st="1" end="1"/>
                                            </p:txEl>
                                          </p:spTgt>
                                        </p:tgtEl>
                                        <p:attrNameLst>
                                          <p:attrName>style.visibility</p:attrName>
                                        </p:attrNameLst>
                                      </p:cBhvr>
                                      <p:to>
                                        <p:strVal val="visible"/>
                                      </p:to>
                                    </p:set>
                                    <p:anim calcmode="lin" valueType="num">
                                      <p:cBhvr additive="repl">
                                        <p:cTn id="1541" dur="500" fill="hold"/>
                                        <p:tgtEl>
                                          <p:spTgt spid="656">
                                            <p:txEl>
                                              <p:pRg st="1" end="1"/>
                                            </p:txEl>
                                          </p:spTgt>
                                        </p:tgtEl>
                                        <p:attrNameLst>
                                          <p:attrName>ppt_x</p:attrName>
                                        </p:attrNameLst>
                                      </p:cBhvr>
                                      <p:tavLst>
                                        <p:tav tm="0">
                                          <p:val>
                                            <p:strVal val="#ppt_x"/>
                                          </p:val>
                                        </p:tav>
                                        <p:tav tm="100000">
                                          <p:val>
                                            <p:strVal val="#ppt_x"/>
                                          </p:val>
                                        </p:tav>
                                      </p:tavLst>
                                    </p:anim>
                                    <p:anim calcmode="lin" valueType="num">
                                      <p:cBhvr additive="repl">
                                        <p:cTn id="1542" dur="500" fill="hold"/>
                                        <p:tgtEl>
                                          <p:spTgt spid="656">
                                            <p:txEl>
                                              <p:pRg st="1" end="1"/>
                                            </p:txEl>
                                          </p:spTgt>
                                        </p:tgtEl>
                                        <p:attrNameLst>
                                          <p:attrName>ppt_y</p:attrName>
                                        </p:attrNameLst>
                                      </p:cBhvr>
                                      <p:tavLst>
                                        <p:tav tm="0">
                                          <p:val>
                                            <p:strVal val="1+#ppt_h/2"/>
                                          </p:val>
                                        </p:tav>
                                        <p:tav tm="100000">
                                          <p:val>
                                            <p:strVal val="#ppt_y"/>
                                          </p:val>
                                        </p:tav>
                                      </p:tavLst>
                                    </p:anim>
                                  </p:childTnLst>
                                </p:cTn>
                              </p:par>
                              <p:par>
                                <p:cTn id="1543" nodeType="withEffect" fill="hold" presetClass="entr" presetID="2" presetSubtype="4">
                                  <p:stCondLst>
                                    <p:cond delay="0"/>
                                  </p:stCondLst>
                                  <p:childTnLst>
                                    <p:set>
                                      <p:cBhvr>
                                        <p:cTn id="1544" dur="1" fill="hold">
                                          <p:stCondLst>
                                            <p:cond delay="0"/>
                                          </p:stCondLst>
                                        </p:cTn>
                                        <p:tgtEl>
                                          <p:spTgt spid="656">
                                            <p:txEl>
                                              <p:pRg st="2" end="2"/>
                                            </p:txEl>
                                          </p:spTgt>
                                        </p:tgtEl>
                                        <p:attrNameLst>
                                          <p:attrName>style.visibility</p:attrName>
                                        </p:attrNameLst>
                                      </p:cBhvr>
                                      <p:to>
                                        <p:strVal val="visible"/>
                                      </p:to>
                                    </p:set>
                                    <p:anim calcmode="lin" valueType="num">
                                      <p:cBhvr additive="repl">
                                        <p:cTn id="1545" dur="500" fill="hold"/>
                                        <p:tgtEl>
                                          <p:spTgt spid="656">
                                            <p:txEl>
                                              <p:pRg st="2" end="2"/>
                                            </p:txEl>
                                          </p:spTgt>
                                        </p:tgtEl>
                                        <p:attrNameLst>
                                          <p:attrName>ppt_x</p:attrName>
                                        </p:attrNameLst>
                                      </p:cBhvr>
                                      <p:tavLst>
                                        <p:tav tm="0">
                                          <p:val>
                                            <p:strVal val="#ppt_x"/>
                                          </p:val>
                                        </p:tav>
                                        <p:tav tm="100000">
                                          <p:val>
                                            <p:strVal val="#ppt_x"/>
                                          </p:val>
                                        </p:tav>
                                      </p:tavLst>
                                    </p:anim>
                                    <p:anim calcmode="lin" valueType="num">
                                      <p:cBhvr additive="repl">
                                        <p:cTn id="1546" dur="500" fill="hold"/>
                                        <p:tgtEl>
                                          <p:spTgt spid="656">
                                            <p:txEl>
                                              <p:pRg st="2" end="2"/>
                                            </p:txEl>
                                          </p:spTgt>
                                        </p:tgtEl>
                                        <p:attrNameLst>
                                          <p:attrName>ppt_y</p:attrName>
                                        </p:attrNameLst>
                                      </p:cBhvr>
                                      <p:tavLst>
                                        <p:tav tm="0">
                                          <p:val>
                                            <p:strVal val="1+#ppt_h/2"/>
                                          </p:val>
                                        </p:tav>
                                        <p:tav tm="100000">
                                          <p:val>
                                            <p:strVal val="#ppt_y"/>
                                          </p:val>
                                        </p:tav>
                                      </p:tavLst>
                                    </p:anim>
                                  </p:childTnLst>
                                </p:cTn>
                              </p:par>
                              <p:par>
                                <p:cTn id="1547" nodeType="withEffect" fill="hold" presetClass="entr" presetID="2" presetSubtype="4">
                                  <p:stCondLst>
                                    <p:cond delay="0"/>
                                  </p:stCondLst>
                                  <p:childTnLst>
                                    <p:set>
                                      <p:cBhvr>
                                        <p:cTn id="1548" dur="1" fill="hold">
                                          <p:stCondLst>
                                            <p:cond delay="0"/>
                                          </p:stCondLst>
                                        </p:cTn>
                                        <p:tgtEl>
                                          <p:spTgt spid="656">
                                            <p:txEl>
                                              <p:pRg st="3" end="3"/>
                                            </p:txEl>
                                          </p:spTgt>
                                        </p:tgtEl>
                                        <p:attrNameLst>
                                          <p:attrName>style.visibility</p:attrName>
                                        </p:attrNameLst>
                                      </p:cBhvr>
                                      <p:to>
                                        <p:strVal val="visible"/>
                                      </p:to>
                                    </p:set>
                                    <p:anim calcmode="lin" valueType="num">
                                      <p:cBhvr additive="repl">
                                        <p:cTn id="1549" dur="500" fill="hold"/>
                                        <p:tgtEl>
                                          <p:spTgt spid="656">
                                            <p:txEl>
                                              <p:pRg st="3" end="3"/>
                                            </p:txEl>
                                          </p:spTgt>
                                        </p:tgtEl>
                                        <p:attrNameLst>
                                          <p:attrName>ppt_x</p:attrName>
                                        </p:attrNameLst>
                                      </p:cBhvr>
                                      <p:tavLst>
                                        <p:tav tm="0">
                                          <p:val>
                                            <p:strVal val="#ppt_x"/>
                                          </p:val>
                                        </p:tav>
                                        <p:tav tm="100000">
                                          <p:val>
                                            <p:strVal val="#ppt_x"/>
                                          </p:val>
                                        </p:tav>
                                      </p:tavLst>
                                    </p:anim>
                                    <p:anim calcmode="lin" valueType="num">
                                      <p:cBhvr additive="repl">
                                        <p:cTn id="1550" dur="500" fill="hold"/>
                                        <p:tgtEl>
                                          <p:spTgt spid="6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51" fill="hold">
                      <p:stCondLst>
                        <p:cond delay="indefinite"/>
                      </p:stCondLst>
                      <p:childTnLst>
                        <p:par>
                          <p:cTn id="1552" fill="hold">
                            <p:stCondLst>
                              <p:cond delay="0"/>
                            </p:stCondLst>
                            <p:childTnLst>
                              <p:par>
                                <p:cTn id="1553" nodeType="clickEffect" fill="hold" presetClass="entr" presetID="2" presetSubtype="4">
                                  <p:stCondLst>
                                    <p:cond delay="0"/>
                                  </p:stCondLst>
                                  <p:childTnLst>
                                    <p:set>
                                      <p:cBhvr>
                                        <p:cTn id="1554" dur="1" fill="hold">
                                          <p:stCondLst>
                                            <p:cond delay="0"/>
                                          </p:stCondLst>
                                        </p:cTn>
                                        <p:tgtEl>
                                          <p:spTgt spid="656">
                                            <p:txEl>
                                              <p:pRg st="4" end="4"/>
                                            </p:txEl>
                                          </p:spTgt>
                                        </p:tgtEl>
                                        <p:attrNameLst>
                                          <p:attrName>style.visibility</p:attrName>
                                        </p:attrNameLst>
                                      </p:cBhvr>
                                      <p:to>
                                        <p:strVal val="visible"/>
                                      </p:to>
                                    </p:set>
                                    <p:anim calcmode="lin" valueType="num">
                                      <p:cBhvr additive="repl">
                                        <p:cTn id="1555" dur="500" fill="hold"/>
                                        <p:tgtEl>
                                          <p:spTgt spid="656">
                                            <p:txEl>
                                              <p:pRg st="4" end="4"/>
                                            </p:txEl>
                                          </p:spTgt>
                                        </p:tgtEl>
                                        <p:attrNameLst>
                                          <p:attrName>ppt_x</p:attrName>
                                        </p:attrNameLst>
                                      </p:cBhvr>
                                      <p:tavLst>
                                        <p:tav tm="0">
                                          <p:val>
                                            <p:strVal val="#ppt_x"/>
                                          </p:val>
                                        </p:tav>
                                        <p:tav tm="100000">
                                          <p:val>
                                            <p:strVal val="#ppt_x"/>
                                          </p:val>
                                        </p:tav>
                                      </p:tavLst>
                                    </p:anim>
                                    <p:anim calcmode="lin" valueType="num">
                                      <p:cBhvr additive="repl">
                                        <p:cTn id="1556" dur="500" fill="hold"/>
                                        <p:tgtEl>
                                          <p:spTgt spid="656">
                                            <p:txEl>
                                              <p:pRg st="4" end="4"/>
                                            </p:txEl>
                                          </p:spTgt>
                                        </p:tgtEl>
                                        <p:attrNameLst>
                                          <p:attrName>ppt_y</p:attrName>
                                        </p:attrNameLst>
                                      </p:cBhvr>
                                      <p:tavLst>
                                        <p:tav tm="0">
                                          <p:val>
                                            <p:strVal val="1+#ppt_h/2"/>
                                          </p:val>
                                        </p:tav>
                                        <p:tav tm="100000">
                                          <p:val>
                                            <p:strVal val="#ppt_y"/>
                                          </p:val>
                                        </p:tav>
                                      </p:tavLst>
                                    </p:anim>
                                  </p:childTnLst>
                                </p:cTn>
                              </p:par>
                              <p:par>
                                <p:cTn id="1557" nodeType="withEffect" fill="hold" presetClass="entr" presetID="2" presetSubtype="4">
                                  <p:stCondLst>
                                    <p:cond delay="0"/>
                                  </p:stCondLst>
                                  <p:childTnLst>
                                    <p:set>
                                      <p:cBhvr>
                                        <p:cTn id="1558" dur="1" fill="hold">
                                          <p:stCondLst>
                                            <p:cond delay="0"/>
                                          </p:stCondLst>
                                        </p:cTn>
                                        <p:tgtEl>
                                          <p:spTgt spid="656">
                                            <p:txEl>
                                              <p:pRg st="5" end="5"/>
                                            </p:txEl>
                                          </p:spTgt>
                                        </p:tgtEl>
                                        <p:attrNameLst>
                                          <p:attrName>style.visibility</p:attrName>
                                        </p:attrNameLst>
                                      </p:cBhvr>
                                      <p:to>
                                        <p:strVal val="visible"/>
                                      </p:to>
                                    </p:set>
                                    <p:anim calcmode="lin" valueType="num">
                                      <p:cBhvr additive="repl">
                                        <p:cTn id="1559" dur="500" fill="hold"/>
                                        <p:tgtEl>
                                          <p:spTgt spid="656">
                                            <p:txEl>
                                              <p:pRg st="5" end="5"/>
                                            </p:txEl>
                                          </p:spTgt>
                                        </p:tgtEl>
                                        <p:attrNameLst>
                                          <p:attrName>ppt_x</p:attrName>
                                        </p:attrNameLst>
                                      </p:cBhvr>
                                      <p:tavLst>
                                        <p:tav tm="0">
                                          <p:val>
                                            <p:strVal val="#ppt_x"/>
                                          </p:val>
                                        </p:tav>
                                        <p:tav tm="100000">
                                          <p:val>
                                            <p:strVal val="#ppt_x"/>
                                          </p:val>
                                        </p:tav>
                                      </p:tavLst>
                                    </p:anim>
                                    <p:anim calcmode="lin" valueType="num">
                                      <p:cBhvr additive="repl">
                                        <p:cTn id="1560" dur="500" fill="hold"/>
                                        <p:tgtEl>
                                          <p:spTgt spid="656">
                                            <p:txEl>
                                              <p:pRg st="5" end="5"/>
                                            </p:txEl>
                                          </p:spTgt>
                                        </p:tgtEl>
                                        <p:attrNameLst>
                                          <p:attrName>ppt_y</p:attrName>
                                        </p:attrNameLst>
                                      </p:cBhvr>
                                      <p:tavLst>
                                        <p:tav tm="0">
                                          <p:val>
                                            <p:strVal val="1+#ppt_h/2"/>
                                          </p:val>
                                        </p:tav>
                                        <p:tav tm="100000">
                                          <p:val>
                                            <p:strVal val="#ppt_y"/>
                                          </p:val>
                                        </p:tav>
                                      </p:tavLst>
                                    </p:anim>
                                  </p:childTnLst>
                                </p:cTn>
                              </p:par>
                              <p:par>
                                <p:cTn id="1561" nodeType="withEffect" fill="hold" presetClass="entr" presetID="2" presetSubtype="4">
                                  <p:stCondLst>
                                    <p:cond delay="0"/>
                                  </p:stCondLst>
                                  <p:childTnLst>
                                    <p:set>
                                      <p:cBhvr>
                                        <p:cTn id="1562" dur="1" fill="hold">
                                          <p:stCondLst>
                                            <p:cond delay="0"/>
                                          </p:stCondLst>
                                        </p:cTn>
                                        <p:tgtEl>
                                          <p:spTgt spid="656">
                                            <p:txEl>
                                              <p:pRg st="6" end="6"/>
                                            </p:txEl>
                                          </p:spTgt>
                                        </p:tgtEl>
                                        <p:attrNameLst>
                                          <p:attrName>style.visibility</p:attrName>
                                        </p:attrNameLst>
                                      </p:cBhvr>
                                      <p:to>
                                        <p:strVal val="visible"/>
                                      </p:to>
                                    </p:set>
                                    <p:anim calcmode="lin" valueType="num">
                                      <p:cBhvr additive="repl">
                                        <p:cTn id="1563" dur="500" fill="hold"/>
                                        <p:tgtEl>
                                          <p:spTgt spid="656">
                                            <p:txEl>
                                              <p:pRg st="6" end="6"/>
                                            </p:txEl>
                                          </p:spTgt>
                                        </p:tgtEl>
                                        <p:attrNameLst>
                                          <p:attrName>ppt_x</p:attrName>
                                        </p:attrNameLst>
                                      </p:cBhvr>
                                      <p:tavLst>
                                        <p:tav tm="0">
                                          <p:val>
                                            <p:strVal val="#ppt_x"/>
                                          </p:val>
                                        </p:tav>
                                        <p:tav tm="100000">
                                          <p:val>
                                            <p:strVal val="#ppt_x"/>
                                          </p:val>
                                        </p:tav>
                                      </p:tavLst>
                                    </p:anim>
                                    <p:anim calcmode="lin" valueType="num">
                                      <p:cBhvr additive="repl">
                                        <p:cTn id="1564" dur="500" fill="hold"/>
                                        <p:tgtEl>
                                          <p:spTgt spid="656">
                                            <p:txEl>
                                              <p:pRg st="6" end="6"/>
                                            </p:txEl>
                                          </p:spTgt>
                                        </p:tgtEl>
                                        <p:attrNameLst>
                                          <p:attrName>ppt_y</p:attrName>
                                        </p:attrNameLst>
                                      </p:cBhvr>
                                      <p:tavLst>
                                        <p:tav tm="0">
                                          <p:val>
                                            <p:strVal val="1+#ppt_h/2"/>
                                          </p:val>
                                        </p:tav>
                                        <p:tav tm="100000">
                                          <p:val>
                                            <p:strVal val="#ppt_y"/>
                                          </p:val>
                                        </p:tav>
                                      </p:tavLst>
                                    </p:anim>
                                  </p:childTnLst>
                                </p:cTn>
                              </p:par>
                              <p:par>
                                <p:cTn id="1565" nodeType="withEffect" fill="hold" presetClass="entr" presetID="2" presetSubtype="4">
                                  <p:stCondLst>
                                    <p:cond delay="0"/>
                                  </p:stCondLst>
                                  <p:childTnLst>
                                    <p:set>
                                      <p:cBhvr>
                                        <p:cTn id="1566" dur="1" fill="hold">
                                          <p:stCondLst>
                                            <p:cond delay="0"/>
                                          </p:stCondLst>
                                        </p:cTn>
                                        <p:tgtEl>
                                          <p:spTgt spid="656">
                                            <p:txEl>
                                              <p:pRg st="7" end="7"/>
                                            </p:txEl>
                                          </p:spTgt>
                                        </p:tgtEl>
                                        <p:attrNameLst>
                                          <p:attrName>style.visibility</p:attrName>
                                        </p:attrNameLst>
                                      </p:cBhvr>
                                      <p:to>
                                        <p:strVal val="visible"/>
                                      </p:to>
                                    </p:set>
                                    <p:anim calcmode="lin" valueType="num">
                                      <p:cBhvr additive="repl">
                                        <p:cTn id="1567" dur="500" fill="hold"/>
                                        <p:tgtEl>
                                          <p:spTgt spid="656">
                                            <p:txEl>
                                              <p:pRg st="7" end="7"/>
                                            </p:txEl>
                                          </p:spTgt>
                                        </p:tgtEl>
                                        <p:attrNameLst>
                                          <p:attrName>ppt_x</p:attrName>
                                        </p:attrNameLst>
                                      </p:cBhvr>
                                      <p:tavLst>
                                        <p:tav tm="0">
                                          <p:val>
                                            <p:strVal val="#ppt_x"/>
                                          </p:val>
                                        </p:tav>
                                        <p:tav tm="100000">
                                          <p:val>
                                            <p:strVal val="#ppt_x"/>
                                          </p:val>
                                        </p:tav>
                                      </p:tavLst>
                                    </p:anim>
                                    <p:anim calcmode="lin" valueType="num">
                                      <p:cBhvr additive="repl">
                                        <p:cTn id="1568" dur="500" fill="hold"/>
                                        <p:tgtEl>
                                          <p:spTgt spid="656">
                                            <p:txEl>
                                              <p:pRg st="7" end="7"/>
                                            </p:txEl>
                                          </p:spTgt>
                                        </p:tgtEl>
                                        <p:attrNameLst>
                                          <p:attrName>ppt_y</p:attrName>
                                        </p:attrNameLst>
                                      </p:cBhvr>
                                      <p:tavLst>
                                        <p:tav tm="0">
                                          <p:val>
                                            <p:strVal val="1+#ppt_h/2"/>
                                          </p:val>
                                        </p:tav>
                                        <p:tav tm="100000">
                                          <p:val>
                                            <p:strVal val="#ppt_y"/>
                                          </p:val>
                                        </p:tav>
                                      </p:tavLst>
                                    </p:anim>
                                  </p:childTnLst>
                                </p:cTn>
                              </p:par>
                              <p:par>
                                <p:cTn id="1569" nodeType="withEffect" fill="hold" presetClass="entr" presetID="2" presetSubtype="4">
                                  <p:stCondLst>
                                    <p:cond delay="0"/>
                                  </p:stCondLst>
                                  <p:childTnLst>
                                    <p:set>
                                      <p:cBhvr>
                                        <p:cTn id="1570" dur="1" fill="hold">
                                          <p:stCondLst>
                                            <p:cond delay="0"/>
                                          </p:stCondLst>
                                        </p:cTn>
                                        <p:tgtEl>
                                          <p:spTgt spid="656">
                                            <p:txEl>
                                              <p:pRg st="8" end="8"/>
                                            </p:txEl>
                                          </p:spTgt>
                                        </p:tgtEl>
                                        <p:attrNameLst>
                                          <p:attrName>style.visibility</p:attrName>
                                        </p:attrNameLst>
                                      </p:cBhvr>
                                      <p:to>
                                        <p:strVal val="visible"/>
                                      </p:to>
                                    </p:set>
                                    <p:anim calcmode="lin" valueType="num">
                                      <p:cBhvr additive="repl">
                                        <p:cTn id="1571" dur="500" fill="hold"/>
                                        <p:tgtEl>
                                          <p:spTgt spid="656">
                                            <p:txEl>
                                              <p:pRg st="8" end="8"/>
                                            </p:txEl>
                                          </p:spTgt>
                                        </p:tgtEl>
                                        <p:attrNameLst>
                                          <p:attrName>ppt_x</p:attrName>
                                        </p:attrNameLst>
                                      </p:cBhvr>
                                      <p:tavLst>
                                        <p:tav tm="0">
                                          <p:val>
                                            <p:strVal val="#ppt_x"/>
                                          </p:val>
                                        </p:tav>
                                        <p:tav tm="100000">
                                          <p:val>
                                            <p:strVal val="#ppt_x"/>
                                          </p:val>
                                        </p:tav>
                                      </p:tavLst>
                                    </p:anim>
                                    <p:anim calcmode="lin" valueType="num">
                                      <p:cBhvr additive="repl">
                                        <p:cTn id="1572" dur="500" fill="hold"/>
                                        <p:tgtEl>
                                          <p:spTgt spid="65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73" fill="hold">
                      <p:stCondLst>
                        <p:cond delay="indefinite"/>
                      </p:stCondLst>
                      <p:childTnLst>
                        <p:par>
                          <p:cTn id="1574" fill="hold">
                            <p:stCondLst>
                              <p:cond delay="0"/>
                            </p:stCondLst>
                            <p:childTnLst>
                              <p:par>
                                <p:cTn id="1575" nodeType="clickEffect" fill="hold" presetClass="entr" presetID="2" presetSubtype="4">
                                  <p:stCondLst>
                                    <p:cond delay="0"/>
                                  </p:stCondLst>
                                  <p:childTnLst>
                                    <p:set>
                                      <p:cBhvr>
                                        <p:cTn id="1576" dur="1" fill="hold">
                                          <p:stCondLst>
                                            <p:cond delay="0"/>
                                          </p:stCondLst>
                                        </p:cTn>
                                        <p:tgtEl>
                                          <p:spTgt spid="656">
                                            <p:txEl>
                                              <p:pRg st="10" end="10"/>
                                            </p:txEl>
                                          </p:spTgt>
                                        </p:tgtEl>
                                        <p:attrNameLst>
                                          <p:attrName>style.visibility</p:attrName>
                                        </p:attrNameLst>
                                      </p:cBhvr>
                                      <p:to>
                                        <p:strVal val="visible"/>
                                      </p:to>
                                    </p:set>
                                    <p:anim calcmode="lin" valueType="num">
                                      <p:cBhvr additive="repl">
                                        <p:cTn id="1577" dur="500" fill="hold"/>
                                        <p:tgtEl>
                                          <p:spTgt spid="656">
                                            <p:txEl>
                                              <p:pRg st="10" end="10"/>
                                            </p:txEl>
                                          </p:spTgt>
                                        </p:tgtEl>
                                        <p:attrNameLst>
                                          <p:attrName>ppt_x</p:attrName>
                                        </p:attrNameLst>
                                      </p:cBhvr>
                                      <p:tavLst>
                                        <p:tav tm="0">
                                          <p:val>
                                            <p:strVal val="#ppt_x"/>
                                          </p:val>
                                        </p:tav>
                                        <p:tav tm="100000">
                                          <p:val>
                                            <p:strVal val="#ppt_x"/>
                                          </p:val>
                                        </p:tav>
                                      </p:tavLst>
                                    </p:anim>
                                    <p:anim calcmode="lin" valueType="num">
                                      <p:cBhvr additive="repl">
                                        <p:cTn id="1578" dur="500" fill="hold"/>
                                        <p:tgtEl>
                                          <p:spTgt spid="65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59" name="PlaceHolder 2"/>
          <p:cNvSpPr>
            <a:spLocks noGrp="1"/>
          </p:cNvSpPr>
          <p:nvPr>
            <p:ph/>
          </p:nvPr>
        </p:nvSpPr>
        <p:spPr>
          <a:xfrm>
            <a:off x="385200" y="1200960"/>
            <a:ext cx="7555320" cy="2845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Use initialization list in the constructor</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159"/>
              </a:spcBef>
              <a:buNone/>
              <a:tabLst>
                <a:tab algn="l" pos="0"/>
              </a:tabLst>
            </a:pPr>
            <a:endParaRPr b="0" lang="en-US" sz="8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we construct the members along with the object, and not use assignment.</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we must use an initialization list, so for consistency we always use an initialization list.</a:t>
            </a:r>
            <a:endParaRPr b="0" lang="en-US" sz="2000" spc="-1" strike="noStrike">
              <a:latin typeface="Arial"/>
            </a:endParaRPr>
          </a:p>
        </p:txBody>
      </p:sp>
      <p:sp>
        <p:nvSpPr>
          <p:cNvPr id="660" name="PlaceHolder 3"/>
          <p:cNvSpPr>
            <a:spLocks noGrp="1"/>
          </p:cNvSpPr>
          <p:nvPr>
            <p:ph type="sldNum" idx="97"/>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D8D25EC-1C5C-4C4C-BBB4-F5DFA9DF0C65}"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79" dur="indefinite" restart="never" nodeType="tmRoot">
          <p:childTnLst>
            <p:seq>
              <p:cTn id="1580" dur="indefinite" nodeType="mainSeq">
                <p:childTnLst>
                  <p:par>
                    <p:cTn id="1581" fill="hold">
                      <p:stCondLst>
                        <p:cond delay="indefinite"/>
                      </p:stCondLst>
                      <p:childTnLst>
                        <p:par>
                          <p:cTn id="1582" fill="hold">
                            <p:stCondLst>
                              <p:cond delay="0"/>
                            </p:stCondLst>
                            <p:childTnLst>
                              <p:par>
                                <p:cTn id="1583" nodeType="clickEffect" fill="hold" presetClass="entr" presetID="2" presetSubtype="4">
                                  <p:stCondLst>
                                    <p:cond delay="0"/>
                                  </p:stCondLst>
                                  <p:childTnLst>
                                    <p:set>
                                      <p:cBhvr>
                                        <p:cTn id="1584" dur="1" fill="hold">
                                          <p:stCondLst>
                                            <p:cond delay="0"/>
                                          </p:stCondLst>
                                        </p:cTn>
                                        <p:tgtEl>
                                          <p:spTgt spid="659">
                                            <p:txEl>
                                              <p:pRg st="6" end="6"/>
                                            </p:txEl>
                                          </p:spTgt>
                                        </p:tgtEl>
                                        <p:attrNameLst>
                                          <p:attrName>style.visibility</p:attrName>
                                        </p:attrNameLst>
                                      </p:cBhvr>
                                      <p:to>
                                        <p:strVal val="visible"/>
                                      </p:to>
                                    </p:set>
                                    <p:anim calcmode="lin" valueType="num">
                                      <p:cBhvr additive="repl">
                                        <p:cTn id="1585" dur="500" fill="hold"/>
                                        <p:tgtEl>
                                          <p:spTgt spid="659">
                                            <p:txEl>
                                              <p:pRg st="6" end="6"/>
                                            </p:txEl>
                                          </p:spTgt>
                                        </p:tgtEl>
                                        <p:attrNameLst>
                                          <p:attrName>ppt_x</p:attrName>
                                        </p:attrNameLst>
                                      </p:cBhvr>
                                      <p:tavLst>
                                        <p:tav tm="0">
                                          <p:val>
                                            <p:strVal val="#ppt_x"/>
                                          </p:val>
                                        </p:tav>
                                        <p:tav tm="100000">
                                          <p:val>
                                            <p:strVal val="#ppt_x"/>
                                          </p:val>
                                        </p:tav>
                                      </p:tavLst>
                                    </p:anim>
                                    <p:anim calcmode="lin" valueType="num">
                                      <p:cBhvr additive="repl">
                                        <p:cTn id="1586" dur="500" fill="hold"/>
                                        <p:tgtEl>
                                          <p:spTgt spid="6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87" fill="hold">
                      <p:stCondLst>
                        <p:cond delay="indefinite"/>
                      </p:stCondLst>
                      <p:childTnLst>
                        <p:par>
                          <p:cTn id="1588" fill="hold">
                            <p:stCondLst>
                              <p:cond delay="0"/>
                            </p:stCondLst>
                            <p:childTnLst>
                              <p:par>
                                <p:cTn id="1589" nodeType="clickEffect" fill="hold" presetClass="entr" presetID="2" presetSubtype="4">
                                  <p:stCondLst>
                                    <p:cond delay="0"/>
                                  </p:stCondLst>
                                  <p:childTnLst>
                                    <p:set>
                                      <p:cBhvr>
                                        <p:cTn id="1590" dur="1" fill="hold">
                                          <p:stCondLst>
                                            <p:cond delay="0"/>
                                          </p:stCondLst>
                                        </p:cTn>
                                        <p:tgtEl>
                                          <p:spTgt spid="659">
                                            <p:txEl>
                                              <p:pRg st="7" end="7"/>
                                            </p:txEl>
                                          </p:spTgt>
                                        </p:tgtEl>
                                        <p:attrNameLst>
                                          <p:attrName>style.visibility</p:attrName>
                                        </p:attrNameLst>
                                      </p:cBhvr>
                                      <p:to>
                                        <p:strVal val="visible"/>
                                      </p:to>
                                    </p:set>
                                    <p:anim calcmode="lin" valueType="num">
                                      <p:cBhvr additive="repl">
                                        <p:cTn id="1591" dur="500" fill="hold"/>
                                        <p:tgtEl>
                                          <p:spTgt spid="659">
                                            <p:txEl>
                                              <p:pRg st="7" end="7"/>
                                            </p:txEl>
                                          </p:spTgt>
                                        </p:tgtEl>
                                        <p:attrNameLst>
                                          <p:attrName>ppt_x</p:attrName>
                                        </p:attrNameLst>
                                      </p:cBhvr>
                                      <p:tavLst>
                                        <p:tav tm="0">
                                          <p:val>
                                            <p:strVal val="#ppt_x"/>
                                          </p:val>
                                        </p:tav>
                                        <p:tav tm="100000">
                                          <p:val>
                                            <p:strVal val="#ppt_x"/>
                                          </p:val>
                                        </p:tav>
                                      </p:tavLst>
                                    </p:anim>
                                    <p:anim calcmode="lin" valueType="num">
                                      <p:cBhvr additive="repl">
                                        <p:cTn id="1592" dur="500" fill="hold"/>
                                        <p:tgtEl>
                                          <p:spTgt spid="6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385200" y="92160"/>
            <a:ext cx="7568280" cy="68220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en-US" sz="2400" spc="-1" strike="noStrike">
              <a:latin typeface="Arial"/>
            </a:endParaRPr>
          </a:p>
        </p:txBody>
      </p:sp>
      <p:sp>
        <p:nvSpPr>
          <p:cNvPr id="662" name="PlaceHolder 2"/>
          <p:cNvSpPr>
            <a:spLocks noGrp="1"/>
          </p:cNvSpPr>
          <p:nvPr>
            <p:ph/>
          </p:nvPr>
        </p:nvSpPr>
        <p:spPr>
          <a:xfrm>
            <a:off x="385200" y="1200960"/>
            <a:ext cx="7555320" cy="3277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can’t get the area from a constant Square:</a:t>
            </a:r>
            <a:endParaRPr b="0" lang="en-US" sz="2000" spc="-1" strike="noStrike">
              <a:latin typeface="Arial"/>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we should make the area function const:</a:t>
            </a:r>
            <a:endParaRPr b="0" lang="en-US" sz="2000" spc="-1" strike="noStrike">
              <a:latin typeface="Arial"/>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a const function, all class members are considered const. Many programmers consider this a major feature of C++.</a:t>
            </a:r>
            <a:endParaRPr b="0" lang="en-US" sz="2000" spc="-1" strike="noStrike">
              <a:latin typeface="Arial"/>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Always make a function const when it can be.</a:t>
            </a:r>
            <a:endParaRPr b="0" lang="en-US" sz="2000" spc="-1" strike="noStrike">
              <a:latin typeface="Arial"/>
            </a:endParaRPr>
          </a:p>
        </p:txBody>
      </p:sp>
      <p:sp>
        <p:nvSpPr>
          <p:cNvPr id="663" name="PlaceHolder 3"/>
          <p:cNvSpPr>
            <a:spLocks noGrp="1"/>
          </p:cNvSpPr>
          <p:nvPr>
            <p:ph type="sldNum" idx="98"/>
          </p:nvPr>
        </p:nvSpPr>
        <p:spPr>
          <a:xfrm>
            <a:off x="8064360" y="4749480"/>
            <a:ext cx="688320" cy="39996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5DA5B1-7275-46B8-838B-DA055B3DC9AD}" type="slidenum">
              <a:rPr b="1" lang="de-DE" sz="1000" spc="-1" strike="noStrike">
                <a:solidFill>
                  <a:srgbClr val="000000"/>
                </a:solidFill>
                <a:latin typeface="Calibri"/>
                <a:ea typeface="ＭＳ Ｐゴシック"/>
              </a:rPr>
              <a:t>4</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93" dur="indefinite" restart="never" nodeType="tmRoot">
          <p:childTnLst>
            <p:seq>
              <p:cTn id="1594" dur="indefinite" nodeType="mainSeq">
                <p:childTnLst>
                  <p:par>
                    <p:cTn id="1595" fill="hold">
                      <p:stCondLst>
                        <p:cond delay="indefinite"/>
                      </p:stCondLst>
                      <p:childTnLst>
                        <p:par>
                          <p:cTn id="1596" fill="hold">
                            <p:stCondLst>
                              <p:cond delay="0"/>
                            </p:stCondLst>
                            <p:childTnLst>
                              <p:par>
                                <p:cTn id="1597" nodeType="clickEffect" fill="hold" presetClass="entr" presetID="2" presetSubtype="4">
                                  <p:stCondLst>
                                    <p:cond delay="0"/>
                                  </p:stCondLst>
                                  <p:childTnLst>
                                    <p:set>
                                      <p:cBhvr>
                                        <p:cTn id="1598" dur="1" fill="hold">
                                          <p:stCondLst>
                                            <p:cond delay="0"/>
                                          </p:stCondLst>
                                        </p:cTn>
                                        <p:tgtEl>
                                          <p:spTgt spid="662">
                                            <p:txEl>
                                              <p:pRg st="3" end="3"/>
                                            </p:txEl>
                                          </p:spTgt>
                                        </p:tgtEl>
                                        <p:attrNameLst>
                                          <p:attrName>style.visibility</p:attrName>
                                        </p:attrNameLst>
                                      </p:cBhvr>
                                      <p:to>
                                        <p:strVal val="visible"/>
                                      </p:to>
                                    </p:set>
                                    <p:anim calcmode="lin" valueType="num">
                                      <p:cBhvr additive="repl">
                                        <p:cTn id="1599" dur="500" fill="hold"/>
                                        <p:tgtEl>
                                          <p:spTgt spid="662">
                                            <p:txEl>
                                              <p:pRg st="3" end="3"/>
                                            </p:txEl>
                                          </p:spTgt>
                                        </p:tgtEl>
                                        <p:attrNameLst>
                                          <p:attrName>ppt_x</p:attrName>
                                        </p:attrNameLst>
                                      </p:cBhvr>
                                      <p:tavLst>
                                        <p:tav tm="0">
                                          <p:val>
                                            <p:strVal val="#ppt_x"/>
                                          </p:val>
                                        </p:tav>
                                        <p:tav tm="100000">
                                          <p:val>
                                            <p:strVal val="#ppt_x"/>
                                          </p:val>
                                        </p:tav>
                                      </p:tavLst>
                                    </p:anim>
                                    <p:anim calcmode="lin" valueType="num">
                                      <p:cBhvr additive="repl">
                                        <p:cTn id="1600" dur="500" fill="hold"/>
                                        <p:tgtEl>
                                          <p:spTgt spid="662">
                                            <p:txEl>
                                              <p:pRg st="3" end="3"/>
                                            </p:txEl>
                                          </p:spTgt>
                                        </p:tgtEl>
                                        <p:attrNameLst>
                                          <p:attrName>ppt_y</p:attrName>
                                        </p:attrNameLst>
                                      </p:cBhvr>
                                      <p:tavLst>
                                        <p:tav tm="0">
                                          <p:val>
                                            <p:strVal val="1+#ppt_h/2"/>
                                          </p:val>
                                        </p:tav>
                                        <p:tav tm="100000">
                                          <p:val>
                                            <p:strVal val="#ppt_y"/>
                                          </p:val>
                                        </p:tav>
                                      </p:tavLst>
                                    </p:anim>
                                  </p:childTnLst>
                                </p:cTn>
                              </p:par>
                              <p:par>
                                <p:cTn id="1601" nodeType="withEffect" fill="hold" presetClass="entr" presetID="2" presetSubtype="4">
                                  <p:stCondLst>
                                    <p:cond delay="0"/>
                                  </p:stCondLst>
                                  <p:childTnLst>
                                    <p:set>
                                      <p:cBhvr>
                                        <p:cTn id="1602" dur="1" fill="hold">
                                          <p:stCondLst>
                                            <p:cond delay="0"/>
                                          </p:stCondLst>
                                        </p:cTn>
                                        <p:tgtEl>
                                          <p:spTgt spid="662">
                                            <p:txEl>
                                              <p:pRg st="4" end="4"/>
                                            </p:txEl>
                                          </p:spTgt>
                                        </p:tgtEl>
                                        <p:attrNameLst>
                                          <p:attrName>style.visibility</p:attrName>
                                        </p:attrNameLst>
                                      </p:cBhvr>
                                      <p:to>
                                        <p:strVal val="visible"/>
                                      </p:to>
                                    </p:set>
                                    <p:anim calcmode="lin" valueType="num">
                                      <p:cBhvr additive="repl">
                                        <p:cTn id="1603" dur="500" fill="hold"/>
                                        <p:tgtEl>
                                          <p:spTgt spid="662">
                                            <p:txEl>
                                              <p:pRg st="4" end="4"/>
                                            </p:txEl>
                                          </p:spTgt>
                                        </p:tgtEl>
                                        <p:attrNameLst>
                                          <p:attrName>ppt_x</p:attrName>
                                        </p:attrNameLst>
                                      </p:cBhvr>
                                      <p:tavLst>
                                        <p:tav tm="0">
                                          <p:val>
                                            <p:strVal val="#ppt_x"/>
                                          </p:val>
                                        </p:tav>
                                        <p:tav tm="100000">
                                          <p:val>
                                            <p:strVal val="#ppt_x"/>
                                          </p:val>
                                        </p:tav>
                                      </p:tavLst>
                                    </p:anim>
                                    <p:anim calcmode="lin" valueType="num">
                                      <p:cBhvr additive="repl">
                                        <p:cTn id="1604" dur="500" fill="hold"/>
                                        <p:tgtEl>
                                          <p:spTgt spid="662">
                                            <p:txEl>
                                              <p:pRg st="4" end="4"/>
                                            </p:txEl>
                                          </p:spTgt>
                                        </p:tgtEl>
                                        <p:attrNameLst>
                                          <p:attrName>ppt_y</p:attrName>
                                        </p:attrNameLst>
                                      </p:cBhvr>
                                      <p:tavLst>
                                        <p:tav tm="0">
                                          <p:val>
                                            <p:strVal val="1+#ppt_h/2"/>
                                          </p:val>
                                        </p:tav>
                                        <p:tav tm="100000">
                                          <p:val>
                                            <p:strVal val="#ppt_y"/>
                                          </p:val>
                                        </p:tav>
                                      </p:tavLst>
                                    </p:anim>
                                  </p:childTnLst>
                                </p:cTn>
                              </p:par>
                              <p:par>
                                <p:cTn id="1605" nodeType="withEffect" fill="hold" presetClass="entr" presetID="2" presetSubtype="4">
                                  <p:stCondLst>
                                    <p:cond delay="0"/>
                                  </p:stCondLst>
                                  <p:childTnLst>
                                    <p:set>
                                      <p:cBhvr>
                                        <p:cTn id="1606" dur="1" fill="hold">
                                          <p:stCondLst>
                                            <p:cond delay="0"/>
                                          </p:stCondLst>
                                        </p:cTn>
                                        <p:tgtEl>
                                          <p:spTgt spid="662">
                                            <p:txEl>
                                              <p:pRg st="5" end="5"/>
                                            </p:txEl>
                                          </p:spTgt>
                                        </p:tgtEl>
                                        <p:attrNameLst>
                                          <p:attrName>style.visibility</p:attrName>
                                        </p:attrNameLst>
                                      </p:cBhvr>
                                      <p:to>
                                        <p:strVal val="visible"/>
                                      </p:to>
                                    </p:set>
                                    <p:anim calcmode="lin" valueType="num">
                                      <p:cBhvr additive="repl">
                                        <p:cTn id="1607" dur="500" fill="hold"/>
                                        <p:tgtEl>
                                          <p:spTgt spid="662">
                                            <p:txEl>
                                              <p:pRg st="5" end="5"/>
                                            </p:txEl>
                                          </p:spTgt>
                                        </p:tgtEl>
                                        <p:attrNameLst>
                                          <p:attrName>ppt_x</p:attrName>
                                        </p:attrNameLst>
                                      </p:cBhvr>
                                      <p:tavLst>
                                        <p:tav tm="0">
                                          <p:val>
                                            <p:strVal val="#ppt_x"/>
                                          </p:val>
                                        </p:tav>
                                        <p:tav tm="100000">
                                          <p:val>
                                            <p:strVal val="#ppt_x"/>
                                          </p:val>
                                        </p:tav>
                                      </p:tavLst>
                                    </p:anim>
                                    <p:anim calcmode="lin" valueType="num">
                                      <p:cBhvr additive="repl">
                                        <p:cTn id="1608" dur="500" fill="hold"/>
                                        <p:tgtEl>
                                          <p:spTgt spid="662">
                                            <p:txEl>
                                              <p:pRg st="5" end="5"/>
                                            </p:txEl>
                                          </p:spTgt>
                                        </p:tgtEl>
                                        <p:attrNameLst>
                                          <p:attrName>ppt_y</p:attrName>
                                        </p:attrNameLst>
                                      </p:cBhvr>
                                      <p:tavLst>
                                        <p:tav tm="0">
                                          <p:val>
                                            <p:strVal val="1+#ppt_h/2"/>
                                          </p:val>
                                        </p:tav>
                                        <p:tav tm="100000">
                                          <p:val>
                                            <p:strVal val="#ppt_y"/>
                                          </p:val>
                                        </p:tav>
                                      </p:tavLst>
                                    </p:anim>
                                  </p:childTnLst>
                                </p:cTn>
                              </p:par>
                              <p:par>
                                <p:cTn id="1609" nodeType="withEffect" fill="hold" presetClass="entr" presetID="2" presetSubtype="4">
                                  <p:stCondLst>
                                    <p:cond delay="0"/>
                                  </p:stCondLst>
                                  <p:childTnLst>
                                    <p:set>
                                      <p:cBhvr>
                                        <p:cTn id="1610" dur="1" fill="hold">
                                          <p:stCondLst>
                                            <p:cond delay="0"/>
                                          </p:stCondLst>
                                        </p:cTn>
                                        <p:tgtEl>
                                          <p:spTgt spid="662">
                                            <p:txEl>
                                              <p:pRg st="6" end="6"/>
                                            </p:txEl>
                                          </p:spTgt>
                                        </p:tgtEl>
                                        <p:attrNameLst>
                                          <p:attrName>style.visibility</p:attrName>
                                        </p:attrNameLst>
                                      </p:cBhvr>
                                      <p:to>
                                        <p:strVal val="visible"/>
                                      </p:to>
                                    </p:set>
                                    <p:anim calcmode="lin" valueType="num">
                                      <p:cBhvr additive="repl">
                                        <p:cTn id="1611" dur="500" fill="hold"/>
                                        <p:tgtEl>
                                          <p:spTgt spid="662">
                                            <p:txEl>
                                              <p:pRg st="6" end="6"/>
                                            </p:txEl>
                                          </p:spTgt>
                                        </p:tgtEl>
                                        <p:attrNameLst>
                                          <p:attrName>ppt_x</p:attrName>
                                        </p:attrNameLst>
                                      </p:cBhvr>
                                      <p:tavLst>
                                        <p:tav tm="0">
                                          <p:val>
                                            <p:strVal val="#ppt_x"/>
                                          </p:val>
                                        </p:tav>
                                        <p:tav tm="100000">
                                          <p:val>
                                            <p:strVal val="#ppt_x"/>
                                          </p:val>
                                        </p:tav>
                                      </p:tavLst>
                                    </p:anim>
                                    <p:anim calcmode="lin" valueType="num">
                                      <p:cBhvr additive="repl">
                                        <p:cTn id="1612" dur="500" fill="hold"/>
                                        <p:tgtEl>
                                          <p:spTgt spid="662">
                                            <p:txEl>
                                              <p:pRg st="6" end="6"/>
                                            </p:txEl>
                                          </p:spTgt>
                                        </p:tgtEl>
                                        <p:attrNameLst>
                                          <p:attrName>ppt_y</p:attrName>
                                        </p:attrNameLst>
                                      </p:cBhvr>
                                      <p:tavLst>
                                        <p:tav tm="0">
                                          <p:val>
                                            <p:strVal val="1+#ppt_h/2"/>
                                          </p:val>
                                        </p:tav>
                                        <p:tav tm="100000">
                                          <p:val>
                                            <p:strVal val="#ppt_y"/>
                                          </p:val>
                                        </p:tav>
                                      </p:tavLst>
                                    </p:anim>
                                  </p:childTnLst>
                                </p:cTn>
                              </p:par>
                              <p:par>
                                <p:cTn id="1613" nodeType="withEffect" fill="hold" presetClass="entr" presetID="2" presetSubtype="4">
                                  <p:stCondLst>
                                    <p:cond delay="0"/>
                                  </p:stCondLst>
                                  <p:childTnLst>
                                    <p:set>
                                      <p:cBhvr>
                                        <p:cTn id="1614" dur="1" fill="hold">
                                          <p:stCondLst>
                                            <p:cond delay="0"/>
                                          </p:stCondLst>
                                        </p:cTn>
                                        <p:tgtEl>
                                          <p:spTgt spid="662">
                                            <p:txEl>
                                              <p:pRg st="7" end="7"/>
                                            </p:txEl>
                                          </p:spTgt>
                                        </p:tgtEl>
                                        <p:attrNameLst>
                                          <p:attrName>style.visibility</p:attrName>
                                        </p:attrNameLst>
                                      </p:cBhvr>
                                      <p:to>
                                        <p:strVal val="visible"/>
                                      </p:to>
                                    </p:set>
                                    <p:anim calcmode="lin" valueType="num">
                                      <p:cBhvr additive="repl">
                                        <p:cTn id="1615" dur="500" fill="hold"/>
                                        <p:tgtEl>
                                          <p:spTgt spid="662">
                                            <p:txEl>
                                              <p:pRg st="7" end="7"/>
                                            </p:txEl>
                                          </p:spTgt>
                                        </p:tgtEl>
                                        <p:attrNameLst>
                                          <p:attrName>ppt_x</p:attrName>
                                        </p:attrNameLst>
                                      </p:cBhvr>
                                      <p:tavLst>
                                        <p:tav tm="0">
                                          <p:val>
                                            <p:strVal val="#ppt_x"/>
                                          </p:val>
                                        </p:tav>
                                        <p:tav tm="100000">
                                          <p:val>
                                            <p:strVal val="#ppt_x"/>
                                          </p:val>
                                        </p:tav>
                                      </p:tavLst>
                                    </p:anim>
                                    <p:anim calcmode="lin" valueType="num">
                                      <p:cBhvr additive="repl">
                                        <p:cTn id="1616" dur="500" fill="hold"/>
                                        <p:tgtEl>
                                          <p:spTgt spid="6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617" fill="hold">
                      <p:stCondLst>
                        <p:cond delay="indefinite"/>
                      </p:stCondLst>
                      <p:childTnLst>
                        <p:par>
                          <p:cTn id="1618" fill="hold">
                            <p:stCondLst>
                              <p:cond delay="0"/>
                            </p:stCondLst>
                            <p:childTnLst>
                              <p:par>
                                <p:cTn id="1619" nodeType="clickEffect" fill="hold" presetClass="entr" presetID="2" presetSubtype="4">
                                  <p:stCondLst>
                                    <p:cond delay="0"/>
                                  </p:stCondLst>
                                  <p:childTnLst>
                                    <p:set>
                                      <p:cBhvr>
                                        <p:cTn id="1620" dur="1" fill="hold">
                                          <p:stCondLst>
                                            <p:cond delay="0"/>
                                          </p:stCondLst>
                                        </p:cTn>
                                        <p:tgtEl>
                                          <p:spTgt spid="662">
                                            <p:txEl>
                                              <p:pRg st="8" end="8"/>
                                            </p:txEl>
                                          </p:spTgt>
                                        </p:tgtEl>
                                        <p:attrNameLst>
                                          <p:attrName>style.visibility</p:attrName>
                                        </p:attrNameLst>
                                      </p:cBhvr>
                                      <p:to>
                                        <p:strVal val="visible"/>
                                      </p:to>
                                    </p:set>
                                    <p:anim calcmode="lin" valueType="num">
                                      <p:cBhvr additive="repl">
                                        <p:cTn id="1621" dur="500" fill="hold"/>
                                        <p:tgtEl>
                                          <p:spTgt spid="662">
                                            <p:txEl>
                                              <p:pRg st="8" end="8"/>
                                            </p:txEl>
                                          </p:spTgt>
                                        </p:tgtEl>
                                        <p:attrNameLst>
                                          <p:attrName>ppt_x</p:attrName>
                                        </p:attrNameLst>
                                      </p:cBhvr>
                                      <p:tavLst>
                                        <p:tav tm="0">
                                          <p:val>
                                            <p:strVal val="#ppt_x"/>
                                          </p:val>
                                        </p:tav>
                                        <p:tav tm="100000">
                                          <p:val>
                                            <p:strVal val="#ppt_x"/>
                                          </p:val>
                                        </p:tav>
                                      </p:tavLst>
                                    </p:anim>
                                    <p:anim calcmode="lin" valueType="num">
                                      <p:cBhvr additive="repl">
                                        <p:cTn id="1622" dur="500" fill="hold"/>
                                        <p:tgtEl>
                                          <p:spTgt spid="66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623" fill="hold">
                      <p:stCondLst>
                        <p:cond delay="indefinite"/>
                      </p:stCondLst>
                      <p:childTnLst>
                        <p:par>
                          <p:cTn id="1624" fill="hold">
                            <p:stCondLst>
                              <p:cond delay="0"/>
                            </p:stCondLst>
                            <p:childTnLst>
                              <p:par>
                                <p:cTn id="1625" nodeType="clickEffect" fill="hold" presetClass="entr" presetID="2" presetSubtype="4">
                                  <p:stCondLst>
                                    <p:cond delay="0"/>
                                  </p:stCondLst>
                                  <p:childTnLst>
                                    <p:set>
                                      <p:cBhvr>
                                        <p:cTn id="1626" dur="1" fill="hold">
                                          <p:stCondLst>
                                            <p:cond delay="0"/>
                                          </p:stCondLst>
                                        </p:cTn>
                                        <p:tgtEl>
                                          <p:spTgt spid="662">
                                            <p:txEl>
                                              <p:pRg st="9" end="9"/>
                                            </p:txEl>
                                          </p:spTgt>
                                        </p:tgtEl>
                                        <p:attrNameLst>
                                          <p:attrName>style.visibility</p:attrName>
                                        </p:attrNameLst>
                                      </p:cBhvr>
                                      <p:to>
                                        <p:strVal val="visible"/>
                                      </p:to>
                                    </p:set>
                                    <p:anim calcmode="lin" valueType="num">
                                      <p:cBhvr additive="repl">
                                        <p:cTn id="1627" dur="500" fill="hold"/>
                                        <p:tgtEl>
                                          <p:spTgt spid="662">
                                            <p:txEl>
                                              <p:pRg st="9" end="9"/>
                                            </p:txEl>
                                          </p:spTgt>
                                        </p:tgtEl>
                                        <p:attrNameLst>
                                          <p:attrName>ppt_x</p:attrName>
                                        </p:attrNameLst>
                                      </p:cBhvr>
                                      <p:tavLst>
                                        <p:tav tm="0">
                                          <p:val>
                                            <p:strVal val="#ppt_x"/>
                                          </p:val>
                                        </p:tav>
                                        <p:tav tm="100000">
                                          <p:val>
                                            <p:strVal val="#ppt_x"/>
                                          </p:val>
                                        </p:tav>
                                      </p:tavLst>
                                    </p:anim>
                                    <p:anim calcmode="lin" valueType="num">
                                      <p:cBhvr additive="repl">
                                        <p:cTn id="1628" dur="500" fill="hold"/>
                                        <p:tgtEl>
                                          <p:spTgt spid="66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3f9dbe"/>
      </a:accent1>
      <a:accent2>
        <a:srgbClr val="9dd6e8"/>
      </a:accent2>
      <a:accent3>
        <a:srgbClr val="feef2a"/>
      </a:accent3>
      <a:accent4>
        <a:srgbClr val="fffb96"/>
      </a:accent4>
      <a:accent5>
        <a:srgbClr val="1c9c2e"/>
      </a:accent5>
      <a:accent6>
        <a:srgbClr val="58d259"/>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19F4DF63B89B4B8FC15915A6FF1B9D" ma:contentTypeVersion="0" ma:contentTypeDescription="Create a new document." ma:contentTypeScope="" ma:versionID="2d6f4b4afd10b8a34f75ac462736b2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B5B4BA1-138F-45B5-99CA-2FC0C5332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1A71A02-5DFA-438F-BDBB-63B0928DA05F}">
  <ds:schemaRefs>
    <ds:schemaRef ds:uri="http://schemas.microsoft.com/office/2006/metadata/longProperties"/>
  </ds:schemaRefs>
</ds:datastoreItem>
</file>

<file path=customXml/itemProps3.xml><?xml version="1.0" encoding="utf-8"?>
<ds:datastoreItem xmlns:ds="http://schemas.openxmlformats.org/officeDocument/2006/customXml" ds:itemID="{725E7516-155D-4B08-AE6F-F15BCF91DABC}">
  <ds:schemaRefs>
    <ds:schemaRef ds:uri="http://schemas.microsoft.com/sharepoint/v3/contenttype/forms"/>
  </ds:schemaRefs>
</ds:datastoreItem>
</file>

<file path=customXml/itemProps4.xml><?xml version="1.0" encoding="utf-8"?>
<ds:datastoreItem xmlns:ds="http://schemas.openxmlformats.org/officeDocument/2006/customXml" ds:itemID="{D9639411-6B9C-494E-B19D-EA9687957B9C}">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template-2013.potx</Template>
  <TotalTime>30183</TotalTime>
  <Application>LibreOffice/7.3.7.2$Linux_X86_64 LibreOffice_project/30$Build-2</Application>
  <AppVersion>15.0000</AppVersion>
  <Words>20582</Words>
  <Paragraphs>3115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2012-02-17T10:04:07Z</dcterms:created>
  <dc:creator>ltournier</dc:creator>
  <dc:description/>
  <dc:language>en-US</dc:language>
  <cp:lastModifiedBy/>
  <cp:lastPrinted>2013-06-14T08:29:57Z</cp:lastPrinted>
  <dcterms:modified xsi:type="dcterms:W3CDTF">2025-07-17T12:22:14Z</dcterms:modified>
  <cp:revision>1733</cp:revision>
  <dc:subject/>
  <dc:title>Chiffres 2012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0x010100AA19F4DF63B89B4B8FC15915A6FF1B9D</vt:lpwstr>
  </property>
  <property fmtid="{D5CDD505-2E9C-101B-9397-08002B2CF9AE}" pid="4" name="Notes">
    <vt:i4>61</vt:i4>
  </property>
  <property fmtid="{D5CDD505-2E9C-101B-9397-08002B2CF9AE}" pid="5" name="PresentationFormat">
    <vt:lpwstr>Diavoorstelling (16:9)</vt:lpwstr>
  </property>
  <property fmtid="{D5CDD505-2E9C-101B-9397-08002B2CF9AE}" pid="6" name="Slides">
    <vt:i4>333</vt:i4>
  </property>
</Properties>
</file>