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297" r:id="rId4"/>
    <p:sldId id="298" r:id="rId5"/>
    <p:sldId id="300" r:id="rId6"/>
    <p:sldId id="299" r:id="rId7"/>
  </p:sldIdLst>
  <p:sldSz cx="9144000" cy="5143500" type="screen16x9"/>
  <p:notesSz cx="6858000" cy="9144000"/>
  <p:embeddedFontLst>
    <p:embeddedFont>
      <p:font typeface="Anaheim" panose="020B0604020202020204" charset="0"/>
      <p:regular r:id="rId9"/>
      <p:bold r:id="rId10"/>
    </p:embeddedFont>
    <p:embeddedFont>
      <p:font typeface="Baloo 2 ExtraBold" panose="020B0604020202020204" charset="0"/>
      <p:bold r:id="rId11"/>
    </p:embeddedFont>
    <p:embeddedFont>
      <p:font typeface="DM Sans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703A93-2FBB-4545-B6A1-5BE81374BC39}">
  <a:tblStyle styleId="{51703A93-2FBB-4545-B6A1-5BE81374BC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B442AA0-DC19-4785-9D75-7EB3E281ADC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38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>
          <a:extLst>
            <a:ext uri="{FF2B5EF4-FFF2-40B4-BE49-F238E27FC236}">
              <a16:creationId xmlns:a16="http://schemas.microsoft.com/office/drawing/2014/main" id="{56DF57B6-419D-1946-EBCE-4EF1BDEBC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4072739ea5_12_0:notes">
            <a:extLst>
              <a:ext uri="{FF2B5EF4-FFF2-40B4-BE49-F238E27FC236}">
                <a16:creationId xmlns:a16="http://schemas.microsoft.com/office/drawing/2014/main" id="{8FD9F720-CC43-20C9-20F4-DC53B978F4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4072739ea5_12_0:notes">
            <a:extLst>
              <a:ext uri="{FF2B5EF4-FFF2-40B4-BE49-F238E27FC236}">
                <a16:creationId xmlns:a16="http://schemas.microsoft.com/office/drawing/2014/main" id="{83B7D5E4-CCBE-4E47-9DA3-B09F1829E5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487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>
          <a:extLst>
            <a:ext uri="{FF2B5EF4-FFF2-40B4-BE49-F238E27FC236}">
              <a16:creationId xmlns:a16="http://schemas.microsoft.com/office/drawing/2014/main" id="{4242B3A4-CB33-EB27-4653-434FFCF86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4072739ea5_12_0:notes">
            <a:extLst>
              <a:ext uri="{FF2B5EF4-FFF2-40B4-BE49-F238E27FC236}">
                <a16:creationId xmlns:a16="http://schemas.microsoft.com/office/drawing/2014/main" id="{0882225C-698C-8821-AFA7-F69666FEA3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4072739ea5_12_0:notes">
            <a:extLst>
              <a:ext uri="{FF2B5EF4-FFF2-40B4-BE49-F238E27FC236}">
                <a16:creationId xmlns:a16="http://schemas.microsoft.com/office/drawing/2014/main" id="{918E0A94-84D9-9BE6-114F-F1116733B3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905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>
          <a:extLst>
            <a:ext uri="{FF2B5EF4-FFF2-40B4-BE49-F238E27FC236}">
              <a16:creationId xmlns:a16="http://schemas.microsoft.com/office/drawing/2014/main" id="{F0D59DE6-D261-F67E-4D08-3D5EE2AA9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4072739ea5_12_0:notes">
            <a:extLst>
              <a:ext uri="{FF2B5EF4-FFF2-40B4-BE49-F238E27FC236}">
                <a16:creationId xmlns:a16="http://schemas.microsoft.com/office/drawing/2014/main" id="{55BD6D65-E936-7AF8-C273-9A0FF0D63A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4072739ea5_12_0:notes">
            <a:extLst>
              <a:ext uri="{FF2B5EF4-FFF2-40B4-BE49-F238E27FC236}">
                <a16:creationId xmlns:a16="http://schemas.microsoft.com/office/drawing/2014/main" id="{F6202CD8-0F74-F019-ABE7-F2FF28A2DB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57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44614" y="-2747525"/>
            <a:ext cx="12278718" cy="10475804"/>
            <a:chOff x="-1644614" y="-2747525"/>
            <a:chExt cx="12278718" cy="10475804"/>
          </a:xfrm>
        </p:grpSpPr>
        <p:sp>
          <p:nvSpPr>
            <p:cNvPr id="10" name="Google Shape;10;p2"/>
            <p:cNvSpPr/>
            <p:nvPr/>
          </p:nvSpPr>
          <p:spPr>
            <a:xfrm rot="-2526399">
              <a:off x="5593085" y="3029310"/>
              <a:ext cx="4356710" cy="3718191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7128784">
              <a:off x="8363688" y="1001192"/>
              <a:ext cx="1703625" cy="1100471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490198">
              <a:off x="-1039429" y="-1920903"/>
              <a:ext cx="4803426" cy="3939324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9"/>
          <p:cNvSpPr txBox="1">
            <a:spLocks noGrp="1"/>
          </p:cNvSpPr>
          <p:nvPr>
            <p:ph type="subTitle" idx="1"/>
          </p:nvPr>
        </p:nvSpPr>
        <p:spPr>
          <a:xfrm>
            <a:off x="4731475" y="1538600"/>
            <a:ext cx="3699300" cy="27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9"/>
          <p:cNvSpPr txBox="1">
            <a:spLocks noGrp="1"/>
          </p:cNvSpPr>
          <p:nvPr>
            <p:ph type="subTitle" idx="2"/>
          </p:nvPr>
        </p:nvSpPr>
        <p:spPr>
          <a:xfrm>
            <a:off x="872400" y="1538600"/>
            <a:ext cx="3699300" cy="27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9"/>
          <p:cNvGrpSpPr/>
          <p:nvPr/>
        </p:nvGrpSpPr>
        <p:grpSpPr>
          <a:xfrm>
            <a:off x="-1003990" y="-1494873"/>
            <a:ext cx="12202257" cy="9246220"/>
            <a:chOff x="-1003990" y="-1494873"/>
            <a:chExt cx="12202257" cy="9246220"/>
          </a:xfrm>
        </p:grpSpPr>
        <p:sp>
          <p:nvSpPr>
            <p:cNvPr id="195" name="Google Shape;195;p9"/>
            <p:cNvSpPr/>
            <p:nvPr/>
          </p:nvSpPr>
          <p:spPr>
            <a:xfrm rot="-1862678">
              <a:off x="6571680" y="3713484"/>
              <a:ext cx="4091079" cy="3213076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 rot="-3988337" flipH="1">
              <a:off x="-833999" y="-1017772"/>
              <a:ext cx="2249730" cy="1845020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9"/>
          <p:cNvGrpSpPr/>
          <p:nvPr/>
        </p:nvGrpSpPr>
        <p:grpSpPr>
          <a:xfrm>
            <a:off x="7726686" y="3223087"/>
            <a:ext cx="1740094" cy="1817570"/>
            <a:chOff x="7726686" y="3223087"/>
            <a:chExt cx="1740094" cy="1817570"/>
          </a:xfrm>
        </p:grpSpPr>
        <p:grpSp>
          <p:nvGrpSpPr>
            <p:cNvPr id="198" name="Google Shape;198;p9"/>
            <p:cNvGrpSpPr/>
            <p:nvPr/>
          </p:nvGrpSpPr>
          <p:grpSpPr>
            <a:xfrm>
              <a:off x="8790410" y="3223087"/>
              <a:ext cx="676370" cy="1142272"/>
              <a:chOff x="2757910" y="1240337"/>
              <a:chExt cx="676370" cy="1142272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9"/>
            <p:cNvGrpSpPr/>
            <p:nvPr/>
          </p:nvGrpSpPr>
          <p:grpSpPr>
            <a:xfrm>
              <a:off x="7726686" y="4365344"/>
              <a:ext cx="959226" cy="675313"/>
              <a:chOff x="3622711" y="1331469"/>
              <a:chExt cx="959226" cy="675313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3" name="Google Shape;223;p9"/>
          <p:cNvGrpSpPr/>
          <p:nvPr/>
        </p:nvGrpSpPr>
        <p:grpSpPr>
          <a:xfrm>
            <a:off x="184075" y="23395"/>
            <a:ext cx="8461726" cy="4179175"/>
            <a:chOff x="184075" y="23395"/>
            <a:chExt cx="8461726" cy="4179175"/>
          </a:xfrm>
        </p:grpSpPr>
        <p:sp>
          <p:nvSpPr>
            <p:cNvPr id="224" name="Google Shape;224;p9"/>
            <p:cNvSpPr/>
            <p:nvPr/>
          </p:nvSpPr>
          <p:spPr>
            <a:xfrm>
              <a:off x="8319127" y="38801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614752" y="233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84075" y="4921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4"/>
          <p:cNvSpPr txBox="1">
            <a:spLocks noGrp="1"/>
          </p:cNvSpPr>
          <p:nvPr>
            <p:ph type="subTitle" idx="1"/>
          </p:nvPr>
        </p:nvSpPr>
        <p:spPr>
          <a:xfrm>
            <a:off x="1524375" y="2060193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4"/>
          <p:cNvSpPr txBox="1">
            <a:spLocks noGrp="1"/>
          </p:cNvSpPr>
          <p:nvPr>
            <p:ph type="subTitle" idx="2"/>
          </p:nvPr>
        </p:nvSpPr>
        <p:spPr>
          <a:xfrm>
            <a:off x="5419075" y="2060193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4"/>
          <p:cNvSpPr txBox="1">
            <a:spLocks noGrp="1"/>
          </p:cNvSpPr>
          <p:nvPr>
            <p:ph type="subTitle" idx="3"/>
          </p:nvPr>
        </p:nvSpPr>
        <p:spPr>
          <a:xfrm>
            <a:off x="1524375" y="3717175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4"/>
          <p:cNvSpPr txBox="1">
            <a:spLocks noGrp="1"/>
          </p:cNvSpPr>
          <p:nvPr>
            <p:ph type="subTitle" idx="4"/>
          </p:nvPr>
        </p:nvSpPr>
        <p:spPr>
          <a:xfrm>
            <a:off x="5419075" y="3717175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4"/>
          <p:cNvSpPr txBox="1">
            <a:spLocks noGrp="1"/>
          </p:cNvSpPr>
          <p:nvPr>
            <p:ph type="title" idx="5" hasCustomPrompt="1"/>
          </p:nvPr>
        </p:nvSpPr>
        <p:spPr>
          <a:xfrm>
            <a:off x="859275" y="1424275"/>
            <a:ext cx="667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14"/>
          <p:cNvSpPr txBox="1">
            <a:spLocks noGrp="1"/>
          </p:cNvSpPr>
          <p:nvPr>
            <p:ph type="title" idx="6" hasCustomPrompt="1"/>
          </p:nvPr>
        </p:nvSpPr>
        <p:spPr>
          <a:xfrm>
            <a:off x="859275" y="3080674"/>
            <a:ext cx="667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" name="Google Shape;307;p14"/>
          <p:cNvSpPr txBox="1">
            <a:spLocks noGrp="1"/>
          </p:cNvSpPr>
          <p:nvPr>
            <p:ph type="title" idx="7" hasCustomPrompt="1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4"/>
          <p:cNvSpPr txBox="1">
            <a:spLocks noGrp="1"/>
          </p:cNvSpPr>
          <p:nvPr>
            <p:ph type="title" idx="8" hasCustomPrompt="1"/>
          </p:nvPr>
        </p:nvSpPr>
        <p:spPr>
          <a:xfrm>
            <a:off x="4753977" y="3080674"/>
            <a:ext cx="66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14"/>
          <p:cNvSpPr txBox="1">
            <a:spLocks noGrp="1"/>
          </p:cNvSpPr>
          <p:nvPr>
            <p:ph type="subTitle" idx="9"/>
          </p:nvPr>
        </p:nvSpPr>
        <p:spPr>
          <a:xfrm>
            <a:off x="1524375" y="1426525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10" name="Google Shape;310;p14"/>
          <p:cNvSpPr txBox="1">
            <a:spLocks noGrp="1"/>
          </p:cNvSpPr>
          <p:nvPr>
            <p:ph type="subTitle" idx="13"/>
          </p:nvPr>
        </p:nvSpPr>
        <p:spPr>
          <a:xfrm>
            <a:off x="5419075" y="1426525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11" name="Google Shape;311;p14"/>
          <p:cNvSpPr txBox="1">
            <a:spLocks noGrp="1"/>
          </p:cNvSpPr>
          <p:nvPr>
            <p:ph type="subTitle" idx="14"/>
          </p:nvPr>
        </p:nvSpPr>
        <p:spPr>
          <a:xfrm>
            <a:off x="1524375" y="3082997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12" name="Google Shape;312;p14"/>
          <p:cNvSpPr txBox="1">
            <a:spLocks noGrp="1"/>
          </p:cNvSpPr>
          <p:nvPr>
            <p:ph type="subTitle" idx="15"/>
          </p:nvPr>
        </p:nvSpPr>
        <p:spPr>
          <a:xfrm>
            <a:off x="5419075" y="3082997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313" name="Google Shape;313;p14"/>
          <p:cNvGrpSpPr/>
          <p:nvPr/>
        </p:nvGrpSpPr>
        <p:grpSpPr>
          <a:xfrm>
            <a:off x="-1037742" y="-2235586"/>
            <a:ext cx="11304662" cy="8284665"/>
            <a:chOff x="-1037742" y="-2235586"/>
            <a:chExt cx="11304662" cy="8284665"/>
          </a:xfrm>
        </p:grpSpPr>
        <p:sp>
          <p:nvSpPr>
            <p:cNvPr id="314" name="Google Shape;314;p14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 rot="-9880295" flipH="1">
              <a:off x="-833926" y="3939881"/>
              <a:ext cx="2249342" cy="1844701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14"/>
          <p:cNvGrpSpPr/>
          <p:nvPr/>
        </p:nvGrpSpPr>
        <p:grpSpPr>
          <a:xfrm>
            <a:off x="-49429" y="3983121"/>
            <a:ext cx="1527509" cy="1332112"/>
            <a:chOff x="-49429" y="3983121"/>
            <a:chExt cx="1527509" cy="1332112"/>
          </a:xfrm>
        </p:grpSpPr>
        <p:grpSp>
          <p:nvGrpSpPr>
            <p:cNvPr id="317" name="Google Shape;317;p14"/>
            <p:cNvGrpSpPr/>
            <p:nvPr/>
          </p:nvGrpSpPr>
          <p:grpSpPr>
            <a:xfrm>
              <a:off x="840880" y="4718150"/>
              <a:ext cx="637200" cy="597084"/>
              <a:chOff x="1932280" y="1331475"/>
              <a:chExt cx="637200" cy="597084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>
              <a:off x="-49429" y="3983121"/>
              <a:ext cx="588491" cy="951052"/>
              <a:chOff x="1062996" y="1340396"/>
              <a:chExt cx="588491" cy="951052"/>
            </a:xfrm>
          </p:grpSpPr>
          <p:sp>
            <p:nvSpPr>
              <p:cNvPr id="331" name="Google Shape;331;p14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7" name="Google Shape;337;p14"/>
          <p:cNvGrpSpPr/>
          <p:nvPr/>
        </p:nvGrpSpPr>
        <p:grpSpPr>
          <a:xfrm>
            <a:off x="393327" y="100000"/>
            <a:ext cx="8498675" cy="4378045"/>
            <a:chOff x="393327" y="100000"/>
            <a:chExt cx="8498675" cy="4378045"/>
          </a:xfrm>
        </p:grpSpPr>
        <p:sp>
          <p:nvSpPr>
            <p:cNvPr id="338" name="Google Shape;338;p14"/>
            <p:cNvSpPr/>
            <p:nvPr/>
          </p:nvSpPr>
          <p:spPr>
            <a:xfrm>
              <a:off x="393327" y="415564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8565327" y="3782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8246200" y="1000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2"/>
          <p:cNvGrpSpPr/>
          <p:nvPr/>
        </p:nvGrpSpPr>
        <p:grpSpPr>
          <a:xfrm>
            <a:off x="-2106233" y="-952769"/>
            <a:ext cx="12545486" cy="8509944"/>
            <a:chOff x="-2106233" y="-952769"/>
            <a:chExt cx="12545486" cy="8509944"/>
          </a:xfrm>
        </p:grpSpPr>
        <p:sp>
          <p:nvSpPr>
            <p:cNvPr id="511" name="Google Shape;511;p22"/>
            <p:cNvSpPr/>
            <p:nvPr/>
          </p:nvSpPr>
          <p:spPr>
            <a:xfrm rot="7341459" flipH="1">
              <a:off x="-1767562" y="4061175"/>
              <a:ext cx="3409980" cy="2678150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 rot="10245665">
              <a:off x="8058163" y="-784291"/>
              <a:ext cx="2247692" cy="1843349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22"/>
          <p:cNvGrpSpPr/>
          <p:nvPr/>
        </p:nvGrpSpPr>
        <p:grpSpPr>
          <a:xfrm>
            <a:off x="1087005" y="172450"/>
            <a:ext cx="7905012" cy="4753945"/>
            <a:chOff x="1087005" y="172450"/>
            <a:chExt cx="7905012" cy="4753945"/>
          </a:xfrm>
        </p:grpSpPr>
        <p:sp>
          <p:nvSpPr>
            <p:cNvPr id="514" name="Google Shape;514;p22"/>
            <p:cNvSpPr/>
            <p:nvPr/>
          </p:nvSpPr>
          <p:spPr>
            <a:xfrm flipH="1">
              <a:off x="1087005" y="46039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 flipH="1">
              <a:off x="8665343" y="7704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 flipH="1">
              <a:off x="8430782" y="1724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22"/>
          <p:cNvGrpSpPr/>
          <p:nvPr/>
        </p:nvGrpSpPr>
        <p:grpSpPr>
          <a:xfrm>
            <a:off x="-335165" y="3759862"/>
            <a:ext cx="1253120" cy="1142272"/>
            <a:chOff x="-335165" y="3759862"/>
            <a:chExt cx="1253120" cy="1142272"/>
          </a:xfrm>
        </p:grpSpPr>
        <p:grpSp>
          <p:nvGrpSpPr>
            <p:cNvPr id="518" name="Google Shape;518;p22"/>
            <p:cNvGrpSpPr/>
            <p:nvPr/>
          </p:nvGrpSpPr>
          <p:grpSpPr>
            <a:xfrm flipH="1">
              <a:off x="510249" y="4497559"/>
              <a:ext cx="407706" cy="388498"/>
              <a:chOff x="2884583" y="645291"/>
              <a:chExt cx="285089" cy="271696"/>
            </a:xfrm>
          </p:grpSpPr>
          <p:sp>
            <p:nvSpPr>
              <p:cNvPr id="519" name="Google Shape;519;p22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22"/>
            <p:cNvGrpSpPr/>
            <p:nvPr/>
          </p:nvGrpSpPr>
          <p:grpSpPr>
            <a:xfrm>
              <a:off x="-335165" y="3759862"/>
              <a:ext cx="676370" cy="1142272"/>
              <a:chOff x="2757910" y="1240337"/>
              <a:chExt cx="676370" cy="1142272"/>
            </a:xfrm>
          </p:grpSpPr>
          <p:sp>
            <p:nvSpPr>
              <p:cNvPr id="522" name="Google Shape;522;p22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3"/>
          <p:cNvGrpSpPr/>
          <p:nvPr/>
        </p:nvGrpSpPr>
        <p:grpSpPr>
          <a:xfrm>
            <a:off x="-2000071" y="-3048428"/>
            <a:ext cx="12973783" cy="11115125"/>
            <a:chOff x="-2000071" y="-3048428"/>
            <a:chExt cx="12973783" cy="11115125"/>
          </a:xfrm>
        </p:grpSpPr>
        <p:sp>
          <p:nvSpPr>
            <p:cNvPr id="532" name="Google Shape;532;p23"/>
            <p:cNvSpPr/>
            <p:nvPr/>
          </p:nvSpPr>
          <p:spPr>
            <a:xfrm rot="-8306489">
              <a:off x="-1505843" y="3814578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 rot="-2526298">
              <a:off x="3963480" y="-2324949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 rot="7128936">
              <a:off x="4994086" y="25410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p23"/>
          <p:cNvGrpSpPr/>
          <p:nvPr/>
        </p:nvGrpSpPr>
        <p:grpSpPr>
          <a:xfrm>
            <a:off x="4039126" y="812484"/>
            <a:ext cx="4161347" cy="3655602"/>
            <a:chOff x="3840701" y="713259"/>
            <a:chExt cx="4161347" cy="3655602"/>
          </a:xfrm>
        </p:grpSpPr>
        <p:grpSp>
          <p:nvGrpSpPr>
            <p:cNvPr id="536" name="Google Shape;536;p23"/>
            <p:cNvGrpSpPr/>
            <p:nvPr/>
          </p:nvGrpSpPr>
          <p:grpSpPr>
            <a:xfrm>
              <a:off x="4501506" y="1401751"/>
              <a:ext cx="2461134" cy="1589525"/>
              <a:chOff x="2436192" y="2730596"/>
              <a:chExt cx="924300" cy="596960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2436192" y="2786955"/>
                <a:ext cx="924300" cy="54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2436192" y="2730596"/>
                <a:ext cx="924297" cy="56360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53" extrusionOk="0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2461152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2500603" y="2745893"/>
                <a:ext cx="261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2540860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2481682" y="2858210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2481682" y="2943152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2481682" y="3028497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2481682" y="3113439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481682" y="2898467"/>
                <a:ext cx="833718" cy="392507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67" extrusionOk="0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2481682" y="2914972"/>
                <a:ext cx="833718" cy="376001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22" extrusionOk="0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23"/>
            <p:cNvGrpSpPr/>
            <p:nvPr/>
          </p:nvGrpSpPr>
          <p:grpSpPr>
            <a:xfrm>
              <a:off x="6621346" y="1957399"/>
              <a:ext cx="1380702" cy="2411461"/>
              <a:chOff x="6502296" y="1615124"/>
              <a:chExt cx="1380702" cy="2411461"/>
            </a:xfrm>
          </p:grpSpPr>
          <p:sp>
            <p:nvSpPr>
              <p:cNvPr id="549" name="Google Shape;549;p23"/>
              <p:cNvSpPr/>
              <p:nvPr/>
            </p:nvSpPr>
            <p:spPr>
              <a:xfrm>
                <a:off x="6990675" y="1711100"/>
                <a:ext cx="396300" cy="486450"/>
              </a:xfrm>
              <a:custGeom>
                <a:avLst/>
                <a:gdLst/>
                <a:ahLst/>
                <a:cxnLst/>
                <a:rect l="l" t="t" r="r" b="b"/>
                <a:pathLst>
                  <a:path w="15852" h="19458" extrusionOk="0">
                    <a:moveTo>
                      <a:pt x="0" y="5579"/>
                    </a:moveTo>
                    <a:lnTo>
                      <a:pt x="1701" y="19458"/>
                    </a:lnTo>
                    <a:lnTo>
                      <a:pt x="15852" y="16941"/>
                    </a:lnTo>
                    <a:lnTo>
                      <a:pt x="12314" y="2177"/>
                    </a:lnTo>
                    <a:lnTo>
                      <a:pt x="5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550" name="Google Shape;550;p23"/>
              <p:cNvSpPr/>
              <p:nvPr/>
            </p:nvSpPr>
            <p:spPr>
              <a:xfrm>
                <a:off x="6934616" y="168592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6888321" y="2511763"/>
                <a:ext cx="815622" cy="1284027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6942105" y="1981405"/>
                <a:ext cx="425511" cy="571206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7548715" y="370796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7550077" y="379646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6908745" y="370796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6886959" y="3796469"/>
                <a:ext cx="332239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7212391" y="2059699"/>
                <a:ext cx="548060" cy="51878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7370341" y="231909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6615312" y="2037232"/>
                <a:ext cx="395556" cy="4445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6534295" y="2008637"/>
                <a:ext cx="111654" cy="14161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6565612" y="214344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6539060" y="207399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6586037" y="193987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64" name="Google Shape;564;p23"/>
              <p:cNvCxnSpPr/>
              <p:nvPr/>
            </p:nvCxnSpPr>
            <p:spPr>
              <a:xfrm flipH="1">
                <a:off x="6586084" y="193987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565" name="Google Shape;565;p23"/>
              <p:cNvSpPr/>
              <p:nvPr/>
            </p:nvSpPr>
            <p:spPr>
              <a:xfrm>
                <a:off x="6576506" y="1939194"/>
                <a:ext cx="24510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6547911" y="197323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6521359" y="173222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6502296" y="170839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6505019" y="200523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6539741" y="197663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6539741" y="202293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6533614" y="209782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534295" y="206854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6539741" y="204267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590803" y="205152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6601015" y="2027700"/>
                <a:ext cx="411214" cy="51061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6904660" y="220130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6925085" y="1981405"/>
                <a:ext cx="442532" cy="590271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6888321" y="2511763"/>
                <a:ext cx="822429" cy="123092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7078269" y="187860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7203540" y="190787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7086439" y="190787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7004741" y="1678440"/>
                <a:ext cx="240330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7145670" y="184524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7004741" y="182822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7028569" y="180507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7097332" y="174924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7010868" y="175264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7228049" y="178941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7234857" y="181937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6982954" y="161512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7394850" y="2367429"/>
                <a:ext cx="39487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rgbClr val="27314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7071461" y="220199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7197413" y="231909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7270941" y="2312283"/>
                <a:ext cx="171567" cy="204927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7104140" y="180507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23"/>
            <p:cNvGrpSpPr/>
            <p:nvPr/>
          </p:nvGrpSpPr>
          <p:grpSpPr>
            <a:xfrm>
              <a:off x="5350825" y="945922"/>
              <a:ext cx="669524" cy="947131"/>
              <a:chOff x="6000261" y="1225220"/>
              <a:chExt cx="627600" cy="887824"/>
            </a:xfrm>
          </p:grpSpPr>
          <p:sp>
            <p:nvSpPr>
              <p:cNvPr id="598" name="Google Shape;598;p2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23"/>
            <p:cNvGrpSpPr/>
            <p:nvPr/>
          </p:nvGrpSpPr>
          <p:grpSpPr>
            <a:xfrm flipH="1">
              <a:off x="6374171" y="713259"/>
              <a:ext cx="588491" cy="951052"/>
              <a:chOff x="1062996" y="1340396"/>
              <a:chExt cx="588491" cy="951052"/>
            </a:xfrm>
          </p:grpSpPr>
          <p:sp>
            <p:nvSpPr>
              <p:cNvPr id="612" name="Google Shape;612;p23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23"/>
            <p:cNvGrpSpPr/>
            <p:nvPr/>
          </p:nvGrpSpPr>
          <p:grpSpPr>
            <a:xfrm>
              <a:off x="4997878" y="2657014"/>
              <a:ext cx="471946" cy="712345"/>
              <a:chOff x="2047101" y="2145599"/>
              <a:chExt cx="407553" cy="615151"/>
            </a:xfrm>
          </p:grpSpPr>
          <p:sp>
            <p:nvSpPr>
              <p:cNvPr id="619" name="Google Shape;619;p2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9" name="Google Shape;649;p23"/>
            <p:cNvGrpSpPr/>
            <p:nvPr/>
          </p:nvGrpSpPr>
          <p:grpSpPr>
            <a:xfrm>
              <a:off x="7164619" y="1316177"/>
              <a:ext cx="415198" cy="415198"/>
              <a:chOff x="1404969" y="1106377"/>
              <a:chExt cx="415198" cy="415198"/>
            </a:xfrm>
          </p:grpSpPr>
          <p:sp>
            <p:nvSpPr>
              <p:cNvPr id="650" name="Google Shape;650;p23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2" name="Google Shape;652;p23"/>
            <p:cNvSpPr/>
            <p:nvPr/>
          </p:nvSpPr>
          <p:spPr>
            <a:xfrm>
              <a:off x="3840701" y="867524"/>
              <a:ext cx="531600" cy="876850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6535672" y="3138738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5627753" y="3138762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0" r:id="rId4"/>
    <p:sldLayoutId id="2147483668" r:id="rId5"/>
    <p:sldLayoutId id="214748366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7"/>
          <p:cNvSpPr txBox="1">
            <a:spLocks noGrp="1"/>
          </p:cNvSpPr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ING Hubs Data Scientist </a:t>
            </a:r>
            <a:br>
              <a:rPr lang="en" sz="4400" dirty="0"/>
            </a:br>
            <a:r>
              <a:rPr lang="en" sz="4400" dirty="0"/>
              <a:t>Case Study</a:t>
            </a:r>
            <a:endParaRPr sz="4400" dirty="0"/>
          </a:p>
        </p:txBody>
      </p:sp>
      <p:grpSp>
        <p:nvGrpSpPr>
          <p:cNvPr id="669" name="Google Shape;669;p27"/>
          <p:cNvGrpSpPr/>
          <p:nvPr/>
        </p:nvGrpSpPr>
        <p:grpSpPr>
          <a:xfrm>
            <a:off x="4765672" y="760436"/>
            <a:ext cx="3246799" cy="3446635"/>
            <a:chOff x="4765672" y="760436"/>
            <a:chExt cx="3246799" cy="3446635"/>
          </a:xfrm>
        </p:grpSpPr>
        <p:sp>
          <p:nvSpPr>
            <p:cNvPr id="670" name="Google Shape;670;p27"/>
            <p:cNvSpPr/>
            <p:nvPr/>
          </p:nvSpPr>
          <p:spPr>
            <a:xfrm>
              <a:off x="4980353" y="1104437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1" name="Google Shape;671;p27"/>
            <p:cNvGrpSpPr/>
            <p:nvPr/>
          </p:nvGrpSpPr>
          <p:grpSpPr>
            <a:xfrm>
              <a:off x="5401276" y="1531636"/>
              <a:ext cx="1966177" cy="1269999"/>
              <a:chOff x="5401276" y="1531636"/>
              <a:chExt cx="1966177" cy="1269999"/>
            </a:xfrm>
          </p:grpSpPr>
          <p:sp>
            <p:nvSpPr>
              <p:cNvPr id="672" name="Google Shape;672;p27"/>
              <p:cNvSpPr/>
              <p:nvPr/>
            </p:nvSpPr>
            <p:spPr>
              <a:xfrm>
                <a:off x="5401276" y="1651521"/>
                <a:ext cx="1966177" cy="11501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7"/>
              <p:cNvSpPr/>
              <p:nvPr/>
            </p:nvSpPr>
            <p:spPr>
              <a:xfrm>
                <a:off x="5401276" y="1531636"/>
                <a:ext cx="1966109" cy="119885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53" extrusionOk="0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7"/>
              <p:cNvSpPr/>
              <p:nvPr/>
            </p:nvSpPr>
            <p:spPr>
              <a:xfrm>
                <a:off x="5454368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27"/>
              <p:cNvSpPr/>
              <p:nvPr/>
            </p:nvSpPr>
            <p:spPr>
              <a:xfrm>
                <a:off x="5538287" y="1564176"/>
                <a:ext cx="55586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27"/>
              <p:cNvSpPr/>
              <p:nvPr/>
            </p:nvSpPr>
            <p:spPr>
              <a:xfrm>
                <a:off x="5623919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7"/>
              <p:cNvSpPr/>
              <p:nvPr/>
            </p:nvSpPr>
            <p:spPr>
              <a:xfrm>
                <a:off x="5498040" y="1803090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27"/>
              <p:cNvSpPr/>
              <p:nvPr/>
            </p:nvSpPr>
            <p:spPr>
              <a:xfrm>
                <a:off x="5498040" y="1983774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27"/>
              <p:cNvSpPr/>
              <p:nvPr/>
            </p:nvSpPr>
            <p:spPr>
              <a:xfrm>
                <a:off x="5498040" y="2165314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27"/>
              <p:cNvSpPr/>
              <p:nvPr/>
            </p:nvSpPr>
            <p:spPr>
              <a:xfrm>
                <a:off x="5498040" y="2345997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27"/>
              <p:cNvSpPr/>
              <p:nvPr/>
            </p:nvSpPr>
            <p:spPr>
              <a:xfrm>
                <a:off x="5498040" y="1888722"/>
                <a:ext cx="1773436" cy="834914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67" extrusionOk="0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27"/>
              <p:cNvSpPr/>
              <p:nvPr/>
            </p:nvSpPr>
            <p:spPr>
              <a:xfrm>
                <a:off x="5498040" y="1923831"/>
                <a:ext cx="1773436" cy="799805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22" extrusionOk="0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3" name="Google Shape;683;p27"/>
            <p:cNvGrpSpPr/>
            <p:nvPr/>
          </p:nvGrpSpPr>
          <p:grpSpPr>
            <a:xfrm>
              <a:off x="6490512" y="1274487"/>
              <a:ext cx="570358" cy="534450"/>
              <a:chOff x="6490512" y="890962"/>
              <a:chExt cx="570358" cy="534450"/>
            </a:xfrm>
          </p:grpSpPr>
          <p:sp>
            <p:nvSpPr>
              <p:cNvPr id="684" name="Google Shape;684;p27"/>
              <p:cNvSpPr/>
              <p:nvPr/>
            </p:nvSpPr>
            <p:spPr>
              <a:xfrm>
                <a:off x="6490512" y="946623"/>
                <a:ext cx="570358" cy="4787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27"/>
              <p:cNvSpPr/>
              <p:nvPr/>
            </p:nvSpPr>
            <p:spPr>
              <a:xfrm>
                <a:off x="6581282" y="1372215"/>
                <a:ext cx="88883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27"/>
              <p:cNvSpPr/>
              <p:nvPr/>
            </p:nvSpPr>
            <p:spPr>
              <a:xfrm>
                <a:off x="6530758" y="1361939"/>
                <a:ext cx="34372" cy="3517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27"/>
              <p:cNvSpPr/>
              <p:nvPr/>
            </p:nvSpPr>
            <p:spPr>
              <a:xfrm>
                <a:off x="6938367" y="1372215"/>
                <a:ext cx="89958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27"/>
              <p:cNvSpPr/>
              <p:nvPr/>
            </p:nvSpPr>
            <p:spPr>
              <a:xfrm>
                <a:off x="6888700" y="1361939"/>
                <a:ext cx="35177" cy="3517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27"/>
              <p:cNvSpPr/>
              <p:nvPr/>
            </p:nvSpPr>
            <p:spPr>
              <a:xfrm>
                <a:off x="6490512" y="890962"/>
                <a:ext cx="570309" cy="5566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27"/>
              <p:cNvSpPr/>
              <p:nvPr/>
            </p:nvSpPr>
            <p:spPr>
              <a:xfrm>
                <a:off x="651448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27"/>
              <p:cNvSpPr/>
              <p:nvPr/>
            </p:nvSpPr>
            <p:spPr>
              <a:xfrm>
                <a:off x="655387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7"/>
              <p:cNvSpPr/>
              <p:nvPr/>
            </p:nvSpPr>
            <p:spPr>
              <a:xfrm>
                <a:off x="6593270" y="906376"/>
                <a:ext cx="26584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27"/>
              <p:cNvSpPr/>
              <p:nvPr/>
            </p:nvSpPr>
            <p:spPr>
              <a:xfrm>
                <a:off x="6591557" y="980876"/>
                <a:ext cx="368100" cy="36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27"/>
              <p:cNvSpPr/>
              <p:nvPr/>
            </p:nvSpPr>
            <p:spPr>
              <a:xfrm>
                <a:off x="6654069" y="1044243"/>
                <a:ext cx="236344" cy="23634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7"/>
              <p:cNvSpPr/>
              <p:nvPr/>
            </p:nvSpPr>
            <p:spPr>
              <a:xfrm>
                <a:off x="6635229" y="1037393"/>
                <a:ext cx="116460" cy="11046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6" name="Google Shape;696;p27"/>
            <p:cNvGrpSpPr/>
            <p:nvPr/>
          </p:nvGrpSpPr>
          <p:grpSpPr>
            <a:xfrm>
              <a:off x="5094926" y="2317556"/>
              <a:ext cx="717033" cy="1014339"/>
              <a:chOff x="5094926" y="2317556"/>
              <a:chExt cx="717033" cy="1014339"/>
            </a:xfrm>
          </p:grpSpPr>
          <p:sp>
            <p:nvSpPr>
              <p:cNvPr id="697" name="Google Shape;697;p27"/>
              <p:cNvSpPr/>
              <p:nvPr/>
            </p:nvSpPr>
            <p:spPr>
              <a:xfrm>
                <a:off x="5094926" y="2395159"/>
                <a:ext cx="717033" cy="9367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27"/>
              <p:cNvSpPr/>
              <p:nvPr/>
            </p:nvSpPr>
            <p:spPr>
              <a:xfrm>
                <a:off x="5094926" y="2317556"/>
                <a:ext cx="717009" cy="7760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7"/>
              <p:cNvSpPr/>
              <p:nvPr/>
            </p:nvSpPr>
            <p:spPr>
              <a:xfrm>
                <a:off x="512880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7"/>
              <p:cNvSpPr/>
              <p:nvPr/>
            </p:nvSpPr>
            <p:spPr>
              <a:xfrm>
                <a:off x="518345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27"/>
              <p:cNvSpPr/>
              <p:nvPr/>
            </p:nvSpPr>
            <p:spPr>
              <a:xfrm>
                <a:off x="5239202" y="2338323"/>
                <a:ext cx="34961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27"/>
              <p:cNvSpPr/>
              <p:nvPr/>
            </p:nvSpPr>
            <p:spPr>
              <a:xfrm>
                <a:off x="5209690" y="2827988"/>
                <a:ext cx="111394" cy="16280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5379106" y="2715409"/>
                <a:ext cx="112422" cy="27557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5548521" y="2613760"/>
                <a:ext cx="111394" cy="3770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5249039" y="2446530"/>
                <a:ext cx="351946" cy="35304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rgbClr val="38477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27"/>
              <p:cNvSpPr/>
              <p:nvPr/>
            </p:nvSpPr>
            <p:spPr>
              <a:xfrm>
                <a:off x="5176900" y="3061891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27"/>
              <p:cNvSpPr/>
              <p:nvPr/>
            </p:nvSpPr>
            <p:spPr>
              <a:xfrm>
                <a:off x="5176900" y="3122006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>
                <a:off x="5237016" y="3182121"/>
                <a:ext cx="431522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>
                <a:off x="5314619" y="3242236"/>
                <a:ext cx="276599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0" name="Google Shape;710;p27"/>
            <p:cNvSpPr/>
            <p:nvPr/>
          </p:nvSpPr>
          <p:spPr>
            <a:xfrm>
              <a:off x="5914065" y="760436"/>
              <a:ext cx="232055" cy="38276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7710871" y="1262143"/>
              <a:ext cx="301600" cy="4975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2" name="Google Shape;712;p27"/>
            <p:cNvGrpSpPr/>
            <p:nvPr/>
          </p:nvGrpSpPr>
          <p:grpSpPr>
            <a:xfrm>
              <a:off x="6655110" y="1951719"/>
              <a:ext cx="1239180" cy="2255353"/>
              <a:chOff x="7710885" y="1951719"/>
              <a:chExt cx="1239180" cy="2255353"/>
            </a:xfrm>
          </p:grpSpPr>
          <p:sp>
            <p:nvSpPr>
              <p:cNvPr id="713" name="Google Shape;713;p27"/>
              <p:cNvSpPr/>
              <p:nvPr/>
            </p:nvSpPr>
            <p:spPr>
              <a:xfrm>
                <a:off x="7999817" y="4017723"/>
                <a:ext cx="409554" cy="189349"/>
              </a:xfrm>
              <a:custGeom>
                <a:avLst/>
                <a:gdLst/>
                <a:ahLst/>
                <a:cxnLst/>
                <a:rect l="l" t="t" r="r" b="b"/>
                <a:pathLst>
                  <a:path w="446" h="206" extrusionOk="0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6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8421293" y="4017723"/>
                <a:ext cx="409554" cy="189349"/>
              </a:xfrm>
              <a:custGeom>
                <a:avLst/>
                <a:gdLst/>
                <a:ahLst/>
                <a:cxnLst/>
                <a:rect l="l" t="t" r="r" b="b"/>
                <a:pathLst>
                  <a:path w="446" h="206" extrusionOk="0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5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7"/>
              <p:cNvSpPr/>
              <p:nvPr/>
            </p:nvSpPr>
            <p:spPr>
              <a:xfrm>
                <a:off x="8168829" y="2965085"/>
                <a:ext cx="673940" cy="1132586"/>
              </a:xfrm>
              <a:custGeom>
                <a:avLst/>
                <a:gdLst/>
                <a:ahLst/>
                <a:cxnLst/>
                <a:rect l="l" t="t" r="r" b="b"/>
                <a:pathLst>
                  <a:path w="734" h="1232" extrusionOk="0">
                    <a:moveTo>
                      <a:pt x="136" y="0"/>
                    </a:moveTo>
                    <a:cubicBezTo>
                      <a:pt x="19" y="622"/>
                      <a:pt x="19" y="622"/>
                      <a:pt x="19" y="622"/>
                    </a:cubicBezTo>
                    <a:cubicBezTo>
                      <a:pt x="0" y="1201"/>
                      <a:pt x="0" y="1201"/>
                      <a:pt x="0" y="1201"/>
                    </a:cubicBezTo>
                    <a:cubicBezTo>
                      <a:pt x="0" y="1201"/>
                      <a:pt x="202" y="1223"/>
                      <a:pt x="282" y="1201"/>
                    </a:cubicBezTo>
                    <a:cubicBezTo>
                      <a:pt x="284" y="657"/>
                      <a:pt x="284" y="657"/>
                      <a:pt x="284" y="657"/>
                    </a:cubicBezTo>
                    <a:cubicBezTo>
                      <a:pt x="367" y="278"/>
                      <a:pt x="367" y="278"/>
                      <a:pt x="367" y="278"/>
                    </a:cubicBezTo>
                    <a:cubicBezTo>
                      <a:pt x="434" y="1215"/>
                      <a:pt x="434" y="1215"/>
                      <a:pt x="434" y="1215"/>
                    </a:cubicBezTo>
                    <a:cubicBezTo>
                      <a:pt x="434" y="1215"/>
                      <a:pt x="647" y="1232"/>
                      <a:pt x="734" y="1201"/>
                    </a:cubicBezTo>
                    <a:cubicBezTo>
                      <a:pt x="635" y="0"/>
                      <a:pt x="635" y="0"/>
                      <a:pt x="635" y="0"/>
                    </a:cubicBezTo>
                    <a:cubicBezTo>
                      <a:pt x="136" y="0"/>
                      <a:pt x="136" y="0"/>
                      <a:pt x="13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7"/>
              <p:cNvSpPr/>
              <p:nvPr/>
            </p:nvSpPr>
            <p:spPr>
              <a:xfrm>
                <a:off x="8051713" y="2361974"/>
                <a:ext cx="343633" cy="682356"/>
              </a:xfrm>
              <a:custGeom>
                <a:avLst/>
                <a:gdLst/>
                <a:ahLst/>
                <a:cxnLst/>
                <a:rect l="l" t="t" r="r" b="b"/>
                <a:pathLst>
                  <a:path w="374" h="743" extrusionOk="0">
                    <a:moveTo>
                      <a:pt x="343" y="587"/>
                    </a:moveTo>
                    <a:cubicBezTo>
                      <a:pt x="335" y="602"/>
                      <a:pt x="300" y="626"/>
                      <a:pt x="270" y="646"/>
                    </a:cubicBezTo>
                    <a:cubicBezTo>
                      <a:pt x="248" y="661"/>
                      <a:pt x="228" y="673"/>
                      <a:pt x="224" y="676"/>
                    </a:cubicBezTo>
                    <a:cubicBezTo>
                      <a:pt x="215" y="681"/>
                      <a:pt x="207" y="686"/>
                      <a:pt x="198" y="690"/>
                    </a:cubicBezTo>
                    <a:cubicBezTo>
                      <a:pt x="116" y="734"/>
                      <a:pt x="0" y="743"/>
                      <a:pt x="0" y="743"/>
                    </a:cubicBezTo>
                    <a:cubicBezTo>
                      <a:pt x="5" y="519"/>
                      <a:pt x="5" y="519"/>
                      <a:pt x="5" y="519"/>
                    </a:cubicBezTo>
                    <a:cubicBezTo>
                      <a:pt x="129" y="490"/>
                      <a:pt x="129" y="490"/>
                      <a:pt x="129" y="490"/>
                    </a:cubicBezTo>
                    <a:cubicBezTo>
                      <a:pt x="129" y="490"/>
                      <a:pt x="221" y="136"/>
                      <a:pt x="240" y="86"/>
                    </a:cubicBezTo>
                    <a:cubicBezTo>
                      <a:pt x="259" y="36"/>
                      <a:pt x="355" y="0"/>
                      <a:pt x="355" y="0"/>
                    </a:cubicBezTo>
                    <a:cubicBezTo>
                      <a:pt x="346" y="67"/>
                      <a:pt x="346" y="67"/>
                      <a:pt x="346" y="67"/>
                    </a:cubicBezTo>
                    <a:cubicBezTo>
                      <a:pt x="348" y="371"/>
                      <a:pt x="348" y="371"/>
                      <a:pt x="348" y="371"/>
                    </a:cubicBezTo>
                    <a:cubicBezTo>
                      <a:pt x="345" y="444"/>
                      <a:pt x="374" y="529"/>
                      <a:pt x="343" y="5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>
                <a:off x="7986493" y="2838852"/>
                <a:ext cx="130500" cy="205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7"/>
              <p:cNvSpPr/>
              <p:nvPr/>
            </p:nvSpPr>
            <p:spPr>
              <a:xfrm>
                <a:off x="8234049" y="2584283"/>
                <a:ext cx="113609" cy="411658"/>
              </a:xfrm>
              <a:custGeom>
                <a:avLst/>
                <a:gdLst/>
                <a:ahLst/>
                <a:cxnLst/>
                <a:rect l="l" t="t" r="r" b="b"/>
                <a:pathLst>
                  <a:path w="124" h="448" extrusionOk="0">
                    <a:moveTo>
                      <a:pt x="67" y="275"/>
                    </a:moveTo>
                    <a:cubicBezTo>
                      <a:pt x="64" y="285"/>
                      <a:pt x="60" y="291"/>
                      <a:pt x="55" y="295"/>
                    </a:cubicBezTo>
                    <a:cubicBezTo>
                      <a:pt x="51" y="300"/>
                      <a:pt x="45" y="301"/>
                      <a:pt x="41" y="302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9" y="444"/>
                      <a:pt x="17" y="439"/>
                      <a:pt x="26" y="434"/>
                    </a:cubicBezTo>
                    <a:cubicBezTo>
                      <a:pt x="28" y="432"/>
                      <a:pt x="38" y="426"/>
                      <a:pt x="50" y="418"/>
                    </a:cubicBezTo>
                    <a:cubicBezTo>
                      <a:pt x="71" y="298"/>
                      <a:pt x="71" y="298"/>
                      <a:pt x="71" y="298"/>
                    </a:cubicBezTo>
                    <a:cubicBezTo>
                      <a:pt x="67" y="296"/>
                      <a:pt x="64" y="293"/>
                      <a:pt x="64" y="293"/>
                    </a:cubicBezTo>
                    <a:cubicBezTo>
                      <a:pt x="67" y="275"/>
                      <a:pt x="67" y="275"/>
                      <a:pt x="67" y="275"/>
                    </a:cubicBezTo>
                    <a:moveTo>
                      <a:pt x="124" y="0"/>
                    </a:moveTo>
                    <a:cubicBezTo>
                      <a:pt x="85" y="143"/>
                      <a:pt x="85" y="143"/>
                      <a:pt x="85" y="143"/>
                    </a:cubicBezTo>
                    <a:cubicBezTo>
                      <a:pt x="88" y="143"/>
                      <a:pt x="93" y="144"/>
                      <a:pt x="99" y="145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4" y="0"/>
                      <a:pt x="124" y="0"/>
                      <a:pt x="124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7"/>
              <p:cNvSpPr/>
              <p:nvPr/>
            </p:nvSpPr>
            <p:spPr>
              <a:xfrm>
                <a:off x="8264204" y="2298858"/>
                <a:ext cx="522463" cy="815601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87" extrusionOk="0">
                    <a:moveTo>
                      <a:pt x="550" y="796"/>
                    </a:moveTo>
                    <a:cubicBezTo>
                      <a:pt x="555" y="837"/>
                      <a:pt x="555" y="837"/>
                      <a:pt x="555" y="837"/>
                    </a:cubicBezTo>
                    <a:cubicBezTo>
                      <a:pt x="484" y="882"/>
                      <a:pt x="303" y="887"/>
                      <a:pt x="190" y="875"/>
                    </a:cubicBezTo>
                    <a:cubicBezTo>
                      <a:pt x="114" y="867"/>
                      <a:pt x="8" y="832"/>
                      <a:pt x="0" y="825"/>
                    </a:cubicBezTo>
                    <a:cubicBezTo>
                      <a:pt x="99" y="268"/>
                      <a:pt x="99" y="268"/>
                      <a:pt x="99" y="268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9" y="89"/>
                      <a:pt x="131" y="65"/>
                      <a:pt x="182" y="42"/>
                    </a:cubicBezTo>
                    <a:cubicBezTo>
                      <a:pt x="189" y="39"/>
                      <a:pt x="196" y="36"/>
                      <a:pt x="202" y="33"/>
                    </a:cubicBezTo>
                    <a:cubicBezTo>
                      <a:pt x="239" y="16"/>
                      <a:pt x="272" y="2"/>
                      <a:pt x="280" y="0"/>
                    </a:cubicBezTo>
                    <a:cubicBezTo>
                      <a:pt x="303" y="1"/>
                      <a:pt x="370" y="4"/>
                      <a:pt x="370" y="4"/>
                    </a:cubicBezTo>
                    <a:cubicBezTo>
                      <a:pt x="382" y="7"/>
                      <a:pt x="393" y="11"/>
                      <a:pt x="405" y="16"/>
                    </a:cubicBezTo>
                    <a:cubicBezTo>
                      <a:pt x="481" y="44"/>
                      <a:pt x="569" y="85"/>
                      <a:pt x="569" y="85"/>
                    </a:cubicBezTo>
                    <a:cubicBezTo>
                      <a:pt x="499" y="328"/>
                      <a:pt x="499" y="328"/>
                      <a:pt x="499" y="328"/>
                    </a:cubicBezTo>
                    <a:cubicBezTo>
                      <a:pt x="501" y="344"/>
                      <a:pt x="501" y="344"/>
                      <a:pt x="501" y="344"/>
                    </a:cubicBezTo>
                    <a:cubicBezTo>
                      <a:pt x="550" y="796"/>
                      <a:pt x="550" y="796"/>
                      <a:pt x="550" y="79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>
                <a:off x="8394644" y="2599011"/>
                <a:ext cx="374490" cy="431294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70" extrusionOk="0">
                    <a:moveTo>
                      <a:pt x="336" y="0"/>
                    </a:moveTo>
                    <a:cubicBezTo>
                      <a:pt x="281" y="217"/>
                      <a:pt x="281" y="217"/>
                      <a:pt x="281" y="217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129" y="397"/>
                      <a:pt x="408" y="470"/>
                    </a:cubicBezTo>
                    <a:cubicBezTo>
                      <a:pt x="359" y="18"/>
                      <a:pt x="359" y="18"/>
                      <a:pt x="359" y="18"/>
                    </a:cubicBezTo>
                    <a:cubicBezTo>
                      <a:pt x="336" y="0"/>
                      <a:pt x="336" y="0"/>
                      <a:pt x="336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>
                <a:off x="8473890" y="2174028"/>
                <a:ext cx="133245" cy="26368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87" extrusionOk="0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>
                <a:off x="8605733" y="2215404"/>
                <a:ext cx="0" cy="140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7"/>
              <p:cNvSpPr/>
              <p:nvPr/>
            </p:nvSpPr>
            <p:spPr>
              <a:xfrm>
                <a:off x="8475293" y="2216807"/>
                <a:ext cx="130440" cy="135349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48" extrusionOk="0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7"/>
              <p:cNvSpPr/>
              <p:nvPr/>
            </p:nvSpPr>
            <p:spPr>
              <a:xfrm>
                <a:off x="8181452" y="2713321"/>
                <a:ext cx="231426" cy="161998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76" extrusionOk="0">
                    <a:moveTo>
                      <a:pt x="158" y="124"/>
                    </a:moveTo>
                    <a:cubicBezTo>
                      <a:pt x="142" y="176"/>
                      <a:pt x="121" y="152"/>
                      <a:pt x="121" y="152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21" y="144"/>
                      <a:pt x="117" y="150"/>
                      <a:pt x="112" y="154"/>
                    </a:cubicBezTo>
                    <a:cubicBezTo>
                      <a:pt x="98" y="168"/>
                      <a:pt x="82" y="156"/>
                      <a:pt x="82" y="156"/>
                    </a:cubicBezTo>
                    <a:cubicBezTo>
                      <a:pt x="89" y="139"/>
                      <a:pt x="89" y="139"/>
                      <a:pt x="89" y="139"/>
                    </a:cubicBezTo>
                    <a:cubicBezTo>
                      <a:pt x="85" y="145"/>
                      <a:pt x="81" y="149"/>
                      <a:pt x="77" y="152"/>
                    </a:cubicBezTo>
                    <a:cubicBezTo>
                      <a:pt x="62" y="162"/>
                      <a:pt x="47" y="152"/>
                      <a:pt x="47" y="152"/>
                    </a:cubicBezTo>
                    <a:cubicBezTo>
                      <a:pt x="47" y="152"/>
                      <a:pt x="74" y="83"/>
                      <a:pt x="80" y="78"/>
                    </a:cubicBezTo>
                    <a:cubicBezTo>
                      <a:pt x="85" y="73"/>
                      <a:pt x="125" y="50"/>
                      <a:pt x="125" y="50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78" y="68"/>
                      <a:pt x="54" y="95"/>
                    </a:cubicBezTo>
                    <a:cubicBezTo>
                      <a:pt x="29" y="123"/>
                      <a:pt x="0" y="103"/>
                      <a:pt x="0" y="103"/>
                    </a:cubicBezTo>
                    <a:cubicBezTo>
                      <a:pt x="4" y="98"/>
                      <a:pt x="54" y="31"/>
                      <a:pt x="58" y="29"/>
                    </a:cubicBezTo>
                    <a:cubicBezTo>
                      <a:pt x="62" y="26"/>
                      <a:pt x="123" y="0"/>
                      <a:pt x="134" y="1"/>
                    </a:cubicBezTo>
                    <a:cubicBezTo>
                      <a:pt x="146" y="1"/>
                      <a:pt x="246" y="23"/>
                      <a:pt x="246" y="23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10" y="157"/>
                      <a:pt x="158" y="124"/>
                      <a:pt x="158" y="12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>
                <a:off x="8252282" y="2781346"/>
                <a:ext cx="57506" cy="72233"/>
              </a:xfrm>
              <a:custGeom>
                <a:avLst/>
                <a:gdLst/>
                <a:ahLst/>
                <a:cxnLst/>
                <a:rect l="l" t="t" r="r" b="b"/>
                <a:pathLst>
                  <a:path w="63" h="78" extrusionOk="0">
                    <a:moveTo>
                      <a:pt x="63" y="0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4" y="75"/>
                      <a:pt x="8" y="71"/>
                      <a:pt x="12" y="65"/>
                    </a:cubicBezTo>
                    <a:cubicBezTo>
                      <a:pt x="12" y="65"/>
                      <a:pt x="27" y="32"/>
                      <a:pt x="30" y="27"/>
                    </a:cubicBezTo>
                    <a:cubicBezTo>
                      <a:pt x="34" y="22"/>
                      <a:pt x="61" y="1"/>
                      <a:pt x="63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8284541" y="2798878"/>
                <a:ext cx="41376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45" h="61" extrusionOk="0">
                    <a:moveTo>
                      <a:pt x="45" y="0"/>
                    </a:moveTo>
                    <a:cubicBezTo>
                      <a:pt x="43" y="1"/>
                      <a:pt x="23" y="9"/>
                      <a:pt x="19" y="12"/>
                    </a:cubicBezTo>
                    <a:cubicBezTo>
                      <a:pt x="16" y="15"/>
                      <a:pt x="4" y="49"/>
                      <a:pt x="0" y="61"/>
                    </a:cubicBezTo>
                    <a:cubicBezTo>
                      <a:pt x="5" y="57"/>
                      <a:pt x="9" y="51"/>
                      <a:pt x="12" y="41"/>
                    </a:cubicBezTo>
                    <a:cubicBezTo>
                      <a:pt x="12" y="41"/>
                      <a:pt x="20" y="20"/>
                      <a:pt x="22" y="15"/>
                    </a:cubicBezTo>
                    <a:cubicBezTo>
                      <a:pt x="24" y="11"/>
                      <a:pt x="43" y="1"/>
                      <a:pt x="45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7"/>
              <p:cNvSpPr/>
              <p:nvPr/>
            </p:nvSpPr>
            <p:spPr>
              <a:xfrm>
                <a:off x="8386930" y="2377403"/>
                <a:ext cx="563136" cy="631162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87" extrusionOk="0">
                    <a:moveTo>
                      <a:pt x="435" y="0"/>
                    </a:moveTo>
                    <a:cubicBezTo>
                      <a:pt x="510" y="34"/>
                      <a:pt x="613" y="580"/>
                      <a:pt x="538" y="634"/>
                    </a:cubicBezTo>
                    <a:cubicBezTo>
                      <a:pt x="464" y="687"/>
                      <a:pt x="8" y="527"/>
                      <a:pt x="8" y="527"/>
                    </a:cubicBezTo>
                    <a:cubicBezTo>
                      <a:pt x="8" y="527"/>
                      <a:pt x="0" y="425"/>
                      <a:pt x="28" y="381"/>
                    </a:cubicBezTo>
                    <a:cubicBezTo>
                      <a:pt x="367" y="429"/>
                      <a:pt x="367" y="429"/>
                      <a:pt x="367" y="429"/>
                    </a:cubicBezTo>
                    <a:cubicBezTo>
                      <a:pt x="367" y="429"/>
                      <a:pt x="345" y="303"/>
                      <a:pt x="344" y="241"/>
                    </a:cubicBezTo>
                    <a:cubicBezTo>
                      <a:pt x="346" y="114"/>
                      <a:pt x="435" y="0"/>
                      <a:pt x="4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7"/>
              <p:cNvSpPr/>
              <p:nvPr/>
            </p:nvSpPr>
            <p:spPr>
              <a:xfrm>
                <a:off x="7722808" y="2617945"/>
                <a:ext cx="561735" cy="30786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35" extrusionOk="0">
                    <a:moveTo>
                      <a:pt x="520" y="7"/>
                    </a:moveTo>
                    <a:cubicBezTo>
                      <a:pt x="519" y="3"/>
                      <a:pt x="515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20" y="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8154803" y="2901267"/>
                <a:ext cx="301500" cy="24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27"/>
              <p:cNvSpPr/>
              <p:nvPr/>
            </p:nvSpPr>
            <p:spPr>
              <a:xfrm>
                <a:off x="7893923" y="2920202"/>
                <a:ext cx="96778" cy="34363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7" extrusionOk="0">
                    <a:moveTo>
                      <a:pt x="95" y="37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1" y="3"/>
                      <a:pt x="33" y="1"/>
                    </a:cubicBezTo>
                    <a:cubicBezTo>
                      <a:pt x="64" y="0"/>
                      <a:pt x="105" y="7"/>
                      <a:pt x="105" y="7"/>
                    </a:cubicBezTo>
                    <a:lnTo>
                      <a:pt x="95" y="3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7"/>
              <p:cNvSpPr/>
              <p:nvPr/>
            </p:nvSpPr>
            <p:spPr>
              <a:xfrm>
                <a:off x="7710885" y="2617945"/>
                <a:ext cx="561735" cy="30786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35" extrusionOk="0">
                    <a:moveTo>
                      <a:pt x="519" y="7"/>
                    </a:moveTo>
                    <a:cubicBezTo>
                      <a:pt x="518" y="3"/>
                      <a:pt x="514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19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7902338" y="2748385"/>
                <a:ext cx="149463" cy="4501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7"/>
              <p:cNvSpPr/>
              <p:nvPr/>
            </p:nvSpPr>
            <p:spPr>
              <a:xfrm>
                <a:off x="7915662" y="2825528"/>
                <a:ext cx="200569" cy="164102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78" extrusionOk="0">
                    <a:moveTo>
                      <a:pt x="218" y="109"/>
                    </a:moveTo>
                    <a:cubicBezTo>
                      <a:pt x="214" y="126"/>
                      <a:pt x="204" y="152"/>
                      <a:pt x="183" y="160"/>
                    </a:cubicBezTo>
                    <a:cubicBezTo>
                      <a:pt x="152" y="170"/>
                      <a:pt x="66" y="178"/>
                      <a:pt x="50" y="162"/>
                    </a:cubicBezTo>
                    <a:cubicBezTo>
                      <a:pt x="34" y="146"/>
                      <a:pt x="0" y="28"/>
                      <a:pt x="0" y="28"/>
                    </a:cubicBezTo>
                    <a:cubicBezTo>
                      <a:pt x="0" y="28"/>
                      <a:pt x="23" y="21"/>
                      <a:pt x="34" y="43"/>
                    </a:cubicBezTo>
                    <a:cubicBezTo>
                      <a:pt x="44" y="65"/>
                      <a:pt x="64" y="123"/>
                      <a:pt x="64" y="12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69" y="0"/>
                      <a:pt x="78" y="13"/>
                    </a:cubicBezTo>
                    <a:cubicBezTo>
                      <a:pt x="87" y="26"/>
                      <a:pt x="95" y="105"/>
                      <a:pt x="95" y="105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6" y="7"/>
                      <a:pt x="110" y="3"/>
                      <a:pt x="114" y="28"/>
                    </a:cubicBezTo>
                    <a:cubicBezTo>
                      <a:pt x="118" y="54"/>
                      <a:pt x="127" y="113"/>
                      <a:pt x="127" y="113"/>
                    </a:cubicBezTo>
                    <a:cubicBezTo>
                      <a:pt x="121" y="44"/>
                      <a:pt x="121" y="44"/>
                      <a:pt x="121" y="44"/>
                    </a:cubicBezTo>
                    <a:cubicBezTo>
                      <a:pt x="121" y="44"/>
                      <a:pt x="143" y="44"/>
                      <a:pt x="148" y="67"/>
                    </a:cubicBezTo>
                    <a:cubicBezTo>
                      <a:pt x="151" y="85"/>
                      <a:pt x="156" y="108"/>
                      <a:pt x="156" y="108"/>
                    </a:cubicBezTo>
                    <a:lnTo>
                      <a:pt x="218" y="109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>
                <a:off x="8373606" y="2021848"/>
                <a:ext cx="246854" cy="29594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322" extrusionOk="0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7"/>
              <p:cNvSpPr/>
              <p:nvPr/>
            </p:nvSpPr>
            <p:spPr>
              <a:xfrm>
                <a:off x="8516669" y="2180340"/>
                <a:ext cx="41376" cy="23142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27"/>
              <p:cNvSpPr/>
              <p:nvPr/>
            </p:nvSpPr>
            <p:spPr>
              <a:xfrm>
                <a:off x="8377813" y="2206288"/>
                <a:ext cx="25247" cy="16831"/>
              </a:xfrm>
              <a:custGeom>
                <a:avLst/>
                <a:gdLst/>
                <a:ahLst/>
                <a:cxnLst/>
                <a:rect l="l" t="t" r="r" b="b"/>
                <a:pathLst>
                  <a:path w="27" h="18" extrusionOk="0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8404462" y="2170521"/>
                <a:ext cx="19636" cy="39272"/>
              </a:xfrm>
              <a:custGeom>
                <a:avLst/>
                <a:gdLst/>
                <a:ahLst/>
                <a:cxnLst/>
                <a:rect l="l" t="t" r="r" b="b"/>
                <a:pathLst>
                  <a:path w="21" h="43" extrusionOk="0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8472487" y="2158600"/>
                <a:ext cx="18935" cy="39272"/>
              </a:xfrm>
              <a:custGeom>
                <a:avLst/>
                <a:gdLst/>
                <a:ahLst/>
                <a:cxnLst/>
                <a:rect l="l" t="t" r="r" b="b"/>
                <a:pathLst>
                  <a:path w="20" h="43" extrusionOk="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8465475" y="2102496"/>
                <a:ext cx="64519" cy="5961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8379917" y="2126340"/>
                <a:ext cx="44883" cy="51194"/>
              </a:xfrm>
              <a:custGeom>
                <a:avLst/>
                <a:gdLst/>
                <a:ahLst/>
                <a:cxnLst/>
                <a:rect l="l" t="t" r="r" b="b"/>
                <a:pathLst>
                  <a:path w="49" h="56" extrusionOk="0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8602227" y="2099691"/>
                <a:ext cx="70129" cy="122025"/>
              </a:xfrm>
              <a:custGeom>
                <a:avLst/>
                <a:gdLst/>
                <a:ahLst/>
                <a:cxnLst/>
                <a:rect l="l" t="t" r="r" b="b"/>
                <a:pathLst>
                  <a:path w="76" h="133" extrusionOk="0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8609941" y="2134054"/>
                <a:ext cx="30156" cy="30857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" extrusionOk="0">
                    <a:moveTo>
                      <a:pt x="2" y="34"/>
                    </a:moveTo>
                    <a:cubicBezTo>
                      <a:pt x="3" y="34"/>
                      <a:pt x="4" y="33"/>
                      <a:pt x="4" y="32"/>
                    </a:cubicBezTo>
                    <a:cubicBezTo>
                      <a:pt x="4" y="32"/>
                      <a:pt x="4" y="22"/>
                      <a:pt x="10" y="18"/>
                    </a:cubicBezTo>
                    <a:cubicBezTo>
                      <a:pt x="12" y="17"/>
                      <a:pt x="16" y="17"/>
                      <a:pt x="20" y="19"/>
                    </a:cubicBezTo>
                    <a:cubicBezTo>
                      <a:pt x="21" y="19"/>
                      <a:pt x="22" y="19"/>
                      <a:pt x="22" y="18"/>
                    </a:cubicBezTo>
                    <a:cubicBezTo>
                      <a:pt x="22" y="17"/>
                      <a:pt x="22" y="16"/>
                      <a:pt x="21" y="16"/>
                    </a:cubicBezTo>
                    <a:cubicBezTo>
                      <a:pt x="16" y="14"/>
                      <a:pt x="12" y="14"/>
                      <a:pt x="8" y="16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8" y="10"/>
                      <a:pt x="13" y="4"/>
                      <a:pt x="18" y="4"/>
                    </a:cubicBezTo>
                    <a:cubicBezTo>
                      <a:pt x="21" y="3"/>
                      <a:pt x="24" y="5"/>
                      <a:pt x="27" y="8"/>
                    </a:cubicBezTo>
                    <a:cubicBezTo>
                      <a:pt x="29" y="10"/>
                      <a:pt x="30" y="13"/>
                      <a:pt x="30" y="13"/>
                    </a:cubicBezTo>
                    <a:cubicBezTo>
                      <a:pt x="31" y="13"/>
                      <a:pt x="31" y="14"/>
                      <a:pt x="32" y="13"/>
                    </a:cubicBezTo>
                    <a:cubicBezTo>
                      <a:pt x="33" y="13"/>
                      <a:pt x="33" y="12"/>
                      <a:pt x="33" y="11"/>
                    </a:cubicBezTo>
                    <a:cubicBezTo>
                      <a:pt x="33" y="11"/>
                      <a:pt x="28" y="0"/>
                      <a:pt x="18" y="1"/>
                    </a:cubicBezTo>
                    <a:cubicBezTo>
                      <a:pt x="8" y="2"/>
                      <a:pt x="0" y="16"/>
                      <a:pt x="1" y="32"/>
                    </a:cubicBezTo>
                    <a:cubicBezTo>
                      <a:pt x="1" y="33"/>
                      <a:pt x="1" y="34"/>
                      <a:pt x="2" y="34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7"/>
              <p:cNvSpPr/>
              <p:nvPr/>
            </p:nvSpPr>
            <p:spPr>
              <a:xfrm>
                <a:off x="8325918" y="1951719"/>
                <a:ext cx="323295" cy="24615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8" extrusionOk="0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4" name="Google Shape;744;p27"/>
            <p:cNvSpPr/>
            <p:nvPr/>
          </p:nvSpPr>
          <p:spPr>
            <a:xfrm>
              <a:off x="6208623" y="3034516"/>
              <a:ext cx="200575" cy="197948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4765672" y="1863625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9"/>
          <p:cNvSpPr txBox="1">
            <a:spLocks noGrp="1"/>
          </p:cNvSpPr>
          <p:nvPr>
            <p:ph type="subTitle" idx="13"/>
          </p:nvPr>
        </p:nvSpPr>
        <p:spPr>
          <a:xfrm>
            <a:off x="5326725" y="1286758"/>
            <a:ext cx="2958000" cy="514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sp>
        <p:nvSpPr>
          <p:cNvPr id="760" name="Google Shape;760;p29"/>
          <p:cNvSpPr txBox="1">
            <a:spLocks noGrp="1"/>
          </p:cNvSpPr>
          <p:nvPr>
            <p:ph type="title" idx="5"/>
          </p:nvPr>
        </p:nvSpPr>
        <p:spPr>
          <a:xfrm>
            <a:off x="859275" y="1424275"/>
            <a:ext cx="66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61" name="Google Shape;761;p29"/>
          <p:cNvSpPr txBox="1">
            <a:spLocks noGrp="1"/>
          </p:cNvSpPr>
          <p:nvPr>
            <p:ph type="subTitle" idx="9"/>
          </p:nvPr>
        </p:nvSpPr>
        <p:spPr>
          <a:xfrm>
            <a:off x="1524374" y="1360208"/>
            <a:ext cx="2703548" cy="4447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&amp; Preprocessing</a:t>
            </a:r>
            <a:endParaRPr dirty="0"/>
          </a:p>
        </p:txBody>
      </p:sp>
      <p:sp>
        <p:nvSpPr>
          <p:cNvPr id="762" name="Google Shape;762;p29"/>
          <p:cNvSpPr txBox="1">
            <a:spLocks noGrp="1"/>
          </p:cNvSpPr>
          <p:nvPr>
            <p:ph type="subTitle" idx="15"/>
          </p:nvPr>
        </p:nvSpPr>
        <p:spPr>
          <a:xfrm>
            <a:off x="5419077" y="2886421"/>
            <a:ext cx="2958000" cy="5727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Calibration</a:t>
            </a:r>
            <a:endParaRPr dirty="0"/>
          </a:p>
        </p:txBody>
      </p:sp>
      <p:sp>
        <p:nvSpPr>
          <p:cNvPr id="763" name="Google Shape;76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68" name="Google Shape;768;p29"/>
          <p:cNvSpPr txBox="1">
            <a:spLocks noGrp="1"/>
          </p:cNvSpPr>
          <p:nvPr>
            <p:ph type="title" idx="6"/>
          </p:nvPr>
        </p:nvSpPr>
        <p:spPr>
          <a:xfrm>
            <a:off x="859275" y="3080674"/>
            <a:ext cx="66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69" name="Google Shape;769;p29"/>
          <p:cNvSpPr txBox="1">
            <a:spLocks noGrp="1"/>
          </p:cNvSpPr>
          <p:nvPr>
            <p:ph type="title" idx="7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70" name="Google Shape;770;p29"/>
          <p:cNvSpPr txBox="1">
            <a:spLocks noGrp="1"/>
          </p:cNvSpPr>
          <p:nvPr>
            <p:ph type="title" idx="8"/>
          </p:nvPr>
        </p:nvSpPr>
        <p:spPr>
          <a:xfrm>
            <a:off x="4753977" y="3080674"/>
            <a:ext cx="665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71" name="Google Shape;771;p29"/>
          <p:cNvSpPr txBox="1">
            <a:spLocks noGrp="1"/>
          </p:cNvSpPr>
          <p:nvPr>
            <p:ph type="subTitle" idx="14"/>
          </p:nvPr>
        </p:nvSpPr>
        <p:spPr>
          <a:xfrm>
            <a:off x="1432024" y="2886422"/>
            <a:ext cx="2958000" cy="5727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Model &amp; Sampling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6" name="Google Shape;885;p32">
            <a:extLst>
              <a:ext uri="{FF2B5EF4-FFF2-40B4-BE49-F238E27FC236}">
                <a16:creationId xmlns:a16="http://schemas.microsoft.com/office/drawing/2014/main" id="{1CDFB929-92DC-9C4D-AEF5-B1705A99DE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7901" y="1342950"/>
            <a:ext cx="8248453" cy="2484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600"/>
              <a:buChar char="●"/>
            </a:pPr>
            <a:r>
              <a:rPr lang="en-US" dirty="0"/>
              <a:t>40000 customers</a:t>
            </a:r>
            <a:endParaRPr lang="tr-TR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A2CFC7-AD99-7C27-F571-472CD4FB4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970082"/>
            <a:ext cx="7715647" cy="21083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>
          <a:extLst>
            <a:ext uri="{FF2B5EF4-FFF2-40B4-BE49-F238E27FC236}">
              <a16:creationId xmlns:a16="http://schemas.microsoft.com/office/drawing/2014/main" id="{1A0085B2-C423-31E7-B1E8-F17C0CEFF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0">
            <a:extLst>
              <a:ext uri="{FF2B5EF4-FFF2-40B4-BE49-F238E27FC236}">
                <a16:creationId xmlns:a16="http://schemas.microsoft.com/office/drawing/2014/main" id="{088F3DD8-BD52-C252-DB7D-5A76F5138F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6" name="Google Shape;885;p32">
            <a:extLst>
              <a:ext uri="{FF2B5EF4-FFF2-40B4-BE49-F238E27FC236}">
                <a16:creationId xmlns:a16="http://schemas.microsoft.com/office/drawing/2014/main" id="{CD27F91C-4115-399D-99AD-704BCDE453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7773" y="1715309"/>
            <a:ext cx="8248453" cy="2484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600"/>
              <a:buChar char="●"/>
            </a:pPr>
            <a:r>
              <a:rPr lang="en-US" dirty="0"/>
              <a:t>3 years customer financials data such as salary, current account balance, saving account balance, credit card balance. However, there are some </a:t>
            </a:r>
            <a:r>
              <a:rPr lang="en-US" dirty="0" err="1"/>
              <a:t>NaN</a:t>
            </a:r>
            <a:r>
              <a:rPr lang="en-US" dirty="0"/>
              <a:t> values.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600"/>
              <a:buChar char="●"/>
            </a:pPr>
            <a:r>
              <a:rPr lang="en-US" dirty="0"/>
              <a:t>The major (40%) loan reason is car.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600"/>
              <a:buChar char="●"/>
            </a:pPr>
            <a:r>
              <a:rPr lang="en-US" dirty="0"/>
              <a:t>The average age of people is 35.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600"/>
              <a:buChar char="●"/>
            </a:pPr>
            <a:r>
              <a:rPr lang="en-US" dirty="0"/>
              <a:t>The monthly installment amount is, on average, equivalent to 3% of the requested loan amount.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600"/>
              <a:buChar char="●"/>
            </a:pPr>
            <a:endParaRPr lang="tr-TR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910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>
          <a:extLst>
            <a:ext uri="{FF2B5EF4-FFF2-40B4-BE49-F238E27FC236}">
              <a16:creationId xmlns:a16="http://schemas.microsoft.com/office/drawing/2014/main" id="{41CD5B6C-3C27-A5EF-C243-03A761278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0">
            <a:extLst>
              <a:ext uri="{FF2B5EF4-FFF2-40B4-BE49-F238E27FC236}">
                <a16:creationId xmlns:a16="http://schemas.microsoft.com/office/drawing/2014/main" id="{8F33843A-DA05-B7BA-BD12-93D4F2BBAF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F459D-3EDD-F1EE-3763-30190E77F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6215"/>
            <a:ext cx="9144000" cy="269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8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>
          <a:extLst>
            <a:ext uri="{FF2B5EF4-FFF2-40B4-BE49-F238E27FC236}">
              <a16:creationId xmlns:a16="http://schemas.microsoft.com/office/drawing/2014/main" id="{65D436BB-FA7A-8F43-5F7E-4044B899A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0">
            <a:extLst>
              <a:ext uri="{FF2B5EF4-FFF2-40B4-BE49-F238E27FC236}">
                <a16:creationId xmlns:a16="http://schemas.microsoft.com/office/drawing/2014/main" id="{382642B6-036F-AD2D-6D33-9BA6582D0F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149783"/>
      </p:ext>
    </p:extLst>
  </p:cSld>
  <p:clrMapOvr>
    <a:masterClrMapping/>
  </p:clrMapOvr>
</p:sld>
</file>

<file path=ppt/theme/theme1.xml><?xml version="1.0" encoding="utf-8"?>
<a:theme xmlns:a="http://schemas.openxmlformats.org/drawingml/2006/main" name="Statistics and Data Analysis - 6th Grade by Slidesgo">
  <a:themeElements>
    <a:clrScheme name="Simple Light">
      <a:dk1>
        <a:srgbClr val="334157"/>
      </a:dk1>
      <a:lt1>
        <a:srgbClr val="4C69B2"/>
      </a:lt1>
      <a:dk2>
        <a:srgbClr val="FDFDFD"/>
      </a:dk2>
      <a:lt2>
        <a:srgbClr val="6389EB"/>
      </a:lt2>
      <a:accent1>
        <a:srgbClr val="CBDDFA"/>
      </a:accent1>
      <a:accent2>
        <a:srgbClr val="FF4949"/>
      </a:accent2>
      <a:accent3>
        <a:srgbClr val="FF7A78"/>
      </a:accent3>
      <a:accent4>
        <a:srgbClr val="FF9D35"/>
      </a:accent4>
      <a:accent5>
        <a:srgbClr val="FFC53A"/>
      </a:accent5>
      <a:accent6>
        <a:srgbClr val="EBEBEB"/>
      </a:accent6>
      <a:hlink>
        <a:srgbClr val="334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103</Words>
  <Application>Microsoft Office PowerPoint</Application>
  <PresentationFormat>On-screen Show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Anaheim</vt:lpstr>
      <vt:lpstr>Baloo 2 ExtraBold</vt:lpstr>
      <vt:lpstr>DM Sans</vt:lpstr>
      <vt:lpstr>Calibri</vt:lpstr>
      <vt:lpstr>Arial</vt:lpstr>
      <vt:lpstr>Statistics and Data Analysis - 6th Grade by Slidesgo</vt:lpstr>
      <vt:lpstr>ING Hubs Data Scientist  Case Study</vt:lpstr>
      <vt:lpstr>01</vt:lpstr>
      <vt:lpstr>Exploratory Data Analysis</vt:lpstr>
      <vt:lpstr>Exploratory Data Analysis</vt:lpstr>
      <vt:lpstr>Exploratory Data Analysis</vt:lpstr>
      <vt:lpstr>Preprocessing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Deniz Eren Günay</cp:lastModifiedBy>
  <cp:revision>2</cp:revision>
  <dcterms:modified xsi:type="dcterms:W3CDTF">2024-12-05T23:59:33Z</dcterms:modified>
</cp:coreProperties>
</file>