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Fjalla One"/>
      <p:regular r:id="rId19"/>
    </p:embeddedFon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FjallaOne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f8b5eb94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f8b5eb94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f8b5eb94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f8b5eb94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f8b5eb945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9f8b5eb945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f8b5eb94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f8b5eb94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f8b5eb94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f8b5eb94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f8b5eb945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f8b5eb945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f8b5eb94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f8b5eb94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f8b5eb94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9f8b5eb94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9f8b5eb94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9f8b5eb94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541250" y="1387300"/>
            <a:ext cx="60615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1541250" y="3259075"/>
            <a:ext cx="6061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rot="-5400000">
            <a:off x="-752655" y="1933966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-5400000">
            <a:off x="-570387" y="205970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 flipH="1" rot="5400000">
            <a:off x="7344870" y="1933966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 rot="5400000">
            <a:off x="7665686" y="205970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title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title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title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7" type="title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9" type="title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4" type="title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6" type="title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7" type="title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8" type="title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9" type="title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20" type="title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21" type="title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896150" y="-33726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rot="10800000">
            <a:off x="1859407" y="4469563"/>
            <a:ext cx="3009008" cy="15041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-5400000">
            <a:off x="-1833870" y="1700000"/>
            <a:ext cx="3220942" cy="161007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896150" y="-6088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10800000">
            <a:off x="5589913" y="3492151"/>
            <a:ext cx="4841837" cy="242031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10800000">
            <a:off x="5589913" y="3831321"/>
            <a:ext cx="4841837" cy="242031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-305600" y="411550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118774" y="-464475"/>
            <a:ext cx="3022674" cy="1510962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-5400000">
            <a:off x="7465791" y="1092549"/>
            <a:ext cx="2815583" cy="164529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067500" y="-912867"/>
            <a:ext cx="3009008" cy="15041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2" type="title"/>
          </p:nvPr>
        </p:nvSpPr>
        <p:spPr>
          <a:xfrm>
            <a:off x="4072561" y="2322925"/>
            <a:ext cx="21651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4072561" y="2685650"/>
            <a:ext cx="21651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3" type="title"/>
          </p:nvPr>
        </p:nvSpPr>
        <p:spPr>
          <a:xfrm>
            <a:off x="4072557" y="1265625"/>
            <a:ext cx="21651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15"/>
          <p:cNvSpPr txBox="1"/>
          <p:nvPr>
            <p:ph idx="4" type="subTitle"/>
          </p:nvPr>
        </p:nvSpPr>
        <p:spPr>
          <a:xfrm>
            <a:off x="4072561" y="1628300"/>
            <a:ext cx="21651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5" type="title"/>
          </p:nvPr>
        </p:nvSpPr>
        <p:spPr>
          <a:xfrm>
            <a:off x="4072559" y="3380225"/>
            <a:ext cx="21651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5"/>
          <p:cNvSpPr txBox="1"/>
          <p:nvPr>
            <p:ph idx="6" type="subTitle"/>
          </p:nvPr>
        </p:nvSpPr>
        <p:spPr>
          <a:xfrm>
            <a:off x="4072561" y="3742950"/>
            <a:ext cx="21651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/>
          <p:nvPr/>
        </p:nvSpPr>
        <p:spPr>
          <a:xfrm rot="-5400000">
            <a:off x="-1317079" y="126064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931570" y="3439104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>
            <a:off x="6237650" y="-59664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flipH="1">
            <a:off x="6237650" y="-868251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7198651" y="2319647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941825" y="2711288"/>
            <a:ext cx="46017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16"/>
          <p:cNvSpPr txBox="1"/>
          <p:nvPr>
            <p:ph hasCustomPrompt="1" idx="2" type="title"/>
          </p:nvPr>
        </p:nvSpPr>
        <p:spPr>
          <a:xfrm>
            <a:off x="941825" y="1869485"/>
            <a:ext cx="157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941825" y="3672063"/>
            <a:ext cx="51732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/>
          <p:nvPr/>
        </p:nvSpPr>
        <p:spPr>
          <a:xfrm>
            <a:off x="5323791" y="-16399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323791" y="-435601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rot="10800000">
            <a:off x="1360865" y="-508015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rot="5400000">
            <a:off x="6657703" y="2321787"/>
            <a:ext cx="3546140" cy="17726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981692" y="4039279"/>
            <a:ext cx="3303140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109175" y="1949825"/>
            <a:ext cx="2999700" cy="16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2" type="title"/>
          </p:nvPr>
        </p:nvSpPr>
        <p:spPr>
          <a:xfrm>
            <a:off x="4109175" y="1063960"/>
            <a:ext cx="157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4109175" y="3603450"/>
            <a:ext cx="29997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/>
          <p:nvPr/>
        </p:nvSpPr>
        <p:spPr>
          <a:xfrm rot="10800000">
            <a:off x="6074416" y="3761724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10800000">
            <a:off x="6074416" y="403333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 rot="-5400000">
            <a:off x="6975515" y="1280310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5587716" y="-7721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212750" y="3045000"/>
            <a:ext cx="4218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18"/>
          <p:cNvSpPr txBox="1"/>
          <p:nvPr>
            <p:ph idx="1" type="subTitle"/>
          </p:nvPr>
        </p:nvSpPr>
        <p:spPr>
          <a:xfrm>
            <a:off x="4212750" y="1566600"/>
            <a:ext cx="42180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8"/>
          <p:cNvSpPr/>
          <p:nvPr/>
        </p:nvSpPr>
        <p:spPr>
          <a:xfrm flipH="1">
            <a:off x="6237650" y="-59664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 flipH="1">
            <a:off x="6237650" y="-868251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flipH="1" rot="-5400000">
            <a:off x="7291151" y="2749435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rot="10800000">
            <a:off x="6237662" y="4186517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660050" y="3045001"/>
            <a:ext cx="582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1660050" y="1566600"/>
            <a:ext cx="58239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9"/>
          <p:cNvSpPr/>
          <p:nvPr/>
        </p:nvSpPr>
        <p:spPr>
          <a:xfrm>
            <a:off x="3296109" y="-97784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547651" y="-41319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629135" y="2524900"/>
            <a:ext cx="24471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2" type="title"/>
          </p:nvPr>
        </p:nvSpPr>
        <p:spPr>
          <a:xfrm>
            <a:off x="5067783" y="2524900"/>
            <a:ext cx="24471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5067788" y="2952650"/>
            <a:ext cx="2447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20"/>
          <p:cNvSpPr txBox="1"/>
          <p:nvPr>
            <p:ph idx="3" type="subTitle"/>
          </p:nvPr>
        </p:nvSpPr>
        <p:spPr>
          <a:xfrm>
            <a:off x="1629112" y="2952650"/>
            <a:ext cx="2447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 rot="-5400000">
            <a:off x="7151855" y="3333779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rot="10800000">
            <a:off x="2844446" y="4223314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/>
        </p:nvSpPr>
        <p:spPr>
          <a:xfrm flipH="1" rot="-5400000">
            <a:off x="-1665645" y="9473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 flipH="1" rot="-5400000">
            <a:off x="-1937256" y="9473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 flipH="1" rot="5400000">
            <a:off x="-659977" y="3340456"/>
            <a:ext cx="1866013" cy="109041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7220829" y="-411028"/>
            <a:ext cx="2406326" cy="120286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259466" y="-33726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9466" y="-6088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-1214485" y="997747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92116" y="-608875"/>
            <a:ext cx="3546140" cy="17726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000992" y="800779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2" type="title"/>
          </p:nvPr>
        </p:nvSpPr>
        <p:spPr>
          <a:xfrm>
            <a:off x="5792895" y="1720383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5792897" y="2236258"/>
            <a:ext cx="2095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3" type="title"/>
          </p:nvPr>
        </p:nvSpPr>
        <p:spPr>
          <a:xfrm>
            <a:off x="5792895" y="3066183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1"/>
          <p:cNvSpPr txBox="1"/>
          <p:nvPr>
            <p:ph idx="4" type="subTitle"/>
          </p:nvPr>
        </p:nvSpPr>
        <p:spPr>
          <a:xfrm>
            <a:off x="5792897" y="3581983"/>
            <a:ext cx="2095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5" type="title"/>
          </p:nvPr>
        </p:nvSpPr>
        <p:spPr>
          <a:xfrm>
            <a:off x="2503772" y="1720383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1"/>
          <p:cNvSpPr txBox="1"/>
          <p:nvPr>
            <p:ph idx="6" type="subTitle"/>
          </p:nvPr>
        </p:nvSpPr>
        <p:spPr>
          <a:xfrm>
            <a:off x="2503772" y="2236183"/>
            <a:ext cx="2095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7" type="title"/>
          </p:nvPr>
        </p:nvSpPr>
        <p:spPr>
          <a:xfrm>
            <a:off x="2503772" y="3066183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1"/>
          <p:cNvSpPr txBox="1"/>
          <p:nvPr>
            <p:ph idx="8" type="subTitle"/>
          </p:nvPr>
        </p:nvSpPr>
        <p:spPr>
          <a:xfrm>
            <a:off x="2503772" y="3581908"/>
            <a:ext cx="2095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/>
          <p:nvPr/>
        </p:nvSpPr>
        <p:spPr>
          <a:xfrm rot="10800000">
            <a:off x="-897245" y="3954400"/>
            <a:ext cx="3220942" cy="161007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rot="-5400000">
            <a:off x="7639050" y="328944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rot="-5400000">
            <a:off x="-1381837" y="112658"/>
            <a:ext cx="3009008" cy="15041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 rot="10800000">
            <a:off x="7277987" y="4411979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 rot="-5400000">
            <a:off x="-1745654" y="3593164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45480" y="4051354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 flipH="1">
            <a:off x="-486525" y="-71024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 flipH="1">
            <a:off x="-486525" y="-981851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 flipH="1" rot="-5400000">
            <a:off x="7201601" y="-376828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hasCustomPrompt="1" type="title"/>
          </p:nvPr>
        </p:nvSpPr>
        <p:spPr>
          <a:xfrm>
            <a:off x="1050000" y="1639606"/>
            <a:ext cx="1953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22"/>
          <p:cNvSpPr txBox="1"/>
          <p:nvPr>
            <p:ph idx="1" type="subTitle"/>
          </p:nvPr>
        </p:nvSpPr>
        <p:spPr>
          <a:xfrm>
            <a:off x="845475" y="2915250"/>
            <a:ext cx="23622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hasCustomPrompt="1" idx="2" type="title"/>
          </p:nvPr>
        </p:nvSpPr>
        <p:spPr>
          <a:xfrm>
            <a:off x="3595350" y="1639606"/>
            <a:ext cx="1953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2"/>
          <p:cNvSpPr txBox="1"/>
          <p:nvPr>
            <p:ph idx="3" type="subTitle"/>
          </p:nvPr>
        </p:nvSpPr>
        <p:spPr>
          <a:xfrm>
            <a:off x="3390825" y="2915250"/>
            <a:ext cx="23622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hasCustomPrompt="1" idx="4" type="title"/>
          </p:nvPr>
        </p:nvSpPr>
        <p:spPr>
          <a:xfrm>
            <a:off x="6140700" y="1639606"/>
            <a:ext cx="1953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22"/>
          <p:cNvSpPr txBox="1"/>
          <p:nvPr>
            <p:ph idx="5" type="subTitle"/>
          </p:nvPr>
        </p:nvSpPr>
        <p:spPr>
          <a:xfrm>
            <a:off x="5936175" y="2915250"/>
            <a:ext cx="23622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6" type="subTitle"/>
          </p:nvPr>
        </p:nvSpPr>
        <p:spPr>
          <a:xfrm>
            <a:off x="3747000" y="2486669"/>
            <a:ext cx="1650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7" type="subTitle"/>
          </p:nvPr>
        </p:nvSpPr>
        <p:spPr>
          <a:xfrm>
            <a:off x="1201575" y="2486669"/>
            <a:ext cx="1650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8" type="subTitle"/>
          </p:nvPr>
        </p:nvSpPr>
        <p:spPr>
          <a:xfrm>
            <a:off x="6292425" y="2486669"/>
            <a:ext cx="1650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/>
          <p:nvPr/>
        </p:nvSpPr>
        <p:spPr>
          <a:xfrm flipH="1" rot="10800000">
            <a:off x="5936175" y="3911549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flipH="1" rot="10800000">
            <a:off x="5936175" y="418316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flipH="1" rot="10800000">
            <a:off x="5941542" y="-461563"/>
            <a:ext cx="2000893" cy="1169229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hasCustomPrompt="1" type="title"/>
          </p:nvPr>
        </p:nvSpPr>
        <p:spPr>
          <a:xfrm>
            <a:off x="4069000" y="1521838"/>
            <a:ext cx="3618600" cy="16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4069000" y="3029163"/>
            <a:ext cx="36186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/>
          <p:nvPr/>
        </p:nvSpPr>
        <p:spPr>
          <a:xfrm flipH="1" rot="5400000">
            <a:off x="7344870" y="1933966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 flipH="1" rot="5400000">
            <a:off x="7665686" y="205970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 rot="10800000">
            <a:off x="6147296" y="3708427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 rot="10800000">
            <a:off x="6223280" y="-425596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88275" y="3815400"/>
            <a:ext cx="52425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5" name="Google Shape;205;p24"/>
          <p:cNvGrpSpPr/>
          <p:nvPr/>
        </p:nvGrpSpPr>
        <p:grpSpPr>
          <a:xfrm rot="10800000">
            <a:off x="8076375" y="-380601"/>
            <a:ext cx="1666100" cy="2622681"/>
            <a:chOff x="-371550" y="1260424"/>
            <a:chExt cx="1666100" cy="2622681"/>
          </a:xfrm>
        </p:grpSpPr>
        <p:sp>
          <p:nvSpPr>
            <p:cNvPr id="206" name="Google Shape;206;p24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4"/>
          <p:cNvSpPr/>
          <p:nvPr/>
        </p:nvSpPr>
        <p:spPr>
          <a:xfrm flipH="1" rot="-5400000">
            <a:off x="-1400795" y="322460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 flipH="1" rot="-5400000">
            <a:off x="-1672406" y="322460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flipH="1">
            <a:off x="-355156" y="-411025"/>
            <a:ext cx="2010947" cy="100522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 flipH="1" rot="5400000">
            <a:off x="-782962" y="610497"/>
            <a:ext cx="1809290" cy="105726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rot="5400000">
            <a:off x="7847462" y="-362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720000" y="1316303"/>
            <a:ext cx="3971700" cy="15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720000" y="2822488"/>
            <a:ext cx="39717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6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-304351" y="-216394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4836000" y="1662600"/>
            <a:ext cx="3342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4836000" y="2400625"/>
            <a:ext cx="33429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/>
          <p:nvPr/>
        </p:nvSpPr>
        <p:spPr>
          <a:xfrm>
            <a:off x="6118774" y="-464475"/>
            <a:ext cx="3022674" cy="1510962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7465791" y="477886"/>
            <a:ext cx="2815583" cy="164529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959885" y="1662600"/>
            <a:ext cx="36903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" type="subTitle"/>
          </p:nvPr>
        </p:nvSpPr>
        <p:spPr>
          <a:xfrm>
            <a:off x="959885" y="2400613"/>
            <a:ext cx="33429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/>
          <p:nvPr/>
        </p:nvSpPr>
        <p:spPr>
          <a:xfrm rot="10800000">
            <a:off x="12" y="4140375"/>
            <a:ext cx="3022674" cy="1510962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-279959" y="-548776"/>
            <a:ext cx="2815583" cy="164529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 flipH="1" rot="5400000">
            <a:off x="7137344" y="337020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 flipH="1" rot="5400000">
            <a:off x="7408955" y="337020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 rot="5400000">
            <a:off x="-729900" y="3291725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330735" y="1249663"/>
            <a:ext cx="36903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1" type="subTitle"/>
          </p:nvPr>
        </p:nvSpPr>
        <p:spPr>
          <a:xfrm>
            <a:off x="4330725" y="2030850"/>
            <a:ext cx="4214400" cy="18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29"/>
          <p:cNvSpPr/>
          <p:nvPr/>
        </p:nvSpPr>
        <p:spPr>
          <a:xfrm>
            <a:off x="-896150" y="-33726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>
            <a:off x="-567945" y="4181037"/>
            <a:ext cx="3220942" cy="161007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-896150" y="-6088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2805275" y="4406469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 rot="5400000">
            <a:off x="7337974" y="-123663"/>
            <a:ext cx="3022674" cy="1510962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320100" y="-879517"/>
            <a:ext cx="3009008" cy="15041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 rot="10800000">
            <a:off x="6329088" y="4286971"/>
            <a:ext cx="3009008" cy="15041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7220829" y="-411028"/>
            <a:ext cx="2406326" cy="120286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 rot="-5400000">
            <a:off x="7974050" y="811350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720000" y="1490963"/>
            <a:ext cx="38520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idx="2" type="body"/>
          </p:nvPr>
        </p:nvSpPr>
        <p:spPr>
          <a:xfrm>
            <a:off x="4705136" y="1490963"/>
            <a:ext cx="37188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500">
                <a:latin typeface="Fjalla One"/>
                <a:ea typeface="Fjalla One"/>
                <a:cs typeface="Fjalla One"/>
                <a:sym typeface="Fjalla On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75148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75148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 rot="-5400000">
            <a:off x="-1009038" y="884792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2" type="title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31"/>
          <p:cNvSpPr txBox="1"/>
          <p:nvPr>
            <p:ph idx="1" type="subTitle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1"/>
          <p:cNvSpPr txBox="1"/>
          <p:nvPr>
            <p:ph idx="3" type="title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31"/>
          <p:cNvSpPr txBox="1"/>
          <p:nvPr>
            <p:ph idx="4" type="subTitle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1"/>
          <p:cNvSpPr txBox="1"/>
          <p:nvPr>
            <p:ph idx="5" type="title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31"/>
          <p:cNvSpPr txBox="1"/>
          <p:nvPr>
            <p:ph idx="6" type="subTitle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-304351" y="-216394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 rot="-5400000">
            <a:off x="7773665" y="587867"/>
            <a:ext cx="2272168" cy="1327749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title"/>
          </p:nvPr>
        </p:nvSpPr>
        <p:spPr>
          <a:xfrm>
            <a:off x="828850" y="36366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828850" y="40308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3" type="title"/>
          </p:nvPr>
        </p:nvSpPr>
        <p:spPr>
          <a:xfrm>
            <a:off x="3451795" y="30042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32"/>
          <p:cNvSpPr txBox="1"/>
          <p:nvPr>
            <p:ph idx="4" type="subTitle"/>
          </p:nvPr>
        </p:nvSpPr>
        <p:spPr>
          <a:xfrm>
            <a:off x="3451796" y="33984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2"/>
          <p:cNvSpPr txBox="1"/>
          <p:nvPr>
            <p:ph idx="5" type="title"/>
          </p:nvPr>
        </p:nvSpPr>
        <p:spPr>
          <a:xfrm>
            <a:off x="6074747" y="36366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32"/>
          <p:cNvSpPr txBox="1"/>
          <p:nvPr>
            <p:ph idx="6" type="subTitle"/>
          </p:nvPr>
        </p:nvSpPr>
        <p:spPr>
          <a:xfrm>
            <a:off x="6074749" y="40308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 rot="5400000">
            <a:off x="7421582" y="347266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 rot="5400000">
            <a:off x="7742399" y="47300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 rot="5400000">
            <a:off x="-837755" y="321172"/>
            <a:ext cx="2272168" cy="1327749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2" type="title"/>
          </p:nvPr>
        </p:nvSpPr>
        <p:spPr>
          <a:xfrm>
            <a:off x="828850" y="3356500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828850" y="3750675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3" type="title"/>
          </p:nvPr>
        </p:nvSpPr>
        <p:spPr>
          <a:xfrm>
            <a:off x="3451795" y="3356500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33"/>
          <p:cNvSpPr txBox="1"/>
          <p:nvPr>
            <p:ph idx="4" type="subTitle"/>
          </p:nvPr>
        </p:nvSpPr>
        <p:spPr>
          <a:xfrm>
            <a:off x="3451796" y="3750675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5" type="title"/>
          </p:nvPr>
        </p:nvSpPr>
        <p:spPr>
          <a:xfrm>
            <a:off x="6074747" y="3356500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33"/>
          <p:cNvSpPr txBox="1"/>
          <p:nvPr>
            <p:ph idx="6" type="subTitle"/>
          </p:nvPr>
        </p:nvSpPr>
        <p:spPr>
          <a:xfrm>
            <a:off x="6074749" y="3750675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>
            <a:off x="-44957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-44957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 rot="5400000">
            <a:off x="7847462" y="4027254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8" name="Google Shape;288;p34"/>
          <p:cNvSpPr txBox="1"/>
          <p:nvPr>
            <p:ph idx="2" type="title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34"/>
          <p:cNvSpPr txBox="1"/>
          <p:nvPr>
            <p:ph idx="1" type="subTitle"/>
          </p:nvPr>
        </p:nvSpPr>
        <p:spPr>
          <a:xfrm>
            <a:off x="6780300" y="33053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4"/>
          <p:cNvSpPr txBox="1"/>
          <p:nvPr>
            <p:ph idx="3" type="title"/>
          </p:nvPr>
        </p:nvSpPr>
        <p:spPr>
          <a:xfrm>
            <a:off x="4782791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34"/>
          <p:cNvSpPr txBox="1"/>
          <p:nvPr>
            <p:ph idx="4" type="subTitle"/>
          </p:nvPr>
        </p:nvSpPr>
        <p:spPr>
          <a:xfrm>
            <a:off x="4782796" y="33053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4"/>
          <p:cNvSpPr txBox="1"/>
          <p:nvPr>
            <p:ph idx="5" type="title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4"/>
          <p:cNvSpPr txBox="1"/>
          <p:nvPr>
            <p:ph idx="6" type="subTitle"/>
          </p:nvPr>
        </p:nvSpPr>
        <p:spPr>
          <a:xfrm>
            <a:off x="787800" y="33052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7" type="title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34"/>
          <p:cNvSpPr txBox="1"/>
          <p:nvPr>
            <p:ph idx="8" type="subTitle"/>
          </p:nvPr>
        </p:nvSpPr>
        <p:spPr>
          <a:xfrm>
            <a:off x="2785292" y="33052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/>
          <p:nvPr/>
        </p:nvSpPr>
        <p:spPr>
          <a:xfrm>
            <a:off x="72544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72544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-271600" y="4603502"/>
            <a:ext cx="1983140" cy="1158854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 rot="-5400000">
            <a:off x="8103167" y="878807"/>
            <a:ext cx="2087277" cy="1219707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 rot="-5400000">
            <a:off x="-793252" y="3853204"/>
            <a:ext cx="1857149" cy="9283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3" name="Google Shape;303;p35"/>
          <p:cNvSpPr txBox="1"/>
          <p:nvPr>
            <p:ph idx="2" type="title"/>
          </p:nvPr>
        </p:nvSpPr>
        <p:spPr>
          <a:xfrm>
            <a:off x="978188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4" name="Google Shape;304;p35"/>
          <p:cNvSpPr txBox="1"/>
          <p:nvPr>
            <p:ph idx="1" type="subTitle"/>
          </p:nvPr>
        </p:nvSpPr>
        <p:spPr>
          <a:xfrm>
            <a:off x="978188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5"/>
          <p:cNvSpPr txBox="1"/>
          <p:nvPr>
            <p:ph idx="3" type="title"/>
          </p:nvPr>
        </p:nvSpPr>
        <p:spPr>
          <a:xfrm>
            <a:off x="3543750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35"/>
          <p:cNvSpPr txBox="1"/>
          <p:nvPr>
            <p:ph idx="4" type="subTitle"/>
          </p:nvPr>
        </p:nvSpPr>
        <p:spPr>
          <a:xfrm>
            <a:off x="3543751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5"/>
          <p:cNvSpPr txBox="1"/>
          <p:nvPr>
            <p:ph idx="5" type="title"/>
          </p:nvPr>
        </p:nvSpPr>
        <p:spPr>
          <a:xfrm>
            <a:off x="978188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5"/>
          <p:cNvSpPr txBox="1"/>
          <p:nvPr>
            <p:ph idx="6" type="subTitle"/>
          </p:nvPr>
        </p:nvSpPr>
        <p:spPr>
          <a:xfrm>
            <a:off x="978188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5"/>
          <p:cNvSpPr txBox="1"/>
          <p:nvPr>
            <p:ph idx="7" type="title"/>
          </p:nvPr>
        </p:nvSpPr>
        <p:spPr>
          <a:xfrm>
            <a:off x="3543750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35"/>
          <p:cNvSpPr txBox="1"/>
          <p:nvPr>
            <p:ph idx="8" type="subTitle"/>
          </p:nvPr>
        </p:nvSpPr>
        <p:spPr>
          <a:xfrm>
            <a:off x="3543751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9" type="title"/>
          </p:nvPr>
        </p:nvSpPr>
        <p:spPr>
          <a:xfrm>
            <a:off x="6109320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35"/>
          <p:cNvSpPr txBox="1"/>
          <p:nvPr>
            <p:ph idx="13" type="subTitle"/>
          </p:nvPr>
        </p:nvSpPr>
        <p:spPr>
          <a:xfrm>
            <a:off x="6109321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5"/>
          <p:cNvSpPr txBox="1"/>
          <p:nvPr>
            <p:ph idx="14" type="title"/>
          </p:nvPr>
        </p:nvSpPr>
        <p:spPr>
          <a:xfrm>
            <a:off x="6109320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35"/>
          <p:cNvSpPr txBox="1"/>
          <p:nvPr>
            <p:ph idx="15" type="subTitle"/>
          </p:nvPr>
        </p:nvSpPr>
        <p:spPr>
          <a:xfrm>
            <a:off x="6109321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7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/>
          <p:nvPr/>
        </p:nvSpPr>
        <p:spPr>
          <a:xfrm>
            <a:off x="72544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72544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-271600" y="4603502"/>
            <a:ext cx="1983140" cy="1158854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 rot="-5400000">
            <a:off x="8103167" y="878807"/>
            <a:ext cx="2087277" cy="1219707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 rot="-5400000">
            <a:off x="-793252" y="3853204"/>
            <a:ext cx="1857149" cy="9283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2" name="Google Shape;322;p36"/>
          <p:cNvSpPr txBox="1"/>
          <p:nvPr>
            <p:ph idx="2" type="title"/>
          </p:nvPr>
        </p:nvSpPr>
        <p:spPr>
          <a:xfrm>
            <a:off x="983076" y="1349761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3" name="Google Shape;323;p36"/>
          <p:cNvSpPr txBox="1"/>
          <p:nvPr>
            <p:ph idx="1" type="subTitle"/>
          </p:nvPr>
        </p:nvSpPr>
        <p:spPr>
          <a:xfrm>
            <a:off x="1157376" y="1944186"/>
            <a:ext cx="1707900" cy="7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3" type="title"/>
          </p:nvPr>
        </p:nvSpPr>
        <p:spPr>
          <a:xfrm>
            <a:off x="3538855" y="1349761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5" name="Google Shape;325;p36"/>
          <p:cNvSpPr txBox="1"/>
          <p:nvPr>
            <p:ph idx="4" type="subTitle"/>
          </p:nvPr>
        </p:nvSpPr>
        <p:spPr>
          <a:xfrm>
            <a:off x="3726955" y="1944186"/>
            <a:ext cx="1680300" cy="7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6"/>
          <p:cNvSpPr txBox="1"/>
          <p:nvPr>
            <p:ph idx="5" type="title"/>
          </p:nvPr>
        </p:nvSpPr>
        <p:spPr>
          <a:xfrm>
            <a:off x="983076" y="3024786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36"/>
          <p:cNvSpPr txBox="1"/>
          <p:nvPr>
            <p:ph idx="6" type="subTitle"/>
          </p:nvPr>
        </p:nvSpPr>
        <p:spPr>
          <a:xfrm>
            <a:off x="983076" y="3617988"/>
            <a:ext cx="2056500" cy="7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7" type="title"/>
          </p:nvPr>
        </p:nvSpPr>
        <p:spPr>
          <a:xfrm>
            <a:off x="3538855" y="3005229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36"/>
          <p:cNvSpPr txBox="1"/>
          <p:nvPr>
            <p:ph idx="8" type="subTitle"/>
          </p:nvPr>
        </p:nvSpPr>
        <p:spPr>
          <a:xfrm>
            <a:off x="3726955" y="3617988"/>
            <a:ext cx="1680300" cy="7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9" type="title"/>
          </p:nvPr>
        </p:nvSpPr>
        <p:spPr>
          <a:xfrm>
            <a:off x="6104424" y="1349761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1" name="Google Shape;331;p36"/>
          <p:cNvSpPr txBox="1"/>
          <p:nvPr>
            <p:ph idx="13" type="subTitle"/>
          </p:nvPr>
        </p:nvSpPr>
        <p:spPr>
          <a:xfrm>
            <a:off x="6292524" y="1944186"/>
            <a:ext cx="1680300" cy="7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6"/>
          <p:cNvSpPr txBox="1"/>
          <p:nvPr>
            <p:ph idx="14" type="title"/>
          </p:nvPr>
        </p:nvSpPr>
        <p:spPr>
          <a:xfrm>
            <a:off x="6104424" y="3005229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3" name="Google Shape;333;p36"/>
          <p:cNvSpPr txBox="1"/>
          <p:nvPr>
            <p:ph idx="15" type="subTitle"/>
          </p:nvPr>
        </p:nvSpPr>
        <p:spPr>
          <a:xfrm>
            <a:off x="6292524" y="3617988"/>
            <a:ext cx="1680300" cy="7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/>
          <p:nvPr/>
        </p:nvSpPr>
        <p:spPr>
          <a:xfrm>
            <a:off x="-456350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-456350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-271600" y="4603502"/>
            <a:ext cx="1983140" cy="1158854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 rot="-5400000">
            <a:off x="7630192" y="330707"/>
            <a:ext cx="2087277" cy="1219707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 rot="-5400000">
            <a:off x="-793252" y="3853204"/>
            <a:ext cx="1857149" cy="9283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1" name="Google Shape;341;p37"/>
          <p:cNvSpPr txBox="1"/>
          <p:nvPr>
            <p:ph idx="2" type="title"/>
          </p:nvPr>
        </p:nvSpPr>
        <p:spPr>
          <a:xfrm>
            <a:off x="2200362" y="23962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37"/>
          <p:cNvSpPr txBox="1"/>
          <p:nvPr>
            <p:ph idx="1" type="subTitle"/>
          </p:nvPr>
        </p:nvSpPr>
        <p:spPr>
          <a:xfrm>
            <a:off x="2200362" y="28168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7"/>
          <p:cNvSpPr txBox="1"/>
          <p:nvPr>
            <p:ph idx="3" type="title"/>
          </p:nvPr>
        </p:nvSpPr>
        <p:spPr>
          <a:xfrm>
            <a:off x="2200375" y="1361575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4" name="Google Shape;344;p37"/>
          <p:cNvSpPr txBox="1"/>
          <p:nvPr>
            <p:ph idx="4" type="subTitle"/>
          </p:nvPr>
        </p:nvSpPr>
        <p:spPr>
          <a:xfrm>
            <a:off x="2200376" y="1782175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7"/>
          <p:cNvSpPr txBox="1"/>
          <p:nvPr>
            <p:ph idx="5" type="title"/>
          </p:nvPr>
        </p:nvSpPr>
        <p:spPr>
          <a:xfrm>
            <a:off x="2200362" y="3430825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37"/>
          <p:cNvSpPr txBox="1"/>
          <p:nvPr>
            <p:ph idx="6" type="subTitle"/>
          </p:nvPr>
        </p:nvSpPr>
        <p:spPr>
          <a:xfrm>
            <a:off x="2200362" y="3851425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37"/>
          <p:cNvSpPr txBox="1"/>
          <p:nvPr>
            <p:ph idx="7" type="title"/>
          </p:nvPr>
        </p:nvSpPr>
        <p:spPr>
          <a:xfrm>
            <a:off x="5881625" y="3430825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37"/>
          <p:cNvSpPr txBox="1"/>
          <p:nvPr>
            <p:ph idx="8" type="subTitle"/>
          </p:nvPr>
        </p:nvSpPr>
        <p:spPr>
          <a:xfrm>
            <a:off x="5881626" y="3851425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7"/>
          <p:cNvSpPr txBox="1"/>
          <p:nvPr>
            <p:ph idx="9" type="title"/>
          </p:nvPr>
        </p:nvSpPr>
        <p:spPr>
          <a:xfrm>
            <a:off x="5881619" y="1361575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37"/>
          <p:cNvSpPr txBox="1"/>
          <p:nvPr>
            <p:ph idx="13" type="subTitle"/>
          </p:nvPr>
        </p:nvSpPr>
        <p:spPr>
          <a:xfrm>
            <a:off x="5881621" y="1782175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idx="14" type="title"/>
          </p:nvPr>
        </p:nvSpPr>
        <p:spPr>
          <a:xfrm>
            <a:off x="5881619" y="23962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37"/>
          <p:cNvSpPr txBox="1"/>
          <p:nvPr>
            <p:ph idx="15" type="subTitle"/>
          </p:nvPr>
        </p:nvSpPr>
        <p:spPr>
          <a:xfrm>
            <a:off x="5881621" y="28168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7"/>
          <p:cNvSpPr/>
          <p:nvPr/>
        </p:nvSpPr>
        <p:spPr>
          <a:xfrm rot="10800000">
            <a:off x="7406424" y="446545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-5400000">
            <a:off x="-1317079" y="126064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-931570" y="3439104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 flipH="1">
            <a:off x="6145150" y="-59664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 flipH="1">
            <a:off x="6145150" y="-868251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 flipH="1" rot="-5400000">
            <a:off x="7198651" y="2319647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 txBox="1"/>
          <p:nvPr>
            <p:ph hasCustomPrompt="1" type="title"/>
          </p:nvPr>
        </p:nvSpPr>
        <p:spPr>
          <a:xfrm>
            <a:off x="2223600" y="764074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38"/>
          <p:cNvSpPr txBox="1"/>
          <p:nvPr>
            <p:ph idx="1" type="subTitle"/>
          </p:nvPr>
        </p:nvSpPr>
        <p:spPr>
          <a:xfrm>
            <a:off x="2223600" y="1394588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2" name="Google Shape;362;p38"/>
          <p:cNvSpPr txBox="1"/>
          <p:nvPr>
            <p:ph hasCustomPrompt="1" idx="2" type="title"/>
          </p:nvPr>
        </p:nvSpPr>
        <p:spPr>
          <a:xfrm>
            <a:off x="2223600" y="204520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" name="Google Shape;363;p38"/>
          <p:cNvSpPr txBox="1"/>
          <p:nvPr>
            <p:ph idx="3" type="subTitle"/>
          </p:nvPr>
        </p:nvSpPr>
        <p:spPr>
          <a:xfrm>
            <a:off x="2223600" y="2680587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hasCustomPrompt="1" idx="4" type="title"/>
          </p:nvPr>
        </p:nvSpPr>
        <p:spPr>
          <a:xfrm>
            <a:off x="2223600" y="33291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" name="Google Shape;365;p38"/>
          <p:cNvSpPr txBox="1"/>
          <p:nvPr>
            <p:ph idx="5" type="subTitle"/>
          </p:nvPr>
        </p:nvSpPr>
        <p:spPr>
          <a:xfrm>
            <a:off x="2223600" y="3966034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2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/>
          <p:nvPr/>
        </p:nvSpPr>
        <p:spPr>
          <a:xfrm rot="-5400000">
            <a:off x="-1551629" y="-98886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 flipH="1" rot="10800000">
            <a:off x="-1225450" y="4019549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 flipH="1" rot="10800000">
            <a:off x="-1225450" y="429116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 flipH="1" rot="10800000">
            <a:off x="6225539" y="-962865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 txBox="1"/>
          <p:nvPr>
            <p:ph hasCustomPrompt="1" type="title"/>
          </p:nvPr>
        </p:nvSpPr>
        <p:spPr>
          <a:xfrm>
            <a:off x="1287150" y="1076576"/>
            <a:ext cx="20805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2" name="Google Shape;372;p39"/>
          <p:cNvSpPr txBox="1"/>
          <p:nvPr>
            <p:ph idx="1" type="subTitle"/>
          </p:nvPr>
        </p:nvSpPr>
        <p:spPr>
          <a:xfrm>
            <a:off x="1287150" y="3057194"/>
            <a:ext cx="2080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1"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3" name="Google Shape;373;p39"/>
          <p:cNvSpPr txBox="1"/>
          <p:nvPr>
            <p:ph hasCustomPrompt="1" idx="2" type="title"/>
          </p:nvPr>
        </p:nvSpPr>
        <p:spPr>
          <a:xfrm>
            <a:off x="3531751" y="1073025"/>
            <a:ext cx="20805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39"/>
          <p:cNvSpPr txBox="1"/>
          <p:nvPr>
            <p:ph idx="3" type="subTitle"/>
          </p:nvPr>
        </p:nvSpPr>
        <p:spPr>
          <a:xfrm>
            <a:off x="3531751" y="3057466"/>
            <a:ext cx="2080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1"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5" name="Google Shape;375;p39"/>
          <p:cNvSpPr txBox="1"/>
          <p:nvPr>
            <p:ph hasCustomPrompt="1" idx="4" type="title"/>
          </p:nvPr>
        </p:nvSpPr>
        <p:spPr>
          <a:xfrm>
            <a:off x="5776351" y="1074112"/>
            <a:ext cx="20805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6" name="Google Shape;376;p39"/>
          <p:cNvSpPr txBox="1"/>
          <p:nvPr>
            <p:ph idx="5" type="subTitle"/>
          </p:nvPr>
        </p:nvSpPr>
        <p:spPr>
          <a:xfrm>
            <a:off x="5776351" y="3060371"/>
            <a:ext cx="2080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1"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7" name="Google Shape;377;p39"/>
          <p:cNvSpPr txBox="1"/>
          <p:nvPr>
            <p:ph idx="6" type="subTitle"/>
          </p:nvPr>
        </p:nvSpPr>
        <p:spPr>
          <a:xfrm>
            <a:off x="1287150" y="3473775"/>
            <a:ext cx="20805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9"/>
          <p:cNvSpPr txBox="1"/>
          <p:nvPr>
            <p:ph idx="7" type="subTitle"/>
          </p:nvPr>
        </p:nvSpPr>
        <p:spPr>
          <a:xfrm>
            <a:off x="3531751" y="3473775"/>
            <a:ext cx="20805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9"/>
          <p:cNvSpPr txBox="1"/>
          <p:nvPr>
            <p:ph idx="8" type="subTitle"/>
          </p:nvPr>
        </p:nvSpPr>
        <p:spPr>
          <a:xfrm>
            <a:off x="5776351" y="3473775"/>
            <a:ext cx="20805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9"/>
          <p:cNvSpPr/>
          <p:nvPr/>
        </p:nvSpPr>
        <p:spPr>
          <a:xfrm rot="5400000">
            <a:off x="7735179" y="3064347"/>
            <a:ext cx="2406326" cy="120286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7348275" y="4356088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40"/>
          <p:cNvGrpSpPr/>
          <p:nvPr/>
        </p:nvGrpSpPr>
        <p:grpSpPr>
          <a:xfrm flipH="1">
            <a:off x="7278000" y="564673"/>
            <a:ext cx="2550133" cy="4014276"/>
            <a:chOff x="-371550" y="1260424"/>
            <a:chExt cx="1666100" cy="2622681"/>
          </a:xfrm>
        </p:grpSpPr>
        <p:sp>
          <p:nvSpPr>
            <p:cNvPr id="384" name="Google Shape;384;p40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40"/>
          <p:cNvSpPr/>
          <p:nvPr/>
        </p:nvSpPr>
        <p:spPr>
          <a:xfrm>
            <a:off x="4622876" y="-294025"/>
            <a:ext cx="4499499" cy="224919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 flipH="1" rot="10800000">
            <a:off x="5585424" y="3705782"/>
            <a:ext cx="3258697" cy="16289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 txBox="1"/>
          <p:nvPr>
            <p:ph type="title"/>
          </p:nvPr>
        </p:nvSpPr>
        <p:spPr>
          <a:xfrm>
            <a:off x="720000" y="375275"/>
            <a:ext cx="3852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9" name="Google Shape;389;p40"/>
          <p:cNvSpPr txBox="1"/>
          <p:nvPr>
            <p:ph idx="1" type="subTitle"/>
          </p:nvPr>
        </p:nvSpPr>
        <p:spPr>
          <a:xfrm>
            <a:off x="720000" y="2435766"/>
            <a:ext cx="3015900" cy="9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0"/>
          <p:cNvSpPr txBox="1"/>
          <p:nvPr/>
        </p:nvSpPr>
        <p:spPr>
          <a:xfrm>
            <a:off x="720000" y="3541550"/>
            <a:ext cx="3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CRÉDITS: Ce modèle de présentation a été créé par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comprenant des icônes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des infographies et des images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0"/>
          <p:cNvSpPr txBox="1"/>
          <p:nvPr>
            <p:ph idx="2" type="subTitle"/>
          </p:nvPr>
        </p:nvSpPr>
        <p:spPr>
          <a:xfrm>
            <a:off x="720000" y="2124375"/>
            <a:ext cx="30159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629135" y="826525"/>
            <a:ext cx="24471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title"/>
          </p:nvPr>
        </p:nvSpPr>
        <p:spPr>
          <a:xfrm>
            <a:off x="5067783" y="2878525"/>
            <a:ext cx="24471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067788" y="3306275"/>
            <a:ext cx="2447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629112" y="1254275"/>
            <a:ext cx="2447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rot="-5400000">
            <a:off x="6980405" y="1606654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-5400000">
            <a:off x="-1317079" y="1708189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 flipH="1">
            <a:off x="-355156" y="-411025"/>
            <a:ext cx="2010947" cy="100522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 flipH="1" rot="5400000">
            <a:off x="-782962" y="610497"/>
            <a:ext cx="1809290" cy="105726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/>
          <p:nvPr/>
        </p:nvSpPr>
        <p:spPr>
          <a:xfrm rot="5400000">
            <a:off x="7847462" y="-362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/>
          <p:nvPr/>
        </p:nvSpPr>
        <p:spPr>
          <a:xfrm>
            <a:off x="72544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72544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-271600" y="4603502"/>
            <a:ext cx="1983140" cy="1158854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 rot="-5400000">
            <a:off x="8103167" y="878807"/>
            <a:ext cx="2087277" cy="1219707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 rot="-5400000">
            <a:off x="-793252" y="3853204"/>
            <a:ext cx="1857149" cy="9283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4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6" name="Google Shape;406;p4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7" name="Google Shape;407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0000" y="1776838"/>
            <a:ext cx="4232400" cy="25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5248475" y="417890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317950" y="905550"/>
            <a:ext cx="4508100" cy="3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8"/>
          <p:cNvGrpSpPr/>
          <p:nvPr/>
        </p:nvGrpSpPr>
        <p:grpSpPr>
          <a:xfrm>
            <a:off x="-371550" y="1260424"/>
            <a:ext cx="1666100" cy="2622681"/>
            <a:chOff x="-371550" y="1260424"/>
            <a:chExt cx="1666100" cy="2622681"/>
          </a:xfrm>
        </p:grpSpPr>
        <p:sp>
          <p:nvSpPr>
            <p:cNvPr id="51" name="Google Shape;51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8"/>
          <p:cNvGrpSpPr/>
          <p:nvPr/>
        </p:nvGrpSpPr>
        <p:grpSpPr>
          <a:xfrm flipH="1">
            <a:off x="7849450" y="1260424"/>
            <a:ext cx="1666100" cy="2622681"/>
            <a:chOff x="-371550" y="1260424"/>
            <a:chExt cx="1666100" cy="2622681"/>
          </a:xfrm>
        </p:grpSpPr>
        <p:sp>
          <p:nvSpPr>
            <p:cNvPr id="54" name="Google Shape;54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rot="10800000">
            <a:off x="3489500" y="-15605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489500" y="4034431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20000" y="1377150"/>
            <a:ext cx="41193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" name="Google Shape;63;p10"/>
          <p:cNvGrpSpPr/>
          <p:nvPr/>
        </p:nvGrpSpPr>
        <p:grpSpPr>
          <a:xfrm rot="5400000">
            <a:off x="1713675" y="-1085451"/>
            <a:ext cx="1666100" cy="2622681"/>
            <a:chOff x="-371550" y="1260424"/>
            <a:chExt cx="1666100" cy="2622681"/>
          </a:xfrm>
        </p:grpSpPr>
        <p:sp>
          <p:nvSpPr>
            <p:cNvPr id="64" name="Google Shape;64;p10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0"/>
          <p:cNvSpPr/>
          <p:nvPr/>
        </p:nvSpPr>
        <p:spPr>
          <a:xfrm flipH="1" rot="10800000">
            <a:off x="608050" y="4188399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b="1"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Cis-476 term project</a:t>
            </a:r>
            <a:endParaRPr/>
          </a:p>
        </p:txBody>
      </p:sp>
      <p:sp>
        <p:nvSpPr>
          <p:cNvPr id="416" name="Google Shape;416;p45"/>
          <p:cNvSpPr txBox="1"/>
          <p:nvPr>
            <p:ph idx="1" type="subTitle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Mohamed Muhsin , Yeha altamimi , Deniz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singleton </a:t>
            </a:r>
            <a:r>
              <a:rPr lang="en"/>
              <a:t>session</a:t>
            </a:r>
            <a:r>
              <a:rPr lang="en"/>
              <a:t> </a:t>
            </a:r>
            <a:endParaRPr/>
          </a:p>
        </p:txBody>
      </p:sp>
      <p:pic>
        <p:nvPicPr>
          <p:cNvPr id="422" name="Google Shape;4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900" y="1143575"/>
            <a:ext cx="4368193" cy="35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</a:t>
            </a:r>
            <a:r>
              <a:rPr lang="en"/>
              <a:t>management</a:t>
            </a:r>
            <a:r>
              <a:rPr lang="en"/>
              <a:t> 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850" y="1161750"/>
            <a:ext cx="53587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and Interactions</a:t>
            </a:r>
            <a:endParaRPr/>
          </a:p>
        </p:txBody>
      </p:sp>
      <p:pic>
        <p:nvPicPr>
          <p:cNvPr id="434" name="Google Shape;4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0" y="1265050"/>
            <a:ext cx="3021250" cy="31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588" y="1224925"/>
            <a:ext cx="27426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750" y="1358954"/>
            <a:ext cx="2693675" cy="3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Generation</a:t>
            </a:r>
            <a:endParaRPr/>
          </a:p>
        </p:txBody>
      </p:sp>
      <p:pic>
        <p:nvPicPr>
          <p:cNvPr id="442" name="Google Shape;4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0" y="1538350"/>
            <a:ext cx="6992550" cy="2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Mask and Unmask</a:t>
            </a:r>
            <a:endParaRPr/>
          </a:p>
        </p:txBody>
      </p:sp>
      <p:pic>
        <p:nvPicPr>
          <p:cNvPr id="448" name="Google Shape;4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25" y="1139425"/>
            <a:ext cx="43680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Password Recovery </a:t>
            </a:r>
            <a:endParaRPr/>
          </a:p>
        </p:txBody>
      </p:sp>
      <p:pic>
        <p:nvPicPr>
          <p:cNvPr id="454" name="Google Shape;4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1211050"/>
            <a:ext cx="48101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>
            <p:ph type="title"/>
          </p:nvPr>
        </p:nvSpPr>
        <p:spPr>
          <a:xfrm>
            <a:off x="720000" y="97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 Diagram</a:t>
            </a:r>
            <a:endParaRPr/>
          </a:p>
        </p:txBody>
      </p:sp>
      <p:pic>
        <p:nvPicPr>
          <p:cNvPr id="460" name="Google Shape;4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75" y="830600"/>
            <a:ext cx="7704000" cy="41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25" y="466763"/>
            <a:ext cx="6926500" cy="43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