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5" r:id="rId8"/>
    <p:sldId id="266" r:id="rId9"/>
    <p:sldId id="260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463385-38C4-4F01-AD3B-EF735CC8CF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6854CBA-B46E-480D-9583-FCA5C0C10CF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%50 Web scraping - %50 .csv data (Total 16 column)</a:t>
          </a:r>
          <a:endParaRPr lang="en-US" dirty="0"/>
        </a:p>
      </dgm:t>
    </dgm:pt>
    <dgm:pt modelId="{23C9C378-C91C-4231-825A-7ED4B2B8CD78}" type="parTrans" cxnId="{B3C48DD6-5142-4F30-A11C-C322B9AC158B}">
      <dgm:prSet/>
      <dgm:spPr/>
      <dgm:t>
        <a:bodyPr/>
        <a:lstStyle/>
        <a:p>
          <a:endParaRPr lang="en-US"/>
        </a:p>
      </dgm:t>
    </dgm:pt>
    <dgm:pt modelId="{6A707A36-69CD-4B71-848E-1B65C2B009D6}" type="sibTrans" cxnId="{B3C48DD6-5142-4F30-A11C-C322B9AC158B}">
      <dgm:prSet/>
      <dgm:spPr/>
      <dgm:t>
        <a:bodyPr/>
        <a:lstStyle/>
        <a:p>
          <a:endParaRPr lang="en-US"/>
        </a:p>
      </dgm:t>
    </dgm:pt>
    <dgm:pt modelId="{ECE35DDC-2102-4F80-BC25-06D1C2C22A8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3 </a:t>
          </a:r>
          <a:r>
            <a:rPr lang="fr-FR" dirty="0" err="1"/>
            <a:t>columns</a:t>
          </a:r>
          <a:r>
            <a:rPr lang="fr-FR" dirty="0"/>
            <a:t> </a:t>
          </a:r>
          <a:r>
            <a:rPr lang="fr-FR" dirty="0" err="1"/>
            <a:t>contain</a:t>
          </a:r>
          <a:r>
            <a:rPr lang="fr-FR" dirty="0"/>
            <a:t> NaN values (Total 181 entries).</a:t>
          </a:r>
          <a:endParaRPr lang="en-US" dirty="0"/>
        </a:p>
      </dgm:t>
    </dgm:pt>
    <dgm:pt modelId="{FA5B4AA8-2B8A-493D-BF47-20FC22377940}" type="parTrans" cxnId="{D6DD10FF-0B0D-4B18-B338-AB1BAD55A059}">
      <dgm:prSet/>
      <dgm:spPr/>
      <dgm:t>
        <a:bodyPr/>
        <a:lstStyle/>
        <a:p>
          <a:endParaRPr lang="en-US"/>
        </a:p>
      </dgm:t>
    </dgm:pt>
    <dgm:pt modelId="{C146A25F-3457-4CC3-B65D-606ED8672C62}" type="sibTrans" cxnId="{D6DD10FF-0B0D-4B18-B338-AB1BAD55A059}">
      <dgm:prSet/>
      <dgm:spPr/>
      <dgm:t>
        <a:bodyPr/>
        <a:lstStyle/>
        <a:p>
          <a:endParaRPr lang="en-US"/>
        </a:p>
      </dgm:t>
    </dgm:pt>
    <dgm:pt modelId="{63682592-0A5A-4BDA-94F9-1B068C94A0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Financial and economic data</a:t>
          </a:r>
          <a:endParaRPr lang="en-US"/>
        </a:p>
      </dgm:t>
    </dgm:pt>
    <dgm:pt modelId="{48D9DFD6-125F-4A18-A56A-97F32B7A9ED2}" type="parTrans" cxnId="{E2D9B2C3-7F46-4A82-AF9B-E889A3312AAA}">
      <dgm:prSet/>
      <dgm:spPr/>
      <dgm:t>
        <a:bodyPr/>
        <a:lstStyle/>
        <a:p>
          <a:endParaRPr lang="en-US"/>
        </a:p>
      </dgm:t>
    </dgm:pt>
    <dgm:pt modelId="{E6B7A792-13FB-462A-AD40-4F8FD2E4350B}" type="sibTrans" cxnId="{E2D9B2C3-7F46-4A82-AF9B-E889A3312AAA}">
      <dgm:prSet/>
      <dgm:spPr/>
      <dgm:t>
        <a:bodyPr/>
        <a:lstStyle/>
        <a:p>
          <a:endParaRPr lang="en-US"/>
        </a:p>
      </dgm:t>
    </dgm:pt>
    <dgm:pt modelId="{FEDD42C5-4A82-4B4D-A2C1-A38FF85A91DB}" type="pres">
      <dgm:prSet presAssocID="{51463385-38C4-4F01-AD3B-EF735CC8CFDB}" presName="root" presStyleCnt="0">
        <dgm:presLayoutVars>
          <dgm:dir/>
          <dgm:resizeHandles val="exact"/>
        </dgm:presLayoutVars>
      </dgm:prSet>
      <dgm:spPr/>
    </dgm:pt>
    <dgm:pt modelId="{555E7341-F705-4599-A809-A01D2BB15D9E}" type="pres">
      <dgm:prSet presAssocID="{36854CBA-B46E-480D-9583-FCA5C0C10CFD}" presName="compNode" presStyleCnt="0"/>
      <dgm:spPr/>
    </dgm:pt>
    <dgm:pt modelId="{0F948E7A-7472-42BC-857E-EDF01297C25D}" type="pres">
      <dgm:prSet presAssocID="{36854CBA-B46E-480D-9583-FCA5C0C10CFD}" presName="bgRect" presStyleLbl="bgShp" presStyleIdx="0" presStyleCnt="3"/>
      <dgm:spPr/>
    </dgm:pt>
    <dgm:pt modelId="{D0BAD2BF-16F4-4D40-8486-FCE9DAEBEAD9}" type="pres">
      <dgm:prSet presAssocID="{36854CBA-B46E-480D-9583-FCA5C0C10C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A5A3B0C-74C0-4DBB-AA74-3A74BFC18680}" type="pres">
      <dgm:prSet presAssocID="{36854CBA-B46E-480D-9583-FCA5C0C10CFD}" presName="spaceRect" presStyleCnt="0"/>
      <dgm:spPr/>
    </dgm:pt>
    <dgm:pt modelId="{9F41CD0A-A139-4837-BCD1-D59A9F90F0FB}" type="pres">
      <dgm:prSet presAssocID="{36854CBA-B46E-480D-9583-FCA5C0C10CFD}" presName="parTx" presStyleLbl="revTx" presStyleIdx="0" presStyleCnt="3">
        <dgm:presLayoutVars>
          <dgm:chMax val="0"/>
          <dgm:chPref val="0"/>
        </dgm:presLayoutVars>
      </dgm:prSet>
      <dgm:spPr/>
    </dgm:pt>
    <dgm:pt modelId="{F6165DDE-750B-4C17-A0D7-37347F3857AD}" type="pres">
      <dgm:prSet presAssocID="{6A707A36-69CD-4B71-848E-1B65C2B009D6}" presName="sibTrans" presStyleCnt="0"/>
      <dgm:spPr/>
    </dgm:pt>
    <dgm:pt modelId="{DC7674D0-8AD4-4E79-BF1B-F52FC6F9739A}" type="pres">
      <dgm:prSet presAssocID="{ECE35DDC-2102-4F80-BC25-06D1C2C22A85}" presName="compNode" presStyleCnt="0"/>
      <dgm:spPr/>
    </dgm:pt>
    <dgm:pt modelId="{0334818A-B706-443D-B7B1-39F7134E63EC}" type="pres">
      <dgm:prSet presAssocID="{ECE35DDC-2102-4F80-BC25-06D1C2C22A85}" presName="bgRect" presStyleLbl="bgShp" presStyleIdx="1" presStyleCnt="3"/>
      <dgm:spPr/>
    </dgm:pt>
    <dgm:pt modelId="{EA8AF00E-1EFF-4852-906E-11213AFBD26F}" type="pres">
      <dgm:prSet presAssocID="{ECE35DDC-2102-4F80-BC25-06D1C2C22A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undwave"/>
        </a:ext>
      </dgm:extLst>
    </dgm:pt>
    <dgm:pt modelId="{5181745F-E559-40A6-8BDF-95D0E7725816}" type="pres">
      <dgm:prSet presAssocID="{ECE35DDC-2102-4F80-BC25-06D1C2C22A85}" presName="spaceRect" presStyleCnt="0"/>
      <dgm:spPr/>
    </dgm:pt>
    <dgm:pt modelId="{C25BBF48-AB99-4491-918E-599922BFC257}" type="pres">
      <dgm:prSet presAssocID="{ECE35DDC-2102-4F80-BC25-06D1C2C22A85}" presName="parTx" presStyleLbl="revTx" presStyleIdx="1" presStyleCnt="3">
        <dgm:presLayoutVars>
          <dgm:chMax val="0"/>
          <dgm:chPref val="0"/>
        </dgm:presLayoutVars>
      </dgm:prSet>
      <dgm:spPr/>
    </dgm:pt>
    <dgm:pt modelId="{536D8009-84FE-4F1C-B169-0B3DC3022FE5}" type="pres">
      <dgm:prSet presAssocID="{C146A25F-3457-4CC3-B65D-606ED8672C62}" presName="sibTrans" presStyleCnt="0"/>
      <dgm:spPr/>
    </dgm:pt>
    <dgm:pt modelId="{CDFAE8EA-5C21-4831-8625-6E6231DBB962}" type="pres">
      <dgm:prSet presAssocID="{63682592-0A5A-4BDA-94F9-1B068C94A089}" presName="compNode" presStyleCnt="0"/>
      <dgm:spPr/>
    </dgm:pt>
    <dgm:pt modelId="{0E10BB6A-1CC9-4D4F-8F9A-E2248C89180D}" type="pres">
      <dgm:prSet presAssocID="{63682592-0A5A-4BDA-94F9-1B068C94A089}" presName="bgRect" presStyleLbl="bgShp" presStyleIdx="2" presStyleCnt="3"/>
      <dgm:spPr/>
    </dgm:pt>
    <dgm:pt modelId="{6B41A523-86A5-45E2-B289-426168F95A36}" type="pres">
      <dgm:prSet presAssocID="{63682592-0A5A-4BDA-94F9-1B068C94A0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6D7E2A0-FACA-495F-977C-4D36F8E1C13D}" type="pres">
      <dgm:prSet presAssocID="{63682592-0A5A-4BDA-94F9-1B068C94A089}" presName="spaceRect" presStyleCnt="0"/>
      <dgm:spPr/>
    </dgm:pt>
    <dgm:pt modelId="{568EA638-D3E8-458A-AC27-2F0CB9E55A1E}" type="pres">
      <dgm:prSet presAssocID="{63682592-0A5A-4BDA-94F9-1B068C94A0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F3F332-1631-4779-88FC-3D2080BF917C}" type="presOf" srcId="{36854CBA-B46E-480D-9583-FCA5C0C10CFD}" destId="{9F41CD0A-A139-4837-BCD1-D59A9F90F0FB}" srcOrd="0" destOrd="0" presId="urn:microsoft.com/office/officeart/2018/2/layout/IconVerticalSolidList"/>
    <dgm:cxn modelId="{3F8C788E-FBD0-4A93-991A-DA002F9D616C}" type="presOf" srcId="{63682592-0A5A-4BDA-94F9-1B068C94A089}" destId="{568EA638-D3E8-458A-AC27-2F0CB9E55A1E}" srcOrd="0" destOrd="0" presId="urn:microsoft.com/office/officeart/2018/2/layout/IconVerticalSolidList"/>
    <dgm:cxn modelId="{D90FC092-13CB-494D-ADE2-65C03BEC6641}" type="presOf" srcId="{51463385-38C4-4F01-AD3B-EF735CC8CFDB}" destId="{FEDD42C5-4A82-4B4D-A2C1-A38FF85A91DB}" srcOrd="0" destOrd="0" presId="urn:microsoft.com/office/officeart/2018/2/layout/IconVerticalSolidList"/>
    <dgm:cxn modelId="{E2D9B2C3-7F46-4A82-AF9B-E889A3312AAA}" srcId="{51463385-38C4-4F01-AD3B-EF735CC8CFDB}" destId="{63682592-0A5A-4BDA-94F9-1B068C94A089}" srcOrd="2" destOrd="0" parTransId="{48D9DFD6-125F-4A18-A56A-97F32B7A9ED2}" sibTransId="{E6B7A792-13FB-462A-AD40-4F8FD2E4350B}"/>
    <dgm:cxn modelId="{B3C48DD6-5142-4F30-A11C-C322B9AC158B}" srcId="{51463385-38C4-4F01-AD3B-EF735CC8CFDB}" destId="{36854CBA-B46E-480D-9583-FCA5C0C10CFD}" srcOrd="0" destOrd="0" parTransId="{23C9C378-C91C-4231-825A-7ED4B2B8CD78}" sibTransId="{6A707A36-69CD-4B71-848E-1B65C2B009D6}"/>
    <dgm:cxn modelId="{91B0C5E1-DBD6-4F83-89C5-18864540BDE7}" type="presOf" srcId="{ECE35DDC-2102-4F80-BC25-06D1C2C22A85}" destId="{C25BBF48-AB99-4491-918E-599922BFC257}" srcOrd="0" destOrd="0" presId="urn:microsoft.com/office/officeart/2018/2/layout/IconVerticalSolidList"/>
    <dgm:cxn modelId="{D6DD10FF-0B0D-4B18-B338-AB1BAD55A059}" srcId="{51463385-38C4-4F01-AD3B-EF735CC8CFDB}" destId="{ECE35DDC-2102-4F80-BC25-06D1C2C22A85}" srcOrd="1" destOrd="0" parTransId="{FA5B4AA8-2B8A-493D-BF47-20FC22377940}" sibTransId="{C146A25F-3457-4CC3-B65D-606ED8672C62}"/>
    <dgm:cxn modelId="{CCC76649-5FB2-403B-A174-B2E30CE39D3E}" type="presParOf" srcId="{FEDD42C5-4A82-4B4D-A2C1-A38FF85A91DB}" destId="{555E7341-F705-4599-A809-A01D2BB15D9E}" srcOrd="0" destOrd="0" presId="urn:microsoft.com/office/officeart/2018/2/layout/IconVerticalSolidList"/>
    <dgm:cxn modelId="{9A242F21-B4C1-4402-9D88-BF722CD34077}" type="presParOf" srcId="{555E7341-F705-4599-A809-A01D2BB15D9E}" destId="{0F948E7A-7472-42BC-857E-EDF01297C25D}" srcOrd="0" destOrd="0" presId="urn:microsoft.com/office/officeart/2018/2/layout/IconVerticalSolidList"/>
    <dgm:cxn modelId="{B13CFF8F-0E79-44B2-93AE-EEBA165DDA2A}" type="presParOf" srcId="{555E7341-F705-4599-A809-A01D2BB15D9E}" destId="{D0BAD2BF-16F4-4D40-8486-FCE9DAEBEAD9}" srcOrd="1" destOrd="0" presId="urn:microsoft.com/office/officeart/2018/2/layout/IconVerticalSolidList"/>
    <dgm:cxn modelId="{51F8240C-6783-41D1-897A-49290A4D3CAF}" type="presParOf" srcId="{555E7341-F705-4599-A809-A01D2BB15D9E}" destId="{0A5A3B0C-74C0-4DBB-AA74-3A74BFC18680}" srcOrd="2" destOrd="0" presId="urn:microsoft.com/office/officeart/2018/2/layout/IconVerticalSolidList"/>
    <dgm:cxn modelId="{C109A27B-97B8-4AD3-A138-365C13EAED22}" type="presParOf" srcId="{555E7341-F705-4599-A809-A01D2BB15D9E}" destId="{9F41CD0A-A139-4837-BCD1-D59A9F90F0FB}" srcOrd="3" destOrd="0" presId="urn:microsoft.com/office/officeart/2018/2/layout/IconVerticalSolidList"/>
    <dgm:cxn modelId="{CAA70EA1-4B4C-4442-A50F-0303D58EABBF}" type="presParOf" srcId="{FEDD42C5-4A82-4B4D-A2C1-A38FF85A91DB}" destId="{F6165DDE-750B-4C17-A0D7-37347F3857AD}" srcOrd="1" destOrd="0" presId="urn:microsoft.com/office/officeart/2018/2/layout/IconVerticalSolidList"/>
    <dgm:cxn modelId="{59E573C2-21BB-4CFC-91E7-0D6D5B605986}" type="presParOf" srcId="{FEDD42C5-4A82-4B4D-A2C1-A38FF85A91DB}" destId="{DC7674D0-8AD4-4E79-BF1B-F52FC6F9739A}" srcOrd="2" destOrd="0" presId="urn:microsoft.com/office/officeart/2018/2/layout/IconVerticalSolidList"/>
    <dgm:cxn modelId="{63579921-28B0-4CE9-BCB8-B857E698CA40}" type="presParOf" srcId="{DC7674D0-8AD4-4E79-BF1B-F52FC6F9739A}" destId="{0334818A-B706-443D-B7B1-39F7134E63EC}" srcOrd="0" destOrd="0" presId="urn:microsoft.com/office/officeart/2018/2/layout/IconVerticalSolidList"/>
    <dgm:cxn modelId="{61073FC7-F753-4EA6-8D70-4496C22488B1}" type="presParOf" srcId="{DC7674D0-8AD4-4E79-BF1B-F52FC6F9739A}" destId="{EA8AF00E-1EFF-4852-906E-11213AFBD26F}" srcOrd="1" destOrd="0" presId="urn:microsoft.com/office/officeart/2018/2/layout/IconVerticalSolidList"/>
    <dgm:cxn modelId="{5EF42B84-5485-4B55-80BE-7B2308126827}" type="presParOf" srcId="{DC7674D0-8AD4-4E79-BF1B-F52FC6F9739A}" destId="{5181745F-E559-40A6-8BDF-95D0E7725816}" srcOrd="2" destOrd="0" presId="urn:microsoft.com/office/officeart/2018/2/layout/IconVerticalSolidList"/>
    <dgm:cxn modelId="{037D26D9-7132-4F23-82B9-78BED3DC297E}" type="presParOf" srcId="{DC7674D0-8AD4-4E79-BF1B-F52FC6F9739A}" destId="{C25BBF48-AB99-4491-918E-599922BFC257}" srcOrd="3" destOrd="0" presId="urn:microsoft.com/office/officeart/2018/2/layout/IconVerticalSolidList"/>
    <dgm:cxn modelId="{3CBE1798-797A-4255-BA5D-EF5BFEC97F0F}" type="presParOf" srcId="{FEDD42C5-4A82-4B4D-A2C1-A38FF85A91DB}" destId="{536D8009-84FE-4F1C-B169-0B3DC3022FE5}" srcOrd="3" destOrd="0" presId="urn:microsoft.com/office/officeart/2018/2/layout/IconVerticalSolidList"/>
    <dgm:cxn modelId="{EBDA3DD9-9F88-4298-851D-E107A28E0723}" type="presParOf" srcId="{FEDD42C5-4A82-4B4D-A2C1-A38FF85A91DB}" destId="{CDFAE8EA-5C21-4831-8625-6E6231DBB962}" srcOrd="4" destOrd="0" presId="urn:microsoft.com/office/officeart/2018/2/layout/IconVerticalSolidList"/>
    <dgm:cxn modelId="{CCD10A71-D136-4C2B-A877-AA474EA21542}" type="presParOf" srcId="{CDFAE8EA-5C21-4831-8625-6E6231DBB962}" destId="{0E10BB6A-1CC9-4D4F-8F9A-E2248C89180D}" srcOrd="0" destOrd="0" presId="urn:microsoft.com/office/officeart/2018/2/layout/IconVerticalSolidList"/>
    <dgm:cxn modelId="{536E35D9-C328-4457-ACF4-3A5AF5D869A2}" type="presParOf" srcId="{CDFAE8EA-5C21-4831-8625-6E6231DBB962}" destId="{6B41A523-86A5-45E2-B289-426168F95A36}" srcOrd="1" destOrd="0" presId="urn:microsoft.com/office/officeart/2018/2/layout/IconVerticalSolidList"/>
    <dgm:cxn modelId="{3EC6E7EE-D3BC-4E73-AAC3-0B0A347E029D}" type="presParOf" srcId="{CDFAE8EA-5C21-4831-8625-6E6231DBB962}" destId="{36D7E2A0-FACA-495F-977C-4D36F8E1C13D}" srcOrd="2" destOrd="0" presId="urn:microsoft.com/office/officeart/2018/2/layout/IconVerticalSolidList"/>
    <dgm:cxn modelId="{11CA4541-1CFC-4291-AE45-730D18D3023A}" type="presParOf" srcId="{CDFAE8EA-5C21-4831-8625-6E6231DBB962}" destId="{568EA638-D3E8-458A-AC27-2F0CB9E55A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4563BD-43EA-4E04-ACAF-87869C94CF9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BADE425-CF68-4834-803B-26D4A1F0A5F9}">
      <dgm:prSet/>
      <dgm:spPr/>
      <dgm:t>
        <a:bodyPr/>
        <a:lstStyle/>
        <a:p>
          <a:r>
            <a:rPr lang="en-GB"/>
            <a:t>Remember 60-20-20 rule</a:t>
          </a:r>
          <a:endParaRPr lang="en-US"/>
        </a:p>
      </dgm:t>
    </dgm:pt>
    <dgm:pt modelId="{64C90283-6E97-4C30-A992-651B506E49B2}" type="parTrans" cxnId="{0A5C2419-8C02-4A5F-9689-5198A23CE3A3}">
      <dgm:prSet/>
      <dgm:spPr/>
      <dgm:t>
        <a:bodyPr/>
        <a:lstStyle/>
        <a:p>
          <a:endParaRPr lang="en-US"/>
        </a:p>
      </dgm:t>
    </dgm:pt>
    <dgm:pt modelId="{4B58F83E-2554-4CDA-AF00-45C71D5DE6BE}" type="sibTrans" cxnId="{0A5C2419-8C02-4A5F-9689-5198A23CE3A3}">
      <dgm:prSet/>
      <dgm:spPr/>
      <dgm:t>
        <a:bodyPr/>
        <a:lstStyle/>
        <a:p>
          <a:endParaRPr lang="en-US"/>
        </a:p>
      </dgm:t>
    </dgm:pt>
    <dgm:pt modelId="{878834D8-3016-451C-B04E-601E8A28189E}">
      <dgm:prSet/>
      <dgm:spPr/>
      <dgm:t>
        <a:bodyPr/>
        <a:lstStyle/>
        <a:p>
          <a:r>
            <a:rPr lang="en-GB"/>
            <a:t>Careful to overfit or underfit</a:t>
          </a:r>
          <a:endParaRPr lang="en-US"/>
        </a:p>
      </dgm:t>
    </dgm:pt>
    <dgm:pt modelId="{46974606-5647-4B8E-BE09-9C58283C8376}" type="parTrans" cxnId="{BA7F6CF5-95D3-4054-A804-FCAB7E5CFA4D}">
      <dgm:prSet/>
      <dgm:spPr/>
      <dgm:t>
        <a:bodyPr/>
        <a:lstStyle/>
        <a:p>
          <a:endParaRPr lang="en-US"/>
        </a:p>
      </dgm:t>
    </dgm:pt>
    <dgm:pt modelId="{73BA33CA-AF8F-4331-9D4A-6A29A299DA3C}" type="sibTrans" cxnId="{BA7F6CF5-95D3-4054-A804-FCAB7E5CFA4D}">
      <dgm:prSet/>
      <dgm:spPr/>
      <dgm:t>
        <a:bodyPr/>
        <a:lstStyle/>
        <a:p>
          <a:endParaRPr lang="en-US"/>
        </a:p>
      </dgm:t>
    </dgm:pt>
    <dgm:pt modelId="{005CCC88-FD82-4F5E-8A16-18F2311B7115}">
      <dgm:prSet/>
      <dgm:spPr/>
      <dgm:t>
        <a:bodyPr/>
        <a:lstStyle/>
        <a:p>
          <a:r>
            <a:rPr lang="en-GB"/>
            <a:t>Feature Engineering</a:t>
          </a:r>
          <a:endParaRPr lang="en-US"/>
        </a:p>
      </dgm:t>
    </dgm:pt>
    <dgm:pt modelId="{9969AFE7-EB79-42BC-8BA5-BF8AC55EAF2C}" type="parTrans" cxnId="{FE734855-8ED4-42B4-9189-EB1ADBC5DB8F}">
      <dgm:prSet/>
      <dgm:spPr/>
      <dgm:t>
        <a:bodyPr/>
        <a:lstStyle/>
        <a:p>
          <a:endParaRPr lang="en-US"/>
        </a:p>
      </dgm:t>
    </dgm:pt>
    <dgm:pt modelId="{C1FB4E58-D9A2-465E-918D-E2CA189DC5F7}" type="sibTrans" cxnId="{FE734855-8ED4-42B4-9189-EB1ADBC5DB8F}">
      <dgm:prSet/>
      <dgm:spPr/>
      <dgm:t>
        <a:bodyPr/>
        <a:lstStyle/>
        <a:p>
          <a:endParaRPr lang="en-US"/>
        </a:p>
      </dgm:t>
    </dgm:pt>
    <dgm:pt modelId="{0A26F60D-423B-46C7-91F5-6EAC802B569E}">
      <dgm:prSet/>
      <dgm:spPr/>
      <dgm:t>
        <a:bodyPr/>
        <a:lstStyle/>
        <a:p>
          <a:r>
            <a:rPr lang="en-GB"/>
            <a:t>Choose best model</a:t>
          </a:r>
          <a:endParaRPr lang="en-US"/>
        </a:p>
      </dgm:t>
    </dgm:pt>
    <dgm:pt modelId="{CC4B97BC-F164-4D99-AEB5-D95C363D0031}" type="parTrans" cxnId="{5126410E-E762-49BD-B11E-44D7261FD279}">
      <dgm:prSet/>
      <dgm:spPr/>
      <dgm:t>
        <a:bodyPr/>
        <a:lstStyle/>
        <a:p>
          <a:endParaRPr lang="en-US"/>
        </a:p>
      </dgm:t>
    </dgm:pt>
    <dgm:pt modelId="{ABB05730-3FC7-487A-A5BE-896A9F837FE9}" type="sibTrans" cxnId="{5126410E-E762-49BD-B11E-44D7261FD279}">
      <dgm:prSet/>
      <dgm:spPr/>
      <dgm:t>
        <a:bodyPr/>
        <a:lstStyle/>
        <a:p>
          <a:endParaRPr lang="en-US"/>
        </a:p>
      </dgm:t>
    </dgm:pt>
    <dgm:pt modelId="{8B59CCFF-E038-4632-BD92-58EA86BDC686}">
      <dgm:prSet/>
      <dgm:spPr/>
      <dgm:t>
        <a:bodyPr/>
        <a:lstStyle/>
        <a:p>
          <a:r>
            <a:rPr lang="en-GB"/>
            <a:t>Develop model</a:t>
          </a:r>
          <a:endParaRPr lang="en-US"/>
        </a:p>
      </dgm:t>
    </dgm:pt>
    <dgm:pt modelId="{62FCEFAB-1B6F-4512-BC2F-229A176E3849}" type="parTrans" cxnId="{24FB6C7C-C8A8-4B38-854B-5E3F348674C7}">
      <dgm:prSet/>
      <dgm:spPr/>
      <dgm:t>
        <a:bodyPr/>
        <a:lstStyle/>
        <a:p>
          <a:endParaRPr lang="en-US"/>
        </a:p>
      </dgm:t>
    </dgm:pt>
    <dgm:pt modelId="{71D07D61-660C-4BE3-8415-16894D13FE00}" type="sibTrans" cxnId="{24FB6C7C-C8A8-4B38-854B-5E3F348674C7}">
      <dgm:prSet/>
      <dgm:spPr/>
      <dgm:t>
        <a:bodyPr/>
        <a:lstStyle/>
        <a:p>
          <a:endParaRPr lang="en-US"/>
        </a:p>
      </dgm:t>
    </dgm:pt>
    <dgm:pt modelId="{092DD589-16C1-46ED-9406-367976BCA99F}" type="pres">
      <dgm:prSet presAssocID="{7C4563BD-43EA-4E04-ACAF-87869C94CF9D}" presName="linear" presStyleCnt="0">
        <dgm:presLayoutVars>
          <dgm:dir/>
          <dgm:animLvl val="lvl"/>
          <dgm:resizeHandles val="exact"/>
        </dgm:presLayoutVars>
      </dgm:prSet>
      <dgm:spPr/>
    </dgm:pt>
    <dgm:pt modelId="{5B23E548-8C25-4186-A2F9-2FA7F64CFC07}" type="pres">
      <dgm:prSet presAssocID="{CBADE425-CF68-4834-803B-26D4A1F0A5F9}" presName="parentLin" presStyleCnt="0"/>
      <dgm:spPr/>
    </dgm:pt>
    <dgm:pt modelId="{31AACB09-D790-4B59-B73B-EC69A9C457E9}" type="pres">
      <dgm:prSet presAssocID="{CBADE425-CF68-4834-803B-26D4A1F0A5F9}" presName="parentLeftMargin" presStyleLbl="node1" presStyleIdx="0" presStyleCnt="5"/>
      <dgm:spPr/>
    </dgm:pt>
    <dgm:pt modelId="{70DAB899-6F57-4979-AFD0-ED043FA90300}" type="pres">
      <dgm:prSet presAssocID="{CBADE425-CF68-4834-803B-26D4A1F0A5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50BC168-C157-4505-BA02-7A908E33A88D}" type="pres">
      <dgm:prSet presAssocID="{CBADE425-CF68-4834-803B-26D4A1F0A5F9}" presName="negativeSpace" presStyleCnt="0"/>
      <dgm:spPr/>
    </dgm:pt>
    <dgm:pt modelId="{079D5EFD-94FA-42C1-B85E-1F16D9B407C8}" type="pres">
      <dgm:prSet presAssocID="{CBADE425-CF68-4834-803B-26D4A1F0A5F9}" presName="childText" presStyleLbl="conFgAcc1" presStyleIdx="0" presStyleCnt="5">
        <dgm:presLayoutVars>
          <dgm:bulletEnabled val="1"/>
        </dgm:presLayoutVars>
      </dgm:prSet>
      <dgm:spPr/>
    </dgm:pt>
    <dgm:pt modelId="{1FC65C41-B096-43AE-9CCB-5F6C09C0388E}" type="pres">
      <dgm:prSet presAssocID="{4B58F83E-2554-4CDA-AF00-45C71D5DE6BE}" presName="spaceBetweenRectangles" presStyleCnt="0"/>
      <dgm:spPr/>
    </dgm:pt>
    <dgm:pt modelId="{C9824006-E759-48E8-9FD9-B56E5CC6D6B7}" type="pres">
      <dgm:prSet presAssocID="{878834D8-3016-451C-B04E-601E8A28189E}" presName="parentLin" presStyleCnt="0"/>
      <dgm:spPr/>
    </dgm:pt>
    <dgm:pt modelId="{CB00C439-1245-4807-AEF3-B73538A11D4E}" type="pres">
      <dgm:prSet presAssocID="{878834D8-3016-451C-B04E-601E8A28189E}" presName="parentLeftMargin" presStyleLbl="node1" presStyleIdx="0" presStyleCnt="5"/>
      <dgm:spPr/>
    </dgm:pt>
    <dgm:pt modelId="{E4A0C6B6-7740-4C98-9809-0FA7E9043E3E}" type="pres">
      <dgm:prSet presAssocID="{878834D8-3016-451C-B04E-601E8A28189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8D7F2DF-1E66-4250-A3D7-CA85CBB1F7A5}" type="pres">
      <dgm:prSet presAssocID="{878834D8-3016-451C-B04E-601E8A28189E}" presName="negativeSpace" presStyleCnt="0"/>
      <dgm:spPr/>
    </dgm:pt>
    <dgm:pt modelId="{B9DA847E-B337-4A19-BE6D-84E7DE47B9AB}" type="pres">
      <dgm:prSet presAssocID="{878834D8-3016-451C-B04E-601E8A28189E}" presName="childText" presStyleLbl="conFgAcc1" presStyleIdx="1" presStyleCnt="5">
        <dgm:presLayoutVars>
          <dgm:bulletEnabled val="1"/>
        </dgm:presLayoutVars>
      </dgm:prSet>
      <dgm:spPr/>
    </dgm:pt>
    <dgm:pt modelId="{A6042F6A-858E-46A4-9371-93BCC3B3FAEA}" type="pres">
      <dgm:prSet presAssocID="{73BA33CA-AF8F-4331-9D4A-6A29A299DA3C}" presName="spaceBetweenRectangles" presStyleCnt="0"/>
      <dgm:spPr/>
    </dgm:pt>
    <dgm:pt modelId="{1A6933A8-86BE-4864-A640-11E56E186F47}" type="pres">
      <dgm:prSet presAssocID="{005CCC88-FD82-4F5E-8A16-18F2311B7115}" presName="parentLin" presStyleCnt="0"/>
      <dgm:spPr/>
    </dgm:pt>
    <dgm:pt modelId="{CB0F2923-CC09-4F4B-AAAC-9E6460520915}" type="pres">
      <dgm:prSet presAssocID="{005CCC88-FD82-4F5E-8A16-18F2311B7115}" presName="parentLeftMargin" presStyleLbl="node1" presStyleIdx="1" presStyleCnt="5"/>
      <dgm:spPr/>
    </dgm:pt>
    <dgm:pt modelId="{5FFF9FCA-1F97-4494-B28A-EFA57A68D7DF}" type="pres">
      <dgm:prSet presAssocID="{005CCC88-FD82-4F5E-8A16-18F2311B711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EF0FC5C-26CD-4826-A2D9-A5B9973865FD}" type="pres">
      <dgm:prSet presAssocID="{005CCC88-FD82-4F5E-8A16-18F2311B7115}" presName="negativeSpace" presStyleCnt="0"/>
      <dgm:spPr/>
    </dgm:pt>
    <dgm:pt modelId="{1AECE11B-0C96-4369-9495-E6D33CDE9879}" type="pres">
      <dgm:prSet presAssocID="{005CCC88-FD82-4F5E-8A16-18F2311B7115}" presName="childText" presStyleLbl="conFgAcc1" presStyleIdx="2" presStyleCnt="5">
        <dgm:presLayoutVars>
          <dgm:bulletEnabled val="1"/>
        </dgm:presLayoutVars>
      </dgm:prSet>
      <dgm:spPr/>
    </dgm:pt>
    <dgm:pt modelId="{47AB3E45-DFA8-4505-9631-6697B0ACD4C0}" type="pres">
      <dgm:prSet presAssocID="{C1FB4E58-D9A2-465E-918D-E2CA189DC5F7}" presName="spaceBetweenRectangles" presStyleCnt="0"/>
      <dgm:spPr/>
    </dgm:pt>
    <dgm:pt modelId="{B68BBC04-91E4-4845-A847-E2F404A22016}" type="pres">
      <dgm:prSet presAssocID="{0A26F60D-423B-46C7-91F5-6EAC802B569E}" presName="parentLin" presStyleCnt="0"/>
      <dgm:spPr/>
    </dgm:pt>
    <dgm:pt modelId="{952A150E-C49E-44D2-B9CB-138BB052789F}" type="pres">
      <dgm:prSet presAssocID="{0A26F60D-423B-46C7-91F5-6EAC802B569E}" presName="parentLeftMargin" presStyleLbl="node1" presStyleIdx="2" presStyleCnt="5"/>
      <dgm:spPr/>
    </dgm:pt>
    <dgm:pt modelId="{DD5BBD5C-9734-48CD-97D7-C7AA8DC2119D}" type="pres">
      <dgm:prSet presAssocID="{0A26F60D-423B-46C7-91F5-6EAC802B569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51E7C6E-286D-4CA8-B88B-7E92DE8190DE}" type="pres">
      <dgm:prSet presAssocID="{0A26F60D-423B-46C7-91F5-6EAC802B569E}" presName="negativeSpace" presStyleCnt="0"/>
      <dgm:spPr/>
    </dgm:pt>
    <dgm:pt modelId="{574CFBF1-B930-4633-A037-6520C6D793C7}" type="pres">
      <dgm:prSet presAssocID="{0A26F60D-423B-46C7-91F5-6EAC802B569E}" presName="childText" presStyleLbl="conFgAcc1" presStyleIdx="3" presStyleCnt="5">
        <dgm:presLayoutVars>
          <dgm:bulletEnabled val="1"/>
        </dgm:presLayoutVars>
      </dgm:prSet>
      <dgm:spPr/>
    </dgm:pt>
    <dgm:pt modelId="{B3C9819A-70FC-45CC-B5AC-079F82CD2A50}" type="pres">
      <dgm:prSet presAssocID="{ABB05730-3FC7-487A-A5BE-896A9F837FE9}" presName="spaceBetweenRectangles" presStyleCnt="0"/>
      <dgm:spPr/>
    </dgm:pt>
    <dgm:pt modelId="{56797105-0485-4E45-B600-0A2C6DD72FAE}" type="pres">
      <dgm:prSet presAssocID="{8B59CCFF-E038-4632-BD92-58EA86BDC686}" presName="parentLin" presStyleCnt="0"/>
      <dgm:spPr/>
    </dgm:pt>
    <dgm:pt modelId="{6539EB7E-9094-4295-8B3F-5D0F10EA4AD4}" type="pres">
      <dgm:prSet presAssocID="{8B59CCFF-E038-4632-BD92-58EA86BDC686}" presName="parentLeftMargin" presStyleLbl="node1" presStyleIdx="3" presStyleCnt="5"/>
      <dgm:spPr/>
    </dgm:pt>
    <dgm:pt modelId="{0BA8D8AE-5C61-4394-9C2F-A148AFD1F614}" type="pres">
      <dgm:prSet presAssocID="{8B59CCFF-E038-4632-BD92-58EA86BDC68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2D03D3E-2A13-422B-A08B-7FA23D3BE041}" type="pres">
      <dgm:prSet presAssocID="{8B59CCFF-E038-4632-BD92-58EA86BDC686}" presName="negativeSpace" presStyleCnt="0"/>
      <dgm:spPr/>
    </dgm:pt>
    <dgm:pt modelId="{D3A32F20-EB3A-44D8-B630-7E0E5FC51849}" type="pres">
      <dgm:prSet presAssocID="{8B59CCFF-E038-4632-BD92-58EA86BDC68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00BDC03-BEF6-4049-B657-58A1D39BDD21}" type="presOf" srcId="{005CCC88-FD82-4F5E-8A16-18F2311B7115}" destId="{5FFF9FCA-1F97-4494-B28A-EFA57A68D7DF}" srcOrd="1" destOrd="0" presId="urn:microsoft.com/office/officeart/2005/8/layout/list1"/>
    <dgm:cxn modelId="{5126410E-E762-49BD-B11E-44D7261FD279}" srcId="{7C4563BD-43EA-4E04-ACAF-87869C94CF9D}" destId="{0A26F60D-423B-46C7-91F5-6EAC802B569E}" srcOrd="3" destOrd="0" parTransId="{CC4B97BC-F164-4D99-AEB5-D95C363D0031}" sibTransId="{ABB05730-3FC7-487A-A5BE-896A9F837FE9}"/>
    <dgm:cxn modelId="{D6772610-9056-49AE-8931-766F85ABE0AB}" type="presOf" srcId="{005CCC88-FD82-4F5E-8A16-18F2311B7115}" destId="{CB0F2923-CC09-4F4B-AAAC-9E6460520915}" srcOrd="0" destOrd="0" presId="urn:microsoft.com/office/officeart/2005/8/layout/list1"/>
    <dgm:cxn modelId="{26A41514-78C6-421D-B014-ACD57C5EE56C}" type="presOf" srcId="{8B59CCFF-E038-4632-BD92-58EA86BDC686}" destId="{6539EB7E-9094-4295-8B3F-5D0F10EA4AD4}" srcOrd="0" destOrd="0" presId="urn:microsoft.com/office/officeart/2005/8/layout/list1"/>
    <dgm:cxn modelId="{0A5C2419-8C02-4A5F-9689-5198A23CE3A3}" srcId="{7C4563BD-43EA-4E04-ACAF-87869C94CF9D}" destId="{CBADE425-CF68-4834-803B-26D4A1F0A5F9}" srcOrd="0" destOrd="0" parTransId="{64C90283-6E97-4C30-A992-651B506E49B2}" sibTransId="{4B58F83E-2554-4CDA-AF00-45C71D5DE6BE}"/>
    <dgm:cxn modelId="{5637945D-D10A-418C-A455-8469097075C9}" type="presOf" srcId="{0A26F60D-423B-46C7-91F5-6EAC802B569E}" destId="{952A150E-C49E-44D2-B9CB-138BB052789F}" srcOrd="0" destOrd="0" presId="urn:microsoft.com/office/officeart/2005/8/layout/list1"/>
    <dgm:cxn modelId="{1050155E-71CA-4397-9BD4-FA2655CB65C9}" type="presOf" srcId="{8B59CCFF-E038-4632-BD92-58EA86BDC686}" destId="{0BA8D8AE-5C61-4394-9C2F-A148AFD1F614}" srcOrd="1" destOrd="0" presId="urn:microsoft.com/office/officeart/2005/8/layout/list1"/>
    <dgm:cxn modelId="{CC5B1C61-BCF0-4CA4-AD2D-DFA38A69D988}" type="presOf" srcId="{CBADE425-CF68-4834-803B-26D4A1F0A5F9}" destId="{31AACB09-D790-4B59-B73B-EC69A9C457E9}" srcOrd="0" destOrd="0" presId="urn:microsoft.com/office/officeart/2005/8/layout/list1"/>
    <dgm:cxn modelId="{B63E3548-C1D7-4B85-91AB-026709E92A38}" type="presOf" srcId="{0A26F60D-423B-46C7-91F5-6EAC802B569E}" destId="{DD5BBD5C-9734-48CD-97D7-C7AA8DC2119D}" srcOrd="1" destOrd="0" presId="urn:microsoft.com/office/officeart/2005/8/layout/list1"/>
    <dgm:cxn modelId="{9FBF7053-1CA5-4008-AC06-643E13CB3BE9}" type="presOf" srcId="{CBADE425-CF68-4834-803B-26D4A1F0A5F9}" destId="{70DAB899-6F57-4979-AFD0-ED043FA90300}" srcOrd="1" destOrd="0" presId="urn:microsoft.com/office/officeart/2005/8/layout/list1"/>
    <dgm:cxn modelId="{FE734855-8ED4-42B4-9189-EB1ADBC5DB8F}" srcId="{7C4563BD-43EA-4E04-ACAF-87869C94CF9D}" destId="{005CCC88-FD82-4F5E-8A16-18F2311B7115}" srcOrd="2" destOrd="0" parTransId="{9969AFE7-EB79-42BC-8BA5-BF8AC55EAF2C}" sibTransId="{C1FB4E58-D9A2-465E-918D-E2CA189DC5F7}"/>
    <dgm:cxn modelId="{D7C03979-2B89-4D23-89AB-A08E1D22CDC3}" type="presOf" srcId="{878834D8-3016-451C-B04E-601E8A28189E}" destId="{CB00C439-1245-4807-AEF3-B73538A11D4E}" srcOrd="0" destOrd="0" presId="urn:microsoft.com/office/officeart/2005/8/layout/list1"/>
    <dgm:cxn modelId="{24FB6C7C-C8A8-4B38-854B-5E3F348674C7}" srcId="{7C4563BD-43EA-4E04-ACAF-87869C94CF9D}" destId="{8B59CCFF-E038-4632-BD92-58EA86BDC686}" srcOrd="4" destOrd="0" parTransId="{62FCEFAB-1B6F-4512-BC2F-229A176E3849}" sibTransId="{71D07D61-660C-4BE3-8415-16894D13FE00}"/>
    <dgm:cxn modelId="{991E74A0-746C-4498-9D5B-FAD7E3057994}" type="presOf" srcId="{878834D8-3016-451C-B04E-601E8A28189E}" destId="{E4A0C6B6-7740-4C98-9809-0FA7E9043E3E}" srcOrd="1" destOrd="0" presId="urn:microsoft.com/office/officeart/2005/8/layout/list1"/>
    <dgm:cxn modelId="{149870BA-FC01-4F8F-B522-91DE2BE4E8EA}" type="presOf" srcId="{7C4563BD-43EA-4E04-ACAF-87869C94CF9D}" destId="{092DD589-16C1-46ED-9406-367976BCA99F}" srcOrd="0" destOrd="0" presId="urn:microsoft.com/office/officeart/2005/8/layout/list1"/>
    <dgm:cxn modelId="{BA7F6CF5-95D3-4054-A804-FCAB7E5CFA4D}" srcId="{7C4563BD-43EA-4E04-ACAF-87869C94CF9D}" destId="{878834D8-3016-451C-B04E-601E8A28189E}" srcOrd="1" destOrd="0" parTransId="{46974606-5647-4B8E-BE09-9C58283C8376}" sibTransId="{73BA33CA-AF8F-4331-9D4A-6A29A299DA3C}"/>
    <dgm:cxn modelId="{81175192-5C39-4524-9AEC-D3D5FB73C610}" type="presParOf" srcId="{092DD589-16C1-46ED-9406-367976BCA99F}" destId="{5B23E548-8C25-4186-A2F9-2FA7F64CFC07}" srcOrd="0" destOrd="0" presId="urn:microsoft.com/office/officeart/2005/8/layout/list1"/>
    <dgm:cxn modelId="{7C1C4648-BC45-4518-81B3-1940A7114405}" type="presParOf" srcId="{5B23E548-8C25-4186-A2F9-2FA7F64CFC07}" destId="{31AACB09-D790-4B59-B73B-EC69A9C457E9}" srcOrd="0" destOrd="0" presId="urn:microsoft.com/office/officeart/2005/8/layout/list1"/>
    <dgm:cxn modelId="{61792870-D097-43D0-A3A4-C4305C8E1AEA}" type="presParOf" srcId="{5B23E548-8C25-4186-A2F9-2FA7F64CFC07}" destId="{70DAB899-6F57-4979-AFD0-ED043FA90300}" srcOrd="1" destOrd="0" presId="urn:microsoft.com/office/officeart/2005/8/layout/list1"/>
    <dgm:cxn modelId="{E6B200EE-8CCE-4C6D-BB63-6B812AB28BEF}" type="presParOf" srcId="{092DD589-16C1-46ED-9406-367976BCA99F}" destId="{150BC168-C157-4505-BA02-7A908E33A88D}" srcOrd="1" destOrd="0" presId="urn:microsoft.com/office/officeart/2005/8/layout/list1"/>
    <dgm:cxn modelId="{ECE215B8-7FC1-4A99-AF52-39ED9E912BC2}" type="presParOf" srcId="{092DD589-16C1-46ED-9406-367976BCA99F}" destId="{079D5EFD-94FA-42C1-B85E-1F16D9B407C8}" srcOrd="2" destOrd="0" presId="urn:microsoft.com/office/officeart/2005/8/layout/list1"/>
    <dgm:cxn modelId="{FF220EE7-C23F-4E28-BCB7-145530AAE1ED}" type="presParOf" srcId="{092DD589-16C1-46ED-9406-367976BCA99F}" destId="{1FC65C41-B096-43AE-9CCB-5F6C09C0388E}" srcOrd="3" destOrd="0" presId="urn:microsoft.com/office/officeart/2005/8/layout/list1"/>
    <dgm:cxn modelId="{4486C91F-B087-4133-8F8A-9DE047640523}" type="presParOf" srcId="{092DD589-16C1-46ED-9406-367976BCA99F}" destId="{C9824006-E759-48E8-9FD9-B56E5CC6D6B7}" srcOrd="4" destOrd="0" presId="urn:microsoft.com/office/officeart/2005/8/layout/list1"/>
    <dgm:cxn modelId="{CFAC9BA5-F9C9-4928-BAFF-D841EA6722B0}" type="presParOf" srcId="{C9824006-E759-48E8-9FD9-B56E5CC6D6B7}" destId="{CB00C439-1245-4807-AEF3-B73538A11D4E}" srcOrd="0" destOrd="0" presId="urn:microsoft.com/office/officeart/2005/8/layout/list1"/>
    <dgm:cxn modelId="{CB0049B4-8B6A-4341-9D9D-C456D28DBF0F}" type="presParOf" srcId="{C9824006-E759-48E8-9FD9-B56E5CC6D6B7}" destId="{E4A0C6B6-7740-4C98-9809-0FA7E9043E3E}" srcOrd="1" destOrd="0" presId="urn:microsoft.com/office/officeart/2005/8/layout/list1"/>
    <dgm:cxn modelId="{F02E625D-9EBA-4464-885D-911400D60310}" type="presParOf" srcId="{092DD589-16C1-46ED-9406-367976BCA99F}" destId="{58D7F2DF-1E66-4250-A3D7-CA85CBB1F7A5}" srcOrd="5" destOrd="0" presId="urn:microsoft.com/office/officeart/2005/8/layout/list1"/>
    <dgm:cxn modelId="{6096E072-48E9-4831-A954-AF9E776CEBFE}" type="presParOf" srcId="{092DD589-16C1-46ED-9406-367976BCA99F}" destId="{B9DA847E-B337-4A19-BE6D-84E7DE47B9AB}" srcOrd="6" destOrd="0" presId="urn:microsoft.com/office/officeart/2005/8/layout/list1"/>
    <dgm:cxn modelId="{19DE3253-CE9E-4407-A963-9E0593E736F5}" type="presParOf" srcId="{092DD589-16C1-46ED-9406-367976BCA99F}" destId="{A6042F6A-858E-46A4-9371-93BCC3B3FAEA}" srcOrd="7" destOrd="0" presId="urn:microsoft.com/office/officeart/2005/8/layout/list1"/>
    <dgm:cxn modelId="{4DCB42F2-C6D7-4CD5-B4E2-7D338A45C694}" type="presParOf" srcId="{092DD589-16C1-46ED-9406-367976BCA99F}" destId="{1A6933A8-86BE-4864-A640-11E56E186F47}" srcOrd="8" destOrd="0" presId="urn:microsoft.com/office/officeart/2005/8/layout/list1"/>
    <dgm:cxn modelId="{D9373E9C-6577-4C6F-9359-98EC7676A842}" type="presParOf" srcId="{1A6933A8-86BE-4864-A640-11E56E186F47}" destId="{CB0F2923-CC09-4F4B-AAAC-9E6460520915}" srcOrd="0" destOrd="0" presId="urn:microsoft.com/office/officeart/2005/8/layout/list1"/>
    <dgm:cxn modelId="{78B600EE-563D-44B8-8132-139123255CE2}" type="presParOf" srcId="{1A6933A8-86BE-4864-A640-11E56E186F47}" destId="{5FFF9FCA-1F97-4494-B28A-EFA57A68D7DF}" srcOrd="1" destOrd="0" presId="urn:microsoft.com/office/officeart/2005/8/layout/list1"/>
    <dgm:cxn modelId="{934BDB80-CFF2-4412-BA18-9A52C31CCD3B}" type="presParOf" srcId="{092DD589-16C1-46ED-9406-367976BCA99F}" destId="{BEF0FC5C-26CD-4826-A2D9-A5B9973865FD}" srcOrd="9" destOrd="0" presId="urn:microsoft.com/office/officeart/2005/8/layout/list1"/>
    <dgm:cxn modelId="{9090DE29-238E-4636-9FD1-39A7B6AF09CB}" type="presParOf" srcId="{092DD589-16C1-46ED-9406-367976BCA99F}" destId="{1AECE11B-0C96-4369-9495-E6D33CDE9879}" srcOrd="10" destOrd="0" presId="urn:microsoft.com/office/officeart/2005/8/layout/list1"/>
    <dgm:cxn modelId="{771584F9-06A6-453E-AE56-1C24000AB8C0}" type="presParOf" srcId="{092DD589-16C1-46ED-9406-367976BCA99F}" destId="{47AB3E45-DFA8-4505-9631-6697B0ACD4C0}" srcOrd="11" destOrd="0" presId="urn:microsoft.com/office/officeart/2005/8/layout/list1"/>
    <dgm:cxn modelId="{E92F54ED-DB05-4020-A44F-E1831A9E10E4}" type="presParOf" srcId="{092DD589-16C1-46ED-9406-367976BCA99F}" destId="{B68BBC04-91E4-4845-A847-E2F404A22016}" srcOrd="12" destOrd="0" presId="urn:microsoft.com/office/officeart/2005/8/layout/list1"/>
    <dgm:cxn modelId="{C01B1211-F7AF-4807-B5CC-40C739D5650A}" type="presParOf" srcId="{B68BBC04-91E4-4845-A847-E2F404A22016}" destId="{952A150E-C49E-44D2-B9CB-138BB052789F}" srcOrd="0" destOrd="0" presId="urn:microsoft.com/office/officeart/2005/8/layout/list1"/>
    <dgm:cxn modelId="{CB7C14E7-65F9-406C-AB91-CA1271D0A69D}" type="presParOf" srcId="{B68BBC04-91E4-4845-A847-E2F404A22016}" destId="{DD5BBD5C-9734-48CD-97D7-C7AA8DC2119D}" srcOrd="1" destOrd="0" presId="urn:microsoft.com/office/officeart/2005/8/layout/list1"/>
    <dgm:cxn modelId="{D640D0DC-E9E6-4B07-BF0B-E971A9DFF848}" type="presParOf" srcId="{092DD589-16C1-46ED-9406-367976BCA99F}" destId="{051E7C6E-286D-4CA8-B88B-7E92DE8190DE}" srcOrd="13" destOrd="0" presId="urn:microsoft.com/office/officeart/2005/8/layout/list1"/>
    <dgm:cxn modelId="{56B04E30-648E-444E-A710-64DD7219213D}" type="presParOf" srcId="{092DD589-16C1-46ED-9406-367976BCA99F}" destId="{574CFBF1-B930-4633-A037-6520C6D793C7}" srcOrd="14" destOrd="0" presId="urn:microsoft.com/office/officeart/2005/8/layout/list1"/>
    <dgm:cxn modelId="{788F2E3E-3E14-42DB-A623-EF44D667A291}" type="presParOf" srcId="{092DD589-16C1-46ED-9406-367976BCA99F}" destId="{B3C9819A-70FC-45CC-B5AC-079F82CD2A50}" srcOrd="15" destOrd="0" presId="urn:microsoft.com/office/officeart/2005/8/layout/list1"/>
    <dgm:cxn modelId="{F32001E0-7E52-4815-939A-5302C76814F1}" type="presParOf" srcId="{092DD589-16C1-46ED-9406-367976BCA99F}" destId="{56797105-0485-4E45-B600-0A2C6DD72FAE}" srcOrd="16" destOrd="0" presId="urn:microsoft.com/office/officeart/2005/8/layout/list1"/>
    <dgm:cxn modelId="{3152B217-5AA3-48FC-A2C7-05F7F2EC030A}" type="presParOf" srcId="{56797105-0485-4E45-B600-0A2C6DD72FAE}" destId="{6539EB7E-9094-4295-8B3F-5D0F10EA4AD4}" srcOrd="0" destOrd="0" presId="urn:microsoft.com/office/officeart/2005/8/layout/list1"/>
    <dgm:cxn modelId="{495B9195-1365-453F-A047-9A55A152892E}" type="presParOf" srcId="{56797105-0485-4E45-B600-0A2C6DD72FAE}" destId="{0BA8D8AE-5C61-4394-9C2F-A148AFD1F614}" srcOrd="1" destOrd="0" presId="urn:microsoft.com/office/officeart/2005/8/layout/list1"/>
    <dgm:cxn modelId="{C99E9835-6DFE-4F31-86D0-B40DF186A383}" type="presParOf" srcId="{092DD589-16C1-46ED-9406-367976BCA99F}" destId="{C2D03D3E-2A13-422B-A08B-7FA23D3BE041}" srcOrd="17" destOrd="0" presId="urn:microsoft.com/office/officeart/2005/8/layout/list1"/>
    <dgm:cxn modelId="{5790CAC6-1B8B-4581-BF11-DCD728A20B68}" type="presParOf" srcId="{092DD589-16C1-46ED-9406-367976BCA99F}" destId="{D3A32F20-EB3A-44D8-B630-7E0E5FC5184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24693C-0171-4A19-B907-BE22B9966B4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021A8B-3D53-4A17-963B-AF5F83690B01}">
      <dgm:prSet/>
      <dgm:spPr/>
      <dgm:t>
        <a:bodyPr/>
        <a:lstStyle/>
        <a:p>
          <a:r>
            <a:rPr lang="en-GB" dirty="0"/>
            <a:t>Before change : r^2 = 0.84</a:t>
          </a:r>
          <a:endParaRPr lang="en-US" dirty="0"/>
        </a:p>
      </dgm:t>
    </dgm:pt>
    <dgm:pt modelId="{0BE82229-7102-44AF-93D3-E924E873F23C}" type="parTrans" cxnId="{6F271547-E59A-4E47-84D8-7A9BBA831B7F}">
      <dgm:prSet/>
      <dgm:spPr/>
      <dgm:t>
        <a:bodyPr/>
        <a:lstStyle/>
        <a:p>
          <a:endParaRPr lang="en-US"/>
        </a:p>
      </dgm:t>
    </dgm:pt>
    <dgm:pt modelId="{2627902C-5A09-499C-824E-862B580C7355}" type="sibTrans" cxnId="{6F271547-E59A-4E47-84D8-7A9BBA831B7F}">
      <dgm:prSet/>
      <dgm:spPr/>
      <dgm:t>
        <a:bodyPr/>
        <a:lstStyle/>
        <a:p>
          <a:endParaRPr lang="en-US"/>
        </a:p>
      </dgm:t>
    </dgm:pt>
    <dgm:pt modelId="{8B936437-F5B4-4F30-824C-4B9D69E9F0BE}">
      <dgm:prSet/>
      <dgm:spPr/>
      <dgm:t>
        <a:bodyPr/>
        <a:lstStyle/>
        <a:p>
          <a:r>
            <a:rPr lang="en-GB" dirty="0"/>
            <a:t>After change : r^2 = 0.88</a:t>
          </a:r>
          <a:endParaRPr lang="en-US" dirty="0"/>
        </a:p>
      </dgm:t>
    </dgm:pt>
    <dgm:pt modelId="{4499C19D-E525-412A-8566-8DD4D86ED69F}" type="parTrans" cxnId="{10D43930-37E4-47D0-AE99-C1DA2B55A19C}">
      <dgm:prSet/>
      <dgm:spPr/>
      <dgm:t>
        <a:bodyPr/>
        <a:lstStyle/>
        <a:p>
          <a:endParaRPr lang="en-US"/>
        </a:p>
      </dgm:t>
    </dgm:pt>
    <dgm:pt modelId="{259C9CE3-700B-4D72-8371-9E1F333464AA}" type="sibTrans" cxnId="{10D43930-37E4-47D0-AE99-C1DA2B55A19C}">
      <dgm:prSet/>
      <dgm:spPr/>
      <dgm:t>
        <a:bodyPr/>
        <a:lstStyle/>
        <a:p>
          <a:endParaRPr lang="en-US"/>
        </a:p>
      </dgm:t>
    </dgm:pt>
    <dgm:pt modelId="{3713F977-335D-4221-B941-5B1290FE76CC}" type="pres">
      <dgm:prSet presAssocID="{E924693C-0171-4A19-B907-BE22B9966B4A}" presName="linear" presStyleCnt="0">
        <dgm:presLayoutVars>
          <dgm:dir/>
          <dgm:animLvl val="lvl"/>
          <dgm:resizeHandles val="exact"/>
        </dgm:presLayoutVars>
      </dgm:prSet>
      <dgm:spPr/>
    </dgm:pt>
    <dgm:pt modelId="{04DBAEC7-32E6-47A8-B9CB-65A5B3501069}" type="pres">
      <dgm:prSet presAssocID="{7F021A8B-3D53-4A17-963B-AF5F83690B01}" presName="parentLin" presStyleCnt="0"/>
      <dgm:spPr/>
    </dgm:pt>
    <dgm:pt modelId="{962FA80F-3D04-40AA-AB04-3A72E58DB273}" type="pres">
      <dgm:prSet presAssocID="{7F021A8B-3D53-4A17-963B-AF5F83690B01}" presName="parentLeftMargin" presStyleLbl="node1" presStyleIdx="0" presStyleCnt="2"/>
      <dgm:spPr/>
    </dgm:pt>
    <dgm:pt modelId="{63E0AF67-B65B-403F-BC56-907482630EFF}" type="pres">
      <dgm:prSet presAssocID="{7F021A8B-3D53-4A17-963B-AF5F83690B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7D2885-EE87-40CC-ACBA-0BA9A054FA7B}" type="pres">
      <dgm:prSet presAssocID="{7F021A8B-3D53-4A17-963B-AF5F83690B01}" presName="negativeSpace" presStyleCnt="0"/>
      <dgm:spPr/>
    </dgm:pt>
    <dgm:pt modelId="{8716C132-8D01-4BBB-ADB9-7D556DE8D9C6}" type="pres">
      <dgm:prSet presAssocID="{7F021A8B-3D53-4A17-963B-AF5F83690B01}" presName="childText" presStyleLbl="conFgAcc1" presStyleIdx="0" presStyleCnt="2">
        <dgm:presLayoutVars>
          <dgm:bulletEnabled val="1"/>
        </dgm:presLayoutVars>
      </dgm:prSet>
      <dgm:spPr/>
    </dgm:pt>
    <dgm:pt modelId="{995C5330-0559-43A8-80F0-0D830BDA43AD}" type="pres">
      <dgm:prSet presAssocID="{2627902C-5A09-499C-824E-862B580C7355}" presName="spaceBetweenRectangles" presStyleCnt="0"/>
      <dgm:spPr/>
    </dgm:pt>
    <dgm:pt modelId="{5C088036-91F0-4DB1-95D4-D9F23B6DD750}" type="pres">
      <dgm:prSet presAssocID="{8B936437-F5B4-4F30-824C-4B9D69E9F0BE}" presName="parentLin" presStyleCnt="0"/>
      <dgm:spPr/>
    </dgm:pt>
    <dgm:pt modelId="{6B770250-DD17-41B3-A23B-8B57398C9786}" type="pres">
      <dgm:prSet presAssocID="{8B936437-F5B4-4F30-824C-4B9D69E9F0BE}" presName="parentLeftMargin" presStyleLbl="node1" presStyleIdx="0" presStyleCnt="2"/>
      <dgm:spPr/>
    </dgm:pt>
    <dgm:pt modelId="{7BC02E6A-A8AC-43EF-AC49-B41D4BA415D9}" type="pres">
      <dgm:prSet presAssocID="{8B936437-F5B4-4F30-824C-4B9D69E9F0B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C30E3CC-1F24-44DF-B907-14DB6635E194}" type="pres">
      <dgm:prSet presAssocID="{8B936437-F5B4-4F30-824C-4B9D69E9F0BE}" presName="negativeSpace" presStyleCnt="0"/>
      <dgm:spPr/>
    </dgm:pt>
    <dgm:pt modelId="{AD2E9E7F-4F8D-49D9-B654-06225F44D9FC}" type="pres">
      <dgm:prSet presAssocID="{8B936437-F5B4-4F30-824C-4B9D69E9F0B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1CC7E1C-AEE9-479F-994B-CBCAD4E76909}" type="presOf" srcId="{7F021A8B-3D53-4A17-963B-AF5F83690B01}" destId="{63E0AF67-B65B-403F-BC56-907482630EFF}" srcOrd="1" destOrd="0" presId="urn:microsoft.com/office/officeart/2005/8/layout/list1"/>
    <dgm:cxn modelId="{8DF95722-2131-465F-AA81-66B2D9008AF0}" type="presOf" srcId="{7F021A8B-3D53-4A17-963B-AF5F83690B01}" destId="{962FA80F-3D04-40AA-AB04-3A72E58DB273}" srcOrd="0" destOrd="0" presId="urn:microsoft.com/office/officeart/2005/8/layout/list1"/>
    <dgm:cxn modelId="{BE58CB2E-0616-48F9-A508-0EC3F3A8776F}" type="presOf" srcId="{8B936437-F5B4-4F30-824C-4B9D69E9F0BE}" destId="{6B770250-DD17-41B3-A23B-8B57398C9786}" srcOrd="0" destOrd="0" presId="urn:microsoft.com/office/officeart/2005/8/layout/list1"/>
    <dgm:cxn modelId="{10D43930-37E4-47D0-AE99-C1DA2B55A19C}" srcId="{E924693C-0171-4A19-B907-BE22B9966B4A}" destId="{8B936437-F5B4-4F30-824C-4B9D69E9F0BE}" srcOrd="1" destOrd="0" parTransId="{4499C19D-E525-412A-8566-8DD4D86ED69F}" sibTransId="{259C9CE3-700B-4D72-8371-9E1F333464AA}"/>
    <dgm:cxn modelId="{4450ED5F-2906-429E-986C-D04F5D3E1EF0}" type="presOf" srcId="{E924693C-0171-4A19-B907-BE22B9966B4A}" destId="{3713F977-335D-4221-B941-5B1290FE76CC}" srcOrd="0" destOrd="0" presId="urn:microsoft.com/office/officeart/2005/8/layout/list1"/>
    <dgm:cxn modelId="{6F271547-E59A-4E47-84D8-7A9BBA831B7F}" srcId="{E924693C-0171-4A19-B907-BE22B9966B4A}" destId="{7F021A8B-3D53-4A17-963B-AF5F83690B01}" srcOrd="0" destOrd="0" parTransId="{0BE82229-7102-44AF-93D3-E924E873F23C}" sibTransId="{2627902C-5A09-499C-824E-862B580C7355}"/>
    <dgm:cxn modelId="{682323C7-8381-4D7D-B04A-26326E216D18}" type="presOf" srcId="{8B936437-F5B4-4F30-824C-4B9D69E9F0BE}" destId="{7BC02E6A-A8AC-43EF-AC49-B41D4BA415D9}" srcOrd="1" destOrd="0" presId="urn:microsoft.com/office/officeart/2005/8/layout/list1"/>
    <dgm:cxn modelId="{0B6F3003-F777-4AFA-B67D-08DF343E7E6B}" type="presParOf" srcId="{3713F977-335D-4221-B941-5B1290FE76CC}" destId="{04DBAEC7-32E6-47A8-B9CB-65A5B3501069}" srcOrd="0" destOrd="0" presId="urn:microsoft.com/office/officeart/2005/8/layout/list1"/>
    <dgm:cxn modelId="{A7FE2FBA-5D60-4DF5-9A14-8358A61C968A}" type="presParOf" srcId="{04DBAEC7-32E6-47A8-B9CB-65A5B3501069}" destId="{962FA80F-3D04-40AA-AB04-3A72E58DB273}" srcOrd="0" destOrd="0" presId="urn:microsoft.com/office/officeart/2005/8/layout/list1"/>
    <dgm:cxn modelId="{1123079F-2F0F-4A0A-A535-339407F7EE60}" type="presParOf" srcId="{04DBAEC7-32E6-47A8-B9CB-65A5B3501069}" destId="{63E0AF67-B65B-403F-BC56-907482630EFF}" srcOrd="1" destOrd="0" presId="urn:microsoft.com/office/officeart/2005/8/layout/list1"/>
    <dgm:cxn modelId="{6F59512F-3498-4DDE-BF30-695004AAF1C1}" type="presParOf" srcId="{3713F977-335D-4221-B941-5B1290FE76CC}" destId="{447D2885-EE87-40CC-ACBA-0BA9A054FA7B}" srcOrd="1" destOrd="0" presId="urn:microsoft.com/office/officeart/2005/8/layout/list1"/>
    <dgm:cxn modelId="{8D00EED7-AA16-4366-90A9-2E6B1212C2FE}" type="presParOf" srcId="{3713F977-335D-4221-B941-5B1290FE76CC}" destId="{8716C132-8D01-4BBB-ADB9-7D556DE8D9C6}" srcOrd="2" destOrd="0" presId="urn:microsoft.com/office/officeart/2005/8/layout/list1"/>
    <dgm:cxn modelId="{2637D2B6-9645-44B6-BE9E-FFFB8B3934C2}" type="presParOf" srcId="{3713F977-335D-4221-B941-5B1290FE76CC}" destId="{995C5330-0559-43A8-80F0-0D830BDA43AD}" srcOrd="3" destOrd="0" presId="urn:microsoft.com/office/officeart/2005/8/layout/list1"/>
    <dgm:cxn modelId="{4C458070-3F07-4AAC-82C1-70A9909D1850}" type="presParOf" srcId="{3713F977-335D-4221-B941-5B1290FE76CC}" destId="{5C088036-91F0-4DB1-95D4-D9F23B6DD750}" srcOrd="4" destOrd="0" presId="urn:microsoft.com/office/officeart/2005/8/layout/list1"/>
    <dgm:cxn modelId="{BD076BCA-C204-4CFB-B2FE-E242630F79A7}" type="presParOf" srcId="{5C088036-91F0-4DB1-95D4-D9F23B6DD750}" destId="{6B770250-DD17-41B3-A23B-8B57398C9786}" srcOrd="0" destOrd="0" presId="urn:microsoft.com/office/officeart/2005/8/layout/list1"/>
    <dgm:cxn modelId="{F5015F57-DEFB-44E6-B8FF-A8580E417CFA}" type="presParOf" srcId="{5C088036-91F0-4DB1-95D4-D9F23B6DD750}" destId="{7BC02E6A-A8AC-43EF-AC49-B41D4BA415D9}" srcOrd="1" destOrd="0" presId="urn:microsoft.com/office/officeart/2005/8/layout/list1"/>
    <dgm:cxn modelId="{23BAA079-F84E-49D8-AB8A-321E96D9DED6}" type="presParOf" srcId="{3713F977-335D-4221-B941-5B1290FE76CC}" destId="{2C30E3CC-1F24-44DF-B907-14DB6635E194}" srcOrd="5" destOrd="0" presId="urn:microsoft.com/office/officeart/2005/8/layout/list1"/>
    <dgm:cxn modelId="{35DF77CE-8069-4D75-A60F-AD9DA2848B67}" type="presParOf" srcId="{3713F977-335D-4221-B941-5B1290FE76CC}" destId="{AD2E9E7F-4F8D-49D9-B654-06225F44D9F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95269E-9F44-4460-9481-1508D601239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10D5F9-791F-4039-88BC-0D9760F32B3E}">
      <dgm:prSet/>
      <dgm:spPr/>
      <dgm:t>
        <a:bodyPr/>
        <a:lstStyle/>
        <a:p>
          <a:r>
            <a:rPr lang="en-GB" dirty="0"/>
            <a:t>In its original form and only 5 columns : R^2=0.809 </a:t>
          </a:r>
          <a:endParaRPr lang="en-US" dirty="0"/>
        </a:p>
      </dgm:t>
    </dgm:pt>
    <dgm:pt modelId="{386D5C01-21D8-495F-9C40-8185AF4B4FF9}" type="parTrans" cxnId="{A9B55A02-E3B1-4813-87F0-B9D77B7854FB}">
      <dgm:prSet/>
      <dgm:spPr/>
      <dgm:t>
        <a:bodyPr/>
        <a:lstStyle/>
        <a:p>
          <a:endParaRPr lang="en-US"/>
        </a:p>
      </dgm:t>
    </dgm:pt>
    <dgm:pt modelId="{9AFB91B5-5C20-46B8-BC27-58900837DCAB}" type="sibTrans" cxnId="{A9B55A02-E3B1-4813-87F0-B9D77B7854F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5FADC4C-1AB6-4E41-99FE-F49CC3AE6222}">
      <dgm:prSet/>
      <dgm:spPr/>
      <dgm:t>
        <a:bodyPr/>
        <a:lstStyle/>
        <a:p>
          <a:r>
            <a:rPr lang="en-GB" dirty="0"/>
            <a:t>Second try (11 column):  R^2 0.84</a:t>
          </a:r>
          <a:endParaRPr lang="en-US" dirty="0"/>
        </a:p>
      </dgm:t>
    </dgm:pt>
    <dgm:pt modelId="{E7853709-F537-4B58-AFC5-B0C0AACED910}" type="parTrans" cxnId="{A44D6940-D526-456F-80BF-2CD188D53CAE}">
      <dgm:prSet/>
      <dgm:spPr/>
      <dgm:t>
        <a:bodyPr/>
        <a:lstStyle/>
        <a:p>
          <a:endParaRPr lang="en-US"/>
        </a:p>
      </dgm:t>
    </dgm:pt>
    <dgm:pt modelId="{8D966260-70D5-4732-BCA7-E010386F70DF}" type="sibTrans" cxnId="{A44D6940-D526-456F-80BF-2CD188D53CA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58F3387-B483-4242-AEE0-167AD0C61670}">
      <dgm:prSet/>
      <dgm:spPr/>
      <dgm:t>
        <a:bodyPr/>
        <a:lstStyle/>
        <a:p>
          <a:r>
            <a:rPr lang="en-GB" dirty="0"/>
            <a:t>Validation try : too close each one (Lineer:0.86 Ridge: 0.862 Poly:0.86 , Lasso: 0.82</a:t>
          </a:r>
          <a:endParaRPr lang="en-US" dirty="0"/>
        </a:p>
      </dgm:t>
    </dgm:pt>
    <dgm:pt modelId="{5D560A3F-79CB-4A6A-A036-12C6B1E43D01}" type="parTrans" cxnId="{75F0EF20-F583-4313-BB0D-BFC0E93A7C8E}">
      <dgm:prSet/>
      <dgm:spPr/>
      <dgm:t>
        <a:bodyPr/>
        <a:lstStyle/>
        <a:p>
          <a:endParaRPr lang="en-US"/>
        </a:p>
      </dgm:t>
    </dgm:pt>
    <dgm:pt modelId="{10FA950F-37EC-4067-BC76-35B2B71C27C1}" type="sibTrans" cxnId="{75F0EF20-F583-4313-BB0D-BFC0E93A7C8E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D64FE110-6689-48A6-B651-1FFFAE9494AE}" type="pres">
      <dgm:prSet presAssocID="{8E95269E-9F44-4460-9481-1508D6012394}" presName="Name0" presStyleCnt="0">
        <dgm:presLayoutVars>
          <dgm:animLvl val="lvl"/>
          <dgm:resizeHandles val="exact"/>
        </dgm:presLayoutVars>
      </dgm:prSet>
      <dgm:spPr/>
    </dgm:pt>
    <dgm:pt modelId="{ABD92E54-2BB3-4E5D-A6CE-4BDE9F1C5B36}" type="pres">
      <dgm:prSet presAssocID="{F610D5F9-791F-4039-88BC-0D9760F32B3E}" presName="compositeNode" presStyleCnt="0">
        <dgm:presLayoutVars>
          <dgm:bulletEnabled val="1"/>
        </dgm:presLayoutVars>
      </dgm:prSet>
      <dgm:spPr/>
    </dgm:pt>
    <dgm:pt modelId="{DAA9BB73-6998-4636-8A5E-0933C0E4E214}" type="pres">
      <dgm:prSet presAssocID="{F610D5F9-791F-4039-88BC-0D9760F32B3E}" presName="bgRect" presStyleLbl="bgAccFollowNode1" presStyleIdx="0" presStyleCnt="3"/>
      <dgm:spPr/>
    </dgm:pt>
    <dgm:pt modelId="{B90A1E4B-9110-4590-821E-189FA9D10735}" type="pres">
      <dgm:prSet presAssocID="{9AFB91B5-5C20-46B8-BC27-58900837DCA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8F1E1BF-2212-42AE-997E-51FE3FA21D59}" type="pres">
      <dgm:prSet presAssocID="{F610D5F9-791F-4039-88BC-0D9760F32B3E}" presName="bottomLine" presStyleLbl="alignNode1" presStyleIdx="1" presStyleCnt="6">
        <dgm:presLayoutVars/>
      </dgm:prSet>
      <dgm:spPr/>
    </dgm:pt>
    <dgm:pt modelId="{E83CC0CC-41C0-4459-ABFA-92FF9F66642F}" type="pres">
      <dgm:prSet presAssocID="{F610D5F9-791F-4039-88BC-0D9760F32B3E}" presName="nodeText" presStyleLbl="bgAccFollowNode1" presStyleIdx="0" presStyleCnt="3">
        <dgm:presLayoutVars>
          <dgm:bulletEnabled val="1"/>
        </dgm:presLayoutVars>
      </dgm:prSet>
      <dgm:spPr/>
    </dgm:pt>
    <dgm:pt modelId="{E5537835-C881-488A-BE9E-0B48B2A03509}" type="pres">
      <dgm:prSet presAssocID="{9AFB91B5-5C20-46B8-BC27-58900837DCAB}" presName="sibTrans" presStyleCnt="0"/>
      <dgm:spPr/>
    </dgm:pt>
    <dgm:pt modelId="{C1165135-DD29-41A2-BEC4-6C6B46A851DE}" type="pres">
      <dgm:prSet presAssocID="{E5FADC4C-1AB6-4E41-99FE-F49CC3AE6222}" presName="compositeNode" presStyleCnt="0">
        <dgm:presLayoutVars>
          <dgm:bulletEnabled val="1"/>
        </dgm:presLayoutVars>
      </dgm:prSet>
      <dgm:spPr/>
    </dgm:pt>
    <dgm:pt modelId="{7F6E1A77-311C-4F1C-AE5F-8C137C72AD7E}" type="pres">
      <dgm:prSet presAssocID="{E5FADC4C-1AB6-4E41-99FE-F49CC3AE6222}" presName="bgRect" presStyleLbl="bgAccFollowNode1" presStyleIdx="1" presStyleCnt="3"/>
      <dgm:spPr/>
    </dgm:pt>
    <dgm:pt modelId="{1656CC69-3F09-436D-995E-8049BC55FD97}" type="pres">
      <dgm:prSet presAssocID="{8D966260-70D5-4732-BCA7-E010386F70D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C0E94C1-FBE6-464C-91D4-0234D7DC3855}" type="pres">
      <dgm:prSet presAssocID="{E5FADC4C-1AB6-4E41-99FE-F49CC3AE6222}" presName="bottomLine" presStyleLbl="alignNode1" presStyleIdx="3" presStyleCnt="6">
        <dgm:presLayoutVars/>
      </dgm:prSet>
      <dgm:spPr/>
    </dgm:pt>
    <dgm:pt modelId="{F500945E-7B59-4EE2-A56C-7DAAFD66C929}" type="pres">
      <dgm:prSet presAssocID="{E5FADC4C-1AB6-4E41-99FE-F49CC3AE6222}" presName="nodeText" presStyleLbl="bgAccFollowNode1" presStyleIdx="1" presStyleCnt="3">
        <dgm:presLayoutVars>
          <dgm:bulletEnabled val="1"/>
        </dgm:presLayoutVars>
      </dgm:prSet>
      <dgm:spPr/>
    </dgm:pt>
    <dgm:pt modelId="{2EA577BC-E9BD-4538-88DB-ADCA9A544C44}" type="pres">
      <dgm:prSet presAssocID="{8D966260-70D5-4732-BCA7-E010386F70DF}" presName="sibTrans" presStyleCnt="0"/>
      <dgm:spPr/>
    </dgm:pt>
    <dgm:pt modelId="{C3E8B3AF-1E55-4863-A9BB-9444FF6E6E7A}" type="pres">
      <dgm:prSet presAssocID="{658F3387-B483-4242-AEE0-167AD0C61670}" presName="compositeNode" presStyleCnt="0">
        <dgm:presLayoutVars>
          <dgm:bulletEnabled val="1"/>
        </dgm:presLayoutVars>
      </dgm:prSet>
      <dgm:spPr/>
    </dgm:pt>
    <dgm:pt modelId="{11A9A518-5971-40CF-9CC8-93F32ABB7B4A}" type="pres">
      <dgm:prSet presAssocID="{658F3387-B483-4242-AEE0-167AD0C61670}" presName="bgRect" presStyleLbl="bgAccFollowNode1" presStyleIdx="2" presStyleCnt="3"/>
      <dgm:spPr/>
    </dgm:pt>
    <dgm:pt modelId="{0B62BB0E-26C0-4604-AEF2-50DF75E9F3D9}" type="pres">
      <dgm:prSet presAssocID="{10FA950F-37EC-4067-BC76-35B2B71C27C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61BF569-6038-4A0F-8568-010E8AA3F44C}" type="pres">
      <dgm:prSet presAssocID="{658F3387-B483-4242-AEE0-167AD0C61670}" presName="bottomLine" presStyleLbl="alignNode1" presStyleIdx="5" presStyleCnt="6">
        <dgm:presLayoutVars/>
      </dgm:prSet>
      <dgm:spPr/>
    </dgm:pt>
    <dgm:pt modelId="{16B8005C-23F9-443D-9F65-7D6B48E7702C}" type="pres">
      <dgm:prSet presAssocID="{658F3387-B483-4242-AEE0-167AD0C6167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F9D1E01-F0F6-447E-B2C7-401C4C55E5B3}" type="presOf" srcId="{658F3387-B483-4242-AEE0-167AD0C61670}" destId="{11A9A518-5971-40CF-9CC8-93F32ABB7B4A}" srcOrd="0" destOrd="0" presId="urn:microsoft.com/office/officeart/2016/7/layout/BasicLinearProcessNumbered"/>
    <dgm:cxn modelId="{A9B55A02-E3B1-4813-87F0-B9D77B7854FB}" srcId="{8E95269E-9F44-4460-9481-1508D6012394}" destId="{F610D5F9-791F-4039-88BC-0D9760F32B3E}" srcOrd="0" destOrd="0" parTransId="{386D5C01-21D8-495F-9C40-8185AF4B4FF9}" sibTransId="{9AFB91B5-5C20-46B8-BC27-58900837DCAB}"/>
    <dgm:cxn modelId="{204AF30D-AF07-484F-874E-CB9973C35107}" type="presOf" srcId="{8D966260-70D5-4732-BCA7-E010386F70DF}" destId="{1656CC69-3F09-436D-995E-8049BC55FD97}" srcOrd="0" destOrd="0" presId="urn:microsoft.com/office/officeart/2016/7/layout/BasicLinearProcessNumbered"/>
    <dgm:cxn modelId="{82D8A21B-9769-441B-BBF8-E193E4B98631}" type="presOf" srcId="{F610D5F9-791F-4039-88BC-0D9760F32B3E}" destId="{E83CC0CC-41C0-4459-ABFA-92FF9F66642F}" srcOrd="1" destOrd="0" presId="urn:microsoft.com/office/officeart/2016/7/layout/BasicLinearProcessNumbered"/>
    <dgm:cxn modelId="{75F0EF20-F583-4313-BB0D-BFC0E93A7C8E}" srcId="{8E95269E-9F44-4460-9481-1508D6012394}" destId="{658F3387-B483-4242-AEE0-167AD0C61670}" srcOrd="2" destOrd="0" parTransId="{5D560A3F-79CB-4A6A-A036-12C6B1E43D01}" sibTransId="{10FA950F-37EC-4067-BC76-35B2B71C27C1}"/>
    <dgm:cxn modelId="{A44D6940-D526-456F-80BF-2CD188D53CAE}" srcId="{8E95269E-9F44-4460-9481-1508D6012394}" destId="{E5FADC4C-1AB6-4E41-99FE-F49CC3AE6222}" srcOrd="1" destOrd="0" parTransId="{E7853709-F537-4B58-AFC5-B0C0AACED910}" sibTransId="{8D966260-70D5-4732-BCA7-E010386F70DF}"/>
    <dgm:cxn modelId="{5720EB41-84E7-4F3E-95F3-B63DD9FB6DDD}" type="presOf" srcId="{8E95269E-9F44-4460-9481-1508D6012394}" destId="{D64FE110-6689-48A6-B651-1FFFAE9494AE}" srcOrd="0" destOrd="0" presId="urn:microsoft.com/office/officeart/2016/7/layout/BasicLinearProcessNumbered"/>
    <dgm:cxn modelId="{D2DF8165-1764-4B90-B043-6F08E516F8D2}" type="presOf" srcId="{9AFB91B5-5C20-46B8-BC27-58900837DCAB}" destId="{B90A1E4B-9110-4590-821E-189FA9D10735}" srcOrd="0" destOrd="0" presId="urn:microsoft.com/office/officeart/2016/7/layout/BasicLinearProcessNumbered"/>
    <dgm:cxn modelId="{CC923391-D6A2-4903-98C5-E11A4959C937}" type="presOf" srcId="{E5FADC4C-1AB6-4E41-99FE-F49CC3AE6222}" destId="{7F6E1A77-311C-4F1C-AE5F-8C137C72AD7E}" srcOrd="0" destOrd="0" presId="urn:microsoft.com/office/officeart/2016/7/layout/BasicLinearProcessNumbered"/>
    <dgm:cxn modelId="{0B23A691-ED05-4196-9AAD-4A3EDD451F34}" type="presOf" srcId="{F610D5F9-791F-4039-88BC-0D9760F32B3E}" destId="{DAA9BB73-6998-4636-8A5E-0933C0E4E214}" srcOrd="0" destOrd="0" presId="urn:microsoft.com/office/officeart/2016/7/layout/BasicLinearProcessNumbered"/>
    <dgm:cxn modelId="{9C5D0EB4-833F-4210-9957-C9D8C6400DC1}" type="presOf" srcId="{658F3387-B483-4242-AEE0-167AD0C61670}" destId="{16B8005C-23F9-443D-9F65-7D6B48E7702C}" srcOrd="1" destOrd="0" presId="urn:microsoft.com/office/officeart/2016/7/layout/BasicLinearProcessNumbered"/>
    <dgm:cxn modelId="{79BCEBC8-79C6-4373-AA72-2C79D400AB28}" type="presOf" srcId="{10FA950F-37EC-4067-BC76-35B2B71C27C1}" destId="{0B62BB0E-26C0-4604-AEF2-50DF75E9F3D9}" srcOrd="0" destOrd="0" presId="urn:microsoft.com/office/officeart/2016/7/layout/BasicLinearProcessNumbered"/>
    <dgm:cxn modelId="{2C32F5EF-6821-4676-ADF9-0075785CAC84}" type="presOf" srcId="{E5FADC4C-1AB6-4E41-99FE-F49CC3AE6222}" destId="{F500945E-7B59-4EE2-A56C-7DAAFD66C929}" srcOrd="1" destOrd="0" presId="urn:microsoft.com/office/officeart/2016/7/layout/BasicLinearProcessNumbered"/>
    <dgm:cxn modelId="{10B7F57B-314F-41DB-A3FD-87B14FD0F3FA}" type="presParOf" srcId="{D64FE110-6689-48A6-B651-1FFFAE9494AE}" destId="{ABD92E54-2BB3-4E5D-A6CE-4BDE9F1C5B36}" srcOrd="0" destOrd="0" presId="urn:microsoft.com/office/officeart/2016/7/layout/BasicLinearProcessNumbered"/>
    <dgm:cxn modelId="{259F2709-E92E-4FEC-8DF9-1CC2676B2CEC}" type="presParOf" srcId="{ABD92E54-2BB3-4E5D-A6CE-4BDE9F1C5B36}" destId="{DAA9BB73-6998-4636-8A5E-0933C0E4E214}" srcOrd="0" destOrd="0" presId="urn:microsoft.com/office/officeart/2016/7/layout/BasicLinearProcessNumbered"/>
    <dgm:cxn modelId="{F7AB1803-9E84-4005-9240-01838D7A27D5}" type="presParOf" srcId="{ABD92E54-2BB3-4E5D-A6CE-4BDE9F1C5B36}" destId="{B90A1E4B-9110-4590-821E-189FA9D10735}" srcOrd="1" destOrd="0" presId="urn:microsoft.com/office/officeart/2016/7/layout/BasicLinearProcessNumbered"/>
    <dgm:cxn modelId="{F0600DBC-7163-4435-9170-9EA05F861D9E}" type="presParOf" srcId="{ABD92E54-2BB3-4E5D-A6CE-4BDE9F1C5B36}" destId="{08F1E1BF-2212-42AE-997E-51FE3FA21D59}" srcOrd="2" destOrd="0" presId="urn:microsoft.com/office/officeart/2016/7/layout/BasicLinearProcessNumbered"/>
    <dgm:cxn modelId="{56C06344-F815-4C19-A411-9B4C80073139}" type="presParOf" srcId="{ABD92E54-2BB3-4E5D-A6CE-4BDE9F1C5B36}" destId="{E83CC0CC-41C0-4459-ABFA-92FF9F66642F}" srcOrd="3" destOrd="0" presId="urn:microsoft.com/office/officeart/2016/7/layout/BasicLinearProcessNumbered"/>
    <dgm:cxn modelId="{F5C66571-7EF3-4DA5-87A7-F92A81D9E3E4}" type="presParOf" srcId="{D64FE110-6689-48A6-B651-1FFFAE9494AE}" destId="{E5537835-C881-488A-BE9E-0B48B2A03509}" srcOrd="1" destOrd="0" presId="urn:microsoft.com/office/officeart/2016/7/layout/BasicLinearProcessNumbered"/>
    <dgm:cxn modelId="{452F3AB2-CF03-4668-85D7-8353FA4ED25A}" type="presParOf" srcId="{D64FE110-6689-48A6-B651-1FFFAE9494AE}" destId="{C1165135-DD29-41A2-BEC4-6C6B46A851DE}" srcOrd="2" destOrd="0" presId="urn:microsoft.com/office/officeart/2016/7/layout/BasicLinearProcessNumbered"/>
    <dgm:cxn modelId="{7284AF0D-C395-4101-825F-A8DBAF7E26EE}" type="presParOf" srcId="{C1165135-DD29-41A2-BEC4-6C6B46A851DE}" destId="{7F6E1A77-311C-4F1C-AE5F-8C137C72AD7E}" srcOrd="0" destOrd="0" presId="urn:microsoft.com/office/officeart/2016/7/layout/BasicLinearProcessNumbered"/>
    <dgm:cxn modelId="{2C3B3B4C-0F58-4518-952C-52A5A9189E26}" type="presParOf" srcId="{C1165135-DD29-41A2-BEC4-6C6B46A851DE}" destId="{1656CC69-3F09-436D-995E-8049BC55FD97}" srcOrd="1" destOrd="0" presId="urn:microsoft.com/office/officeart/2016/7/layout/BasicLinearProcessNumbered"/>
    <dgm:cxn modelId="{08646C7F-9F27-49AC-829E-13D4D1485F47}" type="presParOf" srcId="{C1165135-DD29-41A2-BEC4-6C6B46A851DE}" destId="{4C0E94C1-FBE6-464C-91D4-0234D7DC3855}" srcOrd="2" destOrd="0" presId="urn:microsoft.com/office/officeart/2016/7/layout/BasicLinearProcessNumbered"/>
    <dgm:cxn modelId="{1AD20644-8610-4C3B-AE16-4567C4556C8F}" type="presParOf" srcId="{C1165135-DD29-41A2-BEC4-6C6B46A851DE}" destId="{F500945E-7B59-4EE2-A56C-7DAAFD66C929}" srcOrd="3" destOrd="0" presId="urn:microsoft.com/office/officeart/2016/7/layout/BasicLinearProcessNumbered"/>
    <dgm:cxn modelId="{EB298837-9D73-41B0-B1B5-95FCCF90F3AA}" type="presParOf" srcId="{D64FE110-6689-48A6-B651-1FFFAE9494AE}" destId="{2EA577BC-E9BD-4538-88DB-ADCA9A544C44}" srcOrd="3" destOrd="0" presId="urn:microsoft.com/office/officeart/2016/7/layout/BasicLinearProcessNumbered"/>
    <dgm:cxn modelId="{F431FFA5-A082-4EF7-BC1A-AAE86AE0ADCD}" type="presParOf" srcId="{D64FE110-6689-48A6-B651-1FFFAE9494AE}" destId="{C3E8B3AF-1E55-4863-A9BB-9444FF6E6E7A}" srcOrd="4" destOrd="0" presId="urn:microsoft.com/office/officeart/2016/7/layout/BasicLinearProcessNumbered"/>
    <dgm:cxn modelId="{3E146674-95A5-4B92-AF73-7506D6465226}" type="presParOf" srcId="{C3E8B3AF-1E55-4863-A9BB-9444FF6E6E7A}" destId="{11A9A518-5971-40CF-9CC8-93F32ABB7B4A}" srcOrd="0" destOrd="0" presId="urn:microsoft.com/office/officeart/2016/7/layout/BasicLinearProcessNumbered"/>
    <dgm:cxn modelId="{B871CE69-10F8-4C43-B013-DD803F896DD9}" type="presParOf" srcId="{C3E8B3AF-1E55-4863-A9BB-9444FF6E6E7A}" destId="{0B62BB0E-26C0-4604-AEF2-50DF75E9F3D9}" srcOrd="1" destOrd="0" presId="urn:microsoft.com/office/officeart/2016/7/layout/BasicLinearProcessNumbered"/>
    <dgm:cxn modelId="{35B47D04-0E23-46A9-8CE5-DEE66373D495}" type="presParOf" srcId="{C3E8B3AF-1E55-4863-A9BB-9444FF6E6E7A}" destId="{261BF569-6038-4A0F-8568-010E8AA3F44C}" srcOrd="2" destOrd="0" presId="urn:microsoft.com/office/officeart/2016/7/layout/BasicLinearProcessNumbered"/>
    <dgm:cxn modelId="{9983F208-C5D2-4A97-A3CC-6836D2E3EC45}" type="presParOf" srcId="{C3E8B3AF-1E55-4863-A9BB-9444FF6E6E7A}" destId="{16B8005C-23F9-443D-9F65-7D6B48E7702C}" srcOrd="3" destOrd="0" presId="urn:microsoft.com/office/officeart/2016/7/layout/BasicLinear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48E7A-7472-42BC-857E-EDF01297C25D}">
      <dsp:nvSpPr>
        <dsp:cNvPr id="0" name=""/>
        <dsp:cNvSpPr/>
      </dsp:nvSpPr>
      <dsp:spPr>
        <a:xfrm>
          <a:off x="0" y="676"/>
          <a:ext cx="6812280" cy="1582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AD2BF-16F4-4D40-8486-FCE9DAEBEAD9}">
      <dsp:nvSpPr>
        <dsp:cNvPr id="0" name=""/>
        <dsp:cNvSpPr/>
      </dsp:nvSpPr>
      <dsp:spPr>
        <a:xfrm>
          <a:off x="478806" y="356813"/>
          <a:ext cx="870557" cy="870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1CD0A-A139-4837-BCD1-D59A9F90F0FB}">
      <dsp:nvSpPr>
        <dsp:cNvPr id="0" name=""/>
        <dsp:cNvSpPr/>
      </dsp:nvSpPr>
      <dsp:spPr>
        <a:xfrm>
          <a:off x="1828170" y="676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%50 Web scraping - %50 .csv data (Total 16 column)</a:t>
          </a:r>
          <a:endParaRPr lang="en-US" sz="2500" kern="1200" dirty="0"/>
        </a:p>
      </dsp:txBody>
      <dsp:txXfrm>
        <a:off x="1828170" y="676"/>
        <a:ext cx="4984109" cy="1582831"/>
      </dsp:txXfrm>
    </dsp:sp>
    <dsp:sp modelId="{0334818A-B706-443D-B7B1-39F7134E63EC}">
      <dsp:nvSpPr>
        <dsp:cNvPr id="0" name=""/>
        <dsp:cNvSpPr/>
      </dsp:nvSpPr>
      <dsp:spPr>
        <a:xfrm>
          <a:off x="0" y="1979216"/>
          <a:ext cx="6812280" cy="1582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AF00E-1EFF-4852-906E-11213AFBD26F}">
      <dsp:nvSpPr>
        <dsp:cNvPr id="0" name=""/>
        <dsp:cNvSpPr/>
      </dsp:nvSpPr>
      <dsp:spPr>
        <a:xfrm>
          <a:off x="478806" y="2335353"/>
          <a:ext cx="870557" cy="870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BBF48-AB99-4491-918E-599922BFC257}">
      <dsp:nvSpPr>
        <dsp:cNvPr id="0" name=""/>
        <dsp:cNvSpPr/>
      </dsp:nvSpPr>
      <dsp:spPr>
        <a:xfrm>
          <a:off x="1828170" y="1979216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3 </a:t>
          </a:r>
          <a:r>
            <a:rPr lang="fr-FR" sz="2500" kern="1200" dirty="0" err="1"/>
            <a:t>columns</a:t>
          </a:r>
          <a:r>
            <a:rPr lang="fr-FR" sz="2500" kern="1200" dirty="0"/>
            <a:t> </a:t>
          </a:r>
          <a:r>
            <a:rPr lang="fr-FR" sz="2500" kern="1200" dirty="0" err="1"/>
            <a:t>contain</a:t>
          </a:r>
          <a:r>
            <a:rPr lang="fr-FR" sz="2500" kern="1200" dirty="0"/>
            <a:t> NaN values (Total 181 entries).</a:t>
          </a:r>
          <a:endParaRPr lang="en-US" sz="2500" kern="1200" dirty="0"/>
        </a:p>
      </dsp:txBody>
      <dsp:txXfrm>
        <a:off x="1828170" y="1979216"/>
        <a:ext cx="4984109" cy="1582831"/>
      </dsp:txXfrm>
    </dsp:sp>
    <dsp:sp modelId="{0E10BB6A-1CC9-4D4F-8F9A-E2248C89180D}">
      <dsp:nvSpPr>
        <dsp:cNvPr id="0" name=""/>
        <dsp:cNvSpPr/>
      </dsp:nvSpPr>
      <dsp:spPr>
        <a:xfrm>
          <a:off x="0" y="3957755"/>
          <a:ext cx="6812280" cy="1582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1A523-86A5-45E2-B289-426168F95A36}">
      <dsp:nvSpPr>
        <dsp:cNvPr id="0" name=""/>
        <dsp:cNvSpPr/>
      </dsp:nvSpPr>
      <dsp:spPr>
        <a:xfrm>
          <a:off x="478806" y="4313892"/>
          <a:ext cx="870557" cy="870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EA638-D3E8-458A-AC27-2F0CB9E55A1E}">
      <dsp:nvSpPr>
        <dsp:cNvPr id="0" name=""/>
        <dsp:cNvSpPr/>
      </dsp:nvSpPr>
      <dsp:spPr>
        <a:xfrm>
          <a:off x="1828170" y="3957755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Financial and economic data</a:t>
          </a:r>
          <a:endParaRPr lang="en-US" sz="2500" kern="1200"/>
        </a:p>
      </dsp:txBody>
      <dsp:txXfrm>
        <a:off x="1828170" y="3957755"/>
        <a:ext cx="4984109" cy="1582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D5EFD-94FA-42C1-B85E-1F16D9B407C8}">
      <dsp:nvSpPr>
        <dsp:cNvPr id="0" name=""/>
        <dsp:cNvSpPr/>
      </dsp:nvSpPr>
      <dsp:spPr>
        <a:xfrm>
          <a:off x="0" y="454356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AB899-6F57-4979-AFD0-ED043FA90300}">
      <dsp:nvSpPr>
        <dsp:cNvPr id="0" name=""/>
        <dsp:cNvSpPr/>
      </dsp:nvSpPr>
      <dsp:spPr>
        <a:xfrm>
          <a:off x="318211" y="100116"/>
          <a:ext cx="4454956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Remember 60-20-20 rule</a:t>
          </a:r>
          <a:endParaRPr lang="en-US" sz="2400" kern="1200"/>
        </a:p>
      </dsp:txBody>
      <dsp:txXfrm>
        <a:off x="352796" y="134701"/>
        <a:ext cx="4385786" cy="639310"/>
      </dsp:txXfrm>
    </dsp:sp>
    <dsp:sp modelId="{B9DA847E-B337-4A19-BE6D-84E7DE47B9AB}">
      <dsp:nvSpPr>
        <dsp:cNvPr id="0" name=""/>
        <dsp:cNvSpPr/>
      </dsp:nvSpPr>
      <dsp:spPr>
        <a:xfrm>
          <a:off x="0" y="1542996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0C6B6-7740-4C98-9809-0FA7E9043E3E}">
      <dsp:nvSpPr>
        <dsp:cNvPr id="0" name=""/>
        <dsp:cNvSpPr/>
      </dsp:nvSpPr>
      <dsp:spPr>
        <a:xfrm>
          <a:off x="318211" y="1188756"/>
          <a:ext cx="4454956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Careful to overfit or underfit</a:t>
          </a:r>
          <a:endParaRPr lang="en-US" sz="2400" kern="1200"/>
        </a:p>
      </dsp:txBody>
      <dsp:txXfrm>
        <a:off x="352796" y="1223341"/>
        <a:ext cx="4385786" cy="639310"/>
      </dsp:txXfrm>
    </dsp:sp>
    <dsp:sp modelId="{1AECE11B-0C96-4369-9495-E6D33CDE9879}">
      <dsp:nvSpPr>
        <dsp:cNvPr id="0" name=""/>
        <dsp:cNvSpPr/>
      </dsp:nvSpPr>
      <dsp:spPr>
        <a:xfrm>
          <a:off x="0" y="2631636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F9FCA-1F97-4494-B28A-EFA57A68D7DF}">
      <dsp:nvSpPr>
        <dsp:cNvPr id="0" name=""/>
        <dsp:cNvSpPr/>
      </dsp:nvSpPr>
      <dsp:spPr>
        <a:xfrm>
          <a:off x="318211" y="2277396"/>
          <a:ext cx="4454956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Feature Engineering</a:t>
          </a:r>
          <a:endParaRPr lang="en-US" sz="2400" kern="1200"/>
        </a:p>
      </dsp:txBody>
      <dsp:txXfrm>
        <a:off x="352796" y="2311981"/>
        <a:ext cx="4385786" cy="639310"/>
      </dsp:txXfrm>
    </dsp:sp>
    <dsp:sp modelId="{574CFBF1-B930-4633-A037-6520C6D793C7}">
      <dsp:nvSpPr>
        <dsp:cNvPr id="0" name=""/>
        <dsp:cNvSpPr/>
      </dsp:nvSpPr>
      <dsp:spPr>
        <a:xfrm>
          <a:off x="0" y="3720276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BD5C-9734-48CD-97D7-C7AA8DC2119D}">
      <dsp:nvSpPr>
        <dsp:cNvPr id="0" name=""/>
        <dsp:cNvSpPr/>
      </dsp:nvSpPr>
      <dsp:spPr>
        <a:xfrm>
          <a:off x="318211" y="3366036"/>
          <a:ext cx="4454956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Choose best model</a:t>
          </a:r>
          <a:endParaRPr lang="en-US" sz="2400" kern="1200"/>
        </a:p>
      </dsp:txBody>
      <dsp:txXfrm>
        <a:off x="352796" y="3400621"/>
        <a:ext cx="4385786" cy="639310"/>
      </dsp:txXfrm>
    </dsp:sp>
    <dsp:sp modelId="{D3A32F20-EB3A-44D8-B630-7E0E5FC51849}">
      <dsp:nvSpPr>
        <dsp:cNvPr id="0" name=""/>
        <dsp:cNvSpPr/>
      </dsp:nvSpPr>
      <dsp:spPr>
        <a:xfrm>
          <a:off x="0" y="4808915"/>
          <a:ext cx="636422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8D8AE-5C61-4394-9C2F-A148AFD1F614}">
      <dsp:nvSpPr>
        <dsp:cNvPr id="0" name=""/>
        <dsp:cNvSpPr/>
      </dsp:nvSpPr>
      <dsp:spPr>
        <a:xfrm>
          <a:off x="318211" y="4454675"/>
          <a:ext cx="4454956" cy="708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Develop model</a:t>
          </a:r>
          <a:endParaRPr lang="en-US" sz="2400" kern="1200"/>
        </a:p>
      </dsp:txBody>
      <dsp:txXfrm>
        <a:off x="352796" y="4489260"/>
        <a:ext cx="4385786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6C132-8D01-4BBB-ADB9-7D556DE8D9C6}">
      <dsp:nvSpPr>
        <dsp:cNvPr id="0" name=""/>
        <dsp:cNvSpPr/>
      </dsp:nvSpPr>
      <dsp:spPr>
        <a:xfrm>
          <a:off x="0" y="2007720"/>
          <a:ext cx="6967728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0AF67-B65B-403F-BC56-907482630EFF}">
      <dsp:nvSpPr>
        <dsp:cNvPr id="0" name=""/>
        <dsp:cNvSpPr/>
      </dsp:nvSpPr>
      <dsp:spPr>
        <a:xfrm>
          <a:off x="348386" y="1594439"/>
          <a:ext cx="4877409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4" tIns="0" rIns="18435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Before change : r^2 = 0.84</a:t>
          </a:r>
          <a:endParaRPr lang="en-US" sz="2800" kern="1200" dirty="0"/>
        </a:p>
      </dsp:txBody>
      <dsp:txXfrm>
        <a:off x="388735" y="1634788"/>
        <a:ext cx="4796711" cy="745862"/>
      </dsp:txXfrm>
    </dsp:sp>
    <dsp:sp modelId="{AD2E9E7F-4F8D-49D9-B654-06225F44D9FC}">
      <dsp:nvSpPr>
        <dsp:cNvPr id="0" name=""/>
        <dsp:cNvSpPr/>
      </dsp:nvSpPr>
      <dsp:spPr>
        <a:xfrm>
          <a:off x="0" y="3277800"/>
          <a:ext cx="6967728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02E6A-A8AC-43EF-AC49-B41D4BA415D9}">
      <dsp:nvSpPr>
        <dsp:cNvPr id="0" name=""/>
        <dsp:cNvSpPr/>
      </dsp:nvSpPr>
      <dsp:spPr>
        <a:xfrm>
          <a:off x="348386" y="2864519"/>
          <a:ext cx="4877409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4" tIns="0" rIns="18435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After change : r^2 = 0.88</a:t>
          </a:r>
          <a:endParaRPr lang="en-US" sz="2800" kern="1200" dirty="0"/>
        </a:p>
      </dsp:txBody>
      <dsp:txXfrm>
        <a:off x="388735" y="2904868"/>
        <a:ext cx="4796711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9BB73-6998-4636-8A5E-0933C0E4E214}">
      <dsp:nvSpPr>
        <dsp:cNvPr id="0" name=""/>
        <dsp:cNvSpPr/>
      </dsp:nvSpPr>
      <dsp:spPr>
        <a:xfrm>
          <a:off x="0" y="1099649"/>
          <a:ext cx="2328862" cy="32604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567" tIns="330200" rIns="18156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 its original form and only 5 columns : R^2=0.809 </a:t>
          </a:r>
          <a:endParaRPr lang="en-US" sz="1700" kern="1200" dirty="0"/>
        </a:p>
      </dsp:txBody>
      <dsp:txXfrm>
        <a:off x="0" y="2338604"/>
        <a:ext cx="2328862" cy="1956244"/>
      </dsp:txXfrm>
    </dsp:sp>
    <dsp:sp modelId="{B90A1E4B-9110-4590-821E-189FA9D10735}">
      <dsp:nvSpPr>
        <dsp:cNvPr id="0" name=""/>
        <dsp:cNvSpPr/>
      </dsp:nvSpPr>
      <dsp:spPr>
        <a:xfrm>
          <a:off x="675370" y="1425690"/>
          <a:ext cx="978122" cy="9781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58" tIns="12700" rIns="7625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18613" y="1568933"/>
        <a:ext cx="691636" cy="691636"/>
      </dsp:txXfrm>
    </dsp:sp>
    <dsp:sp modelId="{08F1E1BF-2212-42AE-997E-51FE3FA21D59}">
      <dsp:nvSpPr>
        <dsp:cNvPr id="0" name=""/>
        <dsp:cNvSpPr/>
      </dsp:nvSpPr>
      <dsp:spPr>
        <a:xfrm>
          <a:off x="0" y="4359984"/>
          <a:ext cx="232886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E1A77-311C-4F1C-AE5F-8C137C72AD7E}">
      <dsp:nvSpPr>
        <dsp:cNvPr id="0" name=""/>
        <dsp:cNvSpPr/>
      </dsp:nvSpPr>
      <dsp:spPr>
        <a:xfrm>
          <a:off x="2561748" y="1099649"/>
          <a:ext cx="2328862" cy="326040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567" tIns="330200" rIns="18156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Second try (11 column):  R^2 0.84</a:t>
          </a:r>
          <a:endParaRPr lang="en-US" sz="1700" kern="1200" dirty="0"/>
        </a:p>
      </dsp:txBody>
      <dsp:txXfrm>
        <a:off x="2561748" y="2338604"/>
        <a:ext cx="2328862" cy="1956244"/>
      </dsp:txXfrm>
    </dsp:sp>
    <dsp:sp modelId="{1656CC69-3F09-436D-995E-8049BC55FD97}">
      <dsp:nvSpPr>
        <dsp:cNvPr id="0" name=""/>
        <dsp:cNvSpPr/>
      </dsp:nvSpPr>
      <dsp:spPr>
        <a:xfrm>
          <a:off x="3237118" y="1425690"/>
          <a:ext cx="978122" cy="9781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58" tIns="12700" rIns="7625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380361" y="1568933"/>
        <a:ext cx="691636" cy="691636"/>
      </dsp:txXfrm>
    </dsp:sp>
    <dsp:sp modelId="{4C0E94C1-FBE6-464C-91D4-0234D7DC3855}">
      <dsp:nvSpPr>
        <dsp:cNvPr id="0" name=""/>
        <dsp:cNvSpPr/>
      </dsp:nvSpPr>
      <dsp:spPr>
        <a:xfrm>
          <a:off x="2561748" y="4359984"/>
          <a:ext cx="2328862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9A518-5971-40CF-9CC8-93F32ABB7B4A}">
      <dsp:nvSpPr>
        <dsp:cNvPr id="0" name=""/>
        <dsp:cNvSpPr/>
      </dsp:nvSpPr>
      <dsp:spPr>
        <a:xfrm>
          <a:off x="5123497" y="1099649"/>
          <a:ext cx="2328862" cy="326040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567" tIns="330200" rIns="18156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Validation try : too close each one (Lineer:0.86 Ridge: 0.862 Poly:0.86 , Lasso: 0.82</a:t>
          </a:r>
          <a:endParaRPr lang="en-US" sz="1700" kern="1200" dirty="0"/>
        </a:p>
      </dsp:txBody>
      <dsp:txXfrm>
        <a:off x="5123497" y="2338604"/>
        <a:ext cx="2328862" cy="1956244"/>
      </dsp:txXfrm>
    </dsp:sp>
    <dsp:sp modelId="{0B62BB0E-26C0-4604-AEF2-50DF75E9F3D9}">
      <dsp:nvSpPr>
        <dsp:cNvPr id="0" name=""/>
        <dsp:cNvSpPr/>
      </dsp:nvSpPr>
      <dsp:spPr>
        <a:xfrm>
          <a:off x="5798867" y="1425690"/>
          <a:ext cx="978122" cy="97812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58" tIns="12700" rIns="7625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</a:t>
          </a:r>
        </a:p>
      </dsp:txBody>
      <dsp:txXfrm>
        <a:off x="5942110" y="1568933"/>
        <a:ext cx="691636" cy="691636"/>
      </dsp:txXfrm>
    </dsp:sp>
    <dsp:sp modelId="{261BF569-6038-4A0F-8568-010E8AA3F44C}">
      <dsp:nvSpPr>
        <dsp:cNvPr id="0" name=""/>
        <dsp:cNvSpPr/>
      </dsp:nvSpPr>
      <dsp:spPr>
        <a:xfrm>
          <a:off x="5123497" y="4359984"/>
          <a:ext cx="2328862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80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7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2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5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5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2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9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95A2333C-75A0-4B03-B86C-57D2FF1BE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1361" b="20922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1F75AF0-0A7F-4F0D-9BC4-618C8400A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/>
              <a:t>Influence of Inflation on Interest in Public Banks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CED052-A14E-43C0-BE10-F4C7A794E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700"/>
              <a:t>About Data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700"/>
              <a:t>Model selection &amp; develop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700"/>
              <a:t>Result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5DC230E-17A2-4258-9C2D-496193FA5C9B}"/>
              </a:ext>
            </a:extLst>
          </p:cNvPr>
          <p:cNvSpPr/>
          <p:nvPr/>
        </p:nvSpPr>
        <p:spPr>
          <a:xfrm>
            <a:off x="11009817" y="6550223"/>
            <a:ext cx="118218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Deniz Parlak</a:t>
            </a:r>
            <a:endParaRPr lang="tr-T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435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91FD447-18DC-4202-AD37-ECDACC4A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7456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/>
              <a:t>Last Result</a:t>
            </a:r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Resim 33">
            <a:extLst>
              <a:ext uri="{FF2B5EF4-FFF2-40B4-BE49-F238E27FC236}">
                <a16:creationId xmlns:a16="http://schemas.microsoft.com/office/drawing/2014/main" id="{7A45C151-C84E-4363-B0BF-08EAFBDD5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0" y="5532466"/>
            <a:ext cx="6049448" cy="753076"/>
          </a:xfrm>
          <a:prstGeom prst="rect">
            <a:avLst/>
          </a:prstGeom>
        </p:spPr>
      </p:pic>
      <p:sp>
        <p:nvSpPr>
          <p:cNvPr id="36" name="Metin kutusu 35">
            <a:extLst>
              <a:ext uri="{FF2B5EF4-FFF2-40B4-BE49-F238E27FC236}">
                <a16:creationId xmlns:a16="http://schemas.microsoft.com/office/drawing/2014/main" id="{A8F990B8-06EC-47E5-9CD3-426F7690B88C}"/>
              </a:ext>
            </a:extLst>
          </p:cNvPr>
          <p:cNvSpPr txBox="1"/>
          <p:nvPr/>
        </p:nvSpPr>
        <p:spPr>
          <a:xfrm>
            <a:off x="808676" y="5532466"/>
            <a:ext cx="4740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all trials, we got the best result with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407935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0ED16AB-64E5-43E2-858E-6B7517C5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/>
              <a:t>Thank you for listening</a:t>
            </a:r>
            <a:br>
              <a:rPr lang="en-US" sz="6100"/>
            </a:br>
            <a:endParaRPr lang="en-US" sz="6100"/>
          </a:p>
        </p:txBody>
      </p:sp>
      <p:sp>
        <p:nvSpPr>
          <p:cNvPr id="23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1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3EB9A5D-5E21-4181-BDC5-476C9831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GB" dirty="0"/>
              <a:t>About Project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F6F49A4-B7FB-4D4A-A85A-22CD18E5A58A}"/>
              </a:ext>
            </a:extLst>
          </p:cNvPr>
          <p:cNvSpPr txBox="1"/>
          <p:nvPr/>
        </p:nvSpPr>
        <p:spPr>
          <a:xfrm>
            <a:off x="0" y="6527587"/>
            <a:ext cx="40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Data source : https://www.tcmb.gov.tr/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204C5038-CFA2-4B1C-ADA3-E25939EA7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987093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337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7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Rectangle 81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" name="Rectangle 8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0FFB1AD-836B-4C51-A63B-490BEAE6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Explore &amp;Understanding the data</a:t>
            </a:r>
            <a:endParaRPr lang="en-US" sz="3300" dirty="0"/>
          </a:p>
        </p:txBody>
      </p:sp>
      <p:sp>
        <p:nvSpPr>
          <p:cNvPr id="93" name="Rectangle 8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İçerik Yer Tutucusu 4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0AE50F4E-5B64-4430-AB3F-17D04AF8A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8" r="15748"/>
          <a:stretch/>
        </p:blipFill>
        <p:spPr>
          <a:xfrm>
            <a:off x="597640" y="2091095"/>
            <a:ext cx="3148119" cy="41605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9C10538-8EFE-4227-BD7D-37C201169A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" r="29489" b="2"/>
          <a:stretch/>
        </p:blipFill>
        <p:spPr>
          <a:xfrm>
            <a:off x="4522243" y="2086081"/>
            <a:ext cx="3147513" cy="4160520"/>
          </a:xfrm>
          <a:prstGeom prst="rect">
            <a:avLst/>
          </a:prstGeom>
        </p:spPr>
      </p:pic>
      <p:pic>
        <p:nvPicPr>
          <p:cNvPr id="9" name="Resim 8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7DA2DAED-F7AD-49B8-B055-1F56170C9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440" y="2384038"/>
            <a:ext cx="4072875" cy="305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0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4D8279A-C10C-438B-A265-09BCFBDE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/>
              <a:t>Model Selection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7E3CF2D-6D8D-4003-8C13-429B43A92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1113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288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59BE1E0-A271-4AAA-96C1-02965895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Result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B398F13-41FE-49F7-9F70-FB1E44654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10" y="698835"/>
            <a:ext cx="5438627" cy="545538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E91767A6-08F9-4BE4-8D28-5096CCA8CC00}"/>
              </a:ext>
            </a:extLst>
          </p:cNvPr>
          <p:cNvSpPr txBox="1"/>
          <p:nvPr/>
        </p:nvSpPr>
        <p:spPr>
          <a:xfrm>
            <a:off x="477981" y="4891596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OLS model result with the first form of data and only 4 column</a:t>
            </a:r>
          </a:p>
        </p:txBody>
      </p:sp>
    </p:spTree>
    <p:extLst>
      <p:ext uri="{BB962C8B-B14F-4D97-AF65-F5344CB8AC3E}">
        <p14:creationId xmlns:p14="http://schemas.microsoft.com/office/powerpoint/2010/main" val="291372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1776D83-3D06-4FA5-80BE-B9C6EFE0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Add some colum for ML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8DDC3BD-693C-4102-9B1C-B6C894F491D8}"/>
              </a:ext>
            </a:extLst>
          </p:cNvPr>
          <p:cNvSpPr txBox="1"/>
          <p:nvPr/>
        </p:nvSpPr>
        <p:spPr>
          <a:xfrm>
            <a:off x="612648" y="3355848"/>
            <a:ext cx="6268770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Filled </a:t>
            </a:r>
            <a:r>
              <a:rPr lang="en-US" dirty="0" err="1"/>
              <a:t>NaN</a:t>
            </a:r>
            <a:r>
              <a:rPr lang="en-US" dirty="0"/>
              <a:t> USD-05 column and prepare for ML  (Classical </a:t>
            </a:r>
            <a:r>
              <a:rPr lang="en-US" dirty="0" err="1"/>
              <a:t>Lineer</a:t>
            </a:r>
            <a:r>
              <a:rPr lang="en-US" dirty="0"/>
              <a:t> Regression)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NaN</a:t>
            </a:r>
            <a:r>
              <a:rPr lang="en-US" dirty="0"/>
              <a:t> values were filled according to some mathematical operations.</a:t>
            </a:r>
          </a:p>
        </p:txBody>
      </p:sp>
      <p:pic>
        <p:nvPicPr>
          <p:cNvPr id="10" name="Resim 9" descr="kadın, tutma, insanlar içeren bir resim&#10;&#10;Açıklama otomatik olarak oluşturuldu">
            <a:extLst>
              <a:ext uri="{FF2B5EF4-FFF2-40B4-BE49-F238E27FC236}">
                <a16:creationId xmlns:a16="http://schemas.microsoft.com/office/drawing/2014/main" id="{AFC5EDD8-AD08-4222-A38D-33CAAD9FA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66" y="2615184"/>
            <a:ext cx="4237686" cy="21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2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3B985F-06D5-481D-8F3E-2F8C8B0B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 a little change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F367F87D-B54C-49ED-9542-BC308BFA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53" y="2376641"/>
            <a:ext cx="3713643" cy="3557376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98676551-47CA-42D8-9519-9FE91AFB0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1" y="2376641"/>
            <a:ext cx="3713643" cy="3606001"/>
          </a:xfrm>
          <a:prstGeom prst="rect">
            <a:avLst/>
          </a:prstGeom>
        </p:spPr>
      </p:pic>
      <p:sp>
        <p:nvSpPr>
          <p:cNvPr id="13" name="Ok: Sağ 12">
            <a:extLst>
              <a:ext uri="{FF2B5EF4-FFF2-40B4-BE49-F238E27FC236}">
                <a16:creationId xmlns:a16="http://schemas.microsoft.com/office/drawing/2014/main" id="{7A4CD271-5875-44CB-88E1-6D5ED80B739F}"/>
              </a:ext>
            </a:extLst>
          </p:cNvPr>
          <p:cNvSpPr/>
          <p:nvPr/>
        </p:nvSpPr>
        <p:spPr>
          <a:xfrm>
            <a:off x="5281613" y="3912941"/>
            <a:ext cx="11525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4FD516BA-E4D3-4C22-9BC1-D620D1BD8F19}"/>
              </a:ext>
            </a:extLst>
          </p:cNvPr>
          <p:cNvSpPr/>
          <p:nvPr/>
        </p:nvSpPr>
        <p:spPr>
          <a:xfrm>
            <a:off x="5274300" y="3543609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round()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C58CD39D-7398-474A-AB24-62732E23D406}"/>
              </a:ext>
            </a:extLst>
          </p:cNvPr>
          <p:cNvSpPr txBox="1"/>
          <p:nvPr/>
        </p:nvSpPr>
        <p:spPr>
          <a:xfrm>
            <a:off x="4616388" y="4733688"/>
            <a:ext cx="2559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After rounding on the data, the importance of the column increased.</a:t>
            </a:r>
          </a:p>
        </p:txBody>
      </p:sp>
    </p:spTree>
    <p:extLst>
      <p:ext uri="{BB962C8B-B14F-4D97-AF65-F5344CB8AC3E}">
        <p14:creationId xmlns:p14="http://schemas.microsoft.com/office/powerpoint/2010/main" val="7206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868BF2-F2F6-4862-9410-B9F22FBE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GB" sz="3600" dirty="0"/>
              <a:t>After Change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İçerik Yer Tutucusu 2">
            <a:extLst>
              <a:ext uri="{FF2B5EF4-FFF2-40B4-BE49-F238E27FC236}">
                <a16:creationId xmlns:a16="http://schemas.microsoft.com/office/drawing/2014/main" id="{600CD355-5B2B-4B10-9425-5E4DE3BB4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769363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16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70C23F4-C8FA-4446-99C8-062879AA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GB"/>
              <a:t>Results	</a:t>
            </a:r>
            <a:endParaRPr lang="en-GB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İçerik Yer Tutucusu 2">
            <a:extLst>
              <a:ext uri="{FF2B5EF4-FFF2-40B4-BE49-F238E27FC236}">
                <a16:creationId xmlns:a16="http://schemas.microsoft.com/office/drawing/2014/main" id="{5983A1F1-7179-4670-BBDA-70B3B6C7B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299703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3740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2E2"/>
      </a:lt2>
      <a:accent1>
        <a:srgbClr val="20B2B5"/>
      </a:accent1>
      <a:accent2>
        <a:srgbClr val="14B976"/>
      </a:accent2>
      <a:accent3>
        <a:srgbClr val="21BB3D"/>
      </a:accent3>
      <a:accent4>
        <a:srgbClr val="3AB714"/>
      </a:accent4>
      <a:accent5>
        <a:srgbClr val="7EB01F"/>
      </a:accent5>
      <a:accent6>
        <a:srgbClr val="AEA313"/>
      </a:accent6>
      <a:hlink>
        <a:srgbClr val="5D8E2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Geniş ekran</PresentationFormat>
  <Paragraphs>39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Influence of Inflation on Interest in Public Banks</vt:lpstr>
      <vt:lpstr>About Project</vt:lpstr>
      <vt:lpstr>Explore &amp;Understanding the data</vt:lpstr>
      <vt:lpstr>Model Selection</vt:lpstr>
      <vt:lpstr>Result</vt:lpstr>
      <vt:lpstr>Add some colum for ML</vt:lpstr>
      <vt:lpstr>Make a little change</vt:lpstr>
      <vt:lpstr>After Change</vt:lpstr>
      <vt:lpstr>Results </vt:lpstr>
      <vt:lpstr>Last Result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Inflation on Interest in Public Banks</dc:title>
  <dc:creator>Deniz Parlak</dc:creator>
  <cp:lastModifiedBy>Deniz Parlak</cp:lastModifiedBy>
  <cp:revision>2</cp:revision>
  <dcterms:created xsi:type="dcterms:W3CDTF">2020-03-18T12:23:14Z</dcterms:created>
  <dcterms:modified xsi:type="dcterms:W3CDTF">2020-03-18T12:23:45Z</dcterms:modified>
</cp:coreProperties>
</file>