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z Parlak" initials="DP" lastIdx="2" clrIdx="0">
    <p:extLst>
      <p:ext uri="{19B8F6BF-5375-455C-9EA6-DF929625EA0E}">
        <p15:presenceInfo xmlns:p15="http://schemas.microsoft.com/office/powerpoint/2012/main" userId="d075e8915dbea2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1T10:27:12.501" idx="1">
    <p:pos x="10" y="10"/>
    <p:text>Korona -&gt; Meksika birası
Kediler de de corona diye bir virüs var 
---------------------
Çinde başlandı görülmeye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1T10:33:39.860" idx="2">
    <p:pos x="10" y="10"/>
    <p:text>İlk defa ML ile grip aşısı geliştirildi.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5FC49-D3F0-44D2-A61D-917EE9AF72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7E3374-5ECB-4399-B1C9-6C87BC738030}">
      <dgm:prSet/>
      <dgm:spPr/>
      <dgm:t>
        <a:bodyPr/>
        <a:lstStyle/>
        <a:p>
          <a:r>
            <a:rPr lang="en-GB"/>
            <a:t>Comparison with other viruses</a:t>
          </a:r>
          <a:endParaRPr lang="en-US"/>
        </a:p>
      </dgm:t>
    </dgm:pt>
    <dgm:pt modelId="{8D8EFE4A-93BB-4269-A659-B8EFD2BB76E5}" type="parTrans" cxnId="{8997F554-4DC2-4426-88F0-1E481A8321A8}">
      <dgm:prSet/>
      <dgm:spPr/>
      <dgm:t>
        <a:bodyPr/>
        <a:lstStyle/>
        <a:p>
          <a:endParaRPr lang="en-US"/>
        </a:p>
      </dgm:t>
    </dgm:pt>
    <dgm:pt modelId="{D44EFAC4-935A-465B-89E7-85EB9D3D08B1}" type="sibTrans" cxnId="{8997F554-4DC2-4426-88F0-1E481A8321A8}">
      <dgm:prSet/>
      <dgm:spPr/>
      <dgm:t>
        <a:bodyPr/>
        <a:lstStyle/>
        <a:p>
          <a:endParaRPr lang="en-US"/>
        </a:p>
      </dgm:t>
    </dgm:pt>
    <dgm:pt modelId="{34085E4B-3A02-47C2-8566-1BEFE494C16F}">
      <dgm:prSet/>
      <dgm:spPr/>
      <dgm:t>
        <a:bodyPr/>
        <a:lstStyle/>
        <a:p>
          <a:r>
            <a:rPr lang="en-GB"/>
            <a:t>Examining protein sequences with ML</a:t>
          </a:r>
          <a:endParaRPr lang="en-US"/>
        </a:p>
      </dgm:t>
    </dgm:pt>
    <dgm:pt modelId="{A56FA281-6E35-4CE4-8F35-EA6374938F04}" type="parTrans" cxnId="{1E6872B1-EBA3-4062-B4BD-C0D87BBF08D4}">
      <dgm:prSet/>
      <dgm:spPr/>
      <dgm:t>
        <a:bodyPr/>
        <a:lstStyle/>
        <a:p>
          <a:endParaRPr lang="en-US"/>
        </a:p>
      </dgm:t>
    </dgm:pt>
    <dgm:pt modelId="{37109668-F3D1-4C8D-8B0E-01FF1E43DEE3}" type="sibTrans" cxnId="{1E6872B1-EBA3-4062-B4BD-C0D87BBF08D4}">
      <dgm:prSet/>
      <dgm:spPr/>
      <dgm:t>
        <a:bodyPr/>
        <a:lstStyle/>
        <a:p>
          <a:endParaRPr lang="en-US"/>
        </a:p>
      </dgm:t>
    </dgm:pt>
    <dgm:pt modelId="{5732E723-99A0-4C47-A92B-A6B9C72CB703}">
      <dgm:prSet/>
      <dgm:spPr/>
      <dgm:t>
        <a:bodyPr/>
        <a:lstStyle/>
        <a:p>
          <a:r>
            <a:rPr lang="en-GB"/>
            <a:t>Can ML develop a vaccine to this virus?</a:t>
          </a:r>
          <a:endParaRPr lang="en-US"/>
        </a:p>
      </dgm:t>
    </dgm:pt>
    <dgm:pt modelId="{7D3C5B20-C4F9-44A5-A26E-F6AA48ACE2BD}" type="parTrans" cxnId="{CA2F88EE-2A64-404D-B891-A029AA90C415}">
      <dgm:prSet/>
      <dgm:spPr/>
      <dgm:t>
        <a:bodyPr/>
        <a:lstStyle/>
        <a:p>
          <a:endParaRPr lang="en-US"/>
        </a:p>
      </dgm:t>
    </dgm:pt>
    <dgm:pt modelId="{286C90E8-14D4-4B88-8113-3F7D56ACC734}" type="sibTrans" cxnId="{CA2F88EE-2A64-404D-B891-A029AA90C415}">
      <dgm:prSet/>
      <dgm:spPr/>
      <dgm:t>
        <a:bodyPr/>
        <a:lstStyle/>
        <a:p>
          <a:endParaRPr lang="en-US"/>
        </a:p>
      </dgm:t>
    </dgm:pt>
    <dgm:pt modelId="{863FFD09-AA01-40D1-BE6D-3F3C219AFCC5}" type="pres">
      <dgm:prSet presAssocID="{DAE5FC49-D3F0-44D2-A61D-917EE9AF729A}" presName="root" presStyleCnt="0">
        <dgm:presLayoutVars>
          <dgm:dir/>
          <dgm:resizeHandles val="exact"/>
        </dgm:presLayoutVars>
      </dgm:prSet>
      <dgm:spPr/>
    </dgm:pt>
    <dgm:pt modelId="{6621E83C-B34C-403D-ACFC-1BFD564C3F12}" type="pres">
      <dgm:prSet presAssocID="{E17E3374-5ECB-4399-B1C9-6C87BC738030}" presName="compNode" presStyleCnt="0"/>
      <dgm:spPr/>
    </dgm:pt>
    <dgm:pt modelId="{A19A2EDA-36D3-4FA7-BA71-F1223616C2D1}" type="pres">
      <dgm:prSet presAssocID="{E17E3374-5ECB-4399-B1C9-6C87BC738030}" presName="bgRect" presStyleLbl="bgShp" presStyleIdx="0" presStyleCnt="3"/>
      <dgm:spPr/>
    </dgm:pt>
    <dgm:pt modelId="{01DEAB99-3337-4BE2-83A6-5D35EBF4DCBB}" type="pres">
      <dgm:prSet presAssocID="{E17E3374-5ECB-4399-B1C9-6C87BC7380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1D88F61-EEA9-4336-9BC8-1C9A78D7B434}" type="pres">
      <dgm:prSet presAssocID="{E17E3374-5ECB-4399-B1C9-6C87BC738030}" presName="spaceRect" presStyleCnt="0"/>
      <dgm:spPr/>
    </dgm:pt>
    <dgm:pt modelId="{EB69729B-D017-440D-AE87-83CBD51147BA}" type="pres">
      <dgm:prSet presAssocID="{E17E3374-5ECB-4399-B1C9-6C87BC738030}" presName="parTx" presStyleLbl="revTx" presStyleIdx="0" presStyleCnt="3">
        <dgm:presLayoutVars>
          <dgm:chMax val="0"/>
          <dgm:chPref val="0"/>
        </dgm:presLayoutVars>
      </dgm:prSet>
      <dgm:spPr/>
    </dgm:pt>
    <dgm:pt modelId="{EC67FAA9-7FD2-4C83-AFD2-9763825FA0ED}" type="pres">
      <dgm:prSet presAssocID="{D44EFAC4-935A-465B-89E7-85EB9D3D08B1}" presName="sibTrans" presStyleCnt="0"/>
      <dgm:spPr/>
    </dgm:pt>
    <dgm:pt modelId="{70DD5A94-E154-48AE-BF5F-1C505D65E64D}" type="pres">
      <dgm:prSet presAssocID="{34085E4B-3A02-47C2-8566-1BEFE494C16F}" presName="compNode" presStyleCnt="0"/>
      <dgm:spPr/>
    </dgm:pt>
    <dgm:pt modelId="{4AB11FB0-011F-4955-8B66-B0F2D4B2729D}" type="pres">
      <dgm:prSet presAssocID="{34085E4B-3A02-47C2-8566-1BEFE494C16F}" presName="bgRect" presStyleLbl="bgShp" presStyleIdx="1" presStyleCnt="3"/>
      <dgm:spPr/>
    </dgm:pt>
    <dgm:pt modelId="{A5821800-D886-43CD-95E9-547FB63FD14B}" type="pres">
      <dgm:prSet presAssocID="{34085E4B-3A02-47C2-8566-1BEFE494C1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A1F3DFF-4138-4FDD-A59F-07A6AA6E910C}" type="pres">
      <dgm:prSet presAssocID="{34085E4B-3A02-47C2-8566-1BEFE494C16F}" presName="spaceRect" presStyleCnt="0"/>
      <dgm:spPr/>
    </dgm:pt>
    <dgm:pt modelId="{94E5DD0E-658F-48E0-8555-C272515D3060}" type="pres">
      <dgm:prSet presAssocID="{34085E4B-3A02-47C2-8566-1BEFE494C16F}" presName="parTx" presStyleLbl="revTx" presStyleIdx="1" presStyleCnt="3">
        <dgm:presLayoutVars>
          <dgm:chMax val="0"/>
          <dgm:chPref val="0"/>
        </dgm:presLayoutVars>
      </dgm:prSet>
      <dgm:spPr/>
    </dgm:pt>
    <dgm:pt modelId="{92301554-1D52-4DCA-9F8D-C4E1B75F4A6F}" type="pres">
      <dgm:prSet presAssocID="{37109668-F3D1-4C8D-8B0E-01FF1E43DEE3}" presName="sibTrans" presStyleCnt="0"/>
      <dgm:spPr/>
    </dgm:pt>
    <dgm:pt modelId="{6237CFE5-C96C-4CBE-B188-4B5034CD4C00}" type="pres">
      <dgm:prSet presAssocID="{5732E723-99A0-4C47-A92B-A6B9C72CB703}" presName="compNode" presStyleCnt="0"/>
      <dgm:spPr/>
    </dgm:pt>
    <dgm:pt modelId="{3E2BC2E2-1258-4386-8EB3-5F76ED93B653}" type="pres">
      <dgm:prSet presAssocID="{5732E723-99A0-4C47-A92B-A6B9C72CB703}" presName="bgRect" presStyleLbl="bgShp" presStyleIdx="2" presStyleCnt="3"/>
      <dgm:spPr/>
    </dgm:pt>
    <dgm:pt modelId="{1A7E1D79-ED34-408D-B479-D627E067B64B}" type="pres">
      <dgm:prSet presAssocID="{5732E723-99A0-4C47-A92B-A6B9C72CB7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DAFB17C-5E55-454D-96AA-46C774E45104}" type="pres">
      <dgm:prSet presAssocID="{5732E723-99A0-4C47-A92B-A6B9C72CB703}" presName="spaceRect" presStyleCnt="0"/>
      <dgm:spPr/>
    </dgm:pt>
    <dgm:pt modelId="{FDF562A0-5640-4E7E-8612-0FAC5ADB5506}" type="pres">
      <dgm:prSet presAssocID="{5732E723-99A0-4C47-A92B-A6B9C72CB7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BEFA1A-7A45-45AD-81C5-7FF325A91DC7}" type="presOf" srcId="{5732E723-99A0-4C47-A92B-A6B9C72CB703}" destId="{FDF562A0-5640-4E7E-8612-0FAC5ADB5506}" srcOrd="0" destOrd="0" presId="urn:microsoft.com/office/officeart/2018/2/layout/IconVerticalSolidList"/>
    <dgm:cxn modelId="{6B708A3B-DBC8-427C-9E7D-88360822CA75}" type="presOf" srcId="{DAE5FC49-D3F0-44D2-A61D-917EE9AF729A}" destId="{863FFD09-AA01-40D1-BE6D-3F3C219AFCC5}" srcOrd="0" destOrd="0" presId="urn:microsoft.com/office/officeart/2018/2/layout/IconVerticalSolidList"/>
    <dgm:cxn modelId="{8997F554-4DC2-4426-88F0-1E481A8321A8}" srcId="{DAE5FC49-D3F0-44D2-A61D-917EE9AF729A}" destId="{E17E3374-5ECB-4399-B1C9-6C87BC738030}" srcOrd="0" destOrd="0" parTransId="{8D8EFE4A-93BB-4269-A659-B8EFD2BB76E5}" sibTransId="{D44EFAC4-935A-465B-89E7-85EB9D3D08B1}"/>
    <dgm:cxn modelId="{1E6872B1-EBA3-4062-B4BD-C0D87BBF08D4}" srcId="{DAE5FC49-D3F0-44D2-A61D-917EE9AF729A}" destId="{34085E4B-3A02-47C2-8566-1BEFE494C16F}" srcOrd="1" destOrd="0" parTransId="{A56FA281-6E35-4CE4-8F35-EA6374938F04}" sibTransId="{37109668-F3D1-4C8D-8B0E-01FF1E43DEE3}"/>
    <dgm:cxn modelId="{757381B7-816D-469F-8C28-B386BA842D44}" type="presOf" srcId="{E17E3374-5ECB-4399-B1C9-6C87BC738030}" destId="{EB69729B-D017-440D-AE87-83CBD51147BA}" srcOrd="0" destOrd="0" presId="urn:microsoft.com/office/officeart/2018/2/layout/IconVerticalSolidList"/>
    <dgm:cxn modelId="{98D0D3C9-438D-4828-8DEE-CA8012ADB461}" type="presOf" srcId="{34085E4B-3A02-47C2-8566-1BEFE494C16F}" destId="{94E5DD0E-658F-48E0-8555-C272515D3060}" srcOrd="0" destOrd="0" presId="urn:microsoft.com/office/officeart/2018/2/layout/IconVerticalSolidList"/>
    <dgm:cxn modelId="{CA2F88EE-2A64-404D-B891-A029AA90C415}" srcId="{DAE5FC49-D3F0-44D2-A61D-917EE9AF729A}" destId="{5732E723-99A0-4C47-A92B-A6B9C72CB703}" srcOrd="2" destOrd="0" parTransId="{7D3C5B20-C4F9-44A5-A26E-F6AA48ACE2BD}" sibTransId="{286C90E8-14D4-4B88-8113-3F7D56ACC734}"/>
    <dgm:cxn modelId="{8E3FCCD3-1C49-412F-84FF-DA764EB83430}" type="presParOf" srcId="{863FFD09-AA01-40D1-BE6D-3F3C219AFCC5}" destId="{6621E83C-B34C-403D-ACFC-1BFD564C3F12}" srcOrd="0" destOrd="0" presId="urn:microsoft.com/office/officeart/2018/2/layout/IconVerticalSolidList"/>
    <dgm:cxn modelId="{0A634496-DEDF-46BA-9375-6D9937B2487C}" type="presParOf" srcId="{6621E83C-B34C-403D-ACFC-1BFD564C3F12}" destId="{A19A2EDA-36D3-4FA7-BA71-F1223616C2D1}" srcOrd="0" destOrd="0" presId="urn:microsoft.com/office/officeart/2018/2/layout/IconVerticalSolidList"/>
    <dgm:cxn modelId="{A406F5C0-3489-468D-B3E1-DF6FE22C896F}" type="presParOf" srcId="{6621E83C-B34C-403D-ACFC-1BFD564C3F12}" destId="{01DEAB99-3337-4BE2-83A6-5D35EBF4DCBB}" srcOrd="1" destOrd="0" presId="urn:microsoft.com/office/officeart/2018/2/layout/IconVerticalSolidList"/>
    <dgm:cxn modelId="{0AF02889-F2BE-42AF-971A-4507F2272349}" type="presParOf" srcId="{6621E83C-B34C-403D-ACFC-1BFD564C3F12}" destId="{81D88F61-EEA9-4336-9BC8-1C9A78D7B434}" srcOrd="2" destOrd="0" presId="urn:microsoft.com/office/officeart/2018/2/layout/IconVerticalSolidList"/>
    <dgm:cxn modelId="{0C65AFA6-60E9-42A7-815F-B15AF8E105C0}" type="presParOf" srcId="{6621E83C-B34C-403D-ACFC-1BFD564C3F12}" destId="{EB69729B-D017-440D-AE87-83CBD51147BA}" srcOrd="3" destOrd="0" presId="urn:microsoft.com/office/officeart/2018/2/layout/IconVerticalSolidList"/>
    <dgm:cxn modelId="{F1931686-0F3D-47E5-B0AC-854CDADE17AD}" type="presParOf" srcId="{863FFD09-AA01-40D1-BE6D-3F3C219AFCC5}" destId="{EC67FAA9-7FD2-4C83-AFD2-9763825FA0ED}" srcOrd="1" destOrd="0" presId="urn:microsoft.com/office/officeart/2018/2/layout/IconVerticalSolidList"/>
    <dgm:cxn modelId="{031087C3-5FC2-4744-9B09-ACEC70177651}" type="presParOf" srcId="{863FFD09-AA01-40D1-BE6D-3F3C219AFCC5}" destId="{70DD5A94-E154-48AE-BF5F-1C505D65E64D}" srcOrd="2" destOrd="0" presId="urn:microsoft.com/office/officeart/2018/2/layout/IconVerticalSolidList"/>
    <dgm:cxn modelId="{880E1463-D094-450E-B7E7-A11024EDDDE2}" type="presParOf" srcId="{70DD5A94-E154-48AE-BF5F-1C505D65E64D}" destId="{4AB11FB0-011F-4955-8B66-B0F2D4B2729D}" srcOrd="0" destOrd="0" presId="urn:microsoft.com/office/officeart/2018/2/layout/IconVerticalSolidList"/>
    <dgm:cxn modelId="{CDA3AAB9-9933-407E-B448-4C389296686B}" type="presParOf" srcId="{70DD5A94-E154-48AE-BF5F-1C505D65E64D}" destId="{A5821800-D886-43CD-95E9-547FB63FD14B}" srcOrd="1" destOrd="0" presId="urn:microsoft.com/office/officeart/2018/2/layout/IconVerticalSolidList"/>
    <dgm:cxn modelId="{5152C239-8B76-4DE4-9AC3-E06B03EBD608}" type="presParOf" srcId="{70DD5A94-E154-48AE-BF5F-1C505D65E64D}" destId="{6A1F3DFF-4138-4FDD-A59F-07A6AA6E910C}" srcOrd="2" destOrd="0" presId="urn:microsoft.com/office/officeart/2018/2/layout/IconVerticalSolidList"/>
    <dgm:cxn modelId="{30459892-1E7A-4FBA-B1FB-73429EFD2177}" type="presParOf" srcId="{70DD5A94-E154-48AE-BF5F-1C505D65E64D}" destId="{94E5DD0E-658F-48E0-8555-C272515D3060}" srcOrd="3" destOrd="0" presId="urn:microsoft.com/office/officeart/2018/2/layout/IconVerticalSolidList"/>
    <dgm:cxn modelId="{37970ACF-C733-4A73-9FFB-BB9F700185D6}" type="presParOf" srcId="{863FFD09-AA01-40D1-BE6D-3F3C219AFCC5}" destId="{92301554-1D52-4DCA-9F8D-C4E1B75F4A6F}" srcOrd="3" destOrd="0" presId="urn:microsoft.com/office/officeart/2018/2/layout/IconVerticalSolidList"/>
    <dgm:cxn modelId="{9F761D28-6174-45BB-A1C2-D8DCEF5C18E0}" type="presParOf" srcId="{863FFD09-AA01-40D1-BE6D-3F3C219AFCC5}" destId="{6237CFE5-C96C-4CBE-B188-4B5034CD4C00}" srcOrd="4" destOrd="0" presId="urn:microsoft.com/office/officeart/2018/2/layout/IconVerticalSolidList"/>
    <dgm:cxn modelId="{71EB9E0A-0740-4730-9667-8B4795DF0A2D}" type="presParOf" srcId="{6237CFE5-C96C-4CBE-B188-4B5034CD4C00}" destId="{3E2BC2E2-1258-4386-8EB3-5F76ED93B653}" srcOrd="0" destOrd="0" presId="urn:microsoft.com/office/officeart/2018/2/layout/IconVerticalSolidList"/>
    <dgm:cxn modelId="{5D35AA0D-3D6D-434C-BDB0-E477FE8C87ED}" type="presParOf" srcId="{6237CFE5-C96C-4CBE-B188-4B5034CD4C00}" destId="{1A7E1D79-ED34-408D-B479-D627E067B64B}" srcOrd="1" destOrd="0" presId="urn:microsoft.com/office/officeart/2018/2/layout/IconVerticalSolidList"/>
    <dgm:cxn modelId="{838EEED8-E128-4B44-9F89-E79D684F7B40}" type="presParOf" srcId="{6237CFE5-C96C-4CBE-B188-4B5034CD4C00}" destId="{ADAFB17C-5E55-454D-96AA-46C774E45104}" srcOrd="2" destOrd="0" presId="urn:microsoft.com/office/officeart/2018/2/layout/IconVerticalSolidList"/>
    <dgm:cxn modelId="{03F540BB-5D3F-49D8-8C62-008AC1422219}" type="presParOf" srcId="{6237CFE5-C96C-4CBE-B188-4B5034CD4C00}" destId="{FDF562A0-5640-4E7E-8612-0FAC5ADB55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A2EDA-36D3-4FA7-BA71-F1223616C2D1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EAB99-3337-4BE2-83A6-5D35EBF4DCBB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9729B-D017-440D-AE87-83CBD51147BA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Comparison with other viruses</a:t>
          </a:r>
          <a:endParaRPr lang="en-US" sz="2500" kern="1200"/>
        </a:p>
      </dsp:txBody>
      <dsp:txXfrm>
        <a:off x="1864015" y="689"/>
        <a:ext cx="4933659" cy="1613866"/>
      </dsp:txXfrm>
    </dsp:sp>
    <dsp:sp modelId="{4AB11FB0-011F-4955-8B66-B0F2D4B2729D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1800-D886-43CD-95E9-547FB63FD14B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5DD0E-658F-48E0-8555-C272515D3060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Examining protein sequences with ML</a:t>
          </a:r>
          <a:endParaRPr lang="en-US" sz="2500" kern="1200"/>
        </a:p>
      </dsp:txBody>
      <dsp:txXfrm>
        <a:off x="1864015" y="2018022"/>
        <a:ext cx="4933659" cy="1613866"/>
      </dsp:txXfrm>
    </dsp:sp>
    <dsp:sp modelId="{3E2BC2E2-1258-4386-8EB3-5F76ED93B653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E1D79-ED34-408D-B479-D627E067B64B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562A0-5640-4E7E-8612-0FAC5ADB5506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Can ML develop a vaccine to this virus?</a:t>
          </a:r>
          <a:endParaRPr lang="en-US" sz="2500" kern="1200"/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3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75A7B3-1072-46AF-A896-6FFB51AE97D4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00DE07-8EEB-4A90-8991-8C78928EF3D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0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D66B89-6F2F-4C88-95CF-C3DB493DC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n-Corona Virus Data Analyse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F20BD3E-BC00-4DC9-A806-D8FCDF1F9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36942"/>
            <a:ext cx="6987645" cy="138853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Story of corona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n-Corona data analyse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CA346DD-6D0B-4A68-B358-DAF2903BB7E0}"/>
              </a:ext>
            </a:extLst>
          </p:cNvPr>
          <p:cNvSpPr/>
          <p:nvPr/>
        </p:nvSpPr>
        <p:spPr>
          <a:xfrm>
            <a:off x="9884958" y="5825476"/>
            <a:ext cx="2307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Deniz Parlak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3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EFFFF7-81DC-445D-8481-DD98473E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3967"/>
            <a:ext cx="10018713" cy="1171574"/>
          </a:xfrm>
        </p:spPr>
        <p:txBody>
          <a:bodyPr/>
          <a:lstStyle/>
          <a:p>
            <a:r>
              <a:rPr lang="en-GB" dirty="0"/>
              <a:t>Story of Corona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08166B-2361-467E-B6AE-E74487BA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27" y="3728445"/>
            <a:ext cx="3928001" cy="21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 8">
            <a:extLst>
              <a:ext uri="{FF2B5EF4-FFF2-40B4-BE49-F238E27FC236}">
                <a16:creationId xmlns:a16="http://schemas.microsoft.com/office/drawing/2014/main" id="{DD34B021-4BED-4CA2-9876-A19601AA4FF3}"/>
              </a:ext>
            </a:extLst>
          </p:cNvPr>
          <p:cNvGrpSpPr/>
          <p:nvPr/>
        </p:nvGrpSpPr>
        <p:grpSpPr>
          <a:xfrm>
            <a:off x="1250743" y="1939030"/>
            <a:ext cx="5265821" cy="1565631"/>
            <a:chOff x="1322385" y="2285999"/>
            <a:chExt cx="5265821" cy="1565631"/>
          </a:xfrm>
        </p:grpSpPr>
        <p:pic>
          <p:nvPicPr>
            <p:cNvPr id="1026" name="Picture 2" descr="data:image/jpeg;base64,/9j/4AAQSkZJRgABAQAAAQABAAD/2wCEAAkGBxQTEhUTExMWFhUXGB8bGBgYGB4gHRogIB0dIB4aGB0gHiggGB8lHR0dITEhJSkrLi4uHR8zODMtNygtLisBCgoKDg0OGxAQGy0lHyYtLTctLy0vLS0tLS0tLS0tLS0tLS0tLS0tLS8tLy0tLS0tLS0tLS0tLS0tLS0tLS0tLf/AABEIAJ8BPgMBIgACEQEDEQH/xAAcAAACAwEBAQEAAAAAAAAAAAAFBgMEBwIBAAj/xABAEAACAgAEBAQDBgQFBAEFAQABAgMRAAQSIQUGMUETIlFhMnGBBxQjkaGxQsHR8BUzUmLhcoKS8RYkQ2Oi0lP/xAAaAQACAwEBAAAAAAAAAAAAAAACAwABBAUG/8QAMBEAAQQBAwMDAwMDBQAAAAAAAQACAxEhBBIxIkFRBRNxYZGxI4HBFDLRM0Kh4fD/2gAMAwEAAhEDEQA/AI8h5ZJF/wClqPXe/wDjFzMygDC3BnJPvIWRQr6KbSbG1b+2+C+bNjDNMeggeVx/WGXqA892i/nhUZc/vWCuRIIwqTxkNeDHDM12w9pWGSPpwmKtsJ2bmT73LpFKqrt1F99vUnDO+ZFX7YzXOZo6pGvdwGG42o6t/pjJrBuofK3+jCnOPwjiQnW7HZdO35DBySQ/dmINKq9fmcAOUsmcw48VzpJFkmgAT/Z+mNU41ytk0ysgSW9l21LvpNiwBv6/TCGac1ZK6es/WLfosKbMVES6BiXNEk2On7YceAy3CCLrteE7P8OYO0RNaXPX976YduDrUCDrtth+mr3fuka+/Y/cLnLazmEKEXupBPYbmx36b/8Ab64a+C5KISlvDRWJ3ZfKfrXXCnwcNHJ4przran1Bdv5IuCZ4yNDaet+m3541R0QXFYJfcErWN4AF/wAozzXxj8E6VJogCz036/P54Redc4ZMorECxVnufMP/AOsd8X4vrRV1fxAnat6xBzMAcmwArcH801fugxkkYA8OC9FHqC7TmN3nCRcvJvg/kBvGf9/9/vhbyp3wz8PTyo3bX/TC5/7UqMZTnlACFvYeW/zG/tjTeKcMjSV3Au4dyxJPfoTv2xmXDArssdEKWVSL7FgD++NK5rYqyBTZMVepNfvjJpoxJE8FO1DtlEZWJ88G5IiNvJWKnBEDR+94t86x+dB3F4h5THka+t4fA0bQEmCUtG9SZnIe2KTZKsNbRg4gfKXjU6HC2M17i7KG8JyRLgn6fP8A464fOFZVGnRV+CFenYk9/f8A4wuiVIBqb4uigdbPf8sH+TpSqazuzH8vrgIYxwEMurMk253AGE9Z3iCwwem2Fbg2QfMSll6t0J6Aepx5m8zLmGOmNvDSwSCN/W8Ds7zgYcq8eXVlnkfQD3CgfEtG1IvY0Rh56cpUk+5u1vdPKcu5OFdE0lmVtPmfSGYWdIog9jteKy8o8Ol3gemZjRSTVbLYOxJuiN/ljOeRMm0+aZ5pQXLWzaQzX6ktd4J8+ZSSFwsUqs3VT4aqd+tOlUb7j1wonFpIsHBTfwbllstNTEOCfKw7/MdjgtzuQMsR0GE77MuaJZJVymZVtSrcTN1AGxs1+JfZj6Hv1Zuf88ixqpcA+mCbVYRyzPkfufys2eFRGum6JvfF8Yr5+TUYgKq8WBi4RVoJzZC8kzJjBkAsoNQHuMIUuqXMeLMdRke2JJoFj0Heh0w/0Dsdx3wDyPCI5s0K8qlrAPoDsPniSmiAiggdJe1aPncpB/hukRprVNr9fY9sYXmGaMkqxDq1gg9/VSOhGNu5lyR+5lFr4f73xmTcr6dayMBsWHuew+uJIRYyhjY4g4TPls600ccrm2ZFs112wn8fP4xbcqzAEdrGGpqijCjoAFGAfFIfww/+iRdR7eYkYkj6ICZDpnPY544ap3yckJWWM6TpJ2xp/wBnXEPvOXdJKLI4P0I2P74WsvklYoxFqqbj3OLXBOKrlJ3IUnWm4A9CKP6kYmQELw00R4Cx/J512zaszXZob9j+/XD8hsYzR0MeYGqrB3o9xtsRsemHf7/WF6R1E/suV6rGTtPypc/CDgXGSpxakzgOInqtR6D9cayRyucwHhTT5qxoutQq/TbrijlOHw0PwkOnYahZP/GJspk9dsx2A6+n99MXOHLcqUNidgfl3vueuODqdSZX9JwvT6LSCCOjyeUb4LkEvbKxA+mkgfSunz3we4vkYzCw+7+batLEbD3J2+dYJ8tZdDIoPv8AthpzXC42UgCsaYoTs/uP3RSOAdwsNPDIKN5V6Nq34rA/nXp2xBHIkKL4eoqgLU29VbV79MHecn8LQ2/lc6aJ223OnoTX6YC8OY5lnpdJYxob2H4jqNQ9LUNhEbpIpeSUUscckdFEc5l0RYlUBSiAMa67e3t69sR55Yxlugvev1xc5gU/eZ0HQP5T7Uuw9v32wm8a4gQxQXt61Xvjp6WUFhvyuXrNOffa4dx+FGMsCgu932/pjriit91mB/h0AC7/AIZf5V+mKk/EWIB9+m/5fIbflg1mozLksyxu/KPyjc/sP3xb1rZws5y/XDVwvjEaQmKWHxBZKlW0sGIFEnuB6fLCtAN8FctAXNDCJw0t6k2K7wracbmVyLo/peCH+K5+WYSqXLgUCBtXpvtWOMrlVDIy9Tdj61jbfs74Fl2y+towzaq3/piRxMLbIwqfI4GgsP47lpd2l1lmNqT1vuv9/pj3l9Clj1Hf19Mat9rHB6KyRxgAUbHYjpYxnPEczFMEdGCT94x0u+owEtxFu0YRR0+75RbLyWMWL2J9MCctKasijdMPQ4K/fY4Y/GkN1elB1Yj4b9Be/wBMaJtQGwl7cnt8pTYjv2lS5bmmJJPAzUAYrQLrRNnrY74bjx/hpTQKUkbAKykD6YyvgfBpMzMSh8RmNmt7N4NZ/h/gK5lbTJqCqlGyPY9BXcYRHuZGD3THbXOop25f5gyECTLFIS9FmvUQB7X3wG45kIsxOkiKyKwJYGrrr9Pf54WuWcg0gW1A8V/ELHqVUkD5C8FuYc54asFJ1XSnC/ecX7bWYyfrbGjHdWuR1YSs4FAt5Vrauo27bYMc7qWAcbaR1RbY+gv0vri39nMBdASN6sn1wV4/ChlSMkL3sjbGg3sytW1u8ZS79neSllzwnke/Cg6X01kgAe2zG8AftMiMua0rq/l1w6cBzscfEJEQ+RsuQG6aipv9icKmakEs8hu6auvpjNLqfaZhQsFlx4CW+HQPHKqM9kHphpwtw5dvv7MQQKsX3HqMMWrGrRvL2biky9lzmpNKMfah8zibk3Ja5lNHpitn5iECgfG1f1w18g5Ma7F12v8Ab5YJ3VJ8Lo6Z5g07pBycfdHeZOH/AIB3PTGenLmSRwd9r+gxp3NslQEeoxnnBswFm83Qgg/XbEeBQKyRvcQQl/iM5Leyjp6k+uDE/CyvDZQ/xmm+oIYX+WB+VyfiZpox/C5J/O8M/GJGY+GgBNHynoTXfAMBc4vP7LpatzYNO2Bhycu/gKpwziMZjlkc6EVRpb1NfCPzwr8Qk+8HXG+n2Ox/TC/Bx9dNTRnqehoJudq7gHBDJ8wrEhVkjMlg6itGjex9dx1xP6jyFyhHigluXIu70qbg1QBLAgkafn2wZzU1GuhoXfyGD55xaFZI44/BMhOsjfVYABW/8vYAbX1vbEfBuH5XNa2mkkDh6pRtpoUe9Yx6fU7Xn3MClNXpS9nTk2lpcxi/A5autDc/3+eGmTknI9s1KvzA/pgrwflvLZRfEZjOGY6LGwCqWdmH8WlVND1od8aZZmzMLInAk/Xt3WODSmOQPkGB+UuQ5SWWhDE7gddKk7+l9Lr3wayPJ2cNHwdPcamUb7e94Y8nzSY1M7anjlhE8OWjjVWiiWONpGZy4Vq1jy9bO14IRc1vLmFgy+XDFstHmVMkmjyuwGkgK1MBv6Yzt9LYBkldA6s9gqWW5dzai6UEVQ19fWz2/XHebyvEPDkRYypYEApIu36g9MT5/nRozKwgUxQ5kZZyZCHLNppkAQgi3Aokd/Tf7inPPgtngcuzLkjH4jK6+ZZADag15hfw/rjWNNTaBKUZ7NkLMOYuD55U0SwylVYkEAsB26i9v64ufZ5EEcMb0icE2OvhxsQp+r3XtjTs1zfl0laJvEGgxq76PIhlAMasf911YBAOxIsY+4nIqzJpVdQ3O2+4IHbrV9/zwg6b2xYd900Tb8ELOeKTapJXG/fftW1D2AA/sYTM7kC7BqYjuQL29R0vvteNglyaPLrkQA9lAIB9LO2rf9cMUeYHQBth7nt9cXpiIwQSg1DTI5rh2C/OX3cgAnc+n9MF581/9LmW3AKkb9CdDKa+jfmcbDn0RwQ41A9VIsfqDWEfnLlyNMrMYkolGIRV3J+QG5s9etV6YY+UHhRrCOVjmSTq3p++JlzJWwOpxbyHDyUN2raujAg/kcWv/i07KGRdW+9Hp74VLNGDTj90bGOqwo8jnaZQeiiv64fOWOevuimMS0CbN77nCSvLWZ7oFpbAJ6gV09Ti7NwrNmIQ/dz4erXYQaiardu4GLGqY3Nj7qjCT2K0HinOS5xQupNKgl2AO2xq+w3239cZnxpikqMrga0Eh0gAAnsB2oDF7hMXEMv4ixxuolXS40A36denXHEfLZX8XNMFVSFEd+dj1P8A0qLxHahr74r5VtjLaAtc5XMvqolXtRZU3+Z9Rgxl5FXU7uFJGkIFDGq3NnyriPhvESkt5eNF/wBHlv8Acb/PB/IcrNMxeRiWbsoHX8sZmhz8BaCAMlXOQ+ZYoCFdUDg7PQBKntdb/LDLzTw+LiQUJpsC5Oz6QQSVJ2J7fXrhan5NVRelr6Ab38t9sLXEMxLGrMHZCrUUFgjtvWwG3bvg3OkiwhDGuyifB80ELqLDr5AjbMoBNAj+ePeI8NLTLGzaSFJJI2BAvffA/gnEHzU0Ky0xjfZuj1eqmP8AEDWDPEpxK8rXTMQLPajuB88BCbNnlZ26YRkuB5WgchZYKhI79D/QYGfaYSuhhY3AsDp/fp74ZuUY/wAEGq2A/TAH7QM+sfU1fS1JBIHw7dOv643zWGHaqjFvys64lmpEjWRW3UMR672Dv8sCuAcWCEBhux/PDWJYzGzFAQovT2rY9v29sI+b4lC7+RBFW4Kmwcc2UlwDduFodEDeU+5XLA5dp3B1F9KX2Hp++KurEJ43qysSEgkMSSO/Wv3xVjzOohR1Y0Prjb6c0xwdXkrPqKL6Cm43mgsmXUdVWz82s/0xpnIMXkJ9AB/XGfScKEQVpHfz9HVQTZ2NEghQKxqPJ8aiHya62FvVnb2w6N2D5VvJ2hvZQ87PURxmAJCs3fesNv2r5940GlqNggdm9RhSiPjQl4wSACGHcEj9RiSPGAriFNJ8oty1HTPMerb/APGJI8yyuZBue14o5LPKkQjLLew674s5iWlHp0Hzw4VWEpxcXW7lZTzBFU0q1/Gx/wDLf+ePs7D/AJch3Dpv8xX9TgrzUFaUsvTofmtfyOKcMYkhC90c/rvjnuNFOHlPn2icOiQuYqYICAdrs1sb+Kq7YSeBcRMEys3+W4Ab29/pjbeb/u+YiDKV13RrY9O+MS41lBHIRYIO9AEab7b/ALjC9TG02OxT4ySLTrxWPUNQ+CgwI/fH2UzhEcERbzS5LNiIMa1SO8YVQT3oEfXCzwrOMYGis0fhPp7Y0Xl7ljLZrKZX7zEJDGCV1X36g0dwaGx9MI9KhMbyD/4Kao21ccU4SdCacxlkjGWkybvJJpA1JEryx7VIV8MeWx13IrDVwPl0RZn70JQynKRQINNbISdV3322wv8AG44ctnMopnjy0awZhg8oQgapYDoTVSr1IFDYCqweTjEozYRrOWk/y5FjNq4G8EnWrHm10Nwy7EY7hXNUGY5I1M4+8N4MmYGadNC6vFBUjS/QR7bqVJ6bjfEHHuSXmTiIWZQ2daIi0NII9Oxo+a6Pp2x7wCfNmPJJqlUvFM0zSxElXDIVDFgCCdTADoRddARZyfMExzggkACtJMmkoykCMBkcMTT61JNDsDXQ4llTCXuaeXc0JMy0UazRTyZeY6Wp0+7lAYwp2csBYNgbEGtruc4Tq0U0iv1CFSCO29g/n0Prh4lOMw52UIsiIKRGUBR7KLAHeyfzI+eMWuPS0fVaIBkoZwfMTNKLfYKpNqCSWIYjeyNhX5+2Hrh86+MIwRRA3r0HQdtrOEvhUBjV2N2NK/8Aiij9ycHchIYysjd129fT+QxxHaqQHBW722kcK1xXOlC5slVNbUCdv76V0xFwLiBih8dtTUzM13foo37bjAbi2eUxUdRZmOrT1UepNeTYbE9ffDHkTpgA02CAovpROr9hX0wvQulfKXPJ5xaKcNawABK3EvE4hJBmlSJBGDr17A/vddd8U8ty0qzRxvxAI0xJREUi+9LZobdsEOYIvAyzqNleeMH2V3F/SsBnzrQ/4i6NTRS+ViLKqUTZb6bY77NOx/U8WVjfI5uGp3yvIUNqZJppCOlsB+wGGSLluBRdN9XP9cZjmM1NpeM5iRlhz8CqxkpvDkCWrFaseY9cadNk4kgMTf5ITq7E16WSb+uHf0WnNdA+ySZ5PKo8ayaQxMYIPEmIqNfc9CbOwHW8ZxL9nXEJWDv4Nneml819+ikfkcNWV4kYssqSsfwMv42ZIJLFdxHGD1uQg37LXfHSzND4DTLG2aiy0k0kshOmBQAWUKlWNREYG2yE7kbx2iivAr4wqGpeB/lL+R5IzeX3bL666+Gym/kCQf0w+8v5yOCL8TUjnqrKQRv1FgX1x5k+bHbwUOUkMr5b7w8cbKTGNgEOoqCSem46HBZuM5ZpBC0iGTUF0NVhiuoKQejad661gmxbBQVum38oDzPzDHJGEXV136V8j/xjOOYpovuzEOvmmC7XdBQTe3QNjSuP8iwzkujyRSHckMWUn3Unb/trGS838pZnKo5lUGPzFZEsrub821oaA67e5xlna7kjC0RPbW0L37O8oTnCwoqkUjn/ALQKP64NZPhzOUADWzFrGwrA77N1p3a/M8emvY2T+dDDVluJGOQKYSwsAMCp9rIJBqxX0xjZqGB+3uE0sNFaJy1AEgVR2wC5rgjkanJAF2Rv6Xthk4S9xg1XthO5p4gQw0gmwdl77iu3WsdKSVrG7isbGEupLfFOEFYJDC5e07bEkkCvr0+uMuz/AAiWB6lQpvVMOvy9cbCM9oUkoRVMQT1pge3ywc4jxLJZhI4syq3KivodfhD/AA21UpvYb9cJhc3Ug7OybITERu7rC8lPS6AdjuD6H0xJkM4TIANyLP5DDbznyAuXDSwy1F//AJtuwPYL3Iw3QZ+LMRxwPlUjBiVzMtUK/hB0gg7dL6E4CSQwRPDuwRbd7muCE8p+MwDSadOjUur510xqHB49MQofr1xk/wDjEcRMbuDqpo9O+2vof9PTp8sabwbiUbwLb6aHQ7Yy+mzSOB3I9SwDhK/OMU8hb8FWWt7O9WLC18sKEHMroUhjjVBLqvb4aB7Dr0wyczceeNrVGYAVa0Rv7A2emFzguUObzKzaaUKxPbeq2+e+FTat3UXcDhX7ZG0DjurMeQUsqufiF/DuOlm/nizxXhYGX8JJWI1Fh039K9sLx4pNIFjV9wTRWgaJ9cVuM8LnAWQu7In+kkkWe/rjUPUI29N5Kh05Oa4QrinDvDjZy4PnH62DeAfDszIpbSCQewF9O+DsfF41ZPwVfSrWJNwXPQkd664sZbOmUNqIU2CNK0KINjb3xbpSTwlsZvF8IhHxeZVDs9qbUAnexuf/AGcA+IOXJJN/+v36Yez9nOaavPCu/wDqY/suJl+y6SvNmUHyjJ/UsMA2CcgYT3TR+VnGRnZV0dtQONu5Nk/AiXsIwSfyr+ZwncT+zUIhJzJNDtHX88FZcnmFiOVgKkvCFYklSNShPEDDoynfD4mmB25/fwlvIkbQT3JnoBGJ3ZAhAAc999gO5s9APpiNuMlto45NmAJK9eh01dpsy2WAq98RHJeFDEkX/wBqlXylgfLQJHsaa/brvilnsjLIkZ/G/DkEoCkKWIa9Da2B9epHlsWOmNcjzdLI1o5RWHjgIUyRSx6m07rqAYGiraLrfuRR6g1iTjPGYssEaZgqsaDE7A0T1O3QGh1PbFGSBn8kviaXZdVugDaQpI2a9P4dMO+ttiDt1zTwmLOZZ4X+HZgQCaK7igpB9tt99sQbtpIVUARa+41rJRoZAH0uAC3lOpGKNp6NToOtbat+xSc7xRTI7E3+IT7AWVu66EivXfvviLi6zxPG0k5OuMRtqLMWdqKKFYA+T/Mvr5WHfAqLhWhiNZJGwqqFd73LdqF0P35OtnDgN2Of8LbDERwnHhHD45rs0CSavvff3PYVgvnuXDpGgkVvvX74F8AQqfL+w/l1wyZjNyMO1fL+fvgIIInMtwyrkc8Owsc4hwmaKamCnXLpoSWxFjt0Ox6Xt9caN4l6YwOgJ/Kv64SuZ5AJjYN+tdK7i9r/AOMe8gcRc5jwJZBJqDFL+Oz169BsKH+4V0xNMLkz2/CKVtNR7iPDznIZ4G8jHZSOxG4P54CcI4Tm4wUzcEMiuzNIy2TJSUA4qlFADDzGEiLAnzenfHU2tkJjqyNgen1x2GYWN2coL9nscE2XsZeCOMsrhBJrbVdgyWNmBAob1WHiZkZGUgMKqiLH1wo8JgmVHWdIY27PEbDf7itCiPrjvlYSBmeXNGfW2lVVQFXTd0PXuT7HDgbSy1U//j+cTNzzFYZ8tK0RWJi2oMlBLAUgqrebc137Ysrw2HOTyXFmih/AmkV4xDN4TX5h4hkUK+sUoF2wN4b82knhOItIkKnQWJ0hq2JoE0Dvhb4dwSWHJvFFl0gzBj0iaOQEuyi1kkcorG26ggmye2+DtJIRzhvB/CmnnLBpJiKOmtKKPLH13A3OwHXCR/gmZfw8tNE2k5xsxnMwSPDcKdcYjN6tOyLRA06T8yf/AMbkL5e3aJRC2YzAkTTQAAEe4tfNqJIJICdaIxeyfMqGJHzKHK+IqlRMyU2pdRCkNvQuwQCKusULCmCkfJ8wZmvvUUrE57PLHloDTJ4S+Vm3BZAVVmOk7bbYbMnzVBmJGh0uLaREZ1HhzGM1IENnVXoQLF1dGrmf5dheSKUXG0KOsWigqaxRYLVWB0+uErlrgk8OahjnRQmVyzCFlJKyM7nXKxIGmQqASu9ajv6QkImhF04JBl2kbLpp11ajopF3pHYb9BihBkKkcPJqtrAHVV2odNt9/rg3mc4FDD+I6qHyQHbGcS8zMWXQy9Sd9W3z2UEnfaz7kHHmdUx5nLmjC60Vbcra+GyDw0AIoDe+uFni4GsqADprYEd8I0PN0+mvET51Q79K/ljvNcWm1XIStnYqOoBPW7D1Yqq6n0xNc/3ogwYpSGLY4lM2Y4Z4jlXNI407bEXtt+u+O+I8HvMCWJ7TTGjIwsOI7objoCbsd8c8t5xpN9RYaTRI7j9sGMzIKJJoY0+i2I33jP8ACTqx1hLnM3DPEjeRlZyBSgHa/UYTuHTiHLyJmC1SsVRBZOw3Poovvh/4vxkRx+IdkUbL/XGP8UzX3iUtp8MHcnso7k0L6dsaNS0ONA/KkVgZVriPEokAjhj0rfx1bE16+mJeGcbka0E8l1sL/kbxW4RwJ5xsNKnvvv7getjvtvgm3JGijrJ9en579N7HyxG6U7cKzJlGoOF7BnnfxGAIKyCj7Eqm354aODt4Ylc/wxM2560p2H/GEHL5/wC7s2XeJWjq1a9Lgb0dXQkG9iO2L2T4tq/CZiAVKk9mVhRJ9xfbHF1kL9wJPC0tpwpDeDZS9wCdu3bBvIZvzAMaFeu23+rteF7g+eOUaSMsLvTIh7jtpPuPzvFDjGeRqWEFVNWD1v2xH6d0jyDx2KZvDWrnj6J94IjNqDZb3N3+mITmF8Kl2YvZPsF2H/7HELp8ddhv+2K0iNuBtvf6VjoxCgBfCzHGVvLczzvm/usEMXmy6ZhGkkYWjEBgQqmmF7dtsDs1zZmFzB2iEKZ5co6aWLecArMHsAXdadP1wV4fy5WZy2aSdXWHKnLtQ+OiKINkbUfy/KLiXJiPO8vjyBJJUlliGmmeMDwyp06kqhdHeseix2XIHCSuI8zZsxv4k6i0zSWsQ8r5dwA3U7srb3t0xzxnm90jJjlih0pSyOuuSUqNmij+GNSapmHvQGGbi/KcHnJLkPLLIy6tvxk0uu3bv88YRxf43JJNkiz1/sDCCAXZT8hq1DlaXNSxibMZiZnbcAyMBZHZQQBSnTsOuv2pphyat4fitJTKboMzatVDaiaoq1/PFHl/PGGJEVO7b6tvMTe1dQb3vufXDK0rg7zxbEUAB0Dk18W3l8x/7RePN0J5HPe688dh/wAhdHMbQ0Cln8/C80yya4jWul2A6XZW/MWFE7Dt6XhCz2RkXMCKC42kNqEJUKQWDgEHZAQz/wDSFxuM2dKSELo8pJDgX8VE3ZIJry3V0Kxn+hWd8zpNsG00eiawNvZvw6PWifU4ZptU2Jzms7flVJCXgFyIxHdSXZwqlY9cjMyizZskksx6+i0vys5CAlgTslG/mfT5AXfywKyGRjE0ZAAajQa9K3u2kjp2B2wYkzHn63Xp/wC8czUSl8tk3fn5WhjQBQTpy+F10aH/AKwymJG6VXcCsZlHxMrupxf/AMbkCjcfl+2+OjD6nFG3a4LPJpnONgql9oGS8gkUdD9d/wDjGfRZgxyLMm0kbBgR6XRB9dr+tY0DjmcMkew3vf8AbCNm8r8VfX5H+/2wtmqa6Tc1O9vporZ+HTR5mJZ1q5FA01uCOqn5dN8RZrPeHKsIXcqT8qwm8g8X0oY2aqNHtv636kb/AEOL3FuLwZacSyFi8oCDfYDqT9dsega8Fthc4sp1FEJ8u87IBLpGrzAHcj5+uBp5oWCd8nloWknpkiNak8Q6TTtYIHm1Mew98SxcVhLNIiPaCwqrRY9BRYhRv3JAwtZTnT/DtNZXX4hY22aRnJJUsXCR0N63s98HHnKCTGFqTZiaJIoQ6POysxkkDBPKV17CztrGlbFgdcVps9mdSx+LCTJXhqgCSECrkpnfyeo0lgoY9aXCI/2k5fMsomizEJA/gEciVdsCGANMKB26DaupI8P4nlZswkseYy8s6CQLrLwSqrWVSNJLUsSaLWPiJFdCwbTwUk7gnPI8cjnqCeLw3kU1FJTLIosMEPR6ogqQCOtUQTFzVy+cytxymKQRSRKatdMgAbb+E7CmG43+WK2RycszJ4utFibxKkRGcuwuhIdS0pLEmM7eUAgCiG5948cpn8jI0nhwsJBI7KxUboeikbsBp3sAG62xfCoZTooRFWMEABaUE9lAG3c1tgLxaBDKk2o3GrD0FHAbiPHIc4qy5achlEqROB1JCmRkWi5dIwzBa3seowL5x5mYKsaKUkkQNpatSX/CwGwO1fM+2FSyBrbKdGyyhPHuYVjdgWYMSRa1+Gp7mq1O1ClsaV6mzWFcNr2Qk77Iu1j5Wex9T1698GuF8iZzMCzEQrG2aU6b96J1n51h24B9nDw9ZYx8gxv5kgft+WMIiMvagtBkDD5WaPwvMCJvwn+JSAK7A2TvfQ1061WI8zm3FeQo/wDEBakj/p2r6UPXG1vycdvxjsbrpvd7kDVXarIrthV5p5PzunVAA5B6RuASO4OrSCK7bg4t2mNYViZt8pf5Lz00TDUFCi2LVTMCtdD8VbHaz3si8N3FpdRVCGs1RG1e5o9MZzmop8uQkupGPmAYUVsCwLHT1A2PbpeHHkzOvJSSmyHK16Cg1D2G49tsKhcWktrn8o3AGiq83Cs1npDHEpXLq1a28qmtup3Y3fQH6YN8J5Iy0heL754phanjj0+U9aYb+o7dvXFfmLjckmUmlgdox95TKQaev+YqSyD0ZvMinqoWwQWOLvH86VknjDtHEmXkdFR/D1z+IRGFZSHdgiA6ASKdbG4xubpWE7nZKyP1LhwmTIcn5eLprPsSK/QDBHN8GheNk0KtitQAse4OF7g6mSeKKUyMy5FDLq1US531ktuxKnarGk2emIubOLPEmcfxTGYURofPW+wLEHZxZoggjp640BnYJBkPJQXj32cys5eKRGWqKlabYfwkkiyd+oFk9LOEdspNlJCs8TqdwoYbNf8ApYbN13onGh8T5rzMM+YW43SDIJmHDrXn/iAK7jUPUGtsE15iyuZKZeVSGkjjcxuhKr4qakUuPKGIsDeyQaxkn0LZL8rRHqnN5WYz8r/fpVaORULINZ62QAQD76T+ntgfxjk6bKEM7owG433OHHm3gn3Ma4XKo7eWzbK1Mep+IEAjferwhcdzsk8guRnPU30HrQ6AYxRxujYY38jj4WxzmuIc3gohwXlybM6hCp0mtTNsv59/ph2yH2aQ1+NM7H0QBQPqQSf0xW5R5jCRxowDK7hYyooRgaEuUk9GlYAVZ82O89xXiU2RSfLyRpK02kosYOgKHR1Ja9R8RbuhV1jXp9Mwi3ZKRNK66Cb+OZrNRRRvlhHOFFSoqEMb/iiAavJ10blulg9VrO8QmZ8zJlpp5FbL5eWF1S1Ol3WVVBTQGIG61dk+mz1GoWyBv3I7/PH2deomdFLFVJCrQLUPhFmrNeoF46AcsW1Zxx6XMw5xIy87QFAmtgrAnTJZIUC31iM7AE2cG8hyblmyZhkjBZ0K2yi01AWyns2oKxIPUD0wX4RlEmm+8MTaKPDVh8FjdivTUem5sAe+Jc5xENMQAQiKS0lrpva0IvVYU6rqvfA8lGT2WY8q8WoiKYHxInqROpDK3ntQLKMwJ1AEAlgaAUlti5iiO34LnfZWBPUnoLboarAXgv2axZuZs5PLKVllkkSNV8MgGRtJkbdhYo0ApHf0w5z8h5IoU8KQg9bzE5P5mXHJf6ad5dG+r5wFqbqhtp4ulnXOXNqIGFU0g3UWGaxR94gTdlqbrpH8Q85dyxk8BH38VYw1dtVSEL6AAjYdBXbBHmf7KcvEhkhjmZFBZlSTz7bnTqBDWARQo2R13q/ynA33qL/8aHt0AQIP5YXJo44tjG53OyfKYydzw5x7DCMcdbJ8PiEpy4d2YJEnxPI7dEUtdXW59vWgRua5jkjeXKCOJc2uXaYsI18CIBS2laOuVqoWaF71WxH/AGkZ8QcS4bJL/kxksdtgdahm9yo0tiU8NebiGfzi02XOVMCyA7M5WNSF2pqKtZUkCwLuwOw2KNowAFhLnHkph4bzRDEqw57MZQZgEqxja0sdnYqFif1Ukd69ATm4nkC7RvJldalQVYpYL/CN+5sbe4xl3HIZXTiGUMEvj5vOGaJRGxDwg2HDgFdtu/8AEB3wz8L4dHPxniImiWSMRRKFkS1Pli3phXVTR9jgjGwjICHcQm/N8v5ZxpMQW9/KzL+xrC3xPkBG1GGZlJ7OAw/MUR+uEriMiM+blRtGZ/xRIomVisiRsa2og6G367HB2PjmZTNy6J2MZ4qMt4TgOuhkYvTEa1qrUAgAjcHfGd2jgP8AtH7YTmzyN4KET8EnyhdZo9UTkKWQkhlsEgHYqdIaro4tfaSsKzQJBlHkIUFmQny0QB/tO17HB3KcxtnMlmHeEREQ+JQfUpV4yyHVQIawbFbbHvjubOhUkmcBVjBY31v0H1wprPadtGQm7t43FZtz7xH8GOFS/nAdw2x9gw6A+2BHKXB4JAzTyCNasDVp1EtVFtD1Q1N8O9AWLOCnGM3meJSjLosaJayPqYIqk3oDuep0sBpAJJ6A0ccy8pSxuIZopVJKjWllKOxo9GOxOnY+oGGPOxopC3qcbTXw3l7KxtKctmllcwugR5F+FkY+IJEFRalRxZDUp3+IYF868AIjTwstGghhZpEjIPkJYiZywSRjR83lNG/SsOXGeHs0SRtlEmVoyD0DIXXwl8MMCupFKgaiAqhjfUhH5o5pdMw0cF+CpW4p0DgSIT5hrZyNJFCm0+XobJLOkNpK6i5B+CczZrJ14M0iV1ifzJtW2lun0o4doOfFzkf/ANSgiMZAWR0L5USEjS8jAeJA9BgraqF2brGdcw8W8eeSdwFeUgkXtsqrY+em/rj7hfH5ctr8Ikhq8jUY2AJ/zIzYYEbdQR671gmmm0VHNza0TlHgUkEk4kXR4x15Z2kEm4UrI6yCgbSSw9AlVa6INGsjJHBLHOhWUs/hvJIpaV5CyLHDEAQuXUF6ZjZ2YMLGFjkLiKSCUIWjR5okOXJBij8aUKfBNWNUXiKelk3g0+UqBy03guM42ZUrH4rXJO3gLoVrJekav9PpvQtYLtW9xqkTPN+Zm+7hFSAvnWy0gBEmyBQzKzKBsxP8PYG+oJ37y8OZWB80ziPLGQl9ILNqai2hQT5R0roO53xV4HwfKpHE0yFHjkkmXxpV1lzXiSsiuUXffSLC+U+U7YOtxuAu6srfheGSzRmgZPhA21X07d8OtIpfZXikbiKNZdRlRqYuoY6CFJVTRO5PmVa29CMLM/MmYChInjZpM8curOuoIpUEGlZSSCbom6w6ymI6XavKSV1LupAIJWxa7dx/PArinLWWni0hdFv4iSRHS6OdxIjDv09RQAqsUCFZCHcCzq8RyhOYhQjW0br8SlkNFksWPbuPXa8JeWjTJZ7MRRg6VMbot2QAmo9eoKuyWfRSfXDhwDKjIynJgs6SM8sTEfCTuyMb/ENgmwAQKBHQlO51fw+Lq/UmJLXoTbFBX5DCNQBQcObToeaRDlXlniMDlGbLNl0meeLUGZ9bXTKLUA0T8RoFid6FMLZjMfeI8tbExwI7tGkTssjlgTqkICgaW3CiwdhsRg3w2QhBrpdIom9tupBPa/WjjnM8Dh8R8y8sqFguorKUXSoIVTVeUamO/djv0pwIpKcMohBn11GLzl1oG1okf6+gGkkHcbWDinNxTLFUkn0R7voMoXbRYZlbcDYX16Y6hky5p42DkH4g1kA1e9/BVbdNhXTH2UyEDNE8cmoQ69IVwQNYo31PTpv3OKFKupUONcr5fMLmatXzMSxySId9I+EgfD9a3ArCpzBy5NHPrRTJBLNk2dgPNEuXZU06Ru4IIewNtL3W1sWW5ckizvjq6mNnlZ6BVzrVdKv2dUKmvTUNtiSazsaurRtuGUggHeiCPp3wYVJN+0qLVBGCP/vAj1+F7rGXcUEYkYNdNEAmmhTbVq9qxo/PqCPLQJZOlgAT7KRvjMWk1EhgPPtfcH+E+2+OTqiTOQeKC6UP+mET5WhkkgZImjBBotI1BQwUlx66GRHra6O+Na5f4dGsblH8WOaVp0PYCTzeWuoskg/7sY1y5wMOuZNkskfkXqj/ABMFcHqNSKaw8y8RzMqRnKTDMoFVZFiKxBHAu1YGqIejHvWlfQ3r05wlShaNMgIHl37/AJf+8CsxmghCo3nsgrdmyR/CPy9Plg7pAu9v79sRZfJIrl6XX1FD17/3/PGnhZl0kCqukCutnuSepv1wNn4JFpkvURJYbfsRRHtgrmT6dTjkA10xQtRQcMywjQIooD4RZP6knvvixJrBsnb27fPsR74mgahRxy0pWwdweh9sWqXKuRtsf77HC7k+Hac/LIAdJiFGtrZ9x8wUJP8A1D1wfaQCtRA9ya/LHccYO6tfy/qMA5gcQT2RB1A/VDOYOXYM5GI8xHrUGxRIKnpasCCD+h74Xl+zmCMIIGYASqziVndWQNbKqBlQMaA1MrVv33w0txQ+KsKxsxL6WYkAKBHrLDuwFqu3dvY4v6cMDgeEJBCzfI5nMTZ7NIMxn/DXMeEphWExIAq2HLrcff4R0A6sd3PJ8dy0mrRKGKuYyKOrUosiiLO1EHobFE2LGQcpyxSSPFnpUWaVpZk8OIhi1agjadcflAANmqvfHQ5fkTNfeUnTxZUKThk2kUVoMahrVkG3U2CSegGLKpT5NclnvDzaxxStpPhu6DWBfo247EWLGrtZxVn5Pg1h0LofvRzLUb1OUZOjWF63t7/Qfw7kkg5JMwIpI8tlmiJUuCW1xMhHRtiha7FE7Due+T2zazzpmfGrTq/E3Uv4souJtxp8HwRQIF2aBvFK0Y5O5fGXyvhyqjsBoLafjjTyRXfcxgEgbWzYVh42ZnaGQZWSMtsVh1A9NOony2DqvpQ3G9YenmqMMbNkLQF+YOAvy674XuBIqTy/h0NZFg2ygkjze9/M7n6jQRC0WyfLccYqNFQHfyoo3qi3S7rvi/NwtWi8I3XUN/Ep/wBSnsR64vREV6++Pmbr0v54ipL8mTlisiRX3pFKlaXYEMw1Em7N0O3zwocY5T8VJXZoxK72siR0GF/DIo+L/rXzb9TVYf8AMoCGQ3uDuLFbf30wF4QxFrr1jWAAeq2Sd977AVQqu+5wDmAiija4jIQzlLkxYIFDRt4jbyEFRZsbFdTKyLpoKb2LXuxwo83fZ0zveVy+nY/AQq3eytGdl8tDUhAvfT5vLtiDUAT2O2/03/XbHYjF6q3qrxdYpDeVinJ32fyvlpoM3HJCWnRwQVNiNSBW5HVm+Wx9sOHGeWAuUSDKwWBNAWQNVrHIHa2J2Jo23Ukk7nDtPGDsx2vb59sD04kfBlcIxEeoKOpfT19T1B6evc4goKG3IF/8WM0cfiLFlWi3hGWFmEg+UByq61qyV0AEsfQHBfgmUictOkzuZgpN0t6QFDBNIK/D3+nXCnmj441TPJMfDLKiApCWZX0RrfXTpss6sSXjNhdga5YRRpcxgSgNrqQNqJY2CWZmLA11YkBqvbFCS8BF7VCymfO5XWpGtktSupasX3FgjEJuOIDd9KdqtqHbtZrucSZUFkJPRroX0HTrff2OEDiPMb8PMkIy8rADUjgjw1HQNvV3tsDudh5jvTpNvPCpse665Tdw/iUc8ayRMGV0VwO+lha6gdxY9fQ+mM1+0YEcQhdW8xhFXXZ36dv4sHOWc54sizRq0SHw0PlH4yhJaSrqIxyO7MF1bCMjY71ftE0+Nl9Ueqw291WlkIBPoSaP9jAzSfpbkyJn6lLqCbMZ2aPKvFJHDGweeTVSyKQSIx5QQS1rQNgA9MOHHYVMsDMqyKtkIyFqIK+daBohSw376K6HGYcHzfEZpm8Hw4QWYTTCL8QqjUAuu1JLMVCqtKdycO0zuqAzSlm/hUmhZ6C+pvYX6E4kZoC8lU8W49gpOKcaWBU1KGfVbaVHnJC6mJI8osHcVVCr01ijw7mKDMSqJI3gYEtG6O2q73UEfGpNnSdh2BqxzJww+cuW8VuvQqreor5AV6YXeJ8NcPGkZKu1BnO+7GgO59yK6d9jg3kjhRjGkLTcpnUzAWSN30jzKRahlPQsD1BFEbXRBHXArjc5EpeNtLRrTlh5CuqNzZv/AEhx/wCW4rAbN8yvlmSEtCWKoGN+GrtpGsqSKodaB2HvsLEWdVmckqwG8asSQ22zWobUQfhT2vc1obtsJIIBQXmxppkVyhWIkaSzVakE2yadSknStHfcWKBJU5OEo2YUj8MGyLPTuov0B/bGmsplhGt0Cqtsy2ulhRKkNVAeuxFe+ELi+dZ3Mt3GBoG29CvNXaz+npjDrWYoclbIH4z2Q7g+ecZkoSSZCRX+7ev5j641Pg+mCPRFENO2yaQvTrp6A1/L5YTsrwohfvUvlmCaY1rzLZAsj1C31363VjBXhHEdKlXLmQHqaG3p8J3v26V6YHTjZ/crk6uEcyXOULGpAUPuP7GGBM9HILVgcfm/g3EJL06yRWwbcfrhl5f4tKqzSMoXwoy5q967Df1ofXG4kd1jAPZbdF746ZvTGVcN+0aPbUxU/wC7p+f/ADhs4ZzjG9UVYeqnBKuUzriaQX3r3/8AeBcfF4Ttqo/7tv1xM6s4pClHuDeIqXPEoFlVUe9twwO19P2PpiXhOTWIG2o+hfVQ+gG569PbELO0ezeau9YuwJq8w00flgaRWqXMGZaFoZUBYMxVwoFUV1ajt1Aj0jf+M+2BfDTLNmmzBd1hTUFU2AxIAA03p23Njc317BgzSFlVasBrI9aPT2HT8sQNEWOkUoAr0A+WEOjeXg3gdvP/AEjDm7arKHcZWeQgx5loIgDqEcStI52rSXVgvfopwvl2TNQwNnw2YdS6h1Vyh84ZYW0KNI0kEMGY6Gsx929ckRt1+RwPzvLyM4lRIte4ZmTzFSCCFYUwsMR3FE7b4KRpIulGkWpuBTzsD4pjcb+ZCNSkHSyPpJUlWBFgj5A3iX78fGaIxkLpBWTsxIJK1W1AdSd/354IjwRHWFLF3Y0zEeZ2a7YA2dVnbqT2xxNOJL/hbtf7+49cMaCGoTRK64AuqOWFmLaWtTdnSTam+9EEf9uKeYjPjF+uo+nXbqR61+uLnLeYQiR12LVrW/hYWpr28tbd1J74kzSjWD62K/nfbb29MCGkDKKxatZNvKAdiNtsSPYBNn++mIoZQB0r6g/yxE0pY7nbBBCpEmY2CPmT6YBcBzPiLGwAU9GUWNLVuTfQECx9PfBhrU7Hr/fTvitwrhEcTEqDvtuxNb30P5fIAdsVyVOAj+W6dO+2JiwrFYWO/wCWKubl2orqP998XSFDeK8SHiKC2lCa8QkKq2VXck9Teke/54Ccwc7QcPX7v4chdI9RqgguwDrJs21nYEgA7dsd8yZDNTRhIAqtqFsQAoG9nck3ttttq9rwS4Ty5GkSLIqSS6ad2Gose9aiaBNnSNrJ2F4vbj6q92a7LM8vzMX1PHl0ZUVWYya537BSAx0g7k7IO5Pe3ngfEH8R0d1P4RekWOg10xBUWSDYPuO9jBo8Cy5BU5eGjtXhjp6bViWDIKgqONI7BFKoFWe3b+xhTISOSnOmBFUgWZ45JokKSNqF+hogdFFAbgE/MN6jGe5vmeaUkSywhn0giR2hkIGrTTr+FQLEFWQ2aJB7alnOX9d1tYC7HT2IHQUas9sZbwPlLxM+3jxmWGElaFVIdbpe5IpdDEg96xqAaW0VmJIdYTryTko8tDrcmMyqH8NlX8PUB0ZVAZmFXp22XYacXOauXfvqxyRS6HiDdRaMradQejt8Ox7emC8eViZ1DKdSjynqQPc+/c+2DMSoinoBVGv798KLG7dtYTA83u7pC4Tl5gssztpKygHWLqg91XXd7HY7HBDiPCZsy0OltCLbSPdEHy1W4O4B9h+WCOeNJ4dnQ3br6f8AGKOeeR4xGjeVviK3uO/QWSOlDffCXD2+MpwO/PCG5USqHYeY2DvZsXQA7liN/a+mC+SyrWpZQCANOwBG3UjoDW23r2wq8U48cuTGRrYKCBGWAC0hTxNXwt17g7E10w18rZyTMZdJpk8N2BtaIApitgHejVj59+uDY1125A97apqqZvhELMwYIzgAedQw9gybKwG1dCOxGBWU5ahEoJYoxrUqkgNvtYFL0sV7mvXDrJllN2fc/Oqv8sC5+HtFE5TXKpN1YagOuzC6Hogv2OHhI5Q/j8RUeHq0gdARa7dBW4r2PbAzJ8NUaWVCSy2SK0tuRagVoOw9vQdcFQrug3sMLZGPS/8AST+3X9Dg9wnIuFUt6V1B7nv0+npt1wp8YJspzX0FQy+UjVQ0gUADr/JQB5j02HtibLMrs/gLWk0XsebbcDymwNht6fnb4tl6plIBUGzXsRv+ZG3rjjLs4FRaQAAATe4HyFWcVt8Kt2F+ZuEn8ZAcN0kpEUij+NdJ/MH+WOs9yzFG4kjJFfwnfHMiHB0gyEqZjLsDVXhj4Vl9MS7Uev546GXs4tpsKxZQhTR52RejtXub/fF3L8wyp/wawPC4+IwVKiUxxfaK0VeIWF+osf1/TDTwjnqGSqA37qRf5GsY9x6G479MVuCZhgLB/usEGAoXPIX6Hy3Hss3Ryvzuvz3GLsOhgdDqb9CDj8xQSsp8rMDfYkYP5DjMy1+K313/AHwvblHYX6EWA4lZMYrl+acwtVIfzI/ngrw3nfNOxUNsPXSf3GKLSrBtaRnsvaNXWtsAMnw/QT0W99I6A9z9cBl+0CZDTqp/7f6NghlftERtni/8T/Ij+eIrRvKZRYwQorUbJ9T6nH07Uel4ppzllWHmRx81B/nixFzFk2/iI/7W/liKUuGzG+kKSf2xLFJQsgX0r09/fF2F4H3U/v8AzGJG4cp31N+n9MQlRDCV9AP7/XEsUy0T1HTFnNcHDUQxUjuMeJwkgUGH5dfngRyrPCjTPJtv09cWI5kO92ceNwoHYhfpjpMhXSqwdhCoZZFDDqSfyGJUB+L33xI2WPoD9emOFy8gYdNG+rff2I9fTFWFF27AHfviUgVtjn7uT1A/PEnhYlq1WSfzgVse/wDLAPh3ChAJBqt3lkcn01OTSjooAobdTZ6scMD5XexjjM5LX6CuhF7/AD9sXYVUgzht239wPbEsueu9PSt8Xcnwnw9w3X4rJN/niWTIA2SRZ6bdMQuClIZmD0ZgKPTrt0Fjf54pfdAzXqI1Dopqz0Bv07116b4NZnh0bVqYigAK9seJBEvR26VVfL29sDQPIRF1cLOtlWyFWcqCxAItqFkHcqx9T0Gw9cBs5xXiGWQmEoQxLaVkd3u+wZVFbHYX19Omm8Q4TkybkRvozD9iMCpJeGwmxlwT7hj+94n6l/RXcdfVG8pKxRdZGqqathY9PriaO/4R1HYb/phfn58iQHTEB9MDOK/aJJGniUFU9KFn8qwSG0/wZe9yp+VY5z0VEHxAqgb6mr5YxPiP2ou10ZD7A6R+5wBzPO0zbhFB9SST/LEpUt24hncsFGqc2pBBT27dxRwMzHPeWjoKjN7k/wDvGE5jjs79ZD9NsVFkZrJJPzOJhRf/2Q==">
              <a:extLst>
                <a:ext uri="{FF2B5EF4-FFF2-40B4-BE49-F238E27FC236}">
                  <a16:creationId xmlns:a16="http://schemas.microsoft.com/office/drawing/2014/main" id="{C7802CFC-CC80-4FA1-A5C3-EC8D1D6E5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385" y="2285999"/>
              <a:ext cx="3131262" cy="1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DA7420F7-B41D-48F6-8EC3-437AD246794D}"/>
                </a:ext>
              </a:extLst>
            </p:cNvPr>
            <p:cNvSpPr/>
            <p:nvPr/>
          </p:nvSpPr>
          <p:spPr>
            <a:xfrm>
              <a:off x="4518408" y="2905780"/>
              <a:ext cx="206979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this one </a:t>
              </a:r>
              <a:endPara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D89E49E9-52DE-4FCB-A01F-FD10126EA523}"/>
              </a:ext>
            </a:extLst>
          </p:cNvPr>
          <p:cNvGrpSpPr/>
          <p:nvPr/>
        </p:nvGrpSpPr>
        <p:grpSpPr>
          <a:xfrm>
            <a:off x="6932791" y="1780636"/>
            <a:ext cx="4925337" cy="1724025"/>
            <a:chOff x="6994935" y="2127605"/>
            <a:chExt cx="4925337" cy="1724025"/>
          </a:xfrm>
        </p:grpSpPr>
        <p:pic>
          <p:nvPicPr>
            <p:cNvPr id="7" name="Resim 6" descr="kedi, hayvan, memeli, oturma içeren bir resim&#10;&#10;Açıklama otomatik olarak oluşturuldu">
              <a:extLst>
                <a:ext uri="{FF2B5EF4-FFF2-40B4-BE49-F238E27FC236}">
                  <a16:creationId xmlns:a16="http://schemas.microsoft.com/office/drawing/2014/main" id="{3C2C3FF8-51FF-49E4-94BA-309CC37B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2322" y="2127605"/>
              <a:ext cx="2647950" cy="1724025"/>
            </a:xfrm>
            <a:prstGeom prst="rect">
              <a:avLst/>
            </a:prstGeom>
          </p:spPr>
        </p:pic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5CAEB6EE-F92C-4C2E-A96E-9052557A45F1}"/>
                </a:ext>
              </a:extLst>
            </p:cNvPr>
            <p:cNvSpPr/>
            <p:nvPr/>
          </p:nvSpPr>
          <p:spPr>
            <a:xfrm>
              <a:off x="6994935" y="2905780"/>
              <a:ext cx="19784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tr-T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ot </a:t>
              </a:r>
              <a:r>
                <a:rPr lang="tr-T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</a:t>
              </a:r>
              <a:r>
                <a:rPr lang="tr-T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tr-T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</a:t>
              </a:r>
              <a:endPara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3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9E4B6-5D51-4AC2-88B5-9CADA50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About n-Corona 2019 Dataset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6F1D36C-71A3-4988-8CC9-3F66420C9ED3}"/>
              </a:ext>
            </a:extLst>
          </p:cNvPr>
          <p:cNvSpPr txBox="1"/>
          <p:nvPr/>
        </p:nvSpPr>
        <p:spPr>
          <a:xfrm>
            <a:off x="1802168" y="2050507"/>
            <a:ext cx="51845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Limited data amount (Include only 2 month)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27% of Province column contains null (Except China)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Numbers of people who died, recovered, or sick on a country basis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DC52B8-E3BE-4927-9CEA-61B95BE9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680" y="2310766"/>
            <a:ext cx="2667000" cy="2667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6EC31D6-891A-490C-8190-40C6A9008D50}"/>
              </a:ext>
            </a:extLst>
          </p:cNvPr>
          <p:cNvSpPr txBox="1"/>
          <p:nvPr/>
        </p:nvSpPr>
        <p:spPr>
          <a:xfrm>
            <a:off x="8069802" y="5877017"/>
            <a:ext cx="429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https://www.kaggle.com/sudalairajkumar/novel-corona-virus-2019-dataset#covid_19_data.csv</a:t>
            </a:r>
          </a:p>
        </p:txBody>
      </p:sp>
    </p:spTree>
    <p:extLst>
      <p:ext uri="{BB962C8B-B14F-4D97-AF65-F5344CB8AC3E}">
        <p14:creationId xmlns:p14="http://schemas.microsoft.com/office/powerpoint/2010/main" val="11151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A06010-2B1B-4CED-B465-761ACAC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 Results</a:t>
            </a:r>
          </a:p>
        </p:txBody>
      </p:sp>
      <p:pic>
        <p:nvPicPr>
          <p:cNvPr id="5" name="İçerik Yer Tutucusu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A8CDA1F0-A6B7-4A70-98D4-4F7A6593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97"/>
            <a:ext cx="6773047" cy="596028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0120CF7-74B4-4B41-823E-9AEAEF2BD2BC}"/>
              </a:ext>
            </a:extLst>
          </p:cNvPr>
          <p:cNvSpPr txBox="1"/>
          <p:nvPr/>
        </p:nvSpPr>
        <p:spPr>
          <a:xfrm>
            <a:off x="8209305" y="4646645"/>
            <a:ext cx="20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Death rate : %</a:t>
            </a:r>
            <a:r>
              <a:rPr lang="en-GB" b="1" dirty="0"/>
              <a:t>2.29</a:t>
            </a:r>
          </a:p>
        </p:txBody>
      </p:sp>
    </p:spTree>
    <p:extLst>
      <p:ext uri="{BB962C8B-B14F-4D97-AF65-F5344CB8AC3E}">
        <p14:creationId xmlns:p14="http://schemas.microsoft.com/office/powerpoint/2010/main" val="27329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DFDC9-6FFD-4D50-A1AE-ECF7CDAA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Infected People by Country</a:t>
            </a: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45E223D4-660E-4905-A6BA-EE8DDE06A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810254"/>
            <a:ext cx="8356014" cy="4341923"/>
          </a:xfrm>
        </p:spPr>
      </p:pic>
    </p:spTree>
    <p:extLst>
      <p:ext uri="{BB962C8B-B14F-4D97-AF65-F5344CB8AC3E}">
        <p14:creationId xmlns:p14="http://schemas.microsoft.com/office/powerpoint/2010/main" val="121232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7359D-8449-4E74-B05A-3E2E0AC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there?</a:t>
            </a:r>
          </a:p>
        </p:txBody>
      </p:sp>
      <p:pic>
        <p:nvPicPr>
          <p:cNvPr id="5" name="İçerik Yer Tutucusu 4" descr="dağ, açık hava, kar, görünüm içeren bir resim&#10;&#10;Açıklama otomatik olarak oluşturuldu">
            <a:extLst>
              <a:ext uri="{FF2B5EF4-FFF2-40B4-BE49-F238E27FC236}">
                <a16:creationId xmlns:a16="http://schemas.microsoft.com/office/drawing/2014/main" id="{CCB82E6A-DFE3-44D0-96AF-8550FD00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5578"/>
            <a:ext cx="4617720" cy="2405063"/>
          </a:xfrm>
        </p:spPr>
      </p:pic>
      <p:pic>
        <p:nvPicPr>
          <p:cNvPr id="7" name="Resim 6" descr="ekran görüntüsü, kuş içeren bir resim&#10;&#10;Açıklama otomatik olarak oluşturuldu">
            <a:extLst>
              <a:ext uri="{FF2B5EF4-FFF2-40B4-BE49-F238E27FC236}">
                <a16:creationId xmlns:a16="http://schemas.microsoft.com/office/drawing/2014/main" id="{6F3FA77B-6B4A-4213-816C-01E04821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6043"/>
            <a:ext cx="5457890" cy="17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6CF02-1193-484C-83C3-418360A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other countries?</a:t>
            </a:r>
          </a:p>
        </p:txBody>
      </p:sp>
      <p:pic>
        <p:nvPicPr>
          <p:cNvPr id="5" name="İçerik Yer Tutucusu 4" descr="saat içeren bir resim&#10;&#10;Açıklama otomatik olarak oluşturuldu">
            <a:extLst>
              <a:ext uri="{FF2B5EF4-FFF2-40B4-BE49-F238E27FC236}">
                <a16:creationId xmlns:a16="http://schemas.microsoft.com/office/drawing/2014/main" id="{7BC2F40E-CE56-4DB1-BFF6-3A3E6DD2C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5" y="1758152"/>
            <a:ext cx="4983265" cy="4530242"/>
          </a:xfrm>
        </p:spPr>
      </p:pic>
      <p:pic>
        <p:nvPicPr>
          <p:cNvPr id="4" name="Resim 3" descr="ekran görüntüsü, ahşap, siyah, telefon içeren bir resim&#10;&#10;Açıklama otomatik olarak oluşturuldu">
            <a:extLst>
              <a:ext uri="{FF2B5EF4-FFF2-40B4-BE49-F238E27FC236}">
                <a16:creationId xmlns:a16="http://schemas.microsoft.com/office/drawing/2014/main" id="{54BBC9B6-C8A3-498F-9A11-26B386BB6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18" y="2604067"/>
            <a:ext cx="5085799" cy="28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45C74-554E-4147-87F7-D5F07ACB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What’s next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1E6ADCD-743E-4EE1-903A-32C446537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498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9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EC26FD-E356-4CAB-A811-DF03F8B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71718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Geniş ekran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Geçmişe bakış</vt:lpstr>
      <vt:lpstr>n-Corona Virus Data Analyse</vt:lpstr>
      <vt:lpstr>Story of Corona</vt:lpstr>
      <vt:lpstr>About n-Corona 2019 Dataset</vt:lpstr>
      <vt:lpstr>Important Results</vt:lpstr>
      <vt:lpstr>Infected People by Country</vt:lpstr>
      <vt:lpstr>Where is there?</vt:lpstr>
      <vt:lpstr>What about other countries?</vt:lpstr>
      <vt:lpstr>What’s next 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n-Corona Virus Data Analyse</dc:title>
  <dc:creator>Deniz Parlak</dc:creator>
  <cp:lastModifiedBy>Deniz Parlak</cp:lastModifiedBy>
  <cp:revision>1</cp:revision>
  <dcterms:created xsi:type="dcterms:W3CDTF">2020-03-01T07:36:57Z</dcterms:created>
  <dcterms:modified xsi:type="dcterms:W3CDTF">2020-03-01T07:37:20Z</dcterms:modified>
</cp:coreProperties>
</file>