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5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6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7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F9C3-4EF9-4007-A72E-4CDAAD6D972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60D1-DDB8-4FAC-9CE0-EFB4A769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018771"/>
                  </p:ext>
                </p:extLst>
              </p:nvPr>
            </p:nvGraphicFramePr>
            <p:xfrm>
              <a:off x="2032001" y="376766"/>
              <a:ext cx="8235951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5317">
                      <a:extLst>
                        <a:ext uri="{9D8B030D-6E8A-4147-A177-3AD203B41FA5}">
                          <a16:colId xmlns:a16="http://schemas.microsoft.com/office/drawing/2014/main" val="1425345693"/>
                        </a:ext>
                      </a:extLst>
                    </a:gridCol>
                    <a:gridCol w="2745317">
                      <a:extLst>
                        <a:ext uri="{9D8B030D-6E8A-4147-A177-3AD203B41FA5}">
                          <a16:colId xmlns:a16="http://schemas.microsoft.com/office/drawing/2014/main" val="2714461992"/>
                        </a:ext>
                      </a:extLst>
                    </a:gridCol>
                    <a:gridCol w="2745317">
                      <a:extLst>
                        <a:ext uri="{9D8B030D-6E8A-4147-A177-3AD203B41FA5}">
                          <a16:colId xmlns:a16="http://schemas.microsoft.com/office/drawing/2014/main" val="17138754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RLLF </a:t>
                          </a:r>
                          <a:r>
                            <a:rPr lang="en-US" sz="3000" dirty="0" err="1" smtClean="0"/>
                            <a:t>acc</a:t>
                          </a:r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79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2009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−0.378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490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2009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−0.130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37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2003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7674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1810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0.758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86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1680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0.043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275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018771"/>
                  </p:ext>
                </p:extLst>
              </p:nvPr>
            </p:nvGraphicFramePr>
            <p:xfrm>
              <a:off x="2032001" y="376766"/>
              <a:ext cx="8235951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5317">
                      <a:extLst>
                        <a:ext uri="{9D8B030D-6E8A-4147-A177-3AD203B41FA5}">
                          <a16:colId xmlns:a16="http://schemas.microsoft.com/office/drawing/2014/main" val="1425345693"/>
                        </a:ext>
                      </a:extLst>
                    </a:gridCol>
                    <a:gridCol w="2745317">
                      <a:extLst>
                        <a:ext uri="{9D8B030D-6E8A-4147-A177-3AD203B41FA5}">
                          <a16:colId xmlns:a16="http://schemas.microsoft.com/office/drawing/2014/main" val="2714461992"/>
                        </a:ext>
                      </a:extLst>
                    </a:gridCol>
                    <a:gridCol w="2745317">
                      <a:extLst>
                        <a:ext uri="{9D8B030D-6E8A-4147-A177-3AD203B41FA5}">
                          <a16:colId xmlns:a16="http://schemas.microsoft.com/office/drawing/2014/main" val="1713875447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" t="-12222" r="-200665" b="-5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12222" r="-101111" b="-5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RLLF </a:t>
                          </a:r>
                          <a:r>
                            <a:rPr lang="en-US" sz="3000" dirty="0" err="1" smtClean="0"/>
                            <a:t>acc</a:t>
                          </a:r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7945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" t="-112222" r="-200665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112222" r="-101111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2222" r="-887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449055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" t="-209890" r="-200665" b="-2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209890" r="-101111" b="-2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9890" r="-887" b="-2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376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" t="-313333" r="-200665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313333" r="-101111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13333" r="-887" b="-2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67417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" t="-413333" r="-200665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413333" r="-101111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3333" r="-887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986915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2" t="-513333" r="-20066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513333" r="-101111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13333" r="-887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2750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915301"/>
                  </p:ext>
                </p:extLst>
              </p:nvPr>
            </p:nvGraphicFramePr>
            <p:xfrm>
              <a:off x="2032000" y="3672840"/>
              <a:ext cx="823595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8988">
                      <a:extLst>
                        <a:ext uri="{9D8B030D-6E8A-4147-A177-3AD203B41FA5}">
                          <a16:colId xmlns:a16="http://schemas.microsoft.com/office/drawing/2014/main" val="1425345693"/>
                        </a:ext>
                      </a:extLst>
                    </a:gridCol>
                    <a:gridCol w="2058988">
                      <a:extLst>
                        <a:ext uri="{9D8B030D-6E8A-4147-A177-3AD203B41FA5}">
                          <a16:colId xmlns:a16="http://schemas.microsoft.com/office/drawing/2014/main" val="2714461992"/>
                        </a:ext>
                      </a:extLst>
                    </a:gridCol>
                    <a:gridCol w="2058988">
                      <a:extLst>
                        <a:ext uri="{9D8B030D-6E8A-4147-A177-3AD203B41FA5}">
                          <a16:colId xmlns:a16="http://schemas.microsoft.com/office/drawing/2014/main" val="1713875447"/>
                        </a:ext>
                      </a:extLst>
                    </a:gridCol>
                    <a:gridCol w="2058988">
                      <a:extLst>
                        <a:ext uri="{9D8B030D-6E8A-4147-A177-3AD203B41FA5}">
                          <a16:colId xmlns:a16="http://schemas.microsoft.com/office/drawing/2014/main" val="3588161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RLLF </a:t>
                          </a:r>
                          <a:r>
                            <a:rPr lang="en-US" sz="3000" dirty="0" err="1" smtClean="0"/>
                            <a:t>acc</a:t>
                          </a:r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RLLF 0-18</a:t>
                          </a:r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79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1805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0.850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−1.900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490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1800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0.450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−1.100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37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1792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0.700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−0.200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275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6915301"/>
                  </p:ext>
                </p:extLst>
              </p:nvPr>
            </p:nvGraphicFramePr>
            <p:xfrm>
              <a:off x="2032000" y="3672840"/>
              <a:ext cx="823595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8988">
                      <a:extLst>
                        <a:ext uri="{9D8B030D-6E8A-4147-A177-3AD203B41FA5}">
                          <a16:colId xmlns:a16="http://schemas.microsoft.com/office/drawing/2014/main" val="1425345693"/>
                        </a:ext>
                      </a:extLst>
                    </a:gridCol>
                    <a:gridCol w="2058988">
                      <a:extLst>
                        <a:ext uri="{9D8B030D-6E8A-4147-A177-3AD203B41FA5}">
                          <a16:colId xmlns:a16="http://schemas.microsoft.com/office/drawing/2014/main" val="2714461992"/>
                        </a:ext>
                      </a:extLst>
                    </a:gridCol>
                    <a:gridCol w="2058988">
                      <a:extLst>
                        <a:ext uri="{9D8B030D-6E8A-4147-A177-3AD203B41FA5}">
                          <a16:colId xmlns:a16="http://schemas.microsoft.com/office/drawing/2014/main" val="1713875447"/>
                        </a:ext>
                      </a:extLst>
                    </a:gridCol>
                    <a:gridCol w="2058988">
                      <a:extLst>
                        <a:ext uri="{9D8B030D-6E8A-4147-A177-3AD203B41FA5}">
                          <a16:colId xmlns:a16="http://schemas.microsoft.com/office/drawing/2014/main" val="358816138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6" t="-12222" r="-301183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6" t="-12222" r="-201183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RLLF </a:t>
                          </a:r>
                          <a:r>
                            <a:rPr lang="en-US" sz="3000" dirty="0" err="1" smtClean="0"/>
                            <a:t>acc</a:t>
                          </a:r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RLLF 0-18</a:t>
                          </a:r>
                          <a:endParaRPr lang="en-US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67945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6" t="-110989" r="-3011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6" t="-110989" r="-2011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96" t="-110989" r="-1011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96" t="-110989" r="-118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449055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6" t="-213333" r="-301183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6" t="-213333" r="-201183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96" t="-213333" r="-101183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96" t="-213333" r="-1183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37618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6" t="-313333" r="-3011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6" t="-313333" r="-2011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96" t="-313333" r="-1011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96" t="-313333" r="-1183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2750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22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2019-04-19T20:46:54Z</dcterms:created>
  <dcterms:modified xsi:type="dcterms:W3CDTF">2019-04-19T21:21:02Z</dcterms:modified>
</cp:coreProperties>
</file>