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FF"/>
    <a:srgbClr val="0000FF"/>
    <a:srgbClr val="40B0FF"/>
    <a:srgbClr val="FF7F7F"/>
    <a:srgbClr val="FF0066"/>
    <a:srgbClr val="6699FF"/>
    <a:srgbClr val="ABABFF"/>
    <a:srgbClr val="02A8BE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D94E-48C8-4857-A095-C875EA2DFB81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5F36-F783-41F0-8D5B-3C4C85F80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85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D94E-48C8-4857-A095-C875EA2DFB81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5F36-F783-41F0-8D5B-3C4C85F80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8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D94E-48C8-4857-A095-C875EA2DFB81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5F36-F783-41F0-8D5B-3C4C85F80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05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D94E-48C8-4857-A095-C875EA2DFB81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5F36-F783-41F0-8D5B-3C4C85F80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79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D94E-48C8-4857-A095-C875EA2DFB81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5F36-F783-41F0-8D5B-3C4C85F80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74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D94E-48C8-4857-A095-C875EA2DFB81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5F36-F783-41F0-8D5B-3C4C85F80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D94E-48C8-4857-A095-C875EA2DFB81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5F36-F783-41F0-8D5B-3C4C85F80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43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D94E-48C8-4857-A095-C875EA2DFB81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5F36-F783-41F0-8D5B-3C4C85F80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6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D94E-48C8-4857-A095-C875EA2DFB81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5F36-F783-41F0-8D5B-3C4C85F80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92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D94E-48C8-4857-A095-C875EA2DFB81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5F36-F783-41F0-8D5B-3C4C85F80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56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D94E-48C8-4857-A095-C875EA2DFB81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5F36-F783-41F0-8D5B-3C4C85F80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64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9D94E-48C8-4857-A095-C875EA2DFB81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B5F36-F783-41F0-8D5B-3C4C85F80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31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10" Type="http://schemas.openxmlformats.org/officeDocument/2006/relationships/image" Target="../media/image2.png"/><Relationship Id="rId4" Type="http://schemas.openxmlformats.org/officeDocument/2006/relationships/image" Target="../media/image50.png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64589" y="-1"/>
            <a:ext cx="11615172" cy="6858001"/>
            <a:chOff x="264589" y="-1"/>
            <a:chExt cx="11615172" cy="6858001"/>
          </a:xfrm>
        </p:grpSpPr>
        <p:sp>
          <p:nvSpPr>
            <p:cNvPr id="19" name="Isosceles Triangle 18"/>
            <p:cNvSpPr/>
            <p:nvPr/>
          </p:nvSpPr>
          <p:spPr>
            <a:xfrm>
              <a:off x="2114550" y="0"/>
              <a:ext cx="7918704" cy="6858000"/>
            </a:xfrm>
            <a:prstGeom prst="triangle">
              <a:avLst/>
            </a:prstGeom>
            <a:gradFill>
              <a:gsLst>
                <a:gs pos="70000">
                  <a:srgbClr val="FF7F7F"/>
                </a:gs>
                <a:gs pos="70000">
                  <a:srgbClr val="FF0000"/>
                </a:gs>
                <a:gs pos="58000">
                  <a:srgbClr val="FF7F7F"/>
                </a:gs>
                <a:gs pos="57000">
                  <a:srgbClr val="007FFF"/>
                </a:gs>
              </a:gsLst>
              <a:lin ang="1800000" scaled="0"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/>
                <p:cNvSpPr txBox="1"/>
                <p:nvPr/>
              </p:nvSpPr>
              <p:spPr>
                <a:xfrm>
                  <a:off x="6847984" y="416466"/>
                  <a:ext cx="1085850" cy="92333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6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6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6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7984" y="416466"/>
                  <a:ext cx="1085850" cy="92333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8248280" y="2871509"/>
                  <a:ext cx="1053465" cy="92333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6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6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6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8280" y="2871509"/>
                  <a:ext cx="1053465" cy="92333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7268611" y="5925026"/>
                  <a:ext cx="2076722" cy="9233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0" i="1" smtClean="0">
                            <a:latin typeface="Cambria Math" panose="02040503050406030204" pitchFamily="18" charset="0"/>
                          </a:rPr>
                          <m:t>𝐄</m:t>
                        </m:r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acc>
                          <m:accPr>
                            <m:chr m:val="̅"/>
                            <m:ctrlP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oMath>
                    </m:oMathPara>
                  </a14:m>
                  <a:endParaRPr lang="en-US" sz="6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8611" y="5925026"/>
                  <a:ext cx="2076722" cy="92333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4751447" y="3068955"/>
                  <a:ext cx="718274" cy="9233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sz="6000" dirty="0"/>
                </a:p>
              </p:txBody>
            </p:sp>
          </mc:Choice>
          <mc:Fallback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1447" y="3068955"/>
                  <a:ext cx="718274" cy="92333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Oval 12"/>
            <p:cNvSpPr/>
            <p:nvPr/>
          </p:nvSpPr>
          <p:spPr>
            <a:xfrm>
              <a:off x="5349788" y="3846195"/>
              <a:ext cx="274320" cy="2743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891942" y="-1"/>
                  <a:ext cx="1768710" cy="73866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(1,0,0)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1942" y="-1"/>
                  <a:ext cx="1768710" cy="73866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264589" y="6080761"/>
                  <a:ext cx="1748790" cy="73866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(0,1,0)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589" y="6080761"/>
                  <a:ext cx="1748790" cy="73866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0092159" y="6119336"/>
                  <a:ext cx="1787602" cy="73866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(0,0,1)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2159" y="6119336"/>
                  <a:ext cx="1787602" cy="73866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813653" y="5930269"/>
                  <a:ext cx="2076722" cy="9233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0" i="1" smtClean="0">
                            <a:latin typeface="Cambria Math" panose="02040503050406030204" pitchFamily="18" charset="0"/>
                          </a:rPr>
                          <m:t>𝐄</m:t>
                        </m:r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sz="6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3653" y="5930269"/>
                  <a:ext cx="2076722" cy="92333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3294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64589" y="-1"/>
            <a:ext cx="11615172" cy="6858001"/>
            <a:chOff x="264589" y="-1"/>
            <a:chExt cx="11615172" cy="6858001"/>
          </a:xfrm>
        </p:grpSpPr>
        <p:sp>
          <p:nvSpPr>
            <p:cNvPr id="4" name="Isosceles Triangle 3"/>
            <p:cNvSpPr/>
            <p:nvPr/>
          </p:nvSpPr>
          <p:spPr>
            <a:xfrm>
              <a:off x="2103120" y="0"/>
              <a:ext cx="7918704" cy="6858000"/>
            </a:xfrm>
            <a:prstGeom prst="triangle">
              <a:avLst/>
            </a:prstGeom>
            <a:gradFill>
              <a:gsLst>
                <a:gs pos="70000">
                  <a:srgbClr val="FF7F7F"/>
                </a:gs>
                <a:gs pos="70000">
                  <a:srgbClr val="FF0000"/>
                </a:gs>
                <a:gs pos="58000">
                  <a:srgbClr val="FF7F7F"/>
                </a:gs>
                <a:gs pos="57000">
                  <a:srgbClr val="007FFF"/>
                </a:gs>
              </a:gsLst>
              <a:lin ang="1800000" scaled="0"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endCxn id="15" idx="1"/>
            </p:cNvCxnSpPr>
            <p:nvPr/>
          </p:nvCxnSpPr>
          <p:spPr>
            <a:xfrm>
              <a:off x="5424001" y="3923705"/>
              <a:ext cx="721975" cy="688469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oval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4705727" y="3000375"/>
                  <a:ext cx="718274" cy="9233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sz="60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5727" y="3000375"/>
                  <a:ext cx="718274" cy="92333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891942" y="-1"/>
                  <a:ext cx="1768710" cy="73866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(1,0,0)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1942" y="-1"/>
                  <a:ext cx="1768710" cy="73866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64589" y="6080761"/>
                  <a:ext cx="1748790" cy="73866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(0,1,0)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589" y="6080761"/>
                  <a:ext cx="1748790" cy="73866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0092159" y="6119336"/>
                  <a:ext cx="1787602" cy="73866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(0,0,1)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2159" y="6119336"/>
                  <a:ext cx="1787602" cy="73866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211632" y="4674871"/>
                  <a:ext cx="1021113" cy="9233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sz="60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1632" y="4674871"/>
                  <a:ext cx="1021113" cy="92333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Oval 14"/>
            <p:cNvSpPr/>
            <p:nvPr/>
          </p:nvSpPr>
          <p:spPr>
            <a:xfrm>
              <a:off x="6105803" y="4572001"/>
              <a:ext cx="274320" cy="2743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 rot="18266267">
              <a:off x="5397571" y="3097784"/>
              <a:ext cx="1764650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4000" dirty="0" smtClean="0"/>
                <a:t>I-project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854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64589" y="-1"/>
            <a:ext cx="11615172" cy="6858001"/>
            <a:chOff x="264589" y="-1"/>
            <a:chExt cx="11615172" cy="6858001"/>
          </a:xfrm>
        </p:grpSpPr>
        <p:grpSp>
          <p:nvGrpSpPr>
            <p:cNvPr id="12" name="Group 11"/>
            <p:cNvGrpSpPr/>
            <p:nvPr/>
          </p:nvGrpSpPr>
          <p:grpSpPr>
            <a:xfrm>
              <a:off x="264589" y="-1"/>
              <a:ext cx="11615172" cy="6858001"/>
              <a:chOff x="264589" y="-1"/>
              <a:chExt cx="11615172" cy="6858001"/>
            </a:xfrm>
          </p:grpSpPr>
          <p:sp>
            <p:nvSpPr>
              <p:cNvPr id="20" name="Isosceles Triangle 19"/>
              <p:cNvSpPr/>
              <p:nvPr/>
            </p:nvSpPr>
            <p:spPr>
              <a:xfrm>
                <a:off x="2103120" y="0"/>
                <a:ext cx="7918704" cy="6858000"/>
              </a:xfrm>
              <a:prstGeom prst="triangle">
                <a:avLst/>
              </a:prstGeom>
              <a:gradFill>
                <a:gsLst>
                  <a:gs pos="70000">
                    <a:srgbClr val="FF7F7F"/>
                  </a:gs>
                  <a:gs pos="70000">
                    <a:srgbClr val="FF0000"/>
                  </a:gs>
                  <a:gs pos="58000">
                    <a:srgbClr val="FF7F7F"/>
                  </a:gs>
                  <a:gs pos="57000">
                    <a:srgbClr val="007FFF"/>
                  </a:gs>
                </a:gsLst>
                <a:lin ang="1800000" scaled="0"/>
              </a:gra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3891942" y="-1"/>
                    <a:ext cx="1768710" cy="73866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(1,0,0)</m:t>
                          </m:r>
                        </m:oMath>
                      </m:oMathPara>
                    </a14:m>
                    <a:endParaRPr lang="en-US" sz="4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1942" y="-1"/>
                    <a:ext cx="1768710" cy="73866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64589" y="6080761"/>
                    <a:ext cx="1748790" cy="73866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(0,1,0)</m:t>
                          </m:r>
                        </m:oMath>
                      </m:oMathPara>
                    </a14:m>
                    <a:endParaRPr lang="en-US" sz="4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589" y="6080761"/>
                    <a:ext cx="1748790" cy="73866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0092159" y="6119336"/>
                    <a:ext cx="1787602" cy="73866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(0,0,1)</m:t>
                          </m:r>
                        </m:oMath>
                      </m:oMathPara>
                    </a14:m>
                    <a:endParaRPr lang="en-US" sz="4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92159" y="6119336"/>
                    <a:ext cx="1787602" cy="73866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" name="Oval 1"/>
              <p:cNvSpPr/>
              <p:nvPr/>
            </p:nvSpPr>
            <p:spPr>
              <a:xfrm rot="18961537">
                <a:off x="5175345" y="3655101"/>
                <a:ext cx="2194560" cy="2194560"/>
              </a:xfrm>
              <a:prstGeom prst="ellipse">
                <a:avLst/>
              </a:prstGeom>
              <a:solidFill>
                <a:srgbClr val="007FFF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" name="Straight Arrow Connector 4"/>
              <p:cNvCxnSpPr>
                <a:endCxn id="2" idx="4"/>
              </p:cNvCxnSpPr>
              <p:nvPr/>
            </p:nvCxnSpPr>
            <p:spPr>
              <a:xfrm>
                <a:off x="6220460" y="4709704"/>
                <a:ext cx="814047" cy="832335"/>
              </a:xfrm>
              <a:prstGeom prst="straightConnector1">
                <a:avLst/>
              </a:prstGeom>
              <a:ln w="76200">
                <a:solidFill>
                  <a:srgbClr val="7030A0"/>
                </a:solidFill>
                <a:headEnd type="oval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 rot="18367233">
                    <a:off x="6399012" y="4308219"/>
                    <a:ext cx="618374" cy="92333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oMath>
                      </m:oMathPara>
                    </a14:m>
                    <a:endParaRPr lang="en-US" sz="6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8367233">
                    <a:off x="6399012" y="4308219"/>
                    <a:ext cx="618374" cy="92333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5217222" y="3771901"/>
                    <a:ext cx="102111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en-US" sz="6000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17222" y="3771901"/>
                    <a:ext cx="1021113" cy="92333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847984" y="416466"/>
                  <a:ext cx="1085850" cy="92333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6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6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6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7984" y="416466"/>
                  <a:ext cx="1085850" cy="92333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8248280" y="2871509"/>
                  <a:ext cx="1053465" cy="92333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6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6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6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8280" y="2871509"/>
                  <a:ext cx="1053465" cy="92333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8886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36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Electrical &amp; Computer Engineering</cp:lastModifiedBy>
  <cp:revision>25</cp:revision>
  <dcterms:created xsi:type="dcterms:W3CDTF">2019-04-01T00:24:53Z</dcterms:created>
  <dcterms:modified xsi:type="dcterms:W3CDTF">2019-04-21T21:07:12Z</dcterms:modified>
</cp:coreProperties>
</file>