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7FFF"/>
    <a:srgbClr val="0000FF"/>
    <a:srgbClr val="40B0FF"/>
    <a:srgbClr val="FF7F7F"/>
    <a:srgbClr val="FF0066"/>
    <a:srgbClr val="6699FF"/>
    <a:srgbClr val="ABABFF"/>
    <a:srgbClr val="02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D94E-48C8-4857-A095-C875EA2DFB8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64589" y="-1"/>
            <a:ext cx="11615172" cy="6858001"/>
            <a:chOff x="264589" y="-1"/>
            <a:chExt cx="11615172" cy="6858001"/>
          </a:xfrm>
        </p:grpSpPr>
        <p:sp>
          <p:nvSpPr>
            <p:cNvPr id="19" name="Isosceles Triangle 18"/>
            <p:cNvSpPr/>
            <p:nvPr/>
          </p:nvSpPr>
          <p:spPr>
            <a:xfrm>
              <a:off x="2114550" y="0"/>
              <a:ext cx="7918704" cy="6858000"/>
            </a:xfrm>
            <a:prstGeom prst="triangle">
              <a:avLst/>
            </a:prstGeom>
            <a:gradFill>
              <a:gsLst>
                <a:gs pos="70000">
                  <a:srgbClr val="FF0000"/>
                </a:gs>
                <a:gs pos="58000">
                  <a:srgbClr val="FF0000"/>
                </a:gs>
                <a:gs pos="57000">
                  <a:srgbClr val="007FFF"/>
                </a:gs>
              </a:gsLst>
              <a:lin ang="18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510338" y="3804364"/>
              <a:ext cx="3502857" cy="3051531"/>
            </a:xfrm>
            <a:prstGeom prst="triangle">
              <a:avLst/>
            </a:prstGeom>
            <a:pattFill prst="openDmnd">
              <a:fgClr>
                <a:schemeClr val="tx1"/>
              </a:fgClr>
              <a:bgClr>
                <a:srgbClr val="FF0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268611" y="5925026"/>
                  <a:ext cx="2076722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acc>
                          <m:accPr>
                            <m:chr m:val="̅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611" y="5925026"/>
                  <a:ext cx="2076722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51447" y="3068955"/>
                  <a:ext cx="718274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447" y="3068955"/>
                  <a:ext cx="718274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5349788" y="3846195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(1,0,0)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(0,0,1)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13653" y="5930269"/>
                  <a:ext cx="2076722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653" y="5930269"/>
                  <a:ext cx="2076722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4589" y="-1"/>
            <a:ext cx="11615172" cy="6858001"/>
            <a:chOff x="264589" y="-1"/>
            <a:chExt cx="11615172" cy="6858001"/>
          </a:xfrm>
        </p:grpSpPr>
        <p:sp>
          <p:nvSpPr>
            <p:cNvPr id="4" name="Isosceles Triangle 3"/>
            <p:cNvSpPr/>
            <p:nvPr/>
          </p:nvSpPr>
          <p:spPr>
            <a:xfrm>
              <a:off x="2103120" y="0"/>
              <a:ext cx="7918704" cy="6858000"/>
            </a:xfrm>
            <a:prstGeom prst="triangle">
              <a:avLst/>
            </a:prstGeom>
            <a:gradFill>
              <a:gsLst>
                <a:gs pos="70000">
                  <a:srgbClr val="FF0000"/>
                </a:gs>
                <a:gs pos="58000">
                  <a:srgbClr val="FF0000"/>
                </a:gs>
                <a:gs pos="57000">
                  <a:srgbClr val="007FFF"/>
                </a:gs>
              </a:gsLst>
              <a:lin ang="18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500813" y="3794839"/>
              <a:ext cx="3502857" cy="3051531"/>
            </a:xfrm>
            <a:prstGeom prst="triangle">
              <a:avLst/>
            </a:prstGeom>
            <a:pattFill prst="openDmnd">
              <a:fgClr>
                <a:schemeClr val="tx1"/>
              </a:fgClr>
              <a:bgClr>
                <a:srgbClr val="FF0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15" idx="1"/>
            </p:cNvCxnSpPr>
            <p:nvPr/>
          </p:nvCxnSpPr>
          <p:spPr>
            <a:xfrm>
              <a:off x="5424001" y="3923705"/>
              <a:ext cx="721975" cy="68846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05727" y="3000375"/>
                  <a:ext cx="718274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727" y="3000375"/>
                  <a:ext cx="718274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(1,0,0)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(0,0,1)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11632" y="4674871"/>
                  <a:ext cx="1021113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6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632" y="4674871"/>
                  <a:ext cx="1021113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6105803" y="4572001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266267">
              <a:off x="5397571" y="3097784"/>
              <a:ext cx="176465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 smtClean="0"/>
                <a:t>I-project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4589" y="-1"/>
            <a:ext cx="11615172" cy="6858001"/>
            <a:chOff x="264589" y="-1"/>
            <a:chExt cx="11615172" cy="6858001"/>
          </a:xfrm>
        </p:grpSpPr>
        <p:sp>
          <p:nvSpPr>
            <p:cNvPr id="20" name="Isosceles Triangle 19"/>
            <p:cNvSpPr/>
            <p:nvPr/>
          </p:nvSpPr>
          <p:spPr>
            <a:xfrm>
              <a:off x="2103120" y="0"/>
              <a:ext cx="7918704" cy="6858000"/>
            </a:xfrm>
            <a:prstGeom prst="triangle">
              <a:avLst/>
            </a:prstGeom>
            <a:gradFill>
              <a:gsLst>
                <a:gs pos="70000">
                  <a:srgbClr val="FF0000"/>
                </a:gs>
                <a:gs pos="58000">
                  <a:srgbClr val="FF0000"/>
                </a:gs>
                <a:gs pos="57000">
                  <a:srgbClr val="007FFF"/>
                </a:gs>
              </a:gsLst>
              <a:lin ang="18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(1,0,0)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(0,0,1)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val 1"/>
            <p:cNvSpPr/>
            <p:nvPr/>
          </p:nvSpPr>
          <p:spPr>
            <a:xfrm rot="18961537">
              <a:off x="5175345" y="3655101"/>
              <a:ext cx="2194560" cy="2194560"/>
            </a:xfrm>
            <a:prstGeom prst="ellipse">
              <a:avLst/>
            </a:prstGeom>
            <a:solidFill>
              <a:srgbClr val="007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endCxn id="2" idx="4"/>
            </p:cNvCxnSpPr>
            <p:nvPr/>
          </p:nvCxnSpPr>
          <p:spPr>
            <a:xfrm>
              <a:off x="6220460" y="4709704"/>
              <a:ext cx="814047" cy="832335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 rot="18367233">
                  <a:off x="6399012" y="4308219"/>
                  <a:ext cx="618374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367233">
                  <a:off x="6399012" y="4308219"/>
                  <a:ext cx="618374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17222" y="3771901"/>
                  <a:ext cx="1021113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60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222" y="3771901"/>
                  <a:ext cx="1021113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Isosceles Triangle 13"/>
            <p:cNvSpPr/>
            <p:nvPr/>
          </p:nvSpPr>
          <p:spPr>
            <a:xfrm>
              <a:off x="6500813" y="3804364"/>
              <a:ext cx="3502857" cy="3051531"/>
            </a:xfrm>
            <a:prstGeom prst="triangle">
              <a:avLst/>
            </a:prstGeom>
            <a:pattFill prst="openDmnd">
              <a:fgClr>
                <a:schemeClr val="tx1"/>
              </a:fgClr>
              <a:bgClr>
                <a:srgbClr val="FF0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8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Electrical &amp; Computer Engineering</cp:lastModifiedBy>
  <cp:revision>31</cp:revision>
  <dcterms:created xsi:type="dcterms:W3CDTF">2019-04-01T00:24:53Z</dcterms:created>
  <dcterms:modified xsi:type="dcterms:W3CDTF">2019-05-01T03:57:13Z</dcterms:modified>
</cp:coreProperties>
</file>