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B718-5048-4210-947D-1194A3440AE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6ECD-351D-4262-8617-08D0D086A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1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B718-5048-4210-947D-1194A3440AE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6ECD-351D-4262-8617-08D0D086A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0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B718-5048-4210-947D-1194A3440AE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6ECD-351D-4262-8617-08D0D086A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B718-5048-4210-947D-1194A3440AE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6ECD-351D-4262-8617-08D0D086A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5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B718-5048-4210-947D-1194A3440AE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6ECD-351D-4262-8617-08D0D086A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B718-5048-4210-947D-1194A3440AE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6ECD-351D-4262-8617-08D0D086A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0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B718-5048-4210-947D-1194A3440AE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6ECD-351D-4262-8617-08D0D086A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2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B718-5048-4210-947D-1194A3440AE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6ECD-351D-4262-8617-08D0D086A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6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B718-5048-4210-947D-1194A3440AE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6ECD-351D-4262-8617-08D0D086A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6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B718-5048-4210-947D-1194A3440AE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6ECD-351D-4262-8617-08D0D086A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3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B718-5048-4210-947D-1194A3440AE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6ECD-351D-4262-8617-08D0D086A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5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4B718-5048-4210-947D-1194A3440AE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E6ECD-351D-4262-8617-08D0D086A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0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737360" y="606829"/>
            <a:ext cx="6991414" cy="4513811"/>
            <a:chOff x="1737360" y="606829"/>
            <a:chExt cx="6991414" cy="4513811"/>
          </a:xfrm>
        </p:grpSpPr>
        <p:sp>
          <p:nvSpPr>
            <p:cNvPr id="4" name="Isosceles Triangle 3"/>
            <p:cNvSpPr/>
            <p:nvPr/>
          </p:nvSpPr>
          <p:spPr>
            <a:xfrm>
              <a:off x="1737360" y="606829"/>
              <a:ext cx="5918662" cy="4513811"/>
            </a:xfrm>
            <a:prstGeom prst="triangle">
              <a:avLst/>
            </a:prstGeom>
            <a:gradFill flip="none" rotWithShape="1">
              <a:gsLst>
                <a:gs pos="70000">
                  <a:srgbClr val="00B0F0"/>
                </a:gs>
                <a:gs pos="70000">
                  <a:srgbClr val="FF0000">
                    <a:lumMod val="100000"/>
                  </a:srgbClr>
                </a:gs>
              </a:gsLst>
              <a:lin ang="3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536703" y="4064646"/>
                  <a:ext cx="1126520" cy="8309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5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5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5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5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5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6703" y="4064646"/>
                  <a:ext cx="1126520" cy="830997"/>
                </a:xfrm>
                <a:prstGeom prst="rect">
                  <a:avLst/>
                </a:prstGeom>
                <a:blipFill>
                  <a:blip r:embed="rId2"/>
                  <a:stretch>
                    <a:fillRect r="-156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433542" y="2710543"/>
                  <a:ext cx="841897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5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542" y="2710543"/>
                  <a:ext cx="841897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/>
            <p:nvPr/>
          </p:nvCxnSpPr>
          <p:spPr>
            <a:xfrm flipV="1">
              <a:off x="5120333" y="1722120"/>
              <a:ext cx="1542890" cy="98842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6972300" y="3493146"/>
              <a:ext cx="830580" cy="5715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663223" y="1045012"/>
                  <a:ext cx="941925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54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3223" y="1045012"/>
                  <a:ext cx="94192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802880" y="2816038"/>
                  <a:ext cx="925894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54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2880" y="2816038"/>
                  <a:ext cx="925894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9814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737360" y="606829"/>
            <a:ext cx="6097963" cy="4513811"/>
            <a:chOff x="1737360" y="606829"/>
            <a:chExt cx="6097963" cy="4513811"/>
          </a:xfrm>
        </p:grpSpPr>
        <p:sp>
          <p:nvSpPr>
            <p:cNvPr id="4" name="Isosceles Triangle 3"/>
            <p:cNvSpPr/>
            <p:nvPr/>
          </p:nvSpPr>
          <p:spPr>
            <a:xfrm>
              <a:off x="1737360" y="606829"/>
              <a:ext cx="5918662" cy="4513811"/>
            </a:xfrm>
            <a:prstGeom prst="triangle">
              <a:avLst/>
            </a:prstGeom>
            <a:gradFill flip="none" rotWithShape="1">
              <a:gsLst>
                <a:gs pos="70000">
                  <a:srgbClr val="00B0F0"/>
                </a:gs>
                <a:gs pos="70000">
                  <a:srgbClr val="FF0000">
                    <a:lumMod val="100000"/>
                  </a:srgbClr>
                </a:gs>
              </a:gsLst>
              <a:lin ang="3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717678" y="4159896"/>
                  <a:ext cx="1126520" cy="8309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5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5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5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5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5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678" y="4159896"/>
                  <a:ext cx="1126520" cy="830997"/>
                </a:xfrm>
                <a:prstGeom prst="rect">
                  <a:avLst/>
                </a:prstGeom>
                <a:blipFill>
                  <a:blip r:embed="rId2"/>
                  <a:stretch>
                    <a:fillRect r="-151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859926" y="2772294"/>
                  <a:ext cx="841897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5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9926" y="2772294"/>
                  <a:ext cx="841897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320385" y="4264283"/>
                  <a:ext cx="830997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5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385" y="4264283"/>
                  <a:ext cx="830997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4468668" y="277229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960465" y="420903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806865" y="2961502"/>
                  <a:ext cx="3028458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5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m:rPr>
                            <m:lit/>
                          </m:rPr>
                          <a:rPr lang="en-US" sz="5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5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5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6865" y="2961502"/>
                  <a:ext cx="3028458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/>
            <p:cNvCxnSpPr>
              <a:stCxn id="8" idx="5"/>
              <a:endCxn id="9" idx="0"/>
            </p:cNvCxnSpPr>
            <p:nvPr/>
          </p:nvCxnSpPr>
          <p:spPr>
            <a:xfrm>
              <a:off x="4546717" y="2850343"/>
              <a:ext cx="459468" cy="135869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035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737360" y="606829"/>
            <a:ext cx="8490846" cy="4513811"/>
            <a:chOff x="1737360" y="606829"/>
            <a:chExt cx="8490846" cy="4513811"/>
          </a:xfrm>
        </p:grpSpPr>
        <p:sp>
          <p:nvSpPr>
            <p:cNvPr id="4" name="Isosceles Triangle 3"/>
            <p:cNvSpPr/>
            <p:nvPr/>
          </p:nvSpPr>
          <p:spPr>
            <a:xfrm>
              <a:off x="1737360" y="606829"/>
              <a:ext cx="5918662" cy="4513811"/>
            </a:xfrm>
            <a:prstGeom prst="triangle">
              <a:avLst/>
            </a:prstGeom>
            <a:gradFill flip="none" rotWithShape="1">
              <a:gsLst>
                <a:gs pos="70000">
                  <a:srgbClr val="00B0F0"/>
                </a:gs>
                <a:gs pos="70000">
                  <a:srgbClr val="FF0000">
                    <a:lumMod val="100000"/>
                  </a:srgbClr>
                </a:gs>
              </a:gsLst>
              <a:lin ang="3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rot="1845237">
              <a:off x="4020128" y="3513331"/>
              <a:ext cx="1954472" cy="124959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859926" y="2772294"/>
                  <a:ext cx="841897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5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9926" y="2772294"/>
                  <a:ext cx="841897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320385" y="4264283"/>
                  <a:ext cx="830997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5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385" y="4264283"/>
                  <a:ext cx="830997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4468668" y="277229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960465" y="420903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902273" y="3398871"/>
                  <a:ext cx="3101683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5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m:rPr>
                            <m:lit/>
                          </m:rPr>
                          <a:rPr lang="en-US" sz="5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sSup>
                          <m:sSupPr>
                            <m:ctrlP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5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5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2273" y="3398871"/>
                  <a:ext cx="3101683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/>
                <p:cNvSpPr txBox="1"/>
                <p:nvPr/>
              </p:nvSpPr>
              <p:spPr>
                <a:xfrm>
                  <a:off x="6333046" y="4143721"/>
                  <a:ext cx="915122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endParaRPr lang="en-US" sz="5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3046" y="4143721"/>
                  <a:ext cx="915122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/>
            <p:cNvSpPr/>
            <p:nvPr/>
          </p:nvSpPr>
          <p:spPr>
            <a:xfrm>
              <a:off x="6661891" y="425475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926318" y="3343440"/>
                  <a:ext cx="618829" cy="8309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5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6318" y="3343440"/>
                  <a:ext cx="618829" cy="830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5225554" y="1201741"/>
                  <a:ext cx="5002652" cy="16619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oMath>
                    </m:oMathPara>
                  </a14:m>
                  <a:endParaRPr lang="en-US" sz="5400" b="0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𝑑𝑒𝑐𝑖𝑠𝑖𝑜𝑛</m:t>
                        </m:r>
                        <m:r>
                          <a:rPr lang="en-US" sz="5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𝑟𝑒𝑔𝑖𝑜𝑛</m:t>
                        </m:r>
                      </m:oMath>
                    </m:oMathPara>
                  </a14:m>
                  <a:endParaRPr lang="en-US" sz="5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554" y="1201741"/>
                  <a:ext cx="5002652" cy="166199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>
              <a:stCxn id="9" idx="7"/>
            </p:cNvCxnSpPr>
            <p:nvPr/>
          </p:nvCxnSpPr>
          <p:spPr>
            <a:xfrm flipV="1">
              <a:off x="5038514" y="3883819"/>
              <a:ext cx="618429" cy="338610"/>
            </a:xfrm>
            <a:prstGeom prst="straightConnector1">
              <a:avLst/>
            </a:prstGeom>
            <a:ln w="76200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9" idx="6"/>
              <a:endCxn id="13" idx="2"/>
            </p:cNvCxnSpPr>
            <p:nvPr/>
          </p:nvCxnSpPr>
          <p:spPr>
            <a:xfrm>
              <a:off x="5051905" y="4254758"/>
              <a:ext cx="1609986" cy="4572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513790" y="2809529"/>
              <a:ext cx="1907" cy="649117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424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2586</TotalTime>
  <Words>20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>The Ohio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Electrical &amp; Computer Engineering</dc:creator>
  <cp:lastModifiedBy>Electrical &amp; Computer Engineering</cp:lastModifiedBy>
  <cp:revision>14</cp:revision>
  <dcterms:created xsi:type="dcterms:W3CDTF">2018-10-26T22:36:13Z</dcterms:created>
  <dcterms:modified xsi:type="dcterms:W3CDTF">2018-10-28T19:21:11Z</dcterms:modified>
</cp:coreProperties>
</file>