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5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0CC0B-2B56-4D8A-B226-8D4D9A2089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1B2C04-0092-4FA0-A14C-7AA97535A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126A29-7575-7350-EF96-8EC8159E6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Distributed </a:t>
            </a:r>
            <a:r>
              <a:rPr lang="tr-TR" dirty="0" err="1"/>
              <a:t>Mafia</a:t>
            </a:r>
            <a:r>
              <a:rPr lang="tr-TR" dirty="0"/>
              <a:t> Game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81481C9-2E7E-0C9F-CC7C-FA4768E02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CMPE 487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5485D5-59BA-F029-4970-DA199CCA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Game Structure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63E4D4-8CF0-2C08-BF3C-9DF00E12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613616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Initiator broadcast</a:t>
            </a:r>
            <a:r>
              <a:rPr lang="tr-TR" sz="2400" dirty="0"/>
              <a:t> </a:t>
            </a:r>
            <a:r>
              <a:rPr lang="en-US" sz="2400" dirty="0"/>
              <a:t>will start a game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Other participants join the gam</a:t>
            </a:r>
            <a:r>
              <a:rPr lang="tr-TR" sz="2400" dirty="0"/>
              <a:t>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Initiator starts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tr-TR" sz="2400" dirty="0" err="1"/>
              <a:t>Roles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distributed</a:t>
            </a:r>
            <a:r>
              <a:rPr lang="tr-TR" sz="2400" dirty="0"/>
              <a:t>, </a:t>
            </a:r>
            <a:r>
              <a:rPr lang="tr-TR" sz="2400" dirty="0" err="1"/>
              <a:t>which</a:t>
            </a:r>
            <a:r>
              <a:rPr lang="tr-TR" sz="2400" dirty="0"/>
              <a:t> </a:t>
            </a:r>
            <a:r>
              <a:rPr lang="tr-TR" sz="2400" dirty="0" err="1"/>
              <a:t>includes</a:t>
            </a:r>
            <a:r>
              <a:rPr lang="tr-TR" sz="2400" dirty="0"/>
              <a:t> </a:t>
            </a:r>
            <a:r>
              <a:rPr lang="tr-TR" sz="2400" dirty="0" err="1"/>
              <a:t>doctors</a:t>
            </a:r>
            <a:r>
              <a:rPr lang="tr-TR" sz="2400" dirty="0"/>
              <a:t>, </a:t>
            </a:r>
            <a:r>
              <a:rPr lang="tr-TR" sz="2400" dirty="0" err="1"/>
              <a:t>villagers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vampires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Distributed game mechanics</a:t>
            </a:r>
            <a:r>
              <a:rPr lang="tr-TR" sz="2400" dirty="0"/>
              <a:t> </a:t>
            </a:r>
            <a:r>
              <a:rPr lang="tr-TR" sz="2400" dirty="0" err="1"/>
              <a:t>take</a:t>
            </a:r>
            <a:r>
              <a:rPr lang="tr-TR" sz="2400" dirty="0"/>
              <a:t> in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Town of Salem on Steam">
            <a:extLst>
              <a:ext uri="{FF2B5EF4-FFF2-40B4-BE49-F238E27FC236}">
                <a16:creationId xmlns:a16="http://schemas.microsoft.com/office/drawing/2014/main" id="{BB08BB51-BF08-61D7-56CB-CB46C2C5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39" y="2019933"/>
            <a:ext cx="6533266" cy="367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1ED683-FACC-5597-359E-BA3D81AE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dirty="0"/>
              <a:t>Role Distribution </a:t>
            </a:r>
            <a:r>
              <a:rPr lang="en-US" sz="6000" dirty="0"/>
              <a:t>Phase</a:t>
            </a:r>
          </a:p>
        </p:txBody>
      </p:sp>
      <p:pic>
        <p:nvPicPr>
          <p:cNvPr id="19" name="Resim 18" descr="metin, daire, diyagra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8F68613-FD44-06DF-411D-02DB3375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3705213"/>
            <a:ext cx="3914385" cy="2443286"/>
          </a:xfrm>
          <a:prstGeom prst="rect">
            <a:avLst/>
          </a:prstGeom>
        </p:spPr>
      </p:pic>
      <p:pic>
        <p:nvPicPr>
          <p:cNvPr id="21" name="Resim 20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78BAB73-21E4-5CAF-9DBA-5E51355C8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8" y="3738566"/>
            <a:ext cx="3914384" cy="2571007"/>
          </a:xfrm>
          <a:prstGeom prst="rect">
            <a:avLst/>
          </a:prstGeom>
        </p:spPr>
      </p:pic>
      <p:pic>
        <p:nvPicPr>
          <p:cNvPr id="17" name="Resim 16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17AD326-EF53-7059-B71A-3EEA1CEF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4" y="3738566"/>
            <a:ext cx="3914384" cy="2571007"/>
          </a:xfrm>
          <a:prstGeom prst="rect">
            <a:avLst/>
          </a:prstGeom>
        </p:spPr>
      </p:pic>
      <p:sp>
        <p:nvSpPr>
          <p:cNvPr id="22" name="İçerik Yer Tutucusu 2">
            <a:extLst>
              <a:ext uri="{FF2B5EF4-FFF2-40B4-BE49-F238E27FC236}">
                <a16:creationId xmlns:a16="http://schemas.microsoft.com/office/drawing/2014/main" id="{7F317429-994F-700A-8CFB-10152DBB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183864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At stage 0, initiator initiates the game and participants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At stage 1, initiator distributes roles and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At stage 2, other players distribute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If exceptional case occurs, players can ask for the role key (with caution)</a:t>
            </a:r>
          </a:p>
        </p:txBody>
      </p:sp>
    </p:spTree>
    <p:extLst>
      <p:ext uri="{BB962C8B-B14F-4D97-AF65-F5344CB8AC3E}">
        <p14:creationId xmlns:p14="http://schemas.microsoft.com/office/powerpoint/2010/main" val="375627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9D54A-C48D-02D4-4972-CFA5313C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Game Phase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CDDD9F-F926-D86B-AA27-9998D67F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153312" cy="44647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err="1"/>
              <a:t>Day</a:t>
            </a:r>
            <a:r>
              <a:rPr lang="tr-TR" sz="2400" dirty="0"/>
              <a:t> </a:t>
            </a:r>
            <a:r>
              <a:rPr lang="tr-TR" sz="2400" dirty="0" err="1"/>
              <a:t>period</a:t>
            </a:r>
            <a:r>
              <a:rPr lang="tr-TR" sz="2400" dirty="0"/>
              <a:t> of 30 </a:t>
            </a:r>
            <a:r>
              <a:rPr lang="tr-TR" sz="2400" dirty="0" err="1"/>
              <a:t>seconds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err="1"/>
              <a:t>Night</a:t>
            </a:r>
            <a:r>
              <a:rPr lang="tr-TR" sz="2400" dirty="0"/>
              <a:t> </a:t>
            </a:r>
            <a:r>
              <a:rPr lang="tr-TR" sz="2400" dirty="0" err="1"/>
              <a:t>period</a:t>
            </a:r>
            <a:r>
              <a:rPr lang="tr-TR" sz="2400" dirty="0"/>
              <a:t> of 10 </a:t>
            </a:r>
            <a:r>
              <a:rPr lang="tr-TR" sz="2400" dirty="0" err="1"/>
              <a:t>seconds</a:t>
            </a:r>
            <a:r>
              <a:rPr lang="tr-TR" sz="2400" dirty="0"/>
              <a:t>, </a:t>
            </a:r>
            <a:r>
              <a:rPr lang="tr-TR" sz="2400" dirty="0" err="1"/>
              <a:t>where</a:t>
            </a:r>
            <a:r>
              <a:rPr lang="tr-TR" sz="2400" dirty="0"/>
              <a:t> </a:t>
            </a:r>
            <a:r>
              <a:rPr lang="tr-TR" sz="2400" dirty="0" err="1"/>
              <a:t>vampires</a:t>
            </a:r>
            <a:r>
              <a:rPr lang="tr-TR" sz="2400" dirty="0"/>
              <a:t> </a:t>
            </a:r>
            <a:r>
              <a:rPr lang="en-US" sz="2400" dirty="0"/>
              <a:t>select the participants they will kill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err="1"/>
              <a:t>Voting</a:t>
            </a:r>
            <a:r>
              <a:rPr lang="tr-TR" sz="2400" dirty="0"/>
              <a:t> </a:t>
            </a:r>
            <a:r>
              <a:rPr lang="tr-TR" sz="2400" dirty="0" err="1"/>
              <a:t>period</a:t>
            </a:r>
            <a:r>
              <a:rPr lang="tr-TR" sz="2400" dirty="0"/>
              <a:t> of 2</a:t>
            </a:r>
            <a:r>
              <a:rPr lang="en-US" sz="2400" dirty="0"/>
              <a:t>0 seconds. 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Vampires </a:t>
            </a:r>
            <a:r>
              <a:rPr lang="tr-TR" sz="2400" dirty="0"/>
              <a:t>can</a:t>
            </a:r>
            <a:r>
              <a:rPr lang="en-US" sz="2400" dirty="0"/>
              <a:t> manipulate the voting broadcast of one player.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player</a:t>
            </a:r>
            <a:r>
              <a:rPr lang="tr-TR" sz="2400" dirty="0"/>
              <a:t> is </a:t>
            </a:r>
            <a:r>
              <a:rPr lang="tr-TR" sz="2400" dirty="0" err="1"/>
              <a:t>killed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they </a:t>
            </a:r>
            <a:r>
              <a:rPr lang="tr-TR" sz="2400" dirty="0" err="1"/>
              <a:t>get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votes</a:t>
            </a:r>
            <a:r>
              <a:rPr lang="tr-T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If leading votes are equal, no one is killed. 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vampire </a:t>
            </a:r>
            <a:r>
              <a:rPr lang="tr-TR" sz="2400" dirty="0" err="1"/>
              <a:t>count</a:t>
            </a:r>
            <a:r>
              <a:rPr lang="tr-TR" sz="2400" dirty="0"/>
              <a:t> is </a:t>
            </a:r>
            <a:r>
              <a:rPr lang="tr-TR" sz="2400" dirty="0" err="1"/>
              <a:t>equal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vilagers</a:t>
            </a:r>
            <a:r>
              <a:rPr lang="tr-TR" sz="2400" dirty="0"/>
              <a:t>’, </a:t>
            </a:r>
            <a:r>
              <a:rPr lang="tr-TR" sz="2400" dirty="0" err="1"/>
              <a:t>game</a:t>
            </a:r>
            <a:r>
              <a:rPr lang="tr-TR" sz="2400" dirty="0"/>
              <a:t> is </a:t>
            </a:r>
            <a:r>
              <a:rPr lang="tr-TR" sz="2400" dirty="0" err="1"/>
              <a:t>won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vampires</a:t>
            </a:r>
            <a:r>
              <a:rPr lang="tr-TR" sz="2400" dirty="0"/>
              <a:t>.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vampires</a:t>
            </a:r>
            <a:r>
              <a:rPr lang="tr-TR" sz="2400" dirty="0"/>
              <a:t> </a:t>
            </a:r>
            <a:r>
              <a:rPr lang="tr-TR" sz="2400" dirty="0" err="1"/>
              <a:t>left</a:t>
            </a:r>
            <a:r>
              <a:rPr lang="tr-TR" sz="2400" dirty="0"/>
              <a:t>, </a:t>
            </a:r>
            <a:r>
              <a:rPr lang="tr-TR" sz="2400" dirty="0" err="1"/>
              <a:t>game</a:t>
            </a:r>
            <a:r>
              <a:rPr lang="tr-TR" sz="2400" dirty="0"/>
              <a:t> is </a:t>
            </a:r>
            <a:r>
              <a:rPr lang="tr-TR" sz="2400" dirty="0" err="1"/>
              <a:t>won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villagers</a:t>
            </a:r>
            <a:r>
              <a:rPr lang="tr-T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KILLED PLAYERS </a:t>
            </a:r>
            <a:r>
              <a:rPr lang="en-US" sz="2400" dirty="0"/>
              <a:t>MUST BROADCAST THEIR ROLE.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9733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B78251-9122-9EEA-238E-DCB762B5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Voting Phase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5DD1DD-C8ED-1F43-82C6-0A195160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You practically vote as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Broadcasts</a:t>
            </a: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Whispers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600" dirty="0"/>
              <a:t> </a:t>
            </a:r>
            <a:r>
              <a:rPr lang="en-US" sz="2600" dirty="0"/>
              <a:t>We first make an intermediate board for the votes, where everyone votes and we keep track of the whispers and broadcasts.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The whispers are propagated immediately by the voter, they first broadcast to all, then whisper each player one-by-one.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en-US" sz="2400" dirty="0"/>
              <a:t>After listening the intermediate period, we finalize the votes by looking at the whispers and broadcasts and make the final call for each peer.</a:t>
            </a:r>
          </a:p>
        </p:txBody>
      </p:sp>
    </p:spTree>
    <p:extLst>
      <p:ext uri="{BB962C8B-B14F-4D97-AF65-F5344CB8AC3E}">
        <p14:creationId xmlns:p14="http://schemas.microsoft.com/office/powerpoint/2010/main" val="162031906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282</Words>
  <Application>Microsoft Office PowerPoint</Application>
  <PresentationFormat>Geniş ekran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Geçmişe bakış</vt:lpstr>
      <vt:lpstr>Distributed Mafia Game</vt:lpstr>
      <vt:lpstr>Game Structure </vt:lpstr>
      <vt:lpstr>Role Distribution Phase</vt:lpstr>
      <vt:lpstr>Game Phase</vt:lpstr>
      <vt:lpstr>Voting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Mafia Game</dc:title>
  <dc:creator>Artun Akdoğan</dc:creator>
  <cp:lastModifiedBy>Artun Akdoğan</cp:lastModifiedBy>
  <cp:revision>2</cp:revision>
  <dcterms:created xsi:type="dcterms:W3CDTF">2023-05-28T00:05:08Z</dcterms:created>
  <dcterms:modified xsi:type="dcterms:W3CDTF">2023-06-01T08:44:02Z</dcterms:modified>
</cp:coreProperties>
</file>