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IS" initials="D" lastIdx="1" clrIdx="0">
    <p:extLst>
      <p:ext uri="{19B8F6BF-5375-455C-9EA6-DF929625EA0E}">
        <p15:presenceInfo xmlns:p15="http://schemas.microsoft.com/office/powerpoint/2012/main" userId="DEN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0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E130-2B91-4597-B7FA-ABA58A05F159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87FD-1CD7-459D-B7F9-B1A6B655F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91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E130-2B91-4597-B7FA-ABA58A05F159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87FD-1CD7-459D-B7F9-B1A6B655F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10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E130-2B91-4597-B7FA-ABA58A05F159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87FD-1CD7-459D-B7F9-B1A6B655F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33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E130-2B91-4597-B7FA-ABA58A05F159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87FD-1CD7-459D-B7F9-B1A6B655F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97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E130-2B91-4597-B7FA-ABA58A05F159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87FD-1CD7-459D-B7F9-B1A6B655F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01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E130-2B91-4597-B7FA-ABA58A05F159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87FD-1CD7-459D-B7F9-B1A6B655F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64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E130-2B91-4597-B7FA-ABA58A05F159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87FD-1CD7-459D-B7F9-B1A6B655F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24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E130-2B91-4597-B7FA-ABA58A05F159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87FD-1CD7-459D-B7F9-B1A6B655F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64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E130-2B91-4597-B7FA-ABA58A05F159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87FD-1CD7-459D-B7F9-B1A6B655F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85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E130-2B91-4597-B7FA-ABA58A05F159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87FD-1CD7-459D-B7F9-B1A6B655F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31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E130-2B91-4597-B7FA-ABA58A05F159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87FD-1CD7-459D-B7F9-B1A6B655F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23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FE130-2B91-4597-B7FA-ABA58A05F159}" type="datetimeFigureOut">
              <a:rPr lang="ru-RU" smtClean="0"/>
              <a:t>08.02.2020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C87FD-1CD7-459D-B7F9-B1A6B655F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23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" TargetMode="External"/><Relationship Id="rId2" Type="http://schemas.openxmlformats.org/officeDocument/2006/relationships/hyperlink" Target="https://katanazero.fandom.com/ru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yandex.r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7637803" cy="693008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Katana’s</a:t>
            </a:r>
            <a:r>
              <a:rPr lang="en-US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Tale</a:t>
            </a:r>
            <a:endParaRPr lang="ru-RU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Родионов Денис и Копытов Николай</a:t>
            </a:r>
          </a:p>
          <a:p>
            <a:endParaRPr lang="ru-RU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383" y="5604911"/>
            <a:ext cx="1088682" cy="79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6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8" y="2711786"/>
            <a:ext cx="3278402" cy="414621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903205" y="937740"/>
            <a:ext cx="23855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400" b="1" dirty="0">
                <a:latin typeface="Bahnschrift SemiBold SemiConden" panose="020B0502040204020203" pitchFamily="34" charset="0"/>
              </a:rPr>
              <a:t>Введение</a:t>
            </a:r>
            <a:endParaRPr lang="fr-FR" sz="44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426842" y="2711786"/>
            <a:ext cx="51723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Идея проекта</a:t>
            </a:r>
            <a:r>
              <a:rPr lang="en-US" b="1" dirty="0"/>
              <a:t>: “</a:t>
            </a:r>
            <a:r>
              <a:rPr lang="ru-RU" b="1" dirty="0"/>
              <a:t>Показать, что любую игру можно </a:t>
            </a:r>
            <a:endParaRPr lang="en-US" b="1" dirty="0"/>
          </a:p>
          <a:p>
            <a:r>
              <a:rPr lang="ru-RU" b="1" dirty="0"/>
              <a:t>качественно сделать на </a:t>
            </a:r>
            <a:r>
              <a:rPr lang="en-US" b="1" dirty="0"/>
              <a:t>Pygame”.</a:t>
            </a:r>
          </a:p>
          <a:p>
            <a:pPr algn="r"/>
            <a:r>
              <a:rPr lang="en-US" b="1" dirty="0"/>
              <a:t>			</a:t>
            </a:r>
            <a:r>
              <a:rPr lang="ru-RU" b="1" dirty="0"/>
              <a:t>Родионов Денис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56369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47" y="3120595"/>
            <a:ext cx="3416958" cy="361795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953905" y="2197264"/>
            <a:ext cx="4972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Bahnschrift SemiBold SemiConden" panose="020B0502040204020203" pitchFamily="34" charset="0"/>
              </a:rPr>
              <a:t>Для проекты мы использовали</a:t>
            </a:r>
            <a:r>
              <a:rPr lang="en-US" b="1" dirty="0">
                <a:latin typeface="Bahnschrift SemiBold SemiConden" panose="020B0502040204020203" pitchFamily="34" charset="0"/>
              </a:rPr>
              <a:t>: Pygame, </a:t>
            </a:r>
            <a:r>
              <a:rPr lang="en-US" b="1" dirty="0" err="1">
                <a:latin typeface="Bahnschrift SemiBold SemiConden" panose="020B0502040204020203" pitchFamily="34" charset="0"/>
              </a:rPr>
              <a:t>os</a:t>
            </a:r>
            <a:r>
              <a:rPr lang="en-US" b="1" dirty="0">
                <a:latin typeface="Bahnschrift SemiBold SemiConden" panose="020B0502040204020203" pitchFamily="34" charset="0"/>
              </a:rPr>
              <a:t>, random</a:t>
            </a:r>
          </a:p>
          <a:p>
            <a:pPr algn="r"/>
            <a:r>
              <a:rPr lang="en-US" b="1" dirty="0">
                <a:latin typeface="Bahnschrift SemiBold SemiConden" panose="020B0502040204020203" pitchFamily="34" charset="0"/>
              </a:rPr>
              <a:t>				</a:t>
            </a:r>
            <a:endParaRPr lang="fr-FR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60127" y="155146"/>
            <a:ext cx="567174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400" b="1" dirty="0"/>
              <a:t>Описание реализации</a:t>
            </a:r>
            <a:endParaRPr lang="fr-FR" sz="44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53905" y="2762329"/>
            <a:ext cx="49728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Bahnschrift SemiBold SemiConden" panose="020B0502040204020203" pitchFamily="34" charset="0"/>
              </a:rPr>
              <a:t>Также мы разработали классы</a:t>
            </a:r>
            <a:r>
              <a:rPr lang="en-US" b="1" dirty="0">
                <a:latin typeface="Bahnschrift SemiBold SemiConden" panose="020B0502040204020203" pitchFamily="34" charset="0"/>
              </a:rPr>
              <a:t>: Player, Camera, Enemy, Main, Area</a:t>
            </a:r>
          </a:p>
          <a:p>
            <a:endParaRPr lang="en-US" b="1" dirty="0">
              <a:latin typeface="Bahnschrift SemiBold SemiConden" panose="020B0502040204020203" pitchFamily="34" charset="0"/>
            </a:endParaRPr>
          </a:p>
          <a:p>
            <a:pPr algn="r"/>
            <a:r>
              <a:rPr lang="en-US" b="1" dirty="0">
                <a:latin typeface="Bahnschrift SemiBold SemiConden" panose="020B0502040204020203" pitchFamily="34" charset="0"/>
              </a:rPr>
              <a:t>				</a:t>
            </a:r>
            <a:endParaRPr lang="fr-FR" b="1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25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64" y="4261022"/>
            <a:ext cx="3570845" cy="259697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114000" y="1020118"/>
            <a:ext cx="19639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latin typeface="Bahnschrift SemiBold SemiConden" panose="020B0502040204020203" pitchFamily="34" charset="0"/>
              </a:rPr>
              <a:t>Заключение</a:t>
            </a:r>
            <a:endParaRPr lang="ru-RU" sz="2800" dirty="0">
              <a:latin typeface="Bahnschrift SemiBold SemiConden" panose="020B05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29088" y="3153718"/>
            <a:ext cx="65073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Мы пришли к выводу, что </a:t>
            </a:r>
            <a:r>
              <a:rPr lang="en-US" b="1" dirty="0" err="1"/>
              <a:t>pygame</a:t>
            </a:r>
            <a:r>
              <a:rPr lang="en-US" b="1" dirty="0"/>
              <a:t> </a:t>
            </a:r>
            <a:r>
              <a:rPr lang="ru-RU" b="1" dirty="0"/>
              <a:t>– это мощный и удобный инструмент</a:t>
            </a:r>
            <a:endParaRPr lang="ru-RU" dirty="0"/>
          </a:p>
          <a:p>
            <a:r>
              <a:rPr lang="ru-RU" b="1" dirty="0"/>
              <a:t>для создания </a:t>
            </a:r>
            <a:r>
              <a:rPr lang="en-US" b="1" dirty="0"/>
              <a:t>2d</a:t>
            </a:r>
            <a:r>
              <a:rPr lang="ru-RU" b="1" dirty="0"/>
              <a:t> игр. В дальнейшем мы планируем реализовать более увлекательную боевую систему,</a:t>
            </a:r>
          </a:p>
          <a:p>
            <a:r>
              <a:rPr lang="ru-RU" b="1" dirty="0"/>
              <a:t> добавить больше уровней, и дополнительного функционала для комфортной игры.</a:t>
            </a:r>
          </a:p>
        </p:txBody>
      </p:sp>
    </p:spTree>
    <p:extLst>
      <p:ext uri="{BB962C8B-B14F-4D97-AF65-F5344CB8AC3E}">
        <p14:creationId xmlns:p14="http://schemas.microsoft.com/office/powerpoint/2010/main" val="22965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CE6615-E70C-4A4F-8D71-EBC1951928FA}"/>
              </a:ext>
            </a:extLst>
          </p:cNvPr>
          <p:cNvSpPr txBox="1"/>
          <p:nvPr/>
        </p:nvSpPr>
        <p:spPr>
          <a:xfrm>
            <a:off x="3556932" y="595618"/>
            <a:ext cx="5629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Bahnschrift SemiBold SemiConden" panose="020B0502040204020203" pitchFamily="34" charset="0"/>
              </a:rPr>
              <a:t>Спасибо этим ресурсам: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35AC8D-F91A-4ECC-B9F5-2CD5975D9526}"/>
              </a:ext>
            </a:extLst>
          </p:cNvPr>
          <p:cNvSpPr txBox="1"/>
          <p:nvPr/>
        </p:nvSpPr>
        <p:spPr>
          <a:xfrm>
            <a:off x="796954" y="1845578"/>
            <a:ext cx="10108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https://katanazero.fandom.com/ru/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https://www.deviantart.com/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https://yandex.ru/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6232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131</Words>
  <Application>Microsoft Office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Bahnschrift SemiBold SemiConden</vt:lpstr>
      <vt:lpstr>Calibri</vt:lpstr>
      <vt:lpstr>Calibri Light</vt:lpstr>
      <vt:lpstr>Тема Office</vt:lpstr>
      <vt:lpstr>Katana’s Tale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Nikolay Kopytov</dc:creator>
  <cp:lastModifiedBy>DENIS</cp:lastModifiedBy>
  <cp:revision>7</cp:revision>
  <dcterms:created xsi:type="dcterms:W3CDTF">2020-01-18T10:28:48Z</dcterms:created>
  <dcterms:modified xsi:type="dcterms:W3CDTF">2020-02-08T09:31:17Z</dcterms:modified>
</cp:coreProperties>
</file>