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/>
    <p:restoredTop sz="94573"/>
  </p:normalViewPr>
  <p:slideViewPr>
    <p:cSldViewPr snapToGrid="0">
      <p:cViewPr>
        <p:scale>
          <a:sx n="81" d="100"/>
          <a:sy n="81" d="100"/>
        </p:scale>
        <p:origin x="1784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D0140F-9FD0-48A1-8FF8-99C4A27D326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995114-7208-464B-BF57-AABA8DC23AA0}">
      <dgm:prSet custT="1"/>
      <dgm:spPr/>
      <dgm:t>
        <a:bodyPr/>
        <a:lstStyle/>
        <a:p>
          <a:r>
            <a:rPr lang="en-CA" sz="1800" dirty="0"/>
            <a:t>Interactive AI Guidance: Combines user text input with visual context.</a:t>
          </a:r>
          <a:endParaRPr lang="en-US" sz="1800" dirty="0"/>
        </a:p>
      </dgm:t>
    </dgm:pt>
    <dgm:pt modelId="{02B24A8E-264B-420B-9D37-7AC1F3F925C4}" type="parTrans" cxnId="{190B9FF8-65C6-4BD6-80D8-62F67547DB0B}">
      <dgm:prSet/>
      <dgm:spPr/>
      <dgm:t>
        <a:bodyPr/>
        <a:lstStyle/>
        <a:p>
          <a:endParaRPr lang="en-US"/>
        </a:p>
      </dgm:t>
    </dgm:pt>
    <dgm:pt modelId="{EE8D8E4D-DCC7-4BBF-94C0-97304E5DD603}" type="sibTrans" cxnId="{190B9FF8-65C6-4BD6-80D8-62F67547DB0B}">
      <dgm:prSet/>
      <dgm:spPr/>
      <dgm:t>
        <a:bodyPr/>
        <a:lstStyle/>
        <a:p>
          <a:endParaRPr lang="en-US"/>
        </a:p>
      </dgm:t>
    </dgm:pt>
    <dgm:pt modelId="{3ECFBE2D-B088-47AE-BB1B-34628F42597F}">
      <dgm:prSet custT="1"/>
      <dgm:spPr/>
      <dgm:t>
        <a:bodyPr/>
        <a:lstStyle/>
        <a:p>
          <a:r>
            <a:rPr lang="en-CA" sz="1800" dirty="0"/>
            <a:t>Iterative Task Refinement: Adapts based on photo feedback at each step.</a:t>
          </a:r>
          <a:endParaRPr lang="en-US" sz="1800" dirty="0"/>
        </a:p>
      </dgm:t>
    </dgm:pt>
    <dgm:pt modelId="{1BEF3751-0197-4536-9AC6-E483D3C96135}" type="parTrans" cxnId="{F33CA8DA-704B-4787-B3F5-1C4B18EAACEC}">
      <dgm:prSet/>
      <dgm:spPr/>
      <dgm:t>
        <a:bodyPr/>
        <a:lstStyle/>
        <a:p>
          <a:endParaRPr lang="en-US"/>
        </a:p>
      </dgm:t>
    </dgm:pt>
    <dgm:pt modelId="{08D0E550-4868-4E79-9318-5E41FA6FBF65}" type="sibTrans" cxnId="{F33CA8DA-704B-4787-B3F5-1C4B18EAACEC}">
      <dgm:prSet/>
      <dgm:spPr/>
      <dgm:t>
        <a:bodyPr/>
        <a:lstStyle/>
        <a:p>
          <a:endParaRPr lang="en-US"/>
        </a:p>
      </dgm:t>
    </dgm:pt>
    <dgm:pt modelId="{F9961CF1-CA01-4F9C-8741-2AFBFD79004D}">
      <dgm:prSet custT="1"/>
      <dgm:spPr/>
      <dgm:t>
        <a:bodyPr/>
        <a:lstStyle/>
        <a:p>
          <a:r>
            <a:rPr lang="en-CA" sz="1800" dirty="0"/>
            <a:t>Healthcare-Optimized Design: Tailored for tasks like wound care, medication prep, and more.</a:t>
          </a:r>
          <a:endParaRPr lang="en-US" sz="1800" dirty="0"/>
        </a:p>
      </dgm:t>
    </dgm:pt>
    <dgm:pt modelId="{2408E448-3F3C-4BAA-905B-203904818294}" type="parTrans" cxnId="{F2FBAF87-2567-4FC3-9A0D-E386388C0539}">
      <dgm:prSet/>
      <dgm:spPr/>
      <dgm:t>
        <a:bodyPr/>
        <a:lstStyle/>
        <a:p>
          <a:endParaRPr lang="en-US"/>
        </a:p>
      </dgm:t>
    </dgm:pt>
    <dgm:pt modelId="{33B214F7-4F7D-41F1-9753-C81AE137EED8}" type="sibTrans" cxnId="{F2FBAF87-2567-4FC3-9A0D-E386388C0539}">
      <dgm:prSet/>
      <dgm:spPr/>
      <dgm:t>
        <a:bodyPr/>
        <a:lstStyle/>
        <a:p>
          <a:endParaRPr lang="en-US"/>
        </a:p>
      </dgm:t>
    </dgm:pt>
    <dgm:pt modelId="{51348979-DA59-4E8B-93B4-129F50D9A4E0}">
      <dgm:prSet/>
      <dgm:spPr/>
      <dgm:t>
        <a:bodyPr/>
        <a:lstStyle/>
        <a:p>
          <a:r>
            <a:rPr lang="en-CA" dirty="0"/>
            <a:t>Outcome: Simplified, accurate task completion for users.</a:t>
          </a:r>
          <a:endParaRPr lang="en-US" dirty="0"/>
        </a:p>
      </dgm:t>
    </dgm:pt>
    <dgm:pt modelId="{D058861C-914A-48E6-9448-D4F41CE2500B}" type="parTrans" cxnId="{0F96AB85-B4DD-4A60-B7A3-5F0FDAA1FFFC}">
      <dgm:prSet/>
      <dgm:spPr/>
      <dgm:t>
        <a:bodyPr/>
        <a:lstStyle/>
        <a:p>
          <a:endParaRPr lang="en-US"/>
        </a:p>
      </dgm:t>
    </dgm:pt>
    <dgm:pt modelId="{D6C2D59C-2637-4E17-99F7-1EEF045C5039}" type="sibTrans" cxnId="{0F96AB85-B4DD-4A60-B7A3-5F0FDAA1FFFC}">
      <dgm:prSet/>
      <dgm:spPr/>
      <dgm:t>
        <a:bodyPr/>
        <a:lstStyle/>
        <a:p>
          <a:endParaRPr lang="en-US"/>
        </a:p>
      </dgm:t>
    </dgm:pt>
    <dgm:pt modelId="{15A208A2-E094-4855-BB74-F4EA1833D83F}" type="pres">
      <dgm:prSet presAssocID="{98D0140F-9FD0-48A1-8FF8-99C4A27D326E}" presName="root" presStyleCnt="0">
        <dgm:presLayoutVars>
          <dgm:dir/>
          <dgm:resizeHandles val="exact"/>
        </dgm:presLayoutVars>
      </dgm:prSet>
      <dgm:spPr/>
    </dgm:pt>
    <dgm:pt modelId="{46C0A525-84A9-4D01-8B14-F2E23CE576F3}" type="pres">
      <dgm:prSet presAssocID="{28995114-7208-464B-BF57-AABA8DC23AA0}" presName="compNode" presStyleCnt="0"/>
      <dgm:spPr/>
    </dgm:pt>
    <dgm:pt modelId="{506D935B-2AAB-4626-86CB-AFE3793E4BF0}" type="pres">
      <dgm:prSet presAssocID="{28995114-7208-464B-BF57-AABA8DC23AA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7C3391D-E2A9-408B-A265-C92E27B57526}" type="pres">
      <dgm:prSet presAssocID="{28995114-7208-464B-BF57-AABA8DC23AA0}" presName="spaceRect" presStyleCnt="0"/>
      <dgm:spPr/>
    </dgm:pt>
    <dgm:pt modelId="{AA5CEBE4-445B-458B-831E-BFEA52AB9247}" type="pres">
      <dgm:prSet presAssocID="{28995114-7208-464B-BF57-AABA8DC23AA0}" presName="textRect" presStyleLbl="revTx" presStyleIdx="0" presStyleCnt="4">
        <dgm:presLayoutVars>
          <dgm:chMax val="1"/>
          <dgm:chPref val="1"/>
        </dgm:presLayoutVars>
      </dgm:prSet>
      <dgm:spPr/>
    </dgm:pt>
    <dgm:pt modelId="{90A34079-8C08-4774-8D8E-47CD728FBD3E}" type="pres">
      <dgm:prSet presAssocID="{EE8D8E4D-DCC7-4BBF-94C0-97304E5DD603}" presName="sibTrans" presStyleCnt="0"/>
      <dgm:spPr/>
    </dgm:pt>
    <dgm:pt modelId="{B4494BDD-167C-400E-8261-5CF964C4C6C6}" type="pres">
      <dgm:prSet presAssocID="{3ECFBE2D-B088-47AE-BB1B-34628F42597F}" presName="compNode" presStyleCnt="0"/>
      <dgm:spPr/>
    </dgm:pt>
    <dgm:pt modelId="{82223BDC-1725-42C8-821E-FB00E6D3F54D}" type="pres">
      <dgm:prSet presAssocID="{3ECFBE2D-B088-47AE-BB1B-34628F42597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A14F7E07-B9D5-4206-89B1-DCF600A54CCC}" type="pres">
      <dgm:prSet presAssocID="{3ECFBE2D-B088-47AE-BB1B-34628F42597F}" presName="spaceRect" presStyleCnt="0"/>
      <dgm:spPr/>
    </dgm:pt>
    <dgm:pt modelId="{DA9E1C9E-EF78-487D-B170-54BDECFDC83A}" type="pres">
      <dgm:prSet presAssocID="{3ECFBE2D-B088-47AE-BB1B-34628F42597F}" presName="textRect" presStyleLbl="revTx" presStyleIdx="1" presStyleCnt="4">
        <dgm:presLayoutVars>
          <dgm:chMax val="1"/>
          <dgm:chPref val="1"/>
        </dgm:presLayoutVars>
      </dgm:prSet>
      <dgm:spPr/>
    </dgm:pt>
    <dgm:pt modelId="{A64EEA12-385D-4C8D-8528-B9B98B41049C}" type="pres">
      <dgm:prSet presAssocID="{08D0E550-4868-4E79-9318-5E41FA6FBF65}" presName="sibTrans" presStyleCnt="0"/>
      <dgm:spPr/>
    </dgm:pt>
    <dgm:pt modelId="{7D000114-1E8E-468F-BA83-4BF11F518CF4}" type="pres">
      <dgm:prSet presAssocID="{F9961CF1-CA01-4F9C-8741-2AFBFD79004D}" presName="compNode" presStyleCnt="0"/>
      <dgm:spPr/>
    </dgm:pt>
    <dgm:pt modelId="{0D132F63-B14B-439C-A399-06D6EC758DA4}" type="pres">
      <dgm:prSet presAssocID="{F9961CF1-CA01-4F9C-8741-2AFBFD79004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DAB3988E-6613-441E-BD21-3952B7A91AA7}" type="pres">
      <dgm:prSet presAssocID="{F9961CF1-CA01-4F9C-8741-2AFBFD79004D}" presName="spaceRect" presStyleCnt="0"/>
      <dgm:spPr/>
    </dgm:pt>
    <dgm:pt modelId="{1FB9BC15-1355-4F29-A656-B1A89F13D1F6}" type="pres">
      <dgm:prSet presAssocID="{F9961CF1-CA01-4F9C-8741-2AFBFD79004D}" presName="textRect" presStyleLbl="revTx" presStyleIdx="2" presStyleCnt="4" custScaleX="107640" custScaleY="100403">
        <dgm:presLayoutVars>
          <dgm:chMax val="1"/>
          <dgm:chPref val="1"/>
        </dgm:presLayoutVars>
      </dgm:prSet>
      <dgm:spPr/>
    </dgm:pt>
    <dgm:pt modelId="{45BBB519-1796-4DAB-A5FB-59A764BE55F3}" type="pres">
      <dgm:prSet presAssocID="{33B214F7-4F7D-41F1-9753-C81AE137EED8}" presName="sibTrans" presStyleCnt="0"/>
      <dgm:spPr/>
    </dgm:pt>
    <dgm:pt modelId="{27083053-727E-4661-8C35-17F5A48C6EAF}" type="pres">
      <dgm:prSet presAssocID="{51348979-DA59-4E8B-93B4-129F50D9A4E0}" presName="compNode" presStyleCnt="0"/>
      <dgm:spPr/>
    </dgm:pt>
    <dgm:pt modelId="{BC07C998-8214-4C7D-8F42-F769E1D92E20}" type="pres">
      <dgm:prSet presAssocID="{51348979-DA59-4E8B-93B4-129F50D9A4E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3CF2E179-5DE5-44AE-BB24-CD1EC3988606}" type="pres">
      <dgm:prSet presAssocID="{51348979-DA59-4E8B-93B4-129F50D9A4E0}" presName="spaceRect" presStyleCnt="0"/>
      <dgm:spPr/>
    </dgm:pt>
    <dgm:pt modelId="{A0762EA2-99D3-43AC-991F-A800B21406A3}" type="pres">
      <dgm:prSet presAssocID="{51348979-DA59-4E8B-93B4-129F50D9A4E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6BF1F02-0BD2-4167-91E0-99290F9CA4C2}" type="presOf" srcId="{28995114-7208-464B-BF57-AABA8DC23AA0}" destId="{AA5CEBE4-445B-458B-831E-BFEA52AB9247}" srcOrd="0" destOrd="0" presId="urn:microsoft.com/office/officeart/2018/2/layout/IconLabelList"/>
    <dgm:cxn modelId="{536AC80E-3B4A-4361-A10C-F9DE2074CF21}" type="presOf" srcId="{F9961CF1-CA01-4F9C-8741-2AFBFD79004D}" destId="{1FB9BC15-1355-4F29-A656-B1A89F13D1F6}" srcOrd="0" destOrd="0" presId="urn:microsoft.com/office/officeart/2018/2/layout/IconLabelList"/>
    <dgm:cxn modelId="{14D8817D-C441-4EE7-BFF6-CAD9FA933A00}" type="presOf" srcId="{98D0140F-9FD0-48A1-8FF8-99C4A27D326E}" destId="{15A208A2-E094-4855-BB74-F4EA1833D83F}" srcOrd="0" destOrd="0" presId="urn:microsoft.com/office/officeart/2018/2/layout/IconLabelList"/>
    <dgm:cxn modelId="{0F96AB85-B4DD-4A60-B7A3-5F0FDAA1FFFC}" srcId="{98D0140F-9FD0-48A1-8FF8-99C4A27D326E}" destId="{51348979-DA59-4E8B-93B4-129F50D9A4E0}" srcOrd="3" destOrd="0" parTransId="{D058861C-914A-48E6-9448-D4F41CE2500B}" sibTransId="{D6C2D59C-2637-4E17-99F7-1EEF045C5039}"/>
    <dgm:cxn modelId="{F2FBAF87-2567-4FC3-9A0D-E386388C0539}" srcId="{98D0140F-9FD0-48A1-8FF8-99C4A27D326E}" destId="{F9961CF1-CA01-4F9C-8741-2AFBFD79004D}" srcOrd="2" destOrd="0" parTransId="{2408E448-3F3C-4BAA-905B-203904818294}" sibTransId="{33B214F7-4F7D-41F1-9753-C81AE137EED8}"/>
    <dgm:cxn modelId="{9BACB598-FD9A-4BE5-948B-02AA56BBC79E}" type="presOf" srcId="{51348979-DA59-4E8B-93B4-129F50D9A4E0}" destId="{A0762EA2-99D3-43AC-991F-A800B21406A3}" srcOrd="0" destOrd="0" presId="urn:microsoft.com/office/officeart/2018/2/layout/IconLabelList"/>
    <dgm:cxn modelId="{F33CA8DA-704B-4787-B3F5-1C4B18EAACEC}" srcId="{98D0140F-9FD0-48A1-8FF8-99C4A27D326E}" destId="{3ECFBE2D-B088-47AE-BB1B-34628F42597F}" srcOrd="1" destOrd="0" parTransId="{1BEF3751-0197-4536-9AC6-E483D3C96135}" sibTransId="{08D0E550-4868-4E79-9318-5E41FA6FBF65}"/>
    <dgm:cxn modelId="{692A5DF4-18FA-4E4B-ACC2-BF7C00E302B5}" type="presOf" srcId="{3ECFBE2D-B088-47AE-BB1B-34628F42597F}" destId="{DA9E1C9E-EF78-487D-B170-54BDECFDC83A}" srcOrd="0" destOrd="0" presId="urn:microsoft.com/office/officeart/2018/2/layout/IconLabelList"/>
    <dgm:cxn modelId="{190B9FF8-65C6-4BD6-80D8-62F67547DB0B}" srcId="{98D0140F-9FD0-48A1-8FF8-99C4A27D326E}" destId="{28995114-7208-464B-BF57-AABA8DC23AA0}" srcOrd="0" destOrd="0" parTransId="{02B24A8E-264B-420B-9D37-7AC1F3F925C4}" sibTransId="{EE8D8E4D-DCC7-4BBF-94C0-97304E5DD603}"/>
    <dgm:cxn modelId="{E3978A2C-36C4-4DF3-92AC-6EFF4F54CCC6}" type="presParOf" srcId="{15A208A2-E094-4855-BB74-F4EA1833D83F}" destId="{46C0A525-84A9-4D01-8B14-F2E23CE576F3}" srcOrd="0" destOrd="0" presId="urn:microsoft.com/office/officeart/2018/2/layout/IconLabelList"/>
    <dgm:cxn modelId="{11C0D1E8-E062-4680-88FC-0E0A0C76F313}" type="presParOf" srcId="{46C0A525-84A9-4D01-8B14-F2E23CE576F3}" destId="{506D935B-2AAB-4626-86CB-AFE3793E4BF0}" srcOrd="0" destOrd="0" presId="urn:microsoft.com/office/officeart/2018/2/layout/IconLabelList"/>
    <dgm:cxn modelId="{B5C68CBE-AEC6-4F15-835E-4A5ACA0CBC86}" type="presParOf" srcId="{46C0A525-84A9-4D01-8B14-F2E23CE576F3}" destId="{37C3391D-E2A9-408B-A265-C92E27B57526}" srcOrd="1" destOrd="0" presId="urn:microsoft.com/office/officeart/2018/2/layout/IconLabelList"/>
    <dgm:cxn modelId="{0A900B04-7CA0-4FCB-B90F-16F18990502F}" type="presParOf" srcId="{46C0A525-84A9-4D01-8B14-F2E23CE576F3}" destId="{AA5CEBE4-445B-458B-831E-BFEA52AB9247}" srcOrd="2" destOrd="0" presId="urn:microsoft.com/office/officeart/2018/2/layout/IconLabelList"/>
    <dgm:cxn modelId="{FE3EB980-78EF-4C88-B1B0-5646AFE22142}" type="presParOf" srcId="{15A208A2-E094-4855-BB74-F4EA1833D83F}" destId="{90A34079-8C08-4774-8D8E-47CD728FBD3E}" srcOrd="1" destOrd="0" presId="urn:microsoft.com/office/officeart/2018/2/layout/IconLabelList"/>
    <dgm:cxn modelId="{6194E729-7234-46C6-A14B-6CF79BD27494}" type="presParOf" srcId="{15A208A2-E094-4855-BB74-F4EA1833D83F}" destId="{B4494BDD-167C-400E-8261-5CF964C4C6C6}" srcOrd="2" destOrd="0" presId="urn:microsoft.com/office/officeart/2018/2/layout/IconLabelList"/>
    <dgm:cxn modelId="{9A1B4530-BFEF-4ADE-AEF9-2E72BF536AB1}" type="presParOf" srcId="{B4494BDD-167C-400E-8261-5CF964C4C6C6}" destId="{82223BDC-1725-42C8-821E-FB00E6D3F54D}" srcOrd="0" destOrd="0" presId="urn:microsoft.com/office/officeart/2018/2/layout/IconLabelList"/>
    <dgm:cxn modelId="{5FD5862C-43EA-4F77-8157-A9798481CEFE}" type="presParOf" srcId="{B4494BDD-167C-400E-8261-5CF964C4C6C6}" destId="{A14F7E07-B9D5-4206-89B1-DCF600A54CCC}" srcOrd="1" destOrd="0" presId="urn:microsoft.com/office/officeart/2018/2/layout/IconLabelList"/>
    <dgm:cxn modelId="{641E7ABF-EF51-45B9-9BE7-71B26546B1E5}" type="presParOf" srcId="{B4494BDD-167C-400E-8261-5CF964C4C6C6}" destId="{DA9E1C9E-EF78-487D-B170-54BDECFDC83A}" srcOrd="2" destOrd="0" presId="urn:microsoft.com/office/officeart/2018/2/layout/IconLabelList"/>
    <dgm:cxn modelId="{4B799A5B-6669-4A77-9464-95B0A3DD0BDF}" type="presParOf" srcId="{15A208A2-E094-4855-BB74-F4EA1833D83F}" destId="{A64EEA12-385D-4C8D-8528-B9B98B41049C}" srcOrd="3" destOrd="0" presId="urn:microsoft.com/office/officeart/2018/2/layout/IconLabelList"/>
    <dgm:cxn modelId="{E96A15DD-4892-459A-A403-952A76AB0DF6}" type="presParOf" srcId="{15A208A2-E094-4855-BB74-F4EA1833D83F}" destId="{7D000114-1E8E-468F-BA83-4BF11F518CF4}" srcOrd="4" destOrd="0" presId="urn:microsoft.com/office/officeart/2018/2/layout/IconLabelList"/>
    <dgm:cxn modelId="{ACA417EA-24C1-4B45-B5A7-0CFB6650A11B}" type="presParOf" srcId="{7D000114-1E8E-468F-BA83-4BF11F518CF4}" destId="{0D132F63-B14B-439C-A399-06D6EC758DA4}" srcOrd="0" destOrd="0" presId="urn:microsoft.com/office/officeart/2018/2/layout/IconLabelList"/>
    <dgm:cxn modelId="{B68DC12B-ECF6-4434-9426-E39269F7055C}" type="presParOf" srcId="{7D000114-1E8E-468F-BA83-4BF11F518CF4}" destId="{DAB3988E-6613-441E-BD21-3952B7A91AA7}" srcOrd="1" destOrd="0" presId="urn:microsoft.com/office/officeart/2018/2/layout/IconLabelList"/>
    <dgm:cxn modelId="{79E5965E-55B4-41A2-B889-95645314A9CA}" type="presParOf" srcId="{7D000114-1E8E-468F-BA83-4BF11F518CF4}" destId="{1FB9BC15-1355-4F29-A656-B1A89F13D1F6}" srcOrd="2" destOrd="0" presId="urn:microsoft.com/office/officeart/2018/2/layout/IconLabelList"/>
    <dgm:cxn modelId="{D4B95781-DB81-4AFC-A0D4-6A2A416BE0E1}" type="presParOf" srcId="{15A208A2-E094-4855-BB74-F4EA1833D83F}" destId="{45BBB519-1796-4DAB-A5FB-59A764BE55F3}" srcOrd="5" destOrd="0" presId="urn:microsoft.com/office/officeart/2018/2/layout/IconLabelList"/>
    <dgm:cxn modelId="{13852D8A-F5E7-4E43-B33A-F638982A7F2E}" type="presParOf" srcId="{15A208A2-E094-4855-BB74-F4EA1833D83F}" destId="{27083053-727E-4661-8C35-17F5A48C6EAF}" srcOrd="6" destOrd="0" presId="urn:microsoft.com/office/officeart/2018/2/layout/IconLabelList"/>
    <dgm:cxn modelId="{561D3E1A-1D86-4001-A612-E56C4282C062}" type="presParOf" srcId="{27083053-727E-4661-8C35-17F5A48C6EAF}" destId="{BC07C998-8214-4C7D-8F42-F769E1D92E20}" srcOrd="0" destOrd="0" presId="urn:microsoft.com/office/officeart/2018/2/layout/IconLabelList"/>
    <dgm:cxn modelId="{3BE466F5-3378-4132-9187-03AA018180F0}" type="presParOf" srcId="{27083053-727E-4661-8C35-17F5A48C6EAF}" destId="{3CF2E179-5DE5-44AE-BB24-CD1EC3988606}" srcOrd="1" destOrd="0" presId="urn:microsoft.com/office/officeart/2018/2/layout/IconLabelList"/>
    <dgm:cxn modelId="{D78CBED2-797D-4249-A680-923E5CD34C0E}" type="presParOf" srcId="{27083053-727E-4661-8C35-17F5A48C6EAF}" destId="{A0762EA2-99D3-43AC-991F-A800B21406A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D02624-2E15-412D-82AA-0BB611BE5C2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256D37-E780-46FF-B366-36DB55DD0C7B}">
      <dgm:prSet/>
      <dgm:spPr/>
      <dgm:t>
        <a:bodyPr/>
        <a:lstStyle/>
        <a:p>
          <a:r>
            <a:rPr lang="en-CA"/>
            <a:t>Target Users: </a:t>
          </a:r>
          <a:endParaRPr lang="en-US"/>
        </a:p>
      </dgm:t>
    </dgm:pt>
    <dgm:pt modelId="{25BC263B-6DA4-4994-96CA-38A47771734B}" type="parTrans" cxnId="{D80CCFED-80E7-475C-BE32-3A4DE0AD5C7D}">
      <dgm:prSet/>
      <dgm:spPr/>
      <dgm:t>
        <a:bodyPr/>
        <a:lstStyle/>
        <a:p>
          <a:endParaRPr lang="en-US"/>
        </a:p>
      </dgm:t>
    </dgm:pt>
    <dgm:pt modelId="{3106E729-85EB-47A5-B363-06EA2A50AFD4}" type="sibTrans" cxnId="{D80CCFED-80E7-475C-BE32-3A4DE0AD5C7D}">
      <dgm:prSet/>
      <dgm:spPr/>
      <dgm:t>
        <a:bodyPr/>
        <a:lstStyle/>
        <a:p>
          <a:endParaRPr lang="en-US"/>
        </a:p>
      </dgm:t>
    </dgm:pt>
    <dgm:pt modelId="{C199BFE3-8866-4539-86F8-A0CE7D788F97}">
      <dgm:prSet/>
      <dgm:spPr/>
      <dgm:t>
        <a:bodyPr/>
        <a:lstStyle/>
        <a:p>
          <a:r>
            <a:rPr lang="en-CA"/>
            <a:t>Patients managing chronic illnesses.</a:t>
          </a:r>
          <a:endParaRPr lang="en-US"/>
        </a:p>
      </dgm:t>
    </dgm:pt>
    <dgm:pt modelId="{35C361C0-05AB-443F-90C6-9C7C10B99CC2}" type="parTrans" cxnId="{D363C8CE-51C0-438B-B493-54BE4558B3C1}">
      <dgm:prSet/>
      <dgm:spPr/>
      <dgm:t>
        <a:bodyPr/>
        <a:lstStyle/>
        <a:p>
          <a:endParaRPr lang="en-US"/>
        </a:p>
      </dgm:t>
    </dgm:pt>
    <dgm:pt modelId="{18634D03-202B-4875-9591-0774AAECA1C8}" type="sibTrans" cxnId="{D363C8CE-51C0-438B-B493-54BE4558B3C1}">
      <dgm:prSet/>
      <dgm:spPr/>
      <dgm:t>
        <a:bodyPr/>
        <a:lstStyle/>
        <a:p>
          <a:endParaRPr lang="en-US"/>
        </a:p>
      </dgm:t>
    </dgm:pt>
    <dgm:pt modelId="{B9F25EFA-45E7-4E89-86ED-AD5A9CB04522}">
      <dgm:prSet/>
      <dgm:spPr/>
      <dgm:t>
        <a:bodyPr/>
        <a:lstStyle/>
        <a:p>
          <a:r>
            <a:rPr lang="en-CA"/>
            <a:t>Elderly individuals needing daily task guidance.</a:t>
          </a:r>
          <a:endParaRPr lang="en-US"/>
        </a:p>
      </dgm:t>
    </dgm:pt>
    <dgm:pt modelId="{9EB1E32D-4731-432E-A9BA-3FCE8DDA3ECF}" type="parTrans" cxnId="{C17A694C-B734-4BA4-A908-B6198613B2DE}">
      <dgm:prSet/>
      <dgm:spPr/>
      <dgm:t>
        <a:bodyPr/>
        <a:lstStyle/>
        <a:p>
          <a:endParaRPr lang="en-US"/>
        </a:p>
      </dgm:t>
    </dgm:pt>
    <dgm:pt modelId="{46CB54EA-0E2B-4CD0-BAF2-947A003A0E66}" type="sibTrans" cxnId="{C17A694C-B734-4BA4-A908-B6198613B2DE}">
      <dgm:prSet/>
      <dgm:spPr/>
      <dgm:t>
        <a:bodyPr/>
        <a:lstStyle/>
        <a:p>
          <a:endParaRPr lang="en-US"/>
        </a:p>
      </dgm:t>
    </dgm:pt>
    <dgm:pt modelId="{4F6562BE-9D3D-41ED-B690-004A95859CC0}">
      <dgm:prSet/>
      <dgm:spPr/>
      <dgm:t>
        <a:bodyPr/>
        <a:lstStyle/>
        <a:p>
          <a:r>
            <a:rPr lang="en-CA"/>
            <a:t>Caregivers, especially in underserved or remote areas.</a:t>
          </a:r>
          <a:endParaRPr lang="en-US"/>
        </a:p>
      </dgm:t>
    </dgm:pt>
    <dgm:pt modelId="{BA06ADE3-2F63-4262-BEA6-8C5351191677}" type="parTrans" cxnId="{ECF866EE-CE21-4438-AF7B-174EC6978561}">
      <dgm:prSet/>
      <dgm:spPr/>
      <dgm:t>
        <a:bodyPr/>
        <a:lstStyle/>
        <a:p>
          <a:endParaRPr lang="en-US"/>
        </a:p>
      </dgm:t>
    </dgm:pt>
    <dgm:pt modelId="{8836D221-89C4-456F-AC1C-3C98DF2384D8}" type="sibTrans" cxnId="{ECF866EE-CE21-4438-AF7B-174EC6978561}">
      <dgm:prSet/>
      <dgm:spPr/>
      <dgm:t>
        <a:bodyPr/>
        <a:lstStyle/>
        <a:p>
          <a:endParaRPr lang="en-US"/>
        </a:p>
      </dgm:t>
    </dgm:pt>
    <dgm:pt modelId="{E5074879-7332-470F-AAC9-6E2F30E13DCB}">
      <dgm:prSet/>
      <dgm:spPr/>
      <dgm:t>
        <a:bodyPr/>
        <a:lstStyle/>
        <a:p>
          <a:r>
            <a:rPr lang="en-CA" dirty="0"/>
            <a:t>Market Size: Canada’s aging population (25% by 2050)</a:t>
          </a:r>
          <a:endParaRPr lang="en-US" dirty="0"/>
        </a:p>
      </dgm:t>
    </dgm:pt>
    <dgm:pt modelId="{A21AEF39-3732-456E-9D65-9C199F3230F2}" type="parTrans" cxnId="{72E3179F-3C68-47F8-86D0-B80E99EC02DD}">
      <dgm:prSet/>
      <dgm:spPr/>
      <dgm:t>
        <a:bodyPr/>
        <a:lstStyle/>
        <a:p>
          <a:endParaRPr lang="en-US"/>
        </a:p>
      </dgm:t>
    </dgm:pt>
    <dgm:pt modelId="{B1E02DEB-832D-4242-8A9F-BC3185A7EE63}" type="sibTrans" cxnId="{72E3179F-3C68-47F8-86D0-B80E99EC02DD}">
      <dgm:prSet/>
      <dgm:spPr/>
      <dgm:t>
        <a:bodyPr/>
        <a:lstStyle/>
        <a:p>
          <a:endParaRPr lang="en-US"/>
        </a:p>
      </dgm:t>
    </dgm:pt>
    <dgm:pt modelId="{364D16C4-8105-445D-9A11-1097830023BD}">
      <dgm:prSet/>
      <dgm:spPr/>
      <dgm:t>
        <a:bodyPr/>
        <a:lstStyle/>
        <a:p>
          <a:r>
            <a:rPr lang="en-CA"/>
            <a:t>Increasing demand for telehealth and AI in healthcare.</a:t>
          </a:r>
          <a:endParaRPr lang="en-US"/>
        </a:p>
      </dgm:t>
    </dgm:pt>
    <dgm:pt modelId="{81468E2A-7850-4DA3-8FF0-2B6430A87643}" type="parTrans" cxnId="{D11DFC03-F07A-4D66-B47C-20C2E5E77EF9}">
      <dgm:prSet/>
      <dgm:spPr/>
      <dgm:t>
        <a:bodyPr/>
        <a:lstStyle/>
        <a:p>
          <a:endParaRPr lang="en-US"/>
        </a:p>
      </dgm:t>
    </dgm:pt>
    <dgm:pt modelId="{564DF7F9-F333-4C1D-872E-051CC996DFA8}" type="sibTrans" cxnId="{D11DFC03-F07A-4D66-B47C-20C2E5E77EF9}">
      <dgm:prSet/>
      <dgm:spPr/>
      <dgm:t>
        <a:bodyPr/>
        <a:lstStyle/>
        <a:p>
          <a:endParaRPr lang="en-US"/>
        </a:p>
      </dgm:t>
    </dgm:pt>
    <dgm:pt modelId="{71289B1E-A5BA-452D-B79D-826F775F4602}">
      <dgm:prSet/>
      <dgm:spPr/>
      <dgm:t>
        <a:bodyPr/>
        <a:lstStyle/>
        <a:p>
          <a:r>
            <a:rPr lang="en-CA"/>
            <a:t>High smartphone penetration among Canadians.</a:t>
          </a:r>
          <a:endParaRPr lang="en-US"/>
        </a:p>
      </dgm:t>
    </dgm:pt>
    <dgm:pt modelId="{F05DC6E8-D01A-4B15-8112-19FEEC785859}" type="parTrans" cxnId="{E9A9B290-B9B1-4BD9-AB1B-87C7286ADBFD}">
      <dgm:prSet/>
      <dgm:spPr/>
      <dgm:t>
        <a:bodyPr/>
        <a:lstStyle/>
        <a:p>
          <a:endParaRPr lang="en-US"/>
        </a:p>
      </dgm:t>
    </dgm:pt>
    <dgm:pt modelId="{43172E3F-5CD6-448C-9BF9-C3DCF25FD2FE}" type="sibTrans" cxnId="{E9A9B290-B9B1-4BD9-AB1B-87C7286ADBFD}">
      <dgm:prSet/>
      <dgm:spPr/>
      <dgm:t>
        <a:bodyPr/>
        <a:lstStyle/>
        <a:p>
          <a:endParaRPr lang="en-US"/>
        </a:p>
      </dgm:t>
    </dgm:pt>
    <dgm:pt modelId="{DCFD6FB1-C8DB-6C49-ACED-A45ADBCAC2DB}" type="pres">
      <dgm:prSet presAssocID="{CCD02624-2E15-412D-82AA-0BB611BE5C25}" presName="Name0" presStyleCnt="0">
        <dgm:presLayoutVars>
          <dgm:dir/>
          <dgm:animLvl val="lvl"/>
          <dgm:resizeHandles val="exact"/>
        </dgm:presLayoutVars>
      </dgm:prSet>
      <dgm:spPr/>
    </dgm:pt>
    <dgm:pt modelId="{E260AA27-629B-A747-B739-BC29777F3C23}" type="pres">
      <dgm:prSet presAssocID="{BC256D37-E780-46FF-B366-36DB55DD0C7B}" presName="linNode" presStyleCnt="0"/>
      <dgm:spPr/>
    </dgm:pt>
    <dgm:pt modelId="{07A0A197-4291-724A-B8FE-39EB3A914430}" type="pres">
      <dgm:prSet presAssocID="{BC256D37-E780-46FF-B366-36DB55DD0C7B}" presName="parentText" presStyleLbl="node1" presStyleIdx="0" presStyleCnt="2" custLinFactNeighborY="-584">
        <dgm:presLayoutVars>
          <dgm:chMax val="1"/>
          <dgm:bulletEnabled val="1"/>
        </dgm:presLayoutVars>
      </dgm:prSet>
      <dgm:spPr/>
    </dgm:pt>
    <dgm:pt modelId="{2B4CBB19-3425-9B4D-A717-E5805FCD2073}" type="pres">
      <dgm:prSet presAssocID="{BC256D37-E780-46FF-B366-36DB55DD0C7B}" presName="descendantText" presStyleLbl="alignAccFollowNode1" presStyleIdx="0" presStyleCnt="2">
        <dgm:presLayoutVars>
          <dgm:bulletEnabled val="1"/>
        </dgm:presLayoutVars>
      </dgm:prSet>
      <dgm:spPr/>
    </dgm:pt>
    <dgm:pt modelId="{17E251D1-CFAF-6D41-92F9-3A4052AA3482}" type="pres">
      <dgm:prSet presAssocID="{3106E729-85EB-47A5-B363-06EA2A50AFD4}" presName="sp" presStyleCnt="0"/>
      <dgm:spPr/>
    </dgm:pt>
    <dgm:pt modelId="{DE176BC1-8FC4-4442-BDEC-00131E9D0176}" type="pres">
      <dgm:prSet presAssocID="{E5074879-7332-470F-AAC9-6E2F30E13DCB}" presName="linNode" presStyleCnt="0"/>
      <dgm:spPr/>
    </dgm:pt>
    <dgm:pt modelId="{604C4EB4-41C1-6544-8CAB-8DDB277B1032}" type="pres">
      <dgm:prSet presAssocID="{E5074879-7332-470F-AAC9-6E2F30E13DCB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97A902C-EADE-9646-9B35-49BA7E3971EF}" type="pres">
      <dgm:prSet presAssocID="{E5074879-7332-470F-AAC9-6E2F30E13DCB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11DFC03-F07A-4D66-B47C-20C2E5E77EF9}" srcId="{E5074879-7332-470F-AAC9-6E2F30E13DCB}" destId="{364D16C4-8105-445D-9A11-1097830023BD}" srcOrd="0" destOrd="0" parTransId="{81468E2A-7850-4DA3-8FF0-2B6430A87643}" sibTransId="{564DF7F9-F333-4C1D-872E-051CC996DFA8}"/>
    <dgm:cxn modelId="{58762515-A816-304A-973B-4B42FDDAA10F}" type="presOf" srcId="{E5074879-7332-470F-AAC9-6E2F30E13DCB}" destId="{604C4EB4-41C1-6544-8CAB-8DDB277B1032}" srcOrd="0" destOrd="0" presId="urn:microsoft.com/office/officeart/2005/8/layout/vList5"/>
    <dgm:cxn modelId="{5BE8EF2D-030B-6C4F-8AFD-9E26CE7150CF}" type="presOf" srcId="{364D16C4-8105-445D-9A11-1097830023BD}" destId="{D97A902C-EADE-9646-9B35-49BA7E3971EF}" srcOrd="0" destOrd="0" presId="urn:microsoft.com/office/officeart/2005/8/layout/vList5"/>
    <dgm:cxn modelId="{D0D9CA3D-6BCE-824C-8725-89F30C977E71}" type="presOf" srcId="{CCD02624-2E15-412D-82AA-0BB611BE5C25}" destId="{DCFD6FB1-C8DB-6C49-ACED-A45ADBCAC2DB}" srcOrd="0" destOrd="0" presId="urn:microsoft.com/office/officeart/2005/8/layout/vList5"/>
    <dgm:cxn modelId="{C17A694C-B734-4BA4-A908-B6198613B2DE}" srcId="{BC256D37-E780-46FF-B366-36DB55DD0C7B}" destId="{B9F25EFA-45E7-4E89-86ED-AD5A9CB04522}" srcOrd="1" destOrd="0" parTransId="{9EB1E32D-4731-432E-A9BA-3FCE8DDA3ECF}" sibTransId="{46CB54EA-0E2B-4CD0-BAF2-947A003A0E66}"/>
    <dgm:cxn modelId="{E811C261-4592-9F48-A0F4-F88A942CE53F}" type="presOf" srcId="{B9F25EFA-45E7-4E89-86ED-AD5A9CB04522}" destId="{2B4CBB19-3425-9B4D-A717-E5805FCD2073}" srcOrd="0" destOrd="1" presId="urn:microsoft.com/office/officeart/2005/8/layout/vList5"/>
    <dgm:cxn modelId="{80282763-8610-1D48-8516-8CD6287422FF}" type="presOf" srcId="{C199BFE3-8866-4539-86F8-A0CE7D788F97}" destId="{2B4CBB19-3425-9B4D-A717-E5805FCD2073}" srcOrd="0" destOrd="0" presId="urn:microsoft.com/office/officeart/2005/8/layout/vList5"/>
    <dgm:cxn modelId="{82BE7682-E74C-3743-BCA2-395C51282F2A}" type="presOf" srcId="{BC256D37-E780-46FF-B366-36DB55DD0C7B}" destId="{07A0A197-4291-724A-B8FE-39EB3A914430}" srcOrd="0" destOrd="0" presId="urn:microsoft.com/office/officeart/2005/8/layout/vList5"/>
    <dgm:cxn modelId="{E9A9B290-B9B1-4BD9-AB1B-87C7286ADBFD}" srcId="{E5074879-7332-470F-AAC9-6E2F30E13DCB}" destId="{71289B1E-A5BA-452D-B79D-826F775F4602}" srcOrd="1" destOrd="0" parTransId="{F05DC6E8-D01A-4B15-8112-19FEEC785859}" sibTransId="{43172E3F-5CD6-448C-9BF9-C3DCF25FD2FE}"/>
    <dgm:cxn modelId="{72E3179F-3C68-47F8-86D0-B80E99EC02DD}" srcId="{CCD02624-2E15-412D-82AA-0BB611BE5C25}" destId="{E5074879-7332-470F-AAC9-6E2F30E13DCB}" srcOrd="1" destOrd="0" parTransId="{A21AEF39-3732-456E-9D65-9C199F3230F2}" sibTransId="{B1E02DEB-832D-4242-8A9F-BC3185A7EE63}"/>
    <dgm:cxn modelId="{862CFCCB-C272-6A44-B181-5EEAB0E89826}" type="presOf" srcId="{71289B1E-A5BA-452D-B79D-826F775F4602}" destId="{D97A902C-EADE-9646-9B35-49BA7E3971EF}" srcOrd="0" destOrd="1" presId="urn:microsoft.com/office/officeart/2005/8/layout/vList5"/>
    <dgm:cxn modelId="{D363C8CE-51C0-438B-B493-54BE4558B3C1}" srcId="{BC256D37-E780-46FF-B366-36DB55DD0C7B}" destId="{C199BFE3-8866-4539-86F8-A0CE7D788F97}" srcOrd="0" destOrd="0" parTransId="{35C361C0-05AB-443F-90C6-9C7C10B99CC2}" sibTransId="{18634D03-202B-4875-9591-0774AAECA1C8}"/>
    <dgm:cxn modelId="{D80CCFED-80E7-475C-BE32-3A4DE0AD5C7D}" srcId="{CCD02624-2E15-412D-82AA-0BB611BE5C25}" destId="{BC256D37-E780-46FF-B366-36DB55DD0C7B}" srcOrd="0" destOrd="0" parTransId="{25BC263B-6DA4-4994-96CA-38A47771734B}" sibTransId="{3106E729-85EB-47A5-B363-06EA2A50AFD4}"/>
    <dgm:cxn modelId="{ECF866EE-CE21-4438-AF7B-174EC6978561}" srcId="{BC256D37-E780-46FF-B366-36DB55DD0C7B}" destId="{4F6562BE-9D3D-41ED-B690-004A95859CC0}" srcOrd="2" destOrd="0" parTransId="{BA06ADE3-2F63-4262-BEA6-8C5351191677}" sibTransId="{8836D221-89C4-456F-AC1C-3C98DF2384D8}"/>
    <dgm:cxn modelId="{69A582F3-49D1-0341-90B7-C4D9080DCCF6}" type="presOf" srcId="{4F6562BE-9D3D-41ED-B690-004A95859CC0}" destId="{2B4CBB19-3425-9B4D-A717-E5805FCD2073}" srcOrd="0" destOrd="2" presId="urn:microsoft.com/office/officeart/2005/8/layout/vList5"/>
    <dgm:cxn modelId="{A8FB2E55-6772-FF4B-8D4D-1CA82CAA5849}" type="presParOf" srcId="{DCFD6FB1-C8DB-6C49-ACED-A45ADBCAC2DB}" destId="{E260AA27-629B-A747-B739-BC29777F3C23}" srcOrd="0" destOrd="0" presId="urn:microsoft.com/office/officeart/2005/8/layout/vList5"/>
    <dgm:cxn modelId="{2D57AE85-2424-7949-BCE7-24064969EF8F}" type="presParOf" srcId="{E260AA27-629B-A747-B739-BC29777F3C23}" destId="{07A0A197-4291-724A-B8FE-39EB3A914430}" srcOrd="0" destOrd="0" presId="urn:microsoft.com/office/officeart/2005/8/layout/vList5"/>
    <dgm:cxn modelId="{4E8F51FA-6543-404E-AE8C-91D04288E69A}" type="presParOf" srcId="{E260AA27-629B-A747-B739-BC29777F3C23}" destId="{2B4CBB19-3425-9B4D-A717-E5805FCD2073}" srcOrd="1" destOrd="0" presId="urn:microsoft.com/office/officeart/2005/8/layout/vList5"/>
    <dgm:cxn modelId="{734EDC56-E3A5-1347-B7B7-CE1C2D037780}" type="presParOf" srcId="{DCFD6FB1-C8DB-6C49-ACED-A45ADBCAC2DB}" destId="{17E251D1-CFAF-6D41-92F9-3A4052AA3482}" srcOrd="1" destOrd="0" presId="urn:microsoft.com/office/officeart/2005/8/layout/vList5"/>
    <dgm:cxn modelId="{9DB00A2F-2EA1-8348-8085-0D06731953B7}" type="presParOf" srcId="{DCFD6FB1-C8DB-6C49-ACED-A45ADBCAC2DB}" destId="{DE176BC1-8FC4-4442-BDEC-00131E9D0176}" srcOrd="2" destOrd="0" presId="urn:microsoft.com/office/officeart/2005/8/layout/vList5"/>
    <dgm:cxn modelId="{23A522F6-0D52-4249-A1A0-15F89FE629DF}" type="presParOf" srcId="{DE176BC1-8FC4-4442-BDEC-00131E9D0176}" destId="{604C4EB4-41C1-6544-8CAB-8DDB277B1032}" srcOrd="0" destOrd="0" presId="urn:microsoft.com/office/officeart/2005/8/layout/vList5"/>
    <dgm:cxn modelId="{6621A0C0-CC40-5C4B-B245-E5E090B6B1D0}" type="presParOf" srcId="{DE176BC1-8FC4-4442-BDEC-00131E9D0176}" destId="{D97A902C-EADE-9646-9B35-49BA7E3971E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AFCD96-5762-48CA-96E9-6DBAD2F4B910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7408145-4835-4361-AF73-758B27BE0C96}">
      <dgm:prSet/>
      <dgm:spPr/>
      <dgm:t>
        <a:bodyPr/>
        <a:lstStyle/>
        <a:p>
          <a:r>
            <a:rPr lang="en-CA"/>
            <a:t>For Patients: </a:t>
          </a:r>
          <a:endParaRPr lang="en-US"/>
        </a:p>
      </dgm:t>
    </dgm:pt>
    <dgm:pt modelId="{9B7F76E7-B88A-4586-A342-14EC599BF30B}" type="parTrans" cxnId="{65705FD4-B67A-435F-93D4-65F08A79403B}">
      <dgm:prSet/>
      <dgm:spPr/>
      <dgm:t>
        <a:bodyPr/>
        <a:lstStyle/>
        <a:p>
          <a:endParaRPr lang="en-US"/>
        </a:p>
      </dgm:t>
    </dgm:pt>
    <dgm:pt modelId="{2C156E03-3FBD-4E66-A9F7-A3AFE2D93A6A}" type="sibTrans" cxnId="{65705FD4-B67A-435F-93D4-65F08A79403B}">
      <dgm:prSet/>
      <dgm:spPr/>
      <dgm:t>
        <a:bodyPr/>
        <a:lstStyle/>
        <a:p>
          <a:endParaRPr lang="en-US"/>
        </a:p>
      </dgm:t>
    </dgm:pt>
    <dgm:pt modelId="{8116B8BB-E17E-4A8D-945F-3E34695E4E2A}">
      <dgm:prSet/>
      <dgm:spPr/>
      <dgm:t>
        <a:bodyPr/>
        <a:lstStyle/>
        <a:p>
          <a:r>
            <a:rPr lang="en-CA" b="0" dirty="0"/>
            <a:t>Confidence in self-care with real-time validation.</a:t>
          </a:r>
          <a:endParaRPr lang="en-US" b="0" dirty="0"/>
        </a:p>
      </dgm:t>
    </dgm:pt>
    <dgm:pt modelId="{CBA6ED61-888F-44D6-930C-0A097B18ABF2}" type="parTrans" cxnId="{8E2F7D15-BFDE-4782-AEE0-993606211916}">
      <dgm:prSet/>
      <dgm:spPr/>
      <dgm:t>
        <a:bodyPr/>
        <a:lstStyle/>
        <a:p>
          <a:endParaRPr lang="en-US"/>
        </a:p>
      </dgm:t>
    </dgm:pt>
    <dgm:pt modelId="{A615F4BB-9903-4211-9098-4A9653C63F2E}" type="sibTrans" cxnId="{8E2F7D15-BFDE-4782-AEE0-993606211916}">
      <dgm:prSet/>
      <dgm:spPr/>
      <dgm:t>
        <a:bodyPr/>
        <a:lstStyle/>
        <a:p>
          <a:endParaRPr lang="en-US"/>
        </a:p>
      </dgm:t>
    </dgm:pt>
    <dgm:pt modelId="{FD305967-7BC7-4246-9D8B-9036C934CD76}">
      <dgm:prSet/>
      <dgm:spPr/>
      <dgm:t>
        <a:bodyPr/>
        <a:lstStyle/>
        <a:p>
          <a:r>
            <a:rPr lang="en-CA" b="0" dirty="0"/>
            <a:t>Reduced dependency on emergency services</a:t>
          </a:r>
          <a:endParaRPr lang="en-US" b="0" dirty="0"/>
        </a:p>
      </dgm:t>
    </dgm:pt>
    <dgm:pt modelId="{0D99D35F-9A8E-4469-B4B8-1E0A7090773B}" type="parTrans" cxnId="{1C053C27-81B6-496F-859C-8DF5FB59728E}">
      <dgm:prSet/>
      <dgm:spPr/>
      <dgm:t>
        <a:bodyPr/>
        <a:lstStyle/>
        <a:p>
          <a:endParaRPr lang="en-US"/>
        </a:p>
      </dgm:t>
    </dgm:pt>
    <dgm:pt modelId="{651EDFC8-DCEE-4C8E-85AF-115EF33F0995}" type="sibTrans" cxnId="{1C053C27-81B6-496F-859C-8DF5FB59728E}">
      <dgm:prSet/>
      <dgm:spPr/>
      <dgm:t>
        <a:bodyPr/>
        <a:lstStyle/>
        <a:p>
          <a:endParaRPr lang="en-US"/>
        </a:p>
      </dgm:t>
    </dgm:pt>
    <dgm:pt modelId="{4A677BCC-57E1-4104-B9A2-12CAA420F5EA}">
      <dgm:prSet/>
      <dgm:spPr/>
      <dgm:t>
        <a:bodyPr/>
        <a:lstStyle/>
        <a:p>
          <a:r>
            <a:rPr lang="en-CA"/>
            <a:t>For the Healthcare System: </a:t>
          </a:r>
          <a:endParaRPr lang="en-US"/>
        </a:p>
      </dgm:t>
    </dgm:pt>
    <dgm:pt modelId="{A69A691C-C7B1-491C-B1B7-62FDC85EE163}" type="parTrans" cxnId="{75AF7E78-6528-4180-849D-50B49D7C5132}">
      <dgm:prSet/>
      <dgm:spPr/>
      <dgm:t>
        <a:bodyPr/>
        <a:lstStyle/>
        <a:p>
          <a:endParaRPr lang="en-US"/>
        </a:p>
      </dgm:t>
    </dgm:pt>
    <dgm:pt modelId="{B7325A1A-F452-49B2-937C-5BD26767B7EE}" type="sibTrans" cxnId="{75AF7E78-6528-4180-849D-50B49D7C5132}">
      <dgm:prSet/>
      <dgm:spPr/>
      <dgm:t>
        <a:bodyPr/>
        <a:lstStyle/>
        <a:p>
          <a:endParaRPr lang="en-US"/>
        </a:p>
      </dgm:t>
    </dgm:pt>
    <dgm:pt modelId="{C2EF0946-6C4B-4007-88C0-0AC821613478}">
      <dgm:prSet/>
      <dgm:spPr/>
      <dgm:t>
        <a:bodyPr/>
        <a:lstStyle/>
        <a:p>
          <a:r>
            <a:rPr lang="en-CA"/>
            <a:t>Frees up healthcare resources for critical needs.</a:t>
          </a:r>
          <a:endParaRPr lang="en-US"/>
        </a:p>
      </dgm:t>
    </dgm:pt>
    <dgm:pt modelId="{30105B3F-3248-4E9E-9018-0F4F93373ED7}" type="parTrans" cxnId="{E77AADAA-F69D-4573-AAC1-C7CE4D11F8A6}">
      <dgm:prSet/>
      <dgm:spPr/>
      <dgm:t>
        <a:bodyPr/>
        <a:lstStyle/>
        <a:p>
          <a:endParaRPr lang="en-US"/>
        </a:p>
      </dgm:t>
    </dgm:pt>
    <dgm:pt modelId="{73191025-2BCA-4A9F-93D3-6BDB62D98D45}" type="sibTrans" cxnId="{E77AADAA-F69D-4573-AAC1-C7CE4D11F8A6}">
      <dgm:prSet/>
      <dgm:spPr/>
      <dgm:t>
        <a:bodyPr/>
        <a:lstStyle/>
        <a:p>
          <a:endParaRPr lang="en-US"/>
        </a:p>
      </dgm:t>
    </dgm:pt>
    <dgm:pt modelId="{BABBC99E-D08D-4E0C-B560-6562628FD865}">
      <dgm:prSet/>
      <dgm:spPr/>
      <dgm:t>
        <a:bodyPr/>
        <a:lstStyle/>
        <a:p>
          <a:r>
            <a:rPr lang="en-CA"/>
            <a:t>Improves preventative care and patient outcomes.</a:t>
          </a:r>
          <a:endParaRPr lang="en-US"/>
        </a:p>
      </dgm:t>
    </dgm:pt>
    <dgm:pt modelId="{3A256036-FD95-41CD-808D-6A98EE26CCEA}" type="parTrans" cxnId="{0448E0A0-89AE-43FA-9666-261FA9C6ABF9}">
      <dgm:prSet/>
      <dgm:spPr/>
      <dgm:t>
        <a:bodyPr/>
        <a:lstStyle/>
        <a:p>
          <a:endParaRPr lang="en-US"/>
        </a:p>
      </dgm:t>
    </dgm:pt>
    <dgm:pt modelId="{C6A0B27E-AE46-47D0-94E5-9389CE79EC6E}" type="sibTrans" cxnId="{0448E0A0-89AE-43FA-9666-261FA9C6ABF9}">
      <dgm:prSet/>
      <dgm:spPr/>
      <dgm:t>
        <a:bodyPr/>
        <a:lstStyle/>
        <a:p>
          <a:endParaRPr lang="en-US"/>
        </a:p>
      </dgm:t>
    </dgm:pt>
    <dgm:pt modelId="{E72686E0-8DA5-CA48-A451-24A56E180E4C}" type="pres">
      <dgm:prSet presAssocID="{E2AFCD96-5762-48CA-96E9-6DBAD2F4B910}" presName="Name0" presStyleCnt="0">
        <dgm:presLayoutVars>
          <dgm:dir/>
          <dgm:animLvl val="lvl"/>
          <dgm:resizeHandles val="exact"/>
        </dgm:presLayoutVars>
      </dgm:prSet>
      <dgm:spPr/>
    </dgm:pt>
    <dgm:pt modelId="{C3B11C10-5A59-D74E-BA42-E09110D63DF1}" type="pres">
      <dgm:prSet presAssocID="{A7408145-4835-4361-AF73-758B27BE0C96}" presName="composite" presStyleCnt="0"/>
      <dgm:spPr/>
    </dgm:pt>
    <dgm:pt modelId="{7CB3E4CF-5016-5B44-9E69-25CAFC727310}" type="pres">
      <dgm:prSet presAssocID="{A7408145-4835-4361-AF73-758B27BE0C9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779541D-0910-0544-9018-44083A14D83E}" type="pres">
      <dgm:prSet presAssocID="{A7408145-4835-4361-AF73-758B27BE0C96}" presName="desTx" presStyleLbl="alignAccFollowNode1" presStyleIdx="0" presStyleCnt="2">
        <dgm:presLayoutVars>
          <dgm:bulletEnabled val="1"/>
        </dgm:presLayoutVars>
      </dgm:prSet>
      <dgm:spPr/>
    </dgm:pt>
    <dgm:pt modelId="{87EE383C-99C6-3A4F-BC87-638AB8DE2A47}" type="pres">
      <dgm:prSet presAssocID="{2C156E03-3FBD-4E66-A9F7-A3AFE2D93A6A}" presName="space" presStyleCnt="0"/>
      <dgm:spPr/>
    </dgm:pt>
    <dgm:pt modelId="{FF8F28DE-0894-E444-9736-FA7E38B4978C}" type="pres">
      <dgm:prSet presAssocID="{4A677BCC-57E1-4104-B9A2-12CAA420F5EA}" presName="composite" presStyleCnt="0"/>
      <dgm:spPr/>
    </dgm:pt>
    <dgm:pt modelId="{07A1E0A7-6F46-4B4C-B5D7-1A5D75A33E77}" type="pres">
      <dgm:prSet presAssocID="{4A677BCC-57E1-4104-B9A2-12CAA420F5E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81BCA7F-43A7-4941-BC22-C83F59E59B71}" type="pres">
      <dgm:prSet presAssocID="{4A677BCC-57E1-4104-B9A2-12CAA420F5E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E2F7D15-BFDE-4782-AEE0-993606211916}" srcId="{A7408145-4835-4361-AF73-758B27BE0C96}" destId="{8116B8BB-E17E-4A8D-945F-3E34695E4E2A}" srcOrd="0" destOrd="0" parTransId="{CBA6ED61-888F-44D6-930C-0A097B18ABF2}" sibTransId="{A615F4BB-9903-4211-9098-4A9653C63F2E}"/>
    <dgm:cxn modelId="{4EBC4E22-DC0B-7E46-9E05-CB9A38C395C2}" type="presOf" srcId="{8116B8BB-E17E-4A8D-945F-3E34695E4E2A}" destId="{A779541D-0910-0544-9018-44083A14D83E}" srcOrd="0" destOrd="0" presId="urn:microsoft.com/office/officeart/2005/8/layout/hList1"/>
    <dgm:cxn modelId="{53F74D24-532F-F74A-BF48-B8E8B350861C}" type="presOf" srcId="{A7408145-4835-4361-AF73-758B27BE0C96}" destId="{7CB3E4CF-5016-5B44-9E69-25CAFC727310}" srcOrd="0" destOrd="0" presId="urn:microsoft.com/office/officeart/2005/8/layout/hList1"/>
    <dgm:cxn modelId="{1C053C27-81B6-496F-859C-8DF5FB59728E}" srcId="{A7408145-4835-4361-AF73-758B27BE0C96}" destId="{FD305967-7BC7-4246-9D8B-9036C934CD76}" srcOrd="1" destOrd="0" parTransId="{0D99D35F-9A8E-4469-B4B8-1E0A7090773B}" sibTransId="{651EDFC8-DCEE-4C8E-85AF-115EF33F0995}"/>
    <dgm:cxn modelId="{A9E5B443-FF73-894A-9512-074AA154F953}" type="presOf" srcId="{FD305967-7BC7-4246-9D8B-9036C934CD76}" destId="{A779541D-0910-0544-9018-44083A14D83E}" srcOrd="0" destOrd="1" presId="urn:microsoft.com/office/officeart/2005/8/layout/hList1"/>
    <dgm:cxn modelId="{9ADA0C4D-01BE-424F-B50D-6B1E8B472630}" type="presOf" srcId="{E2AFCD96-5762-48CA-96E9-6DBAD2F4B910}" destId="{E72686E0-8DA5-CA48-A451-24A56E180E4C}" srcOrd="0" destOrd="0" presId="urn:microsoft.com/office/officeart/2005/8/layout/hList1"/>
    <dgm:cxn modelId="{75AF7E78-6528-4180-849D-50B49D7C5132}" srcId="{E2AFCD96-5762-48CA-96E9-6DBAD2F4B910}" destId="{4A677BCC-57E1-4104-B9A2-12CAA420F5EA}" srcOrd="1" destOrd="0" parTransId="{A69A691C-C7B1-491C-B1B7-62FDC85EE163}" sibTransId="{B7325A1A-F452-49B2-937C-5BD26767B7EE}"/>
    <dgm:cxn modelId="{0448E0A0-89AE-43FA-9666-261FA9C6ABF9}" srcId="{4A677BCC-57E1-4104-B9A2-12CAA420F5EA}" destId="{BABBC99E-D08D-4E0C-B560-6562628FD865}" srcOrd="1" destOrd="0" parTransId="{3A256036-FD95-41CD-808D-6A98EE26CCEA}" sibTransId="{C6A0B27E-AE46-47D0-94E5-9389CE79EC6E}"/>
    <dgm:cxn modelId="{E77AADAA-F69D-4573-AAC1-C7CE4D11F8A6}" srcId="{4A677BCC-57E1-4104-B9A2-12CAA420F5EA}" destId="{C2EF0946-6C4B-4007-88C0-0AC821613478}" srcOrd="0" destOrd="0" parTransId="{30105B3F-3248-4E9E-9018-0F4F93373ED7}" sibTransId="{73191025-2BCA-4A9F-93D3-6BDB62D98D45}"/>
    <dgm:cxn modelId="{01BC43BA-D1B4-EE4E-815C-98725F524466}" type="presOf" srcId="{BABBC99E-D08D-4E0C-B560-6562628FD865}" destId="{B81BCA7F-43A7-4941-BC22-C83F59E59B71}" srcOrd="0" destOrd="1" presId="urn:microsoft.com/office/officeart/2005/8/layout/hList1"/>
    <dgm:cxn modelId="{4BD0A1BF-8FC7-D54C-8979-91E79E87EA68}" type="presOf" srcId="{C2EF0946-6C4B-4007-88C0-0AC821613478}" destId="{B81BCA7F-43A7-4941-BC22-C83F59E59B71}" srcOrd="0" destOrd="0" presId="urn:microsoft.com/office/officeart/2005/8/layout/hList1"/>
    <dgm:cxn modelId="{65705FD4-B67A-435F-93D4-65F08A79403B}" srcId="{E2AFCD96-5762-48CA-96E9-6DBAD2F4B910}" destId="{A7408145-4835-4361-AF73-758B27BE0C96}" srcOrd="0" destOrd="0" parTransId="{9B7F76E7-B88A-4586-A342-14EC599BF30B}" sibTransId="{2C156E03-3FBD-4E66-A9F7-A3AFE2D93A6A}"/>
    <dgm:cxn modelId="{6CE5E8FE-D4B8-E846-9953-D9B1ABFBA56D}" type="presOf" srcId="{4A677BCC-57E1-4104-B9A2-12CAA420F5EA}" destId="{07A1E0A7-6F46-4B4C-B5D7-1A5D75A33E77}" srcOrd="0" destOrd="0" presId="urn:microsoft.com/office/officeart/2005/8/layout/hList1"/>
    <dgm:cxn modelId="{5562F7F8-105D-DD49-B8C7-6475720AA43F}" type="presParOf" srcId="{E72686E0-8DA5-CA48-A451-24A56E180E4C}" destId="{C3B11C10-5A59-D74E-BA42-E09110D63DF1}" srcOrd="0" destOrd="0" presId="urn:microsoft.com/office/officeart/2005/8/layout/hList1"/>
    <dgm:cxn modelId="{5208448E-B841-9944-A61A-E4A22E6D83C9}" type="presParOf" srcId="{C3B11C10-5A59-D74E-BA42-E09110D63DF1}" destId="{7CB3E4CF-5016-5B44-9E69-25CAFC727310}" srcOrd="0" destOrd="0" presId="urn:microsoft.com/office/officeart/2005/8/layout/hList1"/>
    <dgm:cxn modelId="{982B236F-B215-F948-9342-637632A38CD0}" type="presParOf" srcId="{C3B11C10-5A59-D74E-BA42-E09110D63DF1}" destId="{A779541D-0910-0544-9018-44083A14D83E}" srcOrd="1" destOrd="0" presId="urn:microsoft.com/office/officeart/2005/8/layout/hList1"/>
    <dgm:cxn modelId="{2FF1C331-7103-1546-9526-9AB785A370A5}" type="presParOf" srcId="{E72686E0-8DA5-CA48-A451-24A56E180E4C}" destId="{87EE383C-99C6-3A4F-BC87-638AB8DE2A47}" srcOrd="1" destOrd="0" presId="urn:microsoft.com/office/officeart/2005/8/layout/hList1"/>
    <dgm:cxn modelId="{610E17E4-CAA7-D34A-9AA4-9A4A693D64D9}" type="presParOf" srcId="{E72686E0-8DA5-CA48-A451-24A56E180E4C}" destId="{FF8F28DE-0894-E444-9736-FA7E38B4978C}" srcOrd="2" destOrd="0" presId="urn:microsoft.com/office/officeart/2005/8/layout/hList1"/>
    <dgm:cxn modelId="{631A6EB8-7322-C742-971A-A8B14777AD48}" type="presParOf" srcId="{FF8F28DE-0894-E444-9736-FA7E38B4978C}" destId="{07A1E0A7-6F46-4B4C-B5D7-1A5D75A33E77}" srcOrd="0" destOrd="0" presId="urn:microsoft.com/office/officeart/2005/8/layout/hList1"/>
    <dgm:cxn modelId="{DD7B16CD-041E-A842-AB9C-AF621C819D56}" type="presParOf" srcId="{FF8F28DE-0894-E444-9736-FA7E38B4978C}" destId="{B81BCA7F-43A7-4941-BC22-C83F59E59B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C04F8F-80C7-474D-B8FA-C45F154DF71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CD26FE6-5D22-4F9F-96D3-9FDA401EC16E}">
      <dgm:prSet/>
      <dgm:spPr/>
      <dgm:t>
        <a:bodyPr/>
        <a:lstStyle/>
        <a:p>
          <a:endParaRPr lang="en-US" dirty="0"/>
        </a:p>
      </dgm:t>
    </dgm:pt>
    <dgm:pt modelId="{38894737-E0D2-441E-8BBC-06FD23BC5A8F}" type="parTrans" cxnId="{8BB88DC8-7C24-40E5-A105-B163E817B405}">
      <dgm:prSet/>
      <dgm:spPr/>
      <dgm:t>
        <a:bodyPr/>
        <a:lstStyle/>
        <a:p>
          <a:endParaRPr lang="en-US"/>
        </a:p>
      </dgm:t>
    </dgm:pt>
    <dgm:pt modelId="{43DFE4A9-EFCF-4AE0-BF4B-2D3CEC9898FA}" type="sibTrans" cxnId="{8BB88DC8-7C24-40E5-A105-B163E817B40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B89E8D2-A886-43C4-9294-F41531BA8FD0}">
      <dgm:prSet/>
      <dgm:spPr/>
      <dgm:t>
        <a:bodyPr/>
        <a:lstStyle/>
        <a:p>
          <a:endParaRPr lang="en-US" dirty="0"/>
        </a:p>
      </dgm:t>
    </dgm:pt>
    <dgm:pt modelId="{71D47481-2F8D-45DA-895E-FCA9C0DF3B87}" type="parTrans" cxnId="{4327C7BA-52EC-44A8-B131-BF47306BADB7}">
      <dgm:prSet/>
      <dgm:spPr/>
      <dgm:t>
        <a:bodyPr/>
        <a:lstStyle/>
        <a:p>
          <a:endParaRPr lang="en-US"/>
        </a:p>
      </dgm:t>
    </dgm:pt>
    <dgm:pt modelId="{E395BB62-5A5C-43D9-8C89-A7AE5C515767}" type="sibTrans" cxnId="{4327C7BA-52EC-44A8-B131-BF47306BADB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5DCDBCB-A127-433E-AEE9-B17087D8FF9B}">
      <dgm:prSet/>
      <dgm:spPr/>
      <dgm:t>
        <a:bodyPr/>
        <a:lstStyle/>
        <a:p>
          <a:endParaRPr lang="en-US" dirty="0"/>
        </a:p>
      </dgm:t>
    </dgm:pt>
    <dgm:pt modelId="{92363CAC-315F-48C7-91A4-A6EBDD7E37BD}" type="parTrans" cxnId="{F3BE7FF5-9792-46F0-88A9-BDCAE6BEFD85}">
      <dgm:prSet/>
      <dgm:spPr/>
      <dgm:t>
        <a:bodyPr/>
        <a:lstStyle/>
        <a:p>
          <a:endParaRPr lang="en-US"/>
        </a:p>
      </dgm:t>
    </dgm:pt>
    <dgm:pt modelId="{F3A5B939-45F6-4760-B450-F14631C28730}" type="sibTrans" cxnId="{F3BE7FF5-9792-46F0-88A9-BDCAE6BEFD85}">
      <dgm:prSet phldrT="03" phldr="0"/>
      <dgm:spPr/>
      <dgm:t>
        <a:bodyPr/>
        <a:lstStyle/>
        <a:p>
          <a:r>
            <a:rPr lang="en-US" dirty="0"/>
            <a:t>03</a:t>
          </a:r>
        </a:p>
      </dgm:t>
    </dgm:pt>
    <dgm:pt modelId="{50F22F9E-B4AE-594B-B93A-CDED91EEF693}" type="pres">
      <dgm:prSet presAssocID="{F6C04F8F-80C7-474D-B8FA-C45F154DF71A}" presName="Name0" presStyleCnt="0">
        <dgm:presLayoutVars>
          <dgm:animLvl val="lvl"/>
          <dgm:resizeHandles val="exact"/>
        </dgm:presLayoutVars>
      </dgm:prSet>
      <dgm:spPr/>
    </dgm:pt>
    <dgm:pt modelId="{D1B34D66-D3A7-854A-8611-6529FDB0AE51}" type="pres">
      <dgm:prSet presAssocID="{ACD26FE6-5D22-4F9F-96D3-9FDA401EC16E}" presName="compositeNode" presStyleCnt="0">
        <dgm:presLayoutVars>
          <dgm:bulletEnabled val="1"/>
        </dgm:presLayoutVars>
      </dgm:prSet>
      <dgm:spPr/>
    </dgm:pt>
    <dgm:pt modelId="{A65CDFB3-33FE-7A48-9241-49DC68FAEF25}" type="pres">
      <dgm:prSet presAssocID="{ACD26FE6-5D22-4F9F-96D3-9FDA401EC16E}" presName="bgRect" presStyleLbl="alignNode1" presStyleIdx="0" presStyleCnt="3"/>
      <dgm:spPr/>
    </dgm:pt>
    <dgm:pt modelId="{17EDB0B1-0BF8-6A4A-AE30-788C3D5E8C8D}" type="pres">
      <dgm:prSet presAssocID="{43DFE4A9-EFCF-4AE0-BF4B-2D3CEC9898FA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CF3C4AE5-F59E-E644-8196-EC1AFE37BF6F}" type="pres">
      <dgm:prSet presAssocID="{ACD26FE6-5D22-4F9F-96D3-9FDA401EC16E}" presName="nodeRect" presStyleLbl="alignNode1" presStyleIdx="0" presStyleCnt="3">
        <dgm:presLayoutVars>
          <dgm:bulletEnabled val="1"/>
        </dgm:presLayoutVars>
      </dgm:prSet>
      <dgm:spPr/>
    </dgm:pt>
    <dgm:pt modelId="{7C8CF7EF-DDC2-E849-BEEB-1621E2E29C6F}" type="pres">
      <dgm:prSet presAssocID="{43DFE4A9-EFCF-4AE0-BF4B-2D3CEC9898FA}" presName="sibTrans" presStyleCnt="0"/>
      <dgm:spPr/>
    </dgm:pt>
    <dgm:pt modelId="{2C3E743E-7A62-F045-B32F-5A44A5A1256F}" type="pres">
      <dgm:prSet presAssocID="{EB89E8D2-A886-43C4-9294-F41531BA8FD0}" presName="compositeNode" presStyleCnt="0">
        <dgm:presLayoutVars>
          <dgm:bulletEnabled val="1"/>
        </dgm:presLayoutVars>
      </dgm:prSet>
      <dgm:spPr/>
    </dgm:pt>
    <dgm:pt modelId="{8AF2DA78-BABF-D54E-A9D5-076EF46093A9}" type="pres">
      <dgm:prSet presAssocID="{EB89E8D2-A886-43C4-9294-F41531BA8FD0}" presName="bgRect" presStyleLbl="alignNode1" presStyleIdx="1" presStyleCnt="3"/>
      <dgm:spPr/>
    </dgm:pt>
    <dgm:pt modelId="{5EEB09E4-CCB6-DD4A-8329-A12DA09B3A07}" type="pres">
      <dgm:prSet presAssocID="{E395BB62-5A5C-43D9-8C89-A7AE5C515767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8E0B22A-3D41-E846-8D4B-D134E694B237}" type="pres">
      <dgm:prSet presAssocID="{EB89E8D2-A886-43C4-9294-F41531BA8FD0}" presName="nodeRect" presStyleLbl="alignNode1" presStyleIdx="1" presStyleCnt="3">
        <dgm:presLayoutVars>
          <dgm:bulletEnabled val="1"/>
        </dgm:presLayoutVars>
      </dgm:prSet>
      <dgm:spPr/>
    </dgm:pt>
    <dgm:pt modelId="{1E56EE81-F908-914B-9BC5-5C72F984FCE8}" type="pres">
      <dgm:prSet presAssocID="{E395BB62-5A5C-43D9-8C89-A7AE5C515767}" presName="sibTrans" presStyleCnt="0"/>
      <dgm:spPr/>
    </dgm:pt>
    <dgm:pt modelId="{3182B3EC-9871-D44F-8045-2451AD31058B}" type="pres">
      <dgm:prSet presAssocID="{25DCDBCB-A127-433E-AEE9-B17087D8FF9B}" presName="compositeNode" presStyleCnt="0">
        <dgm:presLayoutVars>
          <dgm:bulletEnabled val="1"/>
        </dgm:presLayoutVars>
      </dgm:prSet>
      <dgm:spPr/>
    </dgm:pt>
    <dgm:pt modelId="{5C43A29D-D447-A346-B072-57F1F4B5E8E0}" type="pres">
      <dgm:prSet presAssocID="{25DCDBCB-A127-433E-AEE9-B17087D8FF9B}" presName="bgRect" presStyleLbl="alignNode1" presStyleIdx="2" presStyleCnt="3"/>
      <dgm:spPr/>
    </dgm:pt>
    <dgm:pt modelId="{0C314FA1-475A-3F43-A3C5-830C12AD51AC}" type="pres">
      <dgm:prSet presAssocID="{F3A5B939-45F6-4760-B450-F14631C2873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F8587C5-F3CB-9C45-B336-F6FF9B5C8544}" type="pres">
      <dgm:prSet presAssocID="{25DCDBCB-A127-433E-AEE9-B17087D8FF9B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AEDE500-1F0E-3C4C-B278-7D5B07749B3D}" type="presOf" srcId="{ACD26FE6-5D22-4F9F-96D3-9FDA401EC16E}" destId="{CF3C4AE5-F59E-E644-8196-EC1AFE37BF6F}" srcOrd="1" destOrd="0" presId="urn:microsoft.com/office/officeart/2016/7/layout/LinearBlockProcessNumbered"/>
    <dgm:cxn modelId="{8CA1EC18-434E-4443-A04E-E8876D91F2CD}" type="presOf" srcId="{EB89E8D2-A886-43C4-9294-F41531BA8FD0}" destId="{8AF2DA78-BABF-D54E-A9D5-076EF46093A9}" srcOrd="0" destOrd="0" presId="urn:microsoft.com/office/officeart/2016/7/layout/LinearBlockProcessNumbered"/>
    <dgm:cxn modelId="{670E663B-13F1-724B-8754-1F8062BA61AA}" type="presOf" srcId="{F3A5B939-45F6-4760-B450-F14631C28730}" destId="{0C314FA1-475A-3F43-A3C5-830C12AD51AC}" srcOrd="0" destOrd="0" presId="urn:microsoft.com/office/officeart/2016/7/layout/LinearBlockProcessNumbered"/>
    <dgm:cxn modelId="{EFC09745-0C18-EF4C-8DC6-D9F5C8043770}" type="presOf" srcId="{E395BB62-5A5C-43D9-8C89-A7AE5C515767}" destId="{5EEB09E4-CCB6-DD4A-8329-A12DA09B3A07}" srcOrd="0" destOrd="0" presId="urn:microsoft.com/office/officeart/2016/7/layout/LinearBlockProcessNumbered"/>
    <dgm:cxn modelId="{33BB0A89-5865-394E-99D5-AE00DEF75E14}" type="presOf" srcId="{ACD26FE6-5D22-4F9F-96D3-9FDA401EC16E}" destId="{A65CDFB3-33FE-7A48-9241-49DC68FAEF25}" srcOrd="0" destOrd="0" presId="urn:microsoft.com/office/officeart/2016/7/layout/LinearBlockProcessNumbered"/>
    <dgm:cxn modelId="{B55851A6-1CEE-C44B-954F-15DB75AA861F}" type="presOf" srcId="{25DCDBCB-A127-433E-AEE9-B17087D8FF9B}" destId="{5C43A29D-D447-A346-B072-57F1F4B5E8E0}" srcOrd="0" destOrd="0" presId="urn:microsoft.com/office/officeart/2016/7/layout/LinearBlockProcessNumbered"/>
    <dgm:cxn modelId="{4327C7BA-52EC-44A8-B131-BF47306BADB7}" srcId="{F6C04F8F-80C7-474D-B8FA-C45F154DF71A}" destId="{EB89E8D2-A886-43C4-9294-F41531BA8FD0}" srcOrd="1" destOrd="0" parTransId="{71D47481-2F8D-45DA-895E-FCA9C0DF3B87}" sibTransId="{E395BB62-5A5C-43D9-8C89-A7AE5C515767}"/>
    <dgm:cxn modelId="{8BB88DC8-7C24-40E5-A105-B163E817B405}" srcId="{F6C04F8F-80C7-474D-B8FA-C45F154DF71A}" destId="{ACD26FE6-5D22-4F9F-96D3-9FDA401EC16E}" srcOrd="0" destOrd="0" parTransId="{38894737-E0D2-441E-8BBC-06FD23BC5A8F}" sibTransId="{43DFE4A9-EFCF-4AE0-BF4B-2D3CEC9898FA}"/>
    <dgm:cxn modelId="{C3616BD3-D5AF-8640-AD00-06C50D70D549}" type="presOf" srcId="{F6C04F8F-80C7-474D-B8FA-C45F154DF71A}" destId="{50F22F9E-B4AE-594B-B93A-CDED91EEF693}" srcOrd="0" destOrd="0" presId="urn:microsoft.com/office/officeart/2016/7/layout/LinearBlockProcessNumbered"/>
    <dgm:cxn modelId="{E64C75E5-97F9-D945-8DC8-6335A0AB7ED6}" type="presOf" srcId="{25DCDBCB-A127-433E-AEE9-B17087D8FF9B}" destId="{5F8587C5-F3CB-9C45-B336-F6FF9B5C8544}" srcOrd="1" destOrd="0" presId="urn:microsoft.com/office/officeart/2016/7/layout/LinearBlockProcessNumbered"/>
    <dgm:cxn modelId="{6359ECE8-163A-854F-906E-F4919F00226D}" type="presOf" srcId="{EB89E8D2-A886-43C4-9294-F41531BA8FD0}" destId="{18E0B22A-3D41-E846-8D4B-D134E694B237}" srcOrd="1" destOrd="0" presId="urn:microsoft.com/office/officeart/2016/7/layout/LinearBlockProcessNumbered"/>
    <dgm:cxn modelId="{AF220DF2-2B40-7149-B526-3FEA0C524633}" type="presOf" srcId="{43DFE4A9-EFCF-4AE0-BF4B-2D3CEC9898FA}" destId="{17EDB0B1-0BF8-6A4A-AE30-788C3D5E8C8D}" srcOrd="0" destOrd="0" presId="urn:microsoft.com/office/officeart/2016/7/layout/LinearBlockProcessNumbered"/>
    <dgm:cxn modelId="{F3BE7FF5-9792-46F0-88A9-BDCAE6BEFD85}" srcId="{F6C04F8F-80C7-474D-B8FA-C45F154DF71A}" destId="{25DCDBCB-A127-433E-AEE9-B17087D8FF9B}" srcOrd="2" destOrd="0" parTransId="{92363CAC-315F-48C7-91A4-A6EBDD7E37BD}" sibTransId="{F3A5B939-45F6-4760-B450-F14631C28730}"/>
    <dgm:cxn modelId="{9B6B15A7-32D3-C642-89FD-455CC5C8E1C5}" type="presParOf" srcId="{50F22F9E-B4AE-594B-B93A-CDED91EEF693}" destId="{D1B34D66-D3A7-854A-8611-6529FDB0AE51}" srcOrd="0" destOrd="0" presId="urn:microsoft.com/office/officeart/2016/7/layout/LinearBlockProcessNumbered"/>
    <dgm:cxn modelId="{ECAE912F-BEEA-5745-85E8-98FB9A1ED1F3}" type="presParOf" srcId="{D1B34D66-D3A7-854A-8611-6529FDB0AE51}" destId="{A65CDFB3-33FE-7A48-9241-49DC68FAEF25}" srcOrd="0" destOrd="0" presId="urn:microsoft.com/office/officeart/2016/7/layout/LinearBlockProcessNumbered"/>
    <dgm:cxn modelId="{F3C2CB03-4CBB-1B44-A8FC-962BF8CF2863}" type="presParOf" srcId="{D1B34D66-D3A7-854A-8611-6529FDB0AE51}" destId="{17EDB0B1-0BF8-6A4A-AE30-788C3D5E8C8D}" srcOrd="1" destOrd="0" presId="urn:microsoft.com/office/officeart/2016/7/layout/LinearBlockProcessNumbered"/>
    <dgm:cxn modelId="{0045436D-123E-6749-BD61-5DE434D5F769}" type="presParOf" srcId="{D1B34D66-D3A7-854A-8611-6529FDB0AE51}" destId="{CF3C4AE5-F59E-E644-8196-EC1AFE37BF6F}" srcOrd="2" destOrd="0" presId="urn:microsoft.com/office/officeart/2016/7/layout/LinearBlockProcessNumbered"/>
    <dgm:cxn modelId="{0D17FD52-5213-904C-B0ED-1CF38D9B3F88}" type="presParOf" srcId="{50F22F9E-B4AE-594B-B93A-CDED91EEF693}" destId="{7C8CF7EF-DDC2-E849-BEEB-1621E2E29C6F}" srcOrd="1" destOrd="0" presId="urn:microsoft.com/office/officeart/2016/7/layout/LinearBlockProcessNumbered"/>
    <dgm:cxn modelId="{200AD3DD-36ED-1745-96D9-241D6CEADFFF}" type="presParOf" srcId="{50F22F9E-B4AE-594B-B93A-CDED91EEF693}" destId="{2C3E743E-7A62-F045-B32F-5A44A5A1256F}" srcOrd="2" destOrd="0" presId="urn:microsoft.com/office/officeart/2016/7/layout/LinearBlockProcessNumbered"/>
    <dgm:cxn modelId="{58440AFE-CB06-1040-9E4A-28216238B48C}" type="presParOf" srcId="{2C3E743E-7A62-F045-B32F-5A44A5A1256F}" destId="{8AF2DA78-BABF-D54E-A9D5-076EF46093A9}" srcOrd="0" destOrd="0" presId="urn:microsoft.com/office/officeart/2016/7/layout/LinearBlockProcessNumbered"/>
    <dgm:cxn modelId="{C8E50D7F-4F23-E446-96D7-938805013278}" type="presParOf" srcId="{2C3E743E-7A62-F045-B32F-5A44A5A1256F}" destId="{5EEB09E4-CCB6-DD4A-8329-A12DA09B3A07}" srcOrd="1" destOrd="0" presId="urn:microsoft.com/office/officeart/2016/7/layout/LinearBlockProcessNumbered"/>
    <dgm:cxn modelId="{69AF2932-1BB0-7C4A-B63D-D1B11BA5486B}" type="presParOf" srcId="{2C3E743E-7A62-F045-B32F-5A44A5A1256F}" destId="{18E0B22A-3D41-E846-8D4B-D134E694B237}" srcOrd="2" destOrd="0" presId="urn:microsoft.com/office/officeart/2016/7/layout/LinearBlockProcessNumbered"/>
    <dgm:cxn modelId="{E56EB2D6-6899-F542-8214-87A890FC9A55}" type="presParOf" srcId="{50F22F9E-B4AE-594B-B93A-CDED91EEF693}" destId="{1E56EE81-F908-914B-9BC5-5C72F984FCE8}" srcOrd="3" destOrd="0" presId="urn:microsoft.com/office/officeart/2016/7/layout/LinearBlockProcessNumbered"/>
    <dgm:cxn modelId="{5EEB6503-DDDB-DE47-ACD6-D5D803AB5795}" type="presParOf" srcId="{50F22F9E-B4AE-594B-B93A-CDED91EEF693}" destId="{3182B3EC-9871-D44F-8045-2451AD31058B}" srcOrd="4" destOrd="0" presId="urn:microsoft.com/office/officeart/2016/7/layout/LinearBlockProcessNumbered"/>
    <dgm:cxn modelId="{11F654DC-DF1D-DE4A-8CC6-0CFC7E837E71}" type="presParOf" srcId="{3182B3EC-9871-D44F-8045-2451AD31058B}" destId="{5C43A29D-D447-A346-B072-57F1F4B5E8E0}" srcOrd="0" destOrd="0" presId="urn:microsoft.com/office/officeart/2016/7/layout/LinearBlockProcessNumbered"/>
    <dgm:cxn modelId="{B42F28D4-BEA1-2645-9AE6-7674CD8B983E}" type="presParOf" srcId="{3182B3EC-9871-D44F-8045-2451AD31058B}" destId="{0C314FA1-475A-3F43-A3C5-830C12AD51AC}" srcOrd="1" destOrd="0" presId="urn:microsoft.com/office/officeart/2016/7/layout/LinearBlockProcessNumbered"/>
    <dgm:cxn modelId="{99254235-17D2-B94C-8E6A-3F7DE8D25544}" type="presParOf" srcId="{3182B3EC-9871-D44F-8045-2451AD31058B}" destId="{5F8587C5-F3CB-9C45-B336-F6FF9B5C854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C04F8F-80C7-474D-B8FA-C45F154DF71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D26FE6-5D22-4F9F-96D3-9FDA401EC16E}">
      <dgm:prSet/>
      <dgm:spPr/>
      <dgm:t>
        <a:bodyPr/>
        <a:lstStyle/>
        <a:p>
          <a:r>
            <a:rPr lang="en-CA"/>
            <a:t>Extend capabilities for more complex healthcare procedures.</a:t>
          </a:r>
          <a:endParaRPr lang="en-US"/>
        </a:p>
      </dgm:t>
    </dgm:pt>
    <dgm:pt modelId="{38894737-E0D2-441E-8BBC-06FD23BC5A8F}" type="parTrans" cxnId="{8BB88DC8-7C24-40E5-A105-B163E817B405}">
      <dgm:prSet/>
      <dgm:spPr/>
      <dgm:t>
        <a:bodyPr/>
        <a:lstStyle/>
        <a:p>
          <a:endParaRPr lang="en-US"/>
        </a:p>
      </dgm:t>
    </dgm:pt>
    <dgm:pt modelId="{43DFE4A9-EFCF-4AE0-BF4B-2D3CEC9898FA}" type="sibTrans" cxnId="{8BB88DC8-7C24-40E5-A105-B163E817B40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B89E8D2-A886-43C4-9294-F41531BA8FD0}">
      <dgm:prSet/>
      <dgm:spPr/>
      <dgm:t>
        <a:bodyPr/>
        <a:lstStyle/>
        <a:p>
          <a:r>
            <a:rPr lang="en-CA"/>
            <a:t>Support multiple languages for inclusivity.</a:t>
          </a:r>
          <a:endParaRPr lang="en-US"/>
        </a:p>
      </dgm:t>
    </dgm:pt>
    <dgm:pt modelId="{71D47481-2F8D-45DA-895E-FCA9C0DF3B87}" type="parTrans" cxnId="{4327C7BA-52EC-44A8-B131-BF47306BADB7}">
      <dgm:prSet/>
      <dgm:spPr/>
      <dgm:t>
        <a:bodyPr/>
        <a:lstStyle/>
        <a:p>
          <a:endParaRPr lang="en-US"/>
        </a:p>
      </dgm:t>
    </dgm:pt>
    <dgm:pt modelId="{E395BB62-5A5C-43D9-8C89-A7AE5C515767}" type="sibTrans" cxnId="{4327C7BA-52EC-44A8-B131-BF47306BADB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5DCDBCB-A127-433E-AEE9-B17087D8FF9B}">
      <dgm:prSet/>
      <dgm:spPr/>
      <dgm:t>
        <a:bodyPr/>
        <a:lstStyle/>
        <a:p>
          <a:r>
            <a:rPr lang="en-CA"/>
            <a:t>Integrate wearables and IoT devices for advanced monitoring.</a:t>
          </a:r>
          <a:endParaRPr lang="en-US"/>
        </a:p>
      </dgm:t>
    </dgm:pt>
    <dgm:pt modelId="{92363CAC-315F-48C7-91A4-A6EBDD7E37BD}" type="parTrans" cxnId="{F3BE7FF5-9792-46F0-88A9-BDCAE6BEFD85}">
      <dgm:prSet/>
      <dgm:spPr/>
      <dgm:t>
        <a:bodyPr/>
        <a:lstStyle/>
        <a:p>
          <a:endParaRPr lang="en-US"/>
        </a:p>
      </dgm:t>
    </dgm:pt>
    <dgm:pt modelId="{F3A5B939-45F6-4760-B450-F14631C28730}" type="sibTrans" cxnId="{F3BE7FF5-9792-46F0-88A9-BDCAE6BEFD8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40AFAB6-7B19-4B15-8068-691555DFF41E}">
      <dgm:prSet/>
      <dgm:spPr/>
      <dgm:t>
        <a:bodyPr/>
        <a:lstStyle/>
        <a:p>
          <a:r>
            <a:rPr lang="en-CA"/>
            <a:t>Collaborate with healthcare providers for validation and adoption.</a:t>
          </a:r>
          <a:endParaRPr lang="en-US"/>
        </a:p>
      </dgm:t>
    </dgm:pt>
    <dgm:pt modelId="{C07CF149-E9BD-4C03-9308-007864CD0350}" type="parTrans" cxnId="{AAF62BE4-C9AE-4E17-BAEE-A5281B6236D8}">
      <dgm:prSet/>
      <dgm:spPr/>
      <dgm:t>
        <a:bodyPr/>
        <a:lstStyle/>
        <a:p>
          <a:endParaRPr lang="en-US"/>
        </a:p>
      </dgm:t>
    </dgm:pt>
    <dgm:pt modelId="{CDCFEAA0-C8B1-4559-B323-5E269FA04954}" type="sibTrans" cxnId="{AAF62BE4-C9AE-4E17-BAEE-A5281B6236D8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50F22F9E-B4AE-594B-B93A-CDED91EEF693}" type="pres">
      <dgm:prSet presAssocID="{F6C04F8F-80C7-474D-B8FA-C45F154DF71A}" presName="Name0" presStyleCnt="0">
        <dgm:presLayoutVars>
          <dgm:animLvl val="lvl"/>
          <dgm:resizeHandles val="exact"/>
        </dgm:presLayoutVars>
      </dgm:prSet>
      <dgm:spPr/>
    </dgm:pt>
    <dgm:pt modelId="{D1B34D66-D3A7-854A-8611-6529FDB0AE51}" type="pres">
      <dgm:prSet presAssocID="{ACD26FE6-5D22-4F9F-96D3-9FDA401EC16E}" presName="compositeNode" presStyleCnt="0">
        <dgm:presLayoutVars>
          <dgm:bulletEnabled val="1"/>
        </dgm:presLayoutVars>
      </dgm:prSet>
      <dgm:spPr/>
    </dgm:pt>
    <dgm:pt modelId="{A65CDFB3-33FE-7A48-9241-49DC68FAEF25}" type="pres">
      <dgm:prSet presAssocID="{ACD26FE6-5D22-4F9F-96D3-9FDA401EC16E}" presName="bgRect" presStyleLbl="alignNode1" presStyleIdx="0" presStyleCnt="4"/>
      <dgm:spPr/>
    </dgm:pt>
    <dgm:pt modelId="{17EDB0B1-0BF8-6A4A-AE30-788C3D5E8C8D}" type="pres">
      <dgm:prSet presAssocID="{43DFE4A9-EFCF-4AE0-BF4B-2D3CEC9898F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CF3C4AE5-F59E-E644-8196-EC1AFE37BF6F}" type="pres">
      <dgm:prSet presAssocID="{ACD26FE6-5D22-4F9F-96D3-9FDA401EC16E}" presName="nodeRect" presStyleLbl="alignNode1" presStyleIdx="0" presStyleCnt="4">
        <dgm:presLayoutVars>
          <dgm:bulletEnabled val="1"/>
        </dgm:presLayoutVars>
      </dgm:prSet>
      <dgm:spPr/>
    </dgm:pt>
    <dgm:pt modelId="{7C8CF7EF-DDC2-E849-BEEB-1621E2E29C6F}" type="pres">
      <dgm:prSet presAssocID="{43DFE4A9-EFCF-4AE0-BF4B-2D3CEC9898FA}" presName="sibTrans" presStyleCnt="0"/>
      <dgm:spPr/>
    </dgm:pt>
    <dgm:pt modelId="{2C3E743E-7A62-F045-B32F-5A44A5A1256F}" type="pres">
      <dgm:prSet presAssocID="{EB89E8D2-A886-43C4-9294-F41531BA8FD0}" presName="compositeNode" presStyleCnt="0">
        <dgm:presLayoutVars>
          <dgm:bulletEnabled val="1"/>
        </dgm:presLayoutVars>
      </dgm:prSet>
      <dgm:spPr/>
    </dgm:pt>
    <dgm:pt modelId="{8AF2DA78-BABF-D54E-A9D5-076EF46093A9}" type="pres">
      <dgm:prSet presAssocID="{EB89E8D2-A886-43C4-9294-F41531BA8FD0}" presName="bgRect" presStyleLbl="alignNode1" presStyleIdx="1" presStyleCnt="4"/>
      <dgm:spPr/>
    </dgm:pt>
    <dgm:pt modelId="{5EEB09E4-CCB6-DD4A-8329-A12DA09B3A07}" type="pres">
      <dgm:prSet presAssocID="{E395BB62-5A5C-43D9-8C89-A7AE5C515767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18E0B22A-3D41-E846-8D4B-D134E694B237}" type="pres">
      <dgm:prSet presAssocID="{EB89E8D2-A886-43C4-9294-F41531BA8FD0}" presName="nodeRect" presStyleLbl="alignNode1" presStyleIdx="1" presStyleCnt="4">
        <dgm:presLayoutVars>
          <dgm:bulletEnabled val="1"/>
        </dgm:presLayoutVars>
      </dgm:prSet>
      <dgm:spPr/>
    </dgm:pt>
    <dgm:pt modelId="{1E56EE81-F908-914B-9BC5-5C72F984FCE8}" type="pres">
      <dgm:prSet presAssocID="{E395BB62-5A5C-43D9-8C89-A7AE5C515767}" presName="sibTrans" presStyleCnt="0"/>
      <dgm:spPr/>
    </dgm:pt>
    <dgm:pt modelId="{3182B3EC-9871-D44F-8045-2451AD31058B}" type="pres">
      <dgm:prSet presAssocID="{25DCDBCB-A127-433E-AEE9-B17087D8FF9B}" presName="compositeNode" presStyleCnt="0">
        <dgm:presLayoutVars>
          <dgm:bulletEnabled val="1"/>
        </dgm:presLayoutVars>
      </dgm:prSet>
      <dgm:spPr/>
    </dgm:pt>
    <dgm:pt modelId="{5C43A29D-D447-A346-B072-57F1F4B5E8E0}" type="pres">
      <dgm:prSet presAssocID="{25DCDBCB-A127-433E-AEE9-B17087D8FF9B}" presName="bgRect" presStyleLbl="alignNode1" presStyleIdx="2" presStyleCnt="4"/>
      <dgm:spPr/>
    </dgm:pt>
    <dgm:pt modelId="{0C314FA1-475A-3F43-A3C5-830C12AD51AC}" type="pres">
      <dgm:prSet presAssocID="{F3A5B939-45F6-4760-B450-F14631C28730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5F8587C5-F3CB-9C45-B336-F6FF9B5C8544}" type="pres">
      <dgm:prSet presAssocID="{25DCDBCB-A127-433E-AEE9-B17087D8FF9B}" presName="nodeRect" presStyleLbl="alignNode1" presStyleIdx="2" presStyleCnt="4">
        <dgm:presLayoutVars>
          <dgm:bulletEnabled val="1"/>
        </dgm:presLayoutVars>
      </dgm:prSet>
      <dgm:spPr/>
    </dgm:pt>
    <dgm:pt modelId="{DCBD0A5C-D066-E14A-9E5E-187FC6D41168}" type="pres">
      <dgm:prSet presAssocID="{F3A5B939-45F6-4760-B450-F14631C28730}" presName="sibTrans" presStyleCnt="0"/>
      <dgm:spPr/>
    </dgm:pt>
    <dgm:pt modelId="{C4452925-3DF9-EA4A-9BED-0660C0809856}" type="pres">
      <dgm:prSet presAssocID="{440AFAB6-7B19-4B15-8068-691555DFF41E}" presName="compositeNode" presStyleCnt="0">
        <dgm:presLayoutVars>
          <dgm:bulletEnabled val="1"/>
        </dgm:presLayoutVars>
      </dgm:prSet>
      <dgm:spPr/>
    </dgm:pt>
    <dgm:pt modelId="{AD0E6DFC-2A68-384F-9B8D-BDC7B65A583D}" type="pres">
      <dgm:prSet presAssocID="{440AFAB6-7B19-4B15-8068-691555DFF41E}" presName="bgRect" presStyleLbl="alignNode1" presStyleIdx="3" presStyleCnt="4"/>
      <dgm:spPr/>
    </dgm:pt>
    <dgm:pt modelId="{840B2186-1D22-0045-9331-EF3A51F7A4B7}" type="pres">
      <dgm:prSet presAssocID="{CDCFEAA0-C8B1-4559-B323-5E269FA04954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391F7E82-5D8A-4D4A-A113-F67C25D353E5}" type="pres">
      <dgm:prSet presAssocID="{440AFAB6-7B19-4B15-8068-691555DFF41E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8AEDE500-1F0E-3C4C-B278-7D5B07749B3D}" type="presOf" srcId="{ACD26FE6-5D22-4F9F-96D3-9FDA401EC16E}" destId="{CF3C4AE5-F59E-E644-8196-EC1AFE37BF6F}" srcOrd="1" destOrd="0" presId="urn:microsoft.com/office/officeart/2016/7/layout/LinearBlockProcessNumbered"/>
    <dgm:cxn modelId="{8CA1EC18-434E-4443-A04E-E8876D91F2CD}" type="presOf" srcId="{EB89E8D2-A886-43C4-9294-F41531BA8FD0}" destId="{8AF2DA78-BABF-D54E-A9D5-076EF46093A9}" srcOrd="0" destOrd="0" presId="urn:microsoft.com/office/officeart/2016/7/layout/LinearBlockProcessNumbered"/>
    <dgm:cxn modelId="{06E8031C-197C-BA49-AF76-2307BA87545D}" type="presOf" srcId="{CDCFEAA0-C8B1-4559-B323-5E269FA04954}" destId="{840B2186-1D22-0045-9331-EF3A51F7A4B7}" srcOrd="0" destOrd="0" presId="urn:microsoft.com/office/officeart/2016/7/layout/LinearBlockProcessNumbered"/>
    <dgm:cxn modelId="{670E663B-13F1-724B-8754-1F8062BA61AA}" type="presOf" srcId="{F3A5B939-45F6-4760-B450-F14631C28730}" destId="{0C314FA1-475A-3F43-A3C5-830C12AD51AC}" srcOrd="0" destOrd="0" presId="urn:microsoft.com/office/officeart/2016/7/layout/LinearBlockProcessNumbered"/>
    <dgm:cxn modelId="{EFC09745-0C18-EF4C-8DC6-D9F5C8043770}" type="presOf" srcId="{E395BB62-5A5C-43D9-8C89-A7AE5C515767}" destId="{5EEB09E4-CCB6-DD4A-8329-A12DA09B3A07}" srcOrd="0" destOrd="0" presId="urn:microsoft.com/office/officeart/2016/7/layout/LinearBlockProcessNumbered"/>
    <dgm:cxn modelId="{33BB0A89-5865-394E-99D5-AE00DEF75E14}" type="presOf" srcId="{ACD26FE6-5D22-4F9F-96D3-9FDA401EC16E}" destId="{A65CDFB3-33FE-7A48-9241-49DC68FAEF25}" srcOrd="0" destOrd="0" presId="urn:microsoft.com/office/officeart/2016/7/layout/LinearBlockProcessNumbered"/>
    <dgm:cxn modelId="{A3CC4F94-BBBC-9545-B227-6AC8DDB6F440}" type="presOf" srcId="{440AFAB6-7B19-4B15-8068-691555DFF41E}" destId="{AD0E6DFC-2A68-384F-9B8D-BDC7B65A583D}" srcOrd="0" destOrd="0" presId="urn:microsoft.com/office/officeart/2016/7/layout/LinearBlockProcessNumbered"/>
    <dgm:cxn modelId="{B55851A6-1CEE-C44B-954F-15DB75AA861F}" type="presOf" srcId="{25DCDBCB-A127-433E-AEE9-B17087D8FF9B}" destId="{5C43A29D-D447-A346-B072-57F1F4B5E8E0}" srcOrd="0" destOrd="0" presId="urn:microsoft.com/office/officeart/2016/7/layout/LinearBlockProcessNumbered"/>
    <dgm:cxn modelId="{2DB2A7B5-DEE0-7646-A4F6-5A05C35B43A6}" type="presOf" srcId="{440AFAB6-7B19-4B15-8068-691555DFF41E}" destId="{391F7E82-5D8A-4D4A-A113-F67C25D353E5}" srcOrd="1" destOrd="0" presId="urn:microsoft.com/office/officeart/2016/7/layout/LinearBlockProcessNumbered"/>
    <dgm:cxn modelId="{4327C7BA-52EC-44A8-B131-BF47306BADB7}" srcId="{F6C04F8F-80C7-474D-B8FA-C45F154DF71A}" destId="{EB89E8D2-A886-43C4-9294-F41531BA8FD0}" srcOrd="1" destOrd="0" parTransId="{71D47481-2F8D-45DA-895E-FCA9C0DF3B87}" sibTransId="{E395BB62-5A5C-43D9-8C89-A7AE5C515767}"/>
    <dgm:cxn modelId="{8BB88DC8-7C24-40E5-A105-B163E817B405}" srcId="{F6C04F8F-80C7-474D-B8FA-C45F154DF71A}" destId="{ACD26FE6-5D22-4F9F-96D3-9FDA401EC16E}" srcOrd="0" destOrd="0" parTransId="{38894737-E0D2-441E-8BBC-06FD23BC5A8F}" sibTransId="{43DFE4A9-EFCF-4AE0-BF4B-2D3CEC9898FA}"/>
    <dgm:cxn modelId="{C3616BD3-D5AF-8640-AD00-06C50D70D549}" type="presOf" srcId="{F6C04F8F-80C7-474D-B8FA-C45F154DF71A}" destId="{50F22F9E-B4AE-594B-B93A-CDED91EEF693}" srcOrd="0" destOrd="0" presId="urn:microsoft.com/office/officeart/2016/7/layout/LinearBlockProcessNumbered"/>
    <dgm:cxn modelId="{AAF62BE4-C9AE-4E17-BAEE-A5281B6236D8}" srcId="{F6C04F8F-80C7-474D-B8FA-C45F154DF71A}" destId="{440AFAB6-7B19-4B15-8068-691555DFF41E}" srcOrd="3" destOrd="0" parTransId="{C07CF149-E9BD-4C03-9308-007864CD0350}" sibTransId="{CDCFEAA0-C8B1-4559-B323-5E269FA04954}"/>
    <dgm:cxn modelId="{E64C75E5-97F9-D945-8DC8-6335A0AB7ED6}" type="presOf" srcId="{25DCDBCB-A127-433E-AEE9-B17087D8FF9B}" destId="{5F8587C5-F3CB-9C45-B336-F6FF9B5C8544}" srcOrd="1" destOrd="0" presId="urn:microsoft.com/office/officeart/2016/7/layout/LinearBlockProcessNumbered"/>
    <dgm:cxn modelId="{6359ECE8-163A-854F-906E-F4919F00226D}" type="presOf" srcId="{EB89E8D2-A886-43C4-9294-F41531BA8FD0}" destId="{18E0B22A-3D41-E846-8D4B-D134E694B237}" srcOrd="1" destOrd="0" presId="urn:microsoft.com/office/officeart/2016/7/layout/LinearBlockProcessNumbered"/>
    <dgm:cxn modelId="{AF220DF2-2B40-7149-B526-3FEA0C524633}" type="presOf" srcId="{43DFE4A9-EFCF-4AE0-BF4B-2D3CEC9898FA}" destId="{17EDB0B1-0BF8-6A4A-AE30-788C3D5E8C8D}" srcOrd="0" destOrd="0" presId="urn:microsoft.com/office/officeart/2016/7/layout/LinearBlockProcessNumbered"/>
    <dgm:cxn modelId="{F3BE7FF5-9792-46F0-88A9-BDCAE6BEFD85}" srcId="{F6C04F8F-80C7-474D-B8FA-C45F154DF71A}" destId="{25DCDBCB-A127-433E-AEE9-B17087D8FF9B}" srcOrd="2" destOrd="0" parTransId="{92363CAC-315F-48C7-91A4-A6EBDD7E37BD}" sibTransId="{F3A5B939-45F6-4760-B450-F14631C28730}"/>
    <dgm:cxn modelId="{9B6B15A7-32D3-C642-89FD-455CC5C8E1C5}" type="presParOf" srcId="{50F22F9E-B4AE-594B-B93A-CDED91EEF693}" destId="{D1B34D66-D3A7-854A-8611-6529FDB0AE51}" srcOrd="0" destOrd="0" presId="urn:microsoft.com/office/officeart/2016/7/layout/LinearBlockProcessNumbered"/>
    <dgm:cxn modelId="{ECAE912F-BEEA-5745-85E8-98FB9A1ED1F3}" type="presParOf" srcId="{D1B34D66-D3A7-854A-8611-6529FDB0AE51}" destId="{A65CDFB3-33FE-7A48-9241-49DC68FAEF25}" srcOrd="0" destOrd="0" presId="urn:microsoft.com/office/officeart/2016/7/layout/LinearBlockProcessNumbered"/>
    <dgm:cxn modelId="{F3C2CB03-4CBB-1B44-A8FC-962BF8CF2863}" type="presParOf" srcId="{D1B34D66-D3A7-854A-8611-6529FDB0AE51}" destId="{17EDB0B1-0BF8-6A4A-AE30-788C3D5E8C8D}" srcOrd="1" destOrd="0" presId="urn:microsoft.com/office/officeart/2016/7/layout/LinearBlockProcessNumbered"/>
    <dgm:cxn modelId="{0045436D-123E-6749-BD61-5DE434D5F769}" type="presParOf" srcId="{D1B34D66-D3A7-854A-8611-6529FDB0AE51}" destId="{CF3C4AE5-F59E-E644-8196-EC1AFE37BF6F}" srcOrd="2" destOrd="0" presId="urn:microsoft.com/office/officeart/2016/7/layout/LinearBlockProcessNumbered"/>
    <dgm:cxn modelId="{0D17FD52-5213-904C-B0ED-1CF38D9B3F88}" type="presParOf" srcId="{50F22F9E-B4AE-594B-B93A-CDED91EEF693}" destId="{7C8CF7EF-DDC2-E849-BEEB-1621E2E29C6F}" srcOrd="1" destOrd="0" presId="urn:microsoft.com/office/officeart/2016/7/layout/LinearBlockProcessNumbered"/>
    <dgm:cxn modelId="{200AD3DD-36ED-1745-96D9-241D6CEADFFF}" type="presParOf" srcId="{50F22F9E-B4AE-594B-B93A-CDED91EEF693}" destId="{2C3E743E-7A62-F045-B32F-5A44A5A1256F}" srcOrd="2" destOrd="0" presId="urn:microsoft.com/office/officeart/2016/7/layout/LinearBlockProcessNumbered"/>
    <dgm:cxn modelId="{58440AFE-CB06-1040-9E4A-28216238B48C}" type="presParOf" srcId="{2C3E743E-7A62-F045-B32F-5A44A5A1256F}" destId="{8AF2DA78-BABF-D54E-A9D5-076EF46093A9}" srcOrd="0" destOrd="0" presId="urn:microsoft.com/office/officeart/2016/7/layout/LinearBlockProcessNumbered"/>
    <dgm:cxn modelId="{C8E50D7F-4F23-E446-96D7-938805013278}" type="presParOf" srcId="{2C3E743E-7A62-F045-B32F-5A44A5A1256F}" destId="{5EEB09E4-CCB6-DD4A-8329-A12DA09B3A07}" srcOrd="1" destOrd="0" presId="urn:microsoft.com/office/officeart/2016/7/layout/LinearBlockProcessNumbered"/>
    <dgm:cxn modelId="{69AF2932-1BB0-7C4A-B63D-D1B11BA5486B}" type="presParOf" srcId="{2C3E743E-7A62-F045-B32F-5A44A5A1256F}" destId="{18E0B22A-3D41-E846-8D4B-D134E694B237}" srcOrd="2" destOrd="0" presId="urn:microsoft.com/office/officeart/2016/7/layout/LinearBlockProcessNumbered"/>
    <dgm:cxn modelId="{E56EB2D6-6899-F542-8214-87A890FC9A55}" type="presParOf" srcId="{50F22F9E-B4AE-594B-B93A-CDED91EEF693}" destId="{1E56EE81-F908-914B-9BC5-5C72F984FCE8}" srcOrd="3" destOrd="0" presId="urn:microsoft.com/office/officeart/2016/7/layout/LinearBlockProcessNumbered"/>
    <dgm:cxn modelId="{5EEB6503-DDDB-DE47-ACD6-D5D803AB5795}" type="presParOf" srcId="{50F22F9E-B4AE-594B-B93A-CDED91EEF693}" destId="{3182B3EC-9871-D44F-8045-2451AD31058B}" srcOrd="4" destOrd="0" presId="urn:microsoft.com/office/officeart/2016/7/layout/LinearBlockProcessNumbered"/>
    <dgm:cxn modelId="{11F654DC-DF1D-DE4A-8CC6-0CFC7E837E71}" type="presParOf" srcId="{3182B3EC-9871-D44F-8045-2451AD31058B}" destId="{5C43A29D-D447-A346-B072-57F1F4B5E8E0}" srcOrd="0" destOrd="0" presId="urn:microsoft.com/office/officeart/2016/7/layout/LinearBlockProcessNumbered"/>
    <dgm:cxn modelId="{B42F28D4-BEA1-2645-9AE6-7674CD8B983E}" type="presParOf" srcId="{3182B3EC-9871-D44F-8045-2451AD31058B}" destId="{0C314FA1-475A-3F43-A3C5-830C12AD51AC}" srcOrd="1" destOrd="0" presId="urn:microsoft.com/office/officeart/2016/7/layout/LinearBlockProcessNumbered"/>
    <dgm:cxn modelId="{99254235-17D2-B94C-8E6A-3F7DE8D25544}" type="presParOf" srcId="{3182B3EC-9871-D44F-8045-2451AD31058B}" destId="{5F8587C5-F3CB-9C45-B336-F6FF9B5C8544}" srcOrd="2" destOrd="0" presId="urn:microsoft.com/office/officeart/2016/7/layout/LinearBlockProcessNumbered"/>
    <dgm:cxn modelId="{1CCB2105-45EA-2F49-BCB8-031EF3AD68C6}" type="presParOf" srcId="{50F22F9E-B4AE-594B-B93A-CDED91EEF693}" destId="{DCBD0A5C-D066-E14A-9E5E-187FC6D41168}" srcOrd="5" destOrd="0" presId="urn:microsoft.com/office/officeart/2016/7/layout/LinearBlockProcessNumbered"/>
    <dgm:cxn modelId="{88903CBB-39C2-0847-8B67-8427F8CC8072}" type="presParOf" srcId="{50F22F9E-B4AE-594B-B93A-CDED91EEF693}" destId="{C4452925-3DF9-EA4A-9BED-0660C0809856}" srcOrd="6" destOrd="0" presId="urn:microsoft.com/office/officeart/2016/7/layout/LinearBlockProcessNumbered"/>
    <dgm:cxn modelId="{DD023AB9-AE50-3145-BBCA-7789A697A87D}" type="presParOf" srcId="{C4452925-3DF9-EA4A-9BED-0660C0809856}" destId="{AD0E6DFC-2A68-384F-9B8D-BDC7B65A583D}" srcOrd="0" destOrd="0" presId="urn:microsoft.com/office/officeart/2016/7/layout/LinearBlockProcessNumbered"/>
    <dgm:cxn modelId="{6D61BB1C-94D0-9443-9113-D1D3F5C33B44}" type="presParOf" srcId="{C4452925-3DF9-EA4A-9BED-0660C0809856}" destId="{840B2186-1D22-0045-9331-EF3A51F7A4B7}" srcOrd="1" destOrd="0" presId="urn:microsoft.com/office/officeart/2016/7/layout/LinearBlockProcessNumbered"/>
    <dgm:cxn modelId="{887D5F3C-739C-CC4B-9D49-8601B4F3D93B}" type="presParOf" srcId="{C4452925-3DF9-EA4A-9BED-0660C0809856}" destId="{391F7E82-5D8A-4D4A-A113-F67C25D353E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D935B-2AAB-4626-86CB-AFE3793E4BF0}">
      <dsp:nvSpPr>
        <dsp:cNvPr id="0" name=""/>
        <dsp:cNvSpPr/>
      </dsp:nvSpPr>
      <dsp:spPr>
        <a:xfrm>
          <a:off x="758932" y="774692"/>
          <a:ext cx="1074020" cy="1074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CEBE4-445B-458B-831E-BFEA52AB9247}">
      <dsp:nvSpPr>
        <dsp:cNvPr id="0" name=""/>
        <dsp:cNvSpPr/>
      </dsp:nvSpPr>
      <dsp:spPr>
        <a:xfrm>
          <a:off x="102586" y="2228548"/>
          <a:ext cx="2386711" cy="1076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Interactive AI Guidance: Combines user text input with visual context.</a:t>
          </a:r>
          <a:endParaRPr lang="en-US" sz="1800" kern="1200" dirty="0"/>
        </a:p>
      </dsp:txBody>
      <dsp:txXfrm>
        <a:off x="102586" y="2228548"/>
        <a:ext cx="2386711" cy="1076634"/>
      </dsp:txXfrm>
    </dsp:sp>
    <dsp:sp modelId="{82223BDC-1725-42C8-821E-FB00E6D3F54D}">
      <dsp:nvSpPr>
        <dsp:cNvPr id="0" name=""/>
        <dsp:cNvSpPr/>
      </dsp:nvSpPr>
      <dsp:spPr>
        <a:xfrm>
          <a:off x="3563319" y="774692"/>
          <a:ext cx="1074020" cy="10740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E1C9E-EF78-487D-B170-54BDECFDC83A}">
      <dsp:nvSpPr>
        <dsp:cNvPr id="0" name=""/>
        <dsp:cNvSpPr/>
      </dsp:nvSpPr>
      <dsp:spPr>
        <a:xfrm>
          <a:off x="2906973" y="2228548"/>
          <a:ext cx="2386711" cy="1076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Iterative Task Refinement: Adapts based on photo feedback at each step.</a:t>
          </a:r>
          <a:endParaRPr lang="en-US" sz="1800" kern="1200" dirty="0"/>
        </a:p>
      </dsp:txBody>
      <dsp:txXfrm>
        <a:off x="2906973" y="2228548"/>
        <a:ext cx="2386711" cy="1076634"/>
      </dsp:txXfrm>
    </dsp:sp>
    <dsp:sp modelId="{0D132F63-B14B-439C-A399-06D6EC758DA4}">
      <dsp:nvSpPr>
        <dsp:cNvPr id="0" name=""/>
        <dsp:cNvSpPr/>
      </dsp:nvSpPr>
      <dsp:spPr>
        <a:xfrm>
          <a:off x="6458878" y="773607"/>
          <a:ext cx="1074020" cy="10740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9BC15-1355-4F29-A656-B1A89F13D1F6}">
      <dsp:nvSpPr>
        <dsp:cNvPr id="0" name=""/>
        <dsp:cNvSpPr/>
      </dsp:nvSpPr>
      <dsp:spPr>
        <a:xfrm>
          <a:off x="5711359" y="2225294"/>
          <a:ext cx="2569056" cy="1080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Healthcare-Optimized Design: Tailored for tasks like wound care, medication prep, and more.</a:t>
          </a:r>
          <a:endParaRPr lang="en-US" sz="1800" kern="1200" dirty="0"/>
        </a:p>
      </dsp:txBody>
      <dsp:txXfrm>
        <a:off x="5711359" y="2225294"/>
        <a:ext cx="2569056" cy="1080973"/>
      </dsp:txXfrm>
    </dsp:sp>
    <dsp:sp modelId="{BC07C998-8214-4C7D-8F42-F769E1D92E20}">
      <dsp:nvSpPr>
        <dsp:cNvPr id="0" name=""/>
        <dsp:cNvSpPr/>
      </dsp:nvSpPr>
      <dsp:spPr>
        <a:xfrm>
          <a:off x="9354436" y="774692"/>
          <a:ext cx="1074020" cy="10740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62EA2-99D3-43AC-991F-A800B21406A3}">
      <dsp:nvSpPr>
        <dsp:cNvPr id="0" name=""/>
        <dsp:cNvSpPr/>
      </dsp:nvSpPr>
      <dsp:spPr>
        <a:xfrm>
          <a:off x="8698091" y="2228548"/>
          <a:ext cx="2386711" cy="1076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Outcome: Simplified, accurate task completion for users.</a:t>
          </a:r>
          <a:endParaRPr lang="en-US" sz="2100" kern="1200" dirty="0"/>
        </a:p>
      </dsp:txBody>
      <dsp:txXfrm>
        <a:off x="8698091" y="2228548"/>
        <a:ext cx="2386711" cy="10766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CBB19-3425-9B4D-A717-E5805FCD2073}">
      <dsp:nvSpPr>
        <dsp:cNvPr id="0" name=""/>
        <dsp:cNvSpPr/>
      </dsp:nvSpPr>
      <dsp:spPr>
        <a:xfrm rot="5400000">
          <a:off x="6811371" y="-2584847"/>
          <a:ext cx="1592107" cy="715992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300" kern="1200"/>
            <a:t>Patients managing chronic illnesses.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300" kern="1200"/>
            <a:t>Elderly individuals needing daily task guidance.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300" kern="1200"/>
            <a:t>Caregivers, especially in underserved or remote areas.</a:t>
          </a:r>
          <a:endParaRPr lang="en-US" sz="2300" kern="1200"/>
        </a:p>
      </dsp:txBody>
      <dsp:txXfrm rot="-5400000">
        <a:off x="4027460" y="276784"/>
        <a:ext cx="7082209" cy="1436667"/>
      </dsp:txXfrm>
    </dsp:sp>
    <dsp:sp modelId="{07A0A197-4291-724A-B8FE-39EB3A914430}">
      <dsp:nvSpPr>
        <dsp:cNvPr id="0" name=""/>
        <dsp:cNvSpPr/>
      </dsp:nvSpPr>
      <dsp:spPr>
        <a:xfrm>
          <a:off x="0" y="0"/>
          <a:ext cx="4027460" cy="19901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/>
            <a:t>Target Users: </a:t>
          </a:r>
          <a:endParaRPr lang="en-US" sz="3200" kern="1200"/>
        </a:p>
      </dsp:txBody>
      <dsp:txXfrm>
        <a:off x="97150" y="97150"/>
        <a:ext cx="3833160" cy="1795834"/>
      </dsp:txXfrm>
    </dsp:sp>
    <dsp:sp modelId="{D97A902C-EADE-9646-9B35-49BA7E3971EF}">
      <dsp:nvSpPr>
        <dsp:cNvPr id="0" name=""/>
        <dsp:cNvSpPr/>
      </dsp:nvSpPr>
      <dsp:spPr>
        <a:xfrm rot="5400000">
          <a:off x="6811371" y="-495206"/>
          <a:ext cx="1592107" cy="715992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300" kern="1200"/>
            <a:t>Increasing demand for telehealth and AI in healthcare.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300" kern="1200"/>
            <a:t>High smartphone penetration among Canadians.</a:t>
          </a:r>
          <a:endParaRPr lang="en-US" sz="2300" kern="1200"/>
        </a:p>
      </dsp:txBody>
      <dsp:txXfrm rot="-5400000">
        <a:off x="4027460" y="2366425"/>
        <a:ext cx="7082209" cy="1436667"/>
      </dsp:txXfrm>
    </dsp:sp>
    <dsp:sp modelId="{604C4EB4-41C1-6544-8CAB-8DDB277B1032}">
      <dsp:nvSpPr>
        <dsp:cNvPr id="0" name=""/>
        <dsp:cNvSpPr/>
      </dsp:nvSpPr>
      <dsp:spPr>
        <a:xfrm>
          <a:off x="0" y="2089690"/>
          <a:ext cx="4027460" cy="19901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Market Size: Canada’s aging population (25% by 2050)</a:t>
          </a:r>
          <a:endParaRPr lang="en-US" sz="3200" kern="1200" dirty="0"/>
        </a:p>
      </dsp:txBody>
      <dsp:txXfrm>
        <a:off x="97150" y="2186840"/>
        <a:ext cx="3833160" cy="1795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3E4CF-5016-5B44-9E69-25CAFC727310}">
      <dsp:nvSpPr>
        <dsp:cNvPr id="0" name=""/>
        <dsp:cNvSpPr/>
      </dsp:nvSpPr>
      <dsp:spPr>
        <a:xfrm>
          <a:off x="46" y="150577"/>
          <a:ext cx="4431851" cy="806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For Patients: </a:t>
          </a:r>
          <a:endParaRPr lang="en-US" sz="2800" kern="1200"/>
        </a:p>
      </dsp:txBody>
      <dsp:txXfrm>
        <a:off x="46" y="150577"/>
        <a:ext cx="4431851" cy="806400"/>
      </dsp:txXfrm>
    </dsp:sp>
    <dsp:sp modelId="{A779541D-0910-0544-9018-44083A14D83E}">
      <dsp:nvSpPr>
        <dsp:cNvPr id="0" name=""/>
        <dsp:cNvSpPr/>
      </dsp:nvSpPr>
      <dsp:spPr>
        <a:xfrm>
          <a:off x="46" y="956977"/>
          <a:ext cx="4431851" cy="29723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800" b="0" kern="1200" dirty="0"/>
            <a:t>Confidence in self-care with real-time validation.</a:t>
          </a:r>
          <a:endParaRPr lang="en-US" sz="2800" b="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800" b="0" kern="1200" dirty="0"/>
            <a:t>Reduced dependency on emergency services</a:t>
          </a:r>
          <a:endParaRPr lang="en-US" sz="2800" b="0" kern="1200" dirty="0"/>
        </a:p>
      </dsp:txBody>
      <dsp:txXfrm>
        <a:off x="46" y="956977"/>
        <a:ext cx="4431851" cy="2972320"/>
      </dsp:txXfrm>
    </dsp:sp>
    <dsp:sp modelId="{07A1E0A7-6F46-4B4C-B5D7-1A5D75A33E77}">
      <dsp:nvSpPr>
        <dsp:cNvPr id="0" name=""/>
        <dsp:cNvSpPr/>
      </dsp:nvSpPr>
      <dsp:spPr>
        <a:xfrm>
          <a:off x="5052356" y="150577"/>
          <a:ext cx="4431851" cy="806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For the Healthcare System: </a:t>
          </a:r>
          <a:endParaRPr lang="en-US" sz="2800" kern="1200"/>
        </a:p>
      </dsp:txBody>
      <dsp:txXfrm>
        <a:off x="5052356" y="150577"/>
        <a:ext cx="4431851" cy="806400"/>
      </dsp:txXfrm>
    </dsp:sp>
    <dsp:sp modelId="{B81BCA7F-43A7-4941-BC22-C83F59E59B71}">
      <dsp:nvSpPr>
        <dsp:cNvPr id="0" name=""/>
        <dsp:cNvSpPr/>
      </dsp:nvSpPr>
      <dsp:spPr>
        <a:xfrm>
          <a:off x="5052356" y="956977"/>
          <a:ext cx="4431851" cy="29723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800" kern="1200"/>
            <a:t>Frees up healthcare resources for critical needs.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800" kern="1200"/>
            <a:t>Improves preventative care and patient outcomes.</a:t>
          </a:r>
          <a:endParaRPr lang="en-US" sz="2800" kern="1200"/>
        </a:p>
      </dsp:txBody>
      <dsp:txXfrm>
        <a:off x="5052356" y="956977"/>
        <a:ext cx="4431851" cy="2972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CDFB3-33FE-7A48-9241-49DC68FAEF25}">
      <dsp:nvSpPr>
        <dsp:cNvPr id="0" name=""/>
        <dsp:cNvSpPr/>
      </dsp:nvSpPr>
      <dsp:spPr>
        <a:xfrm>
          <a:off x="874" y="0"/>
          <a:ext cx="3539760" cy="40798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650" tIns="0" rIns="34965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874" y="1631950"/>
        <a:ext cx="3539760" cy="2447925"/>
      </dsp:txXfrm>
    </dsp:sp>
    <dsp:sp modelId="{17EDB0B1-0BF8-6A4A-AE30-788C3D5E8C8D}">
      <dsp:nvSpPr>
        <dsp:cNvPr id="0" name=""/>
        <dsp:cNvSpPr/>
      </dsp:nvSpPr>
      <dsp:spPr>
        <a:xfrm>
          <a:off x="874" y="0"/>
          <a:ext cx="3539760" cy="16319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650" tIns="165100" rIns="34965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74" y="0"/>
        <a:ext cx="3539760" cy="1631950"/>
      </dsp:txXfrm>
    </dsp:sp>
    <dsp:sp modelId="{8AF2DA78-BABF-D54E-A9D5-076EF46093A9}">
      <dsp:nvSpPr>
        <dsp:cNvPr id="0" name=""/>
        <dsp:cNvSpPr/>
      </dsp:nvSpPr>
      <dsp:spPr>
        <a:xfrm>
          <a:off x="3823814" y="0"/>
          <a:ext cx="3539760" cy="4079875"/>
        </a:xfrm>
        <a:prstGeom prst="rect">
          <a:avLst/>
        </a:prstGeom>
        <a:solidFill>
          <a:schemeClr val="accent2">
            <a:hueOff val="749822"/>
            <a:satOff val="-3151"/>
            <a:lumOff val="196"/>
            <a:alphaOff val="0"/>
          </a:schemeClr>
        </a:solidFill>
        <a:ln w="12700" cap="flat" cmpd="sng" algn="ctr">
          <a:solidFill>
            <a:schemeClr val="accent2">
              <a:hueOff val="749822"/>
              <a:satOff val="-3151"/>
              <a:lumOff val="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650" tIns="0" rIns="34965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3823814" y="1631950"/>
        <a:ext cx="3539760" cy="2447925"/>
      </dsp:txXfrm>
    </dsp:sp>
    <dsp:sp modelId="{5EEB09E4-CCB6-DD4A-8329-A12DA09B3A07}">
      <dsp:nvSpPr>
        <dsp:cNvPr id="0" name=""/>
        <dsp:cNvSpPr/>
      </dsp:nvSpPr>
      <dsp:spPr>
        <a:xfrm>
          <a:off x="3823814" y="0"/>
          <a:ext cx="3539760" cy="16319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650" tIns="165100" rIns="34965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823814" y="0"/>
        <a:ext cx="3539760" cy="1631950"/>
      </dsp:txXfrm>
    </dsp:sp>
    <dsp:sp modelId="{5C43A29D-D447-A346-B072-57F1F4B5E8E0}">
      <dsp:nvSpPr>
        <dsp:cNvPr id="0" name=""/>
        <dsp:cNvSpPr/>
      </dsp:nvSpPr>
      <dsp:spPr>
        <a:xfrm>
          <a:off x="7646755" y="0"/>
          <a:ext cx="3539760" cy="4079875"/>
        </a:xfrm>
        <a:prstGeom prst="rect">
          <a:avLst/>
        </a:prstGeom>
        <a:solidFill>
          <a:schemeClr val="accent2">
            <a:hueOff val="1499644"/>
            <a:satOff val="-6301"/>
            <a:lumOff val="392"/>
            <a:alphaOff val="0"/>
          </a:schemeClr>
        </a:solidFill>
        <a:ln w="12700" cap="flat" cmpd="sng" algn="ctr">
          <a:solidFill>
            <a:schemeClr val="accent2">
              <a:hueOff val="1499644"/>
              <a:satOff val="-6301"/>
              <a:lumOff val="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650" tIns="0" rIns="34965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7646755" y="1631950"/>
        <a:ext cx="3539760" cy="2447925"/>
      </dsp:txXfrm>
    </dsp:sp>
    <dsp:sp modelId="{0C314FA1-475A-3F43-A3C5-830C12AD51AC}">
      <dsp:nvSpPr>
        <dsp:cNvPr id="0" name=""/>
        <dsp:cNvSpPr/>
      </dsp:nvSpPr>
      <dsp:spPr>
        <a:xfrm>
          <a:off x="7646755" y="0"/>
          <a:ext cx="3539760" cy="16319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650" tIns="165100" rIns="34965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03</a:t>
          </a:r>
        </a:p>
      </dsp:txBody>
      <dsp:txXfrm>
        <a:off x="7646755" y="0"/>
        <a:ext cx="3539760" cy="16319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CDFB3-33FE-7A48-9241-49DC68FAEF25}">
      <dsp:nvSpPr>
        <dsp:cNvPr id="0" name=""/>
        <dsp:cNvSpPr/>
      </dsp:nvSpPr>
      <dsp:spPr>
        <a:xfrm>
          <a:off x="218" y="456878"/>
          <a:ext cx="2638432" cy="31661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618" tIns="0" rIns="26061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Extend capabilities for more complex healthcare procedures.</a:t>
          </a:r>
          <a:endParaRPr lang="en-US" sz="2100" kern="1200"/>
        </a:p>
      </dsp:txBody>
      <dsp:txXfrm>
        <a:off x="218" y="1723325"/>
        <a:ext cx="2638432" cy="1899671"/>
      </dsp:txXfrm>
    </dsp:sp>
    <dsp:sp modelId="{17EDB0B1-0BF8-6A4A-AE30-788C3D5E8C8D}">
      <dsp:nvSpPr>
        <dsp:cNvPr id="0" name=""/>
        <dsp:cNvSpPr/>
      </dsp:nvSpPr>
      <dsp:spPr>
        <a:xfrm>
          <a:off x="218" y="456878"/>
          <a:ext cx="2638432" cy="126644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618" tIns="165100" rIns="260618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01</a:t>
          </a:r>
        </a:p>
      </dsp:txBody>
      <dsp:txXfrm>
        <a:off x="218" y="456878"/>
        <a:ext cx="2638432" cy="1266447"/>
      </dsp:txXfrm>
    </dsp:sp>
    <dsp:sp modelId="{8AF2DA78-BABF-D54E-A9D5-076EF46093A9}">
      <dsp:nvSpPr>
        <dsp:cNvPr id="0" name=""/>
        <dsp:cNvSpPr/>
      </dsp:nvSpPr>
      <dsp:spPr>
        <a:xfrm>
          <a:off x="2849725" y="456878"/>
          <a:ext cx="2638432" cy="3166118"/>
        </a:xfrm>
        <a:prstGeom prst="rect">
          <a:avLst/>
        </a:prstGeom>
        <a:solidFill>
          <a:schemeClr val="accent2">
            <a:hueOff val="499881"/>
            <a:satOff val="-2100"/>
            <a:lumOff val="131"/>
            <a:alphaOff val="0"/>
          </a:schemeClr>
        </a:solidFill>
        <a:ln w="12700" cap="flat" cmpd="sng" algn="ctr">
          <a:solidFill>
            <a:schemeClr val="accent2">
              <a:hueOff val="499881"/>
              <a:satOff val="-2100"/>
              <a:lumOff val="1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618" tIns="0" rIns="26061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Support multiple languages for inclusivity.</a:t>
          </a:r>
          <a:endParaRPr lang="en-US" sz="2100" kern="1200"/>
        </a:p>
      </dsp:txBody>
      <dsp:txXfrm>
        <a:off x="2849725" y="1723325"/>
        <a:ext cx="2638432" cy="1899671"/>
      </dsp:txXfrm>
    </dsp:sp>
    <dsp:sp modelId="{5EEB09E4-CCB6-DD4A-8329-A12DA09B3A07}">
      <dsp:nvSpPr>
        <dsp:cNvPr id="0" name=""/>
        <dsp:cNvSpPr/>
      </dsp:nvSpPr>
      <dsp:spPr>
        <a:xfrm>
          <a:off x="2849725" y="456878"/>
          <a:ext cx="2638432" cy="126644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618" tIns="165100" rIns="260618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02</a:t>
          </a:r>
        </a:p>
      </dsp:txBody>
      <dsp:txXfrm>
        <a:off x="2849725" y="456878"/>
        <a:ext cx="2638432" cy="1266447"/>
      </dsp:txXfrm>
    </dsp:sp>
    <dsp:sp modelId="{5C43A29D-D447-A346-B072-57F1F4B5E8E0}">
      <dsp:nvSpPr>
        <dsp:cNvPr id="0" name=""/>
        <dsp:cNvSpPr/>
      </dsp:nvSpPr>
      <dsp:spPr>
        <a:xfrm>
          <a:off x="5699232" y="456878"/>
          <a:ext cx="2638432" cy="3166118"/>
        </a:xfrm>
        <a:prstGeom prst="rect">
          <a:avLst/>
        </a:prstGeom>
        <a:solidFill>
          <a:schemeClr val="accent2">
            <a:hueOff val="999763"/>
            <a:satOff val="-4201"/>
            <a:lumOff val="261"/>
            <a:alphaOff val="0"/>
          </a:schemeClr>
        </a:solidFill>
        <a:ln w="12700" cap="flat" cmpd="sng" algn="ctr">
          <a:solidFill>
            <a:schemeClr val="accent2">
              <a:hueOff val="999763"/>
              <a:satOff val="-4201"/>
              <a:lumOff val="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618" tIns="0" rIns="26061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Integrate wearables and IoT devices for advanced monitoring.</a:t>
          </a:r>
          <a:endParaRPr lang="en-US" sz="2100" kern="1200"/>
        </a:p>
      </dsp:txBody>
      <dsp:txXfrm>
        <a:off x="5699232" y="1723325"/>
        <a:ext cx="2638432" cy="1899671"/>
      </dsp:txXfrm>
    </dsp:sp>
    <dsp:sp modelId="{0C314FA1-475A-3F43-A3C5-830C12AD51AC}">
      <dsp:nvSpPr>
        <dsp:cNvPr id="0" name=""/>
        <dsp:cNvSpPr/>
      </dsp:nvSpPr>
      <dsp:spPr>
        <a:xfrm>
          <a:off x="5699232" y="456878"/>
          <a:ext cx="2638432" cy="126644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618" tIns="165100" rIns="260618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03</a:t>
          </a:r>
        </a:p>
      </dsp:txBody>
      <dsp:txXfrm>
        <a:off x="5699232" y="456878"/>
        <a:ext cx="2638432" cy="1266447"/>
      </dsp:txXfrm>
    </dsp:sp>
    <dsp:sp modelId="{AD0E6DFC-2A68-384F-9B8D-BDC7B65A583D}">
      <dsp:nvSpPr>
        <dsp:cNvPr id="0" name=""/>
        <dsp:cNvSpPr/>
      </dsp:nvSpPr>
      <dsp:spPr>
        <a:xfrm>
          <a:off x="8548739" y="456878"/>
          <a:ext cx="2638432" cy="3166118"/>
        </a:xfrm>
        <a:prstGeom prst="rect">
          <a:avLst/>
        </a:prstGeom>
        <a:solidFill>
          <a:schemeClr val="accent2">
            <a:hueOff val="1499644"/>
            <a:satOff val="-6301"/>
            <a:lumOff val="392"/>
            <a:alphaOff val="0"/>
          </a:schemeClr>
        </a:solidFill>
        <a:ln w="12700" cap="flat" cmpd="sng" algn="ctr">
          <a:solidFill>
            <a:schemeClr val="accent2">
              <a:hueOff val="1499644"/>
              <a:satOff val="-6301"/>
              <a:lumOff val="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618" tIns="0" rIns="26061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Collaborate with healthcare providers for validation and adoption.</a:t>
          </a:r>
          <a:endParaRPr lang="en-US" sz="2100" kern="1200"/>
        </a:p>
      </dsp:txBody>
      <dsp:txXfrm>
        <a:off x="8548739" y="1723325"/>
        <a:ext cx="2638432" cy="1899671"/>
      </dsp:txXfrm>
    </dsp:sp>
    <dsp:sp modelId="{840B2186-1D22-0045-9331-EF3A51F7A4B7}">
      <dsp:nvSpPr>
        <dsp:cNvPr id="0" name=""/>
        <dsp:cNvSpPr/>
      </dsp:nvSpPr>
      <dsp:spPr>
        <a:xfrm>
          <a:off x="8548739" y="456878"/>
          <a:ext cx="2638432" cy="126644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618" tIns="165100" rIns="260618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04</a:t>
          </a:r>
        </a:p>
      </dsp:txBody>
      <dsp:txXfrm>
        <a:off x="8548739" y="456878"/>
        <a:ext cx="2638432" cy="1266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3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7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9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6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1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6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11/23/24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64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21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18" descr="Isolated twigs and flowers on a white surface">
            <a:extLst>
              <a:ext uri="{FF2B5EF4-FFF2-40B4-BE49-F238E27FC236}">
                <a16:creationId xmlns:a16="http://schemas.microsoft.com/office/drawing/2014/main" id="{89690378-07C9-5DE5-4675-8A749CD25E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9335" r="-1" b="-1"/>
          <a:stretch/>
        </p:blipFill>
        <p:spPr>
          <a:xfrm>
            <a:off x="115715" y="5737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54197B-0065-13D7-0F6E-8F1910CE2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33" y="686020"/>
            <a:ext cx="9815880" cy="2742980"/>
          </a:xfrm>
        </p:spPr>
        <p:txBody>
          <a:bodyPr>
            <a:normAutofit/>
          </a:bodyPr>
          <a:lstStyle/>
          <a:p>
            <a:r>
              <a:rPr lang="en-CA" dirty="0"/>
              <a:t>Assistly: </a:t>
            </a:r>
            <a:r>
              <a:rPr lang="en-CA" sz="4400" i="1" dirty="0"/>
              <a:t>Interactive Health Task Guidance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CBE8C-5D32-F762-937F-FCCB76A2C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233" y="3602038"/>
            <a:ext cx="6857467" cy="2569942"/>
          </a:xfrm>
        </p:spPr>
        <p:txBody>
          <a:bodyPr>
            <a:normAutofit/>
          </a:bodyPr>
          <a:lstStyle/>
          <a:p>
            <a:r>
              <a:rPr lang="en-US" sz="4000" dirty="0"/>
              <a:t>How can Llama help with Health-care System in Canada?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5" name="Content Placeholder 5" descr="A cartoon of a robot&#10;&#10;Description automatically generated">
            <a:extLst>
              <a:ext uri="{FF2B5EF4-FFF2-40B4-BE49-F238E27FC236}">
                <a16:creationId xmlns:a16="http://schemas.microsoft.com/office/drawing/2014/main" id="{9D36BFA4-E2FE-3D17-2E26-43E626CA3A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r="-1827" b="34065"/>
          <a:stretch/>
        </p:blipFill>
        <p:spPr>
          <a:xfrm>
            <a:off x="7380726" y="512982"/>
            <a:ext cx="3360266" cy="217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7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ackground Fill">
            <a:extLst>
              <a:ext uri="{FF2B5EF4-FFF2-40B4-BE49-F238E27FC236}">
                <a16:creationId xmlns:a16="http://schemas.microsoft.com/office/drawing/2014/main" id="{03AE087C-11E2-4305-9282-D7F122FE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27" name="Picture 26" descr="Pink desk with doctor items">
            <a:extLst>
              <a:ext uri="{FF2B5EF4-FFF2-40B4-BE49-F238E27FC236}">
                <a16:creationId xmlns:a16="http://schemas.microsoft.com/office/drawing/2014/main" id="{8AE9E66D-D091-73FA-9A50-BFC3A8F5B3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5709" r="-1" b="-1"/>
          <a:stretch/>
        </p:blipFill>
        <p:spPr>
          <a:xfrm>
            <a:off x="20" y="857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8468BB-A17F-3BD1-A288-758A40A7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Background - </a:t>
            </a:r>
            <a:r>
              <a:rPr lang="en-CA" dirty="0">
                <a:solidFill>
                  <a:srgbClr val="FFFFFF"/>
                </a:solidFill>
              </a:rPr>
              <a:t>Why Do We Need Assistly?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E354-243E-78DD-25B4-9670BBC31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385681"/>
            <a:ext cx="7685037" cy="40802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FFFFFF"/>
                </a:solidFill>
              </a:rPr>
              <a:t>Challenges in Canada’s healthcare system: Long wait times for non-urgent care.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8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FFFFFF"/>
                </a:solidFill>
              </a:rPr>
              <a:t>Limited access to healthcare in remote regions.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8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FFFFFF"/>
                </a:solidFill>
              </a:rPr>
              <a:t>Inconsistent guidance for routine health tasks.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ACF365D-F104-414F-93C3-D9F568808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D118A1-A4AD-4C47-99CC-852FAD146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Graphic 9">
              <a:extLst>
                <a:ext uri="{FF2B5EF4-FFF2-40B4-BE49-F238E27FC236}">
                  <a16:creationId xmlns:a16="http://schemas.microsoft.com/office/drawing/2014/main" id="{D3E51544-0AB7-4546-AB57-868FB0B41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DB3A34-0E17-44F2-A958-5C6EE80E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343AE4-2356-4838-B706-3A16FFFDE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D78B9AE4-2096-42B5-B267-1FCCF56F8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27DE0C5-02AF-4323-9CB7-E4C1D6449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537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D39A6C-C97D-3A4C-24F8-554590202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72BBB-1D82-D32E-9618-1A342367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en-US" dirty="0"/>
              <a:t>Innovation </a:t>
            </a:r>
            <a:r>
              <a:rPr lang="en-US"/>
              <a:t>- </a:t>
            </a:r>
            <a:r>
              <a:rPr lang="en-CA" err="1"/>
              <a:t>Assistly’s</a:t>
            </a:r>
            <a:r>
              <a:rPr lang="en-CA"/>
              <a:t> Unique Features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645065-7921-0DBD-138F-11319A0929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140212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344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B19C6D-7EDE-A829-6EBF-E05628969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6DF08-1290-13E8-CFD6-F6D20615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en-US" dirty="0"/>
              <a:t>Potential Market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F183D0-A707-E9E2-7726-5DC78B4B1C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804725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51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7C52E2-89FE-598B-27F5-5047E260C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6AF8CF-633E-412E-96E3-67B7B9632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7166A1-C3C1-4FC8-BE48-DE359B61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3557B6F1-5BA8-43C0-9951-35E8513BF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FA9AA9-0E23-474D-97B8-2998484A9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CDFD59-E3B8-4EC9-AB9D-EE34EB1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F1A280C6-1700-4098-9578-CD91F8EFB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8FAF8CC6-F036-444B-AEB8-DF82B64B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6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9DE1F-9568-4607-65AB-963E752C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9484191" cy="1325563"/>
          </a:xfrm>
        </p:spPr>
        <p:txBody>
          <a:bodyPr>
            <a:normAutofit/>
          </a:bodyPr>
          <a:lstStyle/>
          <a:p>
            <a:r>
              <a:rPr lang="en-US"/>
              <a:t>Benefits</a:t>
            </a:r>
            <a:endParaRPr lang="en-US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745D946C-F2CC-AEDC-8984-9ADB7713D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387601"/>
              </p:ext>
            </p:extLst>
          </p:nvPr>
        </p:nvGraphicFramePr>
        <p:xfrm>
          <a:off x="457200" y="2097088"/>
          <a:ext cx="9484254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362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2DF8A8-0DAC-8BA5-838E-6A9C34B24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E86B8-1B8B-2528-E0A4-3FD40DAA5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en-US" dirty="0"/>
              <a:t>Major 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778AC5-87CA-93F0-F693-72222B9FC9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44215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338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A2425F-45D1-1BC8-5646-2BAF4629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Background Fill">
            <a:extLst>
              <a:ext uri="{FF2B5EF4-FFF2-40B4-BE49-F238E27FC236}">
                <a16:creationId xmlns:a16="http://schemas.microsoft.com/office/drawing/2014/main" id="{7B97177A-58E4-CCC9-C79E-B45DF4E6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olor Fill">
            <a:extLst>
              <a:ext uri="{FF2B5EF4-FFF2-40B4-BE49-F238E27FC236}">
                <a16:creationId xmlns:a16="http://schemas.microsoft.com/office/drawing/2014/main" id="{3C6E6705-EF63-ECD7-8109-A8CAB4031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ure">
            <a:extLst>
              <a:ext uri="{FF2B5EF4-FFF2-40B4-BE49-F238E27FC236}">
                <a16:creationId xmlns:a16="http://schemas.microsoft.com/office/drawing/2014/main" id="{266038F8-F633-8205-4890-96972CB6E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62116-1078-1806-6907-A9D89EFC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en-US"/>
              <a:t>Future Work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7D6F2E-E424-FE56-E294-41DA0244B3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097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5DDF1-7A07-9658-BDD4-C2FD4C623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C7AD-7877-A80D-074F-FB630069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752" y="2906752"/>
            <a:ext cx="768503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Q&amp;A ?</a:t>
            </a:r>
          </a:p>
        </p:txBody>
      </p:sp>
      <p:pic>
        <p:nvPicPr>
          <p:cNvPr id="6" name="Content Placeholder 5" descr="A cartoon of a robot&#10;&#10;Description automatically generated">
            <a:extLst>
              <a:ext uri="{FF2B5EF4-FFF2-40B4-BE49-F238E27FC236}">
                <a16:creationId xmlns:a16="http://schemas.microsoft.com/office/drawing/2014/main" id="{7FE6E7B1-0707-0A59-743E-ACBEE0685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1" r="-1827" b="34065"/>
          <a:stretch/>
        </p:blipFill>
        <p:spPr>
          <a:xfrm>
            <a:off x="3799049" y="2083968"/>
            <a:ext cx="4154441" cy="2690063"/>
          </a:xfrm>
        </p:spPr>
      </p:pic>
    </p:spTree>
    <p:extLst>
      <p:ext uri="{BB962C8B-B14F-4D97-AF65-F5344CB8AC3E}">
        <p14:creationId xmlns:p14="http://schemas.microsoft.com/office/powerpoint/2010/main" val="2087977700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RightStep">
      <a:dk1>
        <a:srgbClr val="000000"/>
      </a:dk1>
      <a:lt1>
        <a:srgbClr val="FFFFFF"/>
      </a:lt1>
      <a:dk2>
        <a:srgbClr val="34381F"/>
      </a:dk2>
      <a:lt2>
        <a:srgbClr val="E2E6E8"/>
      </a:lt2>
      <a:accent1>
        <a:srgbClr val="C3724D"/>
      </a:accent1>
      <a:accent2>
        <a:srgbClr val="B1923B"/>
      </a:accent2>
      <a:accent3>
        <a:srgbClr val="9BAB43"/>
      </a:accent3>
      <a:accent4>
        <a:srgbClr val="6EB13B"/>
      </a:accent4>
      <a:accent5>
        <a:srgbClr val="4AB848"/>
      </a:accent5>
      <a:accent6>
        <a:srgbClr val="3BB16A"/>
      </a:accent6>
      <a:hlink>
        <a:srgbClr val="3A8BB0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244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Nova</vt:lpstr>
      <vt:lpstr>TropicVTI</vt:lpstr>
      <vt:lpstr>Assistly: Interactive Health Task Guidance</vt:lpstr>
      <vt:lpstr>Background - Why Do We Need Assistly?</vt:lpstr>
      <vt:lpstr>Innovation - Assistly’s Unique Features</vt:lpstr>
      <vt:lpstr>Potential Market</vt:lpstr>
      <vt:lpstr>Benefits</vt:lpstr>
      <vt:lpstr>Major Takeaways</vt:lpstr>
      <vt:lpstr>Future Work</vt:lpstr>
      <vt:lpstr>Q&amp;A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swithintan@hotmail.com</dc:creator>
  <cp:lastModifiedBy>swithintan@hotmail.com</cp:lastModifiedBy>
  <cp:revision>3</cp:revision>
  <dcterms:created xsi:type="dcterms:W3CDTF">2024-11-24T03:23:58Z</dcterms:created>
  <dcterms:modified xsi:type="dcterms:W3CDTF">2024-11-24T10:29:37Z</dcterms:modified>
</cp:coreProperties>
</file>