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60" r:id="rId3"/>
    <p:sldId id="297" r:id="rId4"/>
    <p:sldId id="298" r:id="rId5"/>
    <p:sldId id="299" r:id="rId6"/>
    <p:sldId id="267" r:id="rId7"/>
  </p:sldIdLst>
  <p:sldSz cx="9144000" cy="5143500" type="screen16x9"/>
  <p:notesSz cx="6858000" cy="9144000"/>
  <p:embeddedFontLst>
    <p:embeddedFont>
      <p:font typeface="Albert Sans" panose="020B0604020202020204" charset="0"/>
      <p:regular r:id="rId9"/>
      <p:bold r:id="rId10"/>
      <p:italic r:id="rId11"/>
      <p:boldItalic r:id="rId12"/>
    </p:embeddedFont>
    <p:embeddedFont>
      <p:font typeface="Audiowide" panose="020B0604020202020204" charset="0"/>
      <p:regular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Nunito Light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98669-9DEC-4111-91F6-A2B2584FF4A3}">
  <a:tblStyle styleId="{B3098669-9DEC-4111-91F6-A2B2584FF4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8C1685-5817-47D0-9A98-8CC7837A26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9" name="Google Shape;81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0" name="Google Shape;81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2" name="Google Shape;89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3" name="Google Shape;89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2" name="Google Shape;89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3" name="Google Shape;89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96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2" name="Google Shape;89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3" name="Google Shape;89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06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2" name="Google Shape;89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3" name="Google Shape;89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Google Shape;946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1" name="Google Shape;946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38237" y="2016492"/>
            <a:ext cx="3615283" cy="3279401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9050" y="-19050"/>
            <a:ext cx="2450825" cy="3045681"/>
          </a:xfrm>
          <a:custGeom>
            <a:avLst/>
            <a:gdLst/>
            <a:ahLst/>
            <a:cxnLst/>
            <a:rect l="l" t="t" r="r" b="b"/>
            <a:pathLst>
              <a:path w="12384" h="15390" extrusionOk="0">
                <a:moveTo>
                  <a:pt x="1" y="0"/>
                </a:moveTo>
                <a:lnTo>
                  <a:pt x="1" y="9307"/>
                </a:lnTo>
                <a:cubicBezTo>
                  <a:pt x="471" y="9440"/>
                  <a:pt x="869" y="9593"/>
                  <a:pt x="951" y="9634"/>
                </a:cubicBezTo>
                <a:cubicBezTo>
                  <a:pt x="3195" y="10921"/>
                  <a:pt x="5082" y="15390"/>
                  <a:pt x="7943" y="15390"/>
                </a:cubicBezTo>
                <a:cubicBezTo>
                  <a:pt x="8533" y="15390"/>
                  <a:pt x="9165" y="15200"/>
                  <a:pt x="9849" y="14753"/>
                </a:cubicBezTo>
                <a:cubicBezTo>
                  <a:pt x="12036" y="13322"/>
                  <a:pt x="12383" y="9787"/>
                  <a:pt x="11484" y="7540"/>
                </a:cubicBezTo>
                <a:cubicBezTo>
                  <a:pt x="10615" y="5394"/>
                  <a:pt x="8388" y="3351"/>
                  <a:pt x="8848" y="858"/>
                </a:cubicBezTo>
                <a:cubicBezTo>
                  <a:pt x="8910" y="562"/>
                  <a:pt x="8991" y="276"/>
                  <a:pt x="91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160850"/>
            <a:ext cx="6450900" cy="18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235425"/>
            <a:ext cx="409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94369" y="3533816"/>
            <a:ext cx="81758" cy="608663"/>
            <a:chOff x="-1154155" y="1061718"/>
            <a:chExt cx="36015" cy="268015"/>
          </a:xfrm>
        </p:grpSpPr>
        <p:sp>
          <p:nvSpPr>
            <p:cNvPr id="14" name="Google Shape;14;p2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997926" y="1428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703376" y="153200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663942" y="271305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281010" y="4603998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7"/>
          <p:cNvSpPr txBox="1">
            <a:spLocks noGrp="1"/>
          </p:cNvSpPr>
          <p:nvPr>
            <p:ph type="title"/>
          </p:nvPr>
        </p:nvSpPr>
        <p:spPr>
          <a:xfrm>
            <a:off x="706700" y="1175525"/>
            <a:ext cx="4831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7"/>
          <p:cNvSpPr txBox="1">
            <a:spLocks noGrp="1"/>
          </p:cNvSpPr>
          <p:nvPr>
            <p:ph type="subTitle" idx="1"/>
          </p:nvPr>
        </p:nvSpPr>
        <p:spPr>
          <a:xfrm>
            <a:off x="706700" y="1890775"/>
            <a:ext cx="4831800" cy="20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88" name="Google Shape;1088;p7"/>
          <p:cNvSpPr>
            <a:spLocks noGrp="1"/>
          </p:cNvSpPr>
          <p:nvPr>
            <p:ph type="pic" idx="2"/>
          </p:nvPr>
        </p:nvSpPr>
        <p:spPr>
          <a:xfrm>
            <a:off x="5643775" y="1150775"/>
            <a:ext cx="2787000" cy="2841900"/>
          </a:xfrm>
          <a:prstGeom prst="rect">
            <a:avLst/>
          </a:prstGeom>
          <a:noFill/>
          <a:ln>
            <a:noFill/>
          </a:ln>
        </p:spPr>
      </p:sp>
      <p:sp>
        <p:nvSpPr>
          <p:cNvPr id="1089" name="Google Shape;1089;p7"/>
          <p:cNvSpPr/>
          <p:nvPr/>
        </p:nvSpPr>
        <p:spPr>
          <a:xfrm rot="-5400000">
            <a:off x="-2254221" y="2192817"/>
            <a:ext cx="5215147" cy="706704"/>
          </a:xfrm>
          <a:custGeom>
            <a:avLst/>
            <a:gdLst/>
            <a:ahLst/>
            <a:cxnLst/>
            <a:rect l="l" t="t" r="r" b="b"/>
            <a:pathLst>
              <a:path w="43869" h="8659" extrusionOk="0">
                <a:moveTo>
                  <a:pt x="0" y="1"/>
                </a:moveTo>
                <a:lnTo>
                  <a:pt x="0" y="3076"/>
                </a:lnTo>
                <a:cubicBezTo>
                  <a:pt x="572" y="2811"/>
                  <a:pt x="1185" y="2637"/>
                  <a:pt x="1808" y="2504"/>
                </a:cubicBezTo>
                <a:cubicBezTo>
                  <a:pt x="2757" y="2309"/>
                  <a:pt x="3718" y="2221"/>
                  <a:pt x="4682" y="2221"/>
                </a:cubicBezTo>
                <a:cubicBezTo>
                  <a:pt x="7038" y="2221"/>
                  <a:pt x="9409" y="2743"/>
                  <a:pt x="11656" y="3475"/>
                </a:cubicBezTo>
                <a:cubicBezTo>
                  <a:pt x="14834" y="4507"/>
                  <a:pt x="17858" y="5967"/>
                  <a:pt x="21014" y="7040"/>
                </a:cubicBezTo>
                <a:cubicBezTo>
                  <a:pt x="23870" y="8002"/>
                  <a:pt x="26864" y="8658"/>
                  <a:pt x="29877" y="8658"/>
                </a:cubicBezTo>
                <a:cubicBezTo>
                  <a:pt x="30130" y="8658"/>
                  <a:pt x="30384" y="8653"/>
                  <a:pt x="30638" y="8644"/>
                </a:cubicBezTo>
                <a:cubicBezTo>
                  <a:pt x="33898" y="8532"/>
                  <a:pt x="37187" y="7572"/>
                  <a:pt x="39792" y="5590"/>
                </a:cubicBezTo>
                <a:cubicBezTo>
                  <a:pt x="41651" y="4169"/>
                  <a:pt x="43123" y="2198"/>
                  <a:pt x="438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"/>
          <p:cNvSpPr/>
          <p:nvPr/>
        </p:nvSpPr>
        <p:spPr>
          <a:xfrm>
            <a:off x="225301" y="19621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"/>
          <p:cNvSpPr/>
          <p:nvPr/>
        </p:nvSpPr>
        <p:spPr>
          <a:xfrm>
            <a:off x="-814492" y="641405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"/>
          <p:cNvSpPr/>
          <p:nvPr/>
        </p:nvSpPr>
        <p:spPr>
          <a:xfrm>
            <a:off x="4970285" y="4604011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7"/>
          <p:cNvGrpSpPr/>
          <p:nvPr/>
        </p:nvGrpSpPr>
        <p:grpSpPr>
          <a:xfrm>
            <a:off x="6587832" y="4134002"/>
            <a:ext cx="1517538" cy="1495345"/>
            <a:chOff x="-1517525" y="-541175"/>
            <a:chExt cx="1096725" cy="1080686"/>
          </a:xfrm>
        </p:grpSpPr>
        <p:sp>
          <p:nvSpPr>
            <p:cNvPr id="1094" name="Google Shape;1094;p7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7"/>
          <p:cNvSpPr/>
          <p:nvPr/>
        </p:nvSpPr>
        <p:spPr>
          <a:xfrm>
            <a:off x="910301" y="475816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7"/>
          <p:cNvSpPr/>
          <p:nvPr/>
        </p:nvSpPr>
        <p:spPr>
          <a:xfrm flipH="1">
            <a:off x="6333255" y="-76208"/>
            <a:ext cx="2810745" cy="2597610"/>
          </a:xfrm>
          <a:custGeom>
            <a:avLst/>
            <a:gdLst/>
            <a:ahLst/>
            <a:cxnLst/>
            <a:rect l="l" t="t" r="r" b="b"/>
            <a:pathLst>
              <a:path w="18278" h="16892" extrusionOk="0">
                <a:moveTo>
                  <a:pt x="1" y="1"/>
                </a:moveTo>
                <a:lnTo>
                  <a:pt x="1" y="14610"/>
                </a:lnTo>
                <a:cubicBezTo>
                  <a:pt x="654" y="15611"/>
                  <a:pt x="1706" y="16398"/>
                  <a:pt x="2871" y="16715"/>
                </a:cubicBezTo>
                <a:cubicBezTo>
                  <a:pt x="3324" y="16835"/>
                  <a:pt x="3787" y="16892"/>
                  <a:pt x="4252" y="16892"/>
                </a:cubicBezTo>
                <a:cubicBezTo>
                  <a:pt x="5841" y="16892"/>
                  <a:pt x="7437" y="16225"/>
                  <a:pt x="8623" y="15141"/>
                </a:cubicBezTo>
                <a:cubicBezTo>
                  <a:pt x="9236" y="14590"/>
                  <a:pt x="9757" y="13915"/>
                  <a:pt x="10094" y="13159"/>
                </a:cubicBezTo>
                <a:cubicBezTo>
                  <a:pt x="10942" y="11320"/>
                  <a:pt x="10676" y="9165"/>
                  <a:pt x="11095" y="7172"/>
                </a:cubicBezTo>
                <a:cubicBezTo>
                  <a:pt x="11493" y="5313"/>
                  <a:pt x="12535" y="3597"/>
                  <a:pt x="13997" y="2381"/>
                </a:cubicBezTo>
                <a:cubicBezTo>
                  <a:pt x="15212" y="1370"/>
                  <a:pt x="16714" y="706"/>
                  <a:pt x="18277" y="481"/>
                </a:cubicBezTo>
                <a:lnTo>
                  <a:pt x="1827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2" name="Google Shape;1432;p7"/>
          <p:cNvGrpSpPr/>
          <p:nvPr/>
        </p:nvGrpSpPr>
        <p:grpSpPr>
          <a:xfrm>
            <a:off x="8754219" y="753291"/>
            <a:ext cx="81758" cy="608663"/>
            <a:chOff x="-1154155" y="1061718"/>
            <a:chExt cx="36015" cy="268015"/>
          </a:xfrm>
        </p:grpSpPr>
        <p:sp>
          <p:nvSpPr>
            <p:cNvPr id="1433" name="Google Shape;1433;p7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7"/>
          <p:cNvSpPr/>
          <p:nvPr/>
        </p:nvSpPr>
        <p:spPr>
          <a:xfrm>
            <a:off x="7090100" y="-156164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9" name="Google Shape;1439;p8"/>
          <p:cNvSpPr/>
          <p:nvPr/>
        </p:nvSpPr>
        <p:spPr>
          <a:xfrm flipH="1">
            <a:off x="-66479" y="-227997"/>
            <a:ext cx="3396937" cy="967737"/>
          </a:xfrm>
          <a:custGeom>
            <a:avLst/>
            <a:gdLst/>
            <a:ahLst/>
            <a:cxnLst/>
            <a:rect l="l" t="t" r="r" b="b"/>
            <a:pathLst>
              <a:path w="19023" h="12557" extrusionOk="0">
                <a:moveTo>
                  <a:pt x="0" y="0"/>
                </a:moveTo>
                <a:cubicBezTo>
                  <a:pt x="82" y="1635"/>
                  <a:pt x="388" y="3270"/>
                  <a:pt x="1083" y="4751"/>
                </a:cubicBezTo>
                <a:cubicBezTo>
                  <a:pt x="1993" y="6661"/>
                  <a:pt x="3596" y="8307"/>
                  <a:pt x="5619" y="8929"/>
                </a:cubicBezTo>
                <a:cubicBezTo>
                  <a:pt x="6480" y="9193"/>
                  <a:pt x="7364" y="9265"/>
                  <a:pt x="8259" y="9265"/>
                </a:cubicBezTo>
                <a:cubicBezTo>
                  <a:pt x="9337" y="9265"/>
                  <a:pt x="10430" y="9160"/>
                  <a:pt x="11515" y="9160"/>
                </a:cubicBezTo>
                <a:cubicBezTo>
                  <a:pt x="11733" y="9160"/>
                  <a:pt x="11951" y="9165"/>
                  <a:pt x="12168" y="9175"/>
                </a:cubicBezTo>
                <a:cubicBezTo>
                  <a:pt x="14793" y="9287"/>
                  <a:pt x="17522" y="10482"/>
                  <a:pt x="19023" y="12557"/>
                </a:cubicBezTo>
                <a:lnTo>
                  <a:pt x="190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8"/>
          <p:cNvGrpSpPr/>
          <p:nvPr/>
        </p:nvGrpSpPr>
        <p:grpSpPr>
          <a:xfrm>
            <a:off x="-418311" y="4010369"/>
            <a:ext cx="1389521" cy="1145527"/>
            <a:chOff x="1794050" y="1659850"/>
            <a:chExt cx="464350" cy="382825"/>
          </a:xfrm>
        </p:grpSpPr>
        <p:sp>
          <p:nvSpPr>
            <p:cNvPr id="1441" name="Google Shape;1441;p8"/>
            <p:cNvSpPr/>
            <p:nvPr/>
          </p:nvSpPr>
          <p:spPr>
            <a:xfrm>
              <a:off x="1794050" y="1750250"/>
              <a:ext cx="464350" cy="292425"/>
            </a:xfrm>
            <a:custGeom>
              <a:avLst/>
              <a:gdLst/>
              <a:ahLst/>
              <a:cxnLst/>
              <a:rect l="l" t="t" r="r" b="b"/>
              <a:pathLst>
                <a:path w="18574" h="11697" extrusionOk="0">
                  <a:moveTo>
                    <a:pt x="2034" y="2023"/>
                  </a:moveTo>
                  <a:cubicBezTo>
                    <a:pt x="2075" y="2023"/>
                    <a:pt x="2117" y="2027"/>
                    <a:pt x="2157" y="2034"/>
                  </a:cubicBezTo>
                  <a:cubicBezTo>
                    <a:pt x="2341" y="2065"/>
                    <a:pt x="2494" y="2147"/>
                    <a:pt x="2657" y="2238"/>
                  </a:cubicBezTo>
                  <a:cubicBezTo>
                    <a:pt x="3301" y="2617"/>
                    <a:pt x="3883" y="3096"/>
                    <a:pt x="4445" y="3587"/>
                  </a:cubicBezTo>
                  <a:cubicBezTo>
                    <a:pt x="4650" y="3761"/>
                    <a:pt x="4854" y="3945"/>
                    <a:pt x="4956" y="4190"/>
                  </a:cubicBezTo>
                  <a:cubicBezTo>
                    <a:pt x="5058" y="4435"/>
                    <a:pt x="5017" y="4752"/>
                    <a:pt x="4793" y="4895"/>
                  </a:cubicBezTo>
                  <a:cubicBezTo>
                    <a:pt x="4715" y="4944"/>
                    <a:pt x="4631" y="4964"/>
                    <a:pt x="4544" y="4964"/>
                  </a:cubicBezTo>
                  <a:cubicBezTo>
                    <a:pt x="4322" y="4964"/>
                    <a:pt x="4084" y="4830"/>
                    <a:pt x="3894" y="4690"/>
                  </a:cubicBezTo>
                  <a:cubicBezTo>
                    <a:pt x="3188" y="4200"/>
                    <a:pt x="2525" y="3648"/>
                    <a:pt x="1901" y="3066"/>
                  </a:cubicBezTo>
                  <a:cubicBezTo>
                    <a:pt x="1605" y="2790"/>
                    <a:pt x="1411" y="2402"/>
                    <a:pt x="1656" y="2167"/>
                  </a:cubicBezTo>
                  <a:cubicBezTo>
                    <a:pt x="1758" y="2065"/>
                    <a:pt x="1896" y="2023"/>
                    <a:pt x="2034" y="2023"/>
                  </a:cubicBezTo>
                  <a:close/>
                  <a:moveTo>
                    <a:pt x="1527" y="1"/>
                  </a:moveTo>
                  <a:cubicBezTo>
                    <a:pt x="1408" y="1"/>
                    <a:pt x="1287" y="23"/>
                    <a:pt x="1165" y="72"/>
                  </a:cubicBezTo>
                  <a:lnTo>
                    <a:pt x="1145" y="72"/>
                  </a:lnTo>
                  <a:cubicBezTo>
                    <a:pt x="420" y="369"/>
                    <a:pt x="1" y="1217"/>
                    <a:pt x="42" y="1993"/>
                  </a:cubicBezTo>
                  <a:cubicBezTo>
                    <a:pt x="82" y="2790"/>
                    <a:pt x="532" y="3516"/>
                    <a:pt x="1104" y="4067"/>
                  </a:cubicBezTo>
                  <a:cubicBezTo>
                    <a:pt x="1676" y="4609"/>
                    <a:pt x="2371" y="5007"/>
                    <a:pt x="3066" y="5396"/>
                  </a:cubicBezTo>
                  <a:cubicBezTo>
                    <a:pt x="5783" y="6938"/>
                    <a:pt x="8511" y="8470"/>
                    <a:pt x="11229" y="10003"/>
                  </a:cubicBezTo>
                  <a:cubicBezTo>
                    <a:pt x="12702" y="10837"/>
                    <a:pt x="14293" y="11696"/>
                    <a:pt x="15956" y="11696"/>
                  </a:cubicBezTo>
                  <a:cubicBezTo>
                    <a:pt x="16127" y="11696"/>
                    <a:pt x="16298" y="11687"/>
                    <a:pt x="16469" y="11668"/>
                  </a:cubicBezTo>
                  <a:cubicBezTo>
                    <a:pt x="17144" y="11596"/>
                    <a:pt x="17838" y="11351"/>
                    <a:pt x="18288" y="10851"/>
                  </a:cubicBezTo>
                  <a:cubicBezTo>
                    <a:pt x="18442" y="10657"/>
                    <a:pt x="18574" y="10371"/>
                    <a:pt x="18410" y="10187"/>
                  </a:cubicBezTo>
                  <a:cubicBezTo>
                    <a:pt x="18380" y="10146"/>
                    <a:pt x="18339" y="10125"/>
                    <a:pt x="18299" y="10105"/>
                  </a:cubicBezTo>
                  <a:cubicBezTo>
                    <a:pt x="18240" y="10083"/>
                    <a:pt x="18177" y="10074"/>
                    <a:pt x="18111" y="10074"/>
                  </a:cubicBezTo>
                  <a:cubicBezTo>
                    <a:pt x="17994" y="10074"/>
                    <a:pt x="17872" y="10103"/>
                    <a:pt x="17767" y="10136"/>
                  </a:cubicBezTo>
                  <a:cubicBezTo>
                    <a:pt x="17314" y="10258"/>
                    <a:pt x="16851" y="10314"/>
                    <a:pt x="16387" y="10314"/>
                  </a:cubicBezTo>
                  <a:cubicBezTo>
                    <a:pt x="15178" y="10314"/>
                    <a:pt x="13962" y="9935"/>
                    <a:pt x="12884" y="9360"/>
                  </a:cubicBezTo>
                  <a:cubicBezTo>
                    <a:pt x="11402" y="8563"/>
                    <a:pt x="10146" y="7418"/>
                    <a:pt x="8900" y="6274"/>
                  </a:cubicBezTo>
                  <a:lnTo>
                    <a:pt x="5467" y="3117"/>
                  </a:lnTo>
                  <a:cubicBezTo>
                    <a:pt x="5385" y="3046"/>
                    <a:pt x="5303" y="2974"/>
                    <a:pt x="5222" y="2892"/>
                  </a:cubicBezTo>
                  <a:cubicBezTo>
                    <a:pt x="4445" y="2177"/>
                    <a:pt x="3669" y="1462"/>
                    <a:pt x="2882" y="747"/>
                  </a:cubicBezTo>
                  <a:cubicBezTo>
                    <a:pt x="2487" y="377"/>
                    <a:pt x="2020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1930700" y="1784725"/>
              <a:ext cx="320825" cy="223375"/>
            </a:xfrm>
            <a:custGeom>
              <a:avLst/>
              <a:gdLst/>
              <a:ahLst/>
              <a:cxnLst/>
              <a:rect l="l" t="t" r="r" b="b"/>
              <a:pathLst>
                <a:path w="12833" h="8935" extrusionOk="0">
                  <a:moveTo>
                    <a:pt x="3969" y="0"/>
                  </a:moveTo>
                  <a:cubicBezTo>
                    <a:pt x="3788" y="0"/>
                    <a:pt x="3616" y="67"/>
                    <a:pt x="3443" y="134"/>
                  </a:cubicBezTo>
                  <a:cubicBezTo>
                    <a:pt x="2269" y="594"/>
                    <a:pt x="1114" y="1125"/>
                    <a:pt x="11" y="1728"/>
                  </a:cubicBezTo>
                  <a:lnTo>
                    <a:pt x="1" y="1738"/>
                  </a:lnTo>
                  <a:lnTo>
                    <a:pt x="3434" y="4895"/>
                  </a:lnTo>
                  <a:cubicBezTo>
                    <a:pt x="4680" y="6039"/>
                    <a:pt x="5936" y="7184"/>
                    <a:pt x="7418" y="7981"/>
                  </a:cubicBezTo>
                  <a:cubicBezTo>
                    <a:pt x="8496" y="8556"/>
                    <a:pt x="9712" y="8935"/>
                    <a:pt x="10921" y="8935"/>
                  </a:cubicBezTo>
                  <a:cubicBezTo>
                    <a:pt x="11385" y="8935"/>
                    <a:pt x="11848" y="8879"/>
                    <a:pt x="12301" y="8757"/>
                  </a:cubicBezTo>
                  <a:cubicBezTo>
                    <a:pt x="12406" y="8724"/>
                    <a:pt x="12528" y="8695"/>
                    <a:pt x="12645" y="8695"/>
                  </a:cubicBezTo>
                  <a:cubicBezTo>
                    <a:pt x="12711" y="8695"/>
                    <a:pt x="12774" y="8704"/>
                    <a:pt x="12833" y="8726"/>
                  </a:cubicBezTo>
                  <a:lnTo>
                    <a:pt x="12833" y="8716"/>
                  </a:lnTo>
                  <a:cubicBezTo>
                    <a:pt x="12301" y="8246"/>
                    <a:pt x="11800" y="7745"/>
                    <a:pt x="11320" y="7225"/>
                  </a:cubicBezTo>
                  <a:lnTo>
                    <a:pt x="11310" y="7234"/>
                  </a:lnTo>
                  <a:cubicBezTo>
                    <a:pt x="11202" y="7243"/>
                    <a:pt x="11093" y="7248"/>
                    <a:pt x="10985" y="7248"/>
                  </a:cubicBezTo>
                  <a:cubicBezTo>
                    <a:pt x="10099" y="7248"/>
                    <a:pt x="9213" y="6953"/>
                    <a:pt x="8521" y="6407"/>
                  </a:cubicBezTo>
                  <a:cubicBezTo>
                    <a:pt x="8113" y="6090"/>
                    <a:pt x="7765" y="5681"/>
                    <a:pt x="7509" y="5232"/>
                  </a:cubicBezTo>
                  <a:cubicBezTo>
                    <a:pt x="7275" y="4823"/>
                    <a:pt x="7111" y="4364"/>
                    <a:pt x="7039" y="3894"/>
                  </a:cubicBezTo>
                  <a:cubicBezTo>
                    <a:pt x="7019" y="3761"/>
                    <a:pt x="6999" y="3628"/>
                    <a:pt x="6968" y="3495"/>
                  </a:cubicBezTo>
                  <a:cubicBezTo>
                    <a:pt x="6927" y="3342"/>
                    <a:pt x="6866" y="3199"/>
                    <a:pt x="6753" y="3097"/>
                  </a:cubicBezTo>
                  <a:cubicBezTo>
                    <a:pt x="6633" y="2982"/>
                    <a:pt x="6466" y="2932"/>
                    <a:pt x="6297" y="2932"/>
                  </a:cubicBezTo>
                  <a:cubicBezTo>
                    <a:pt x="6165" y="2932"/>
                    <a:pt x="6032" y="2962"/>
                    <a:pt x="5916" y="3015"/>
                  </a:cubicBezTo>
                  <a:cubicBezTo>
                    <a:pt x="5650" y="3148"/>
                    <a:pt x="5436" y="3363"/>
                    <a:pt x="5232" y="3577"/>
                  </a:cubicBezTo>
                  <a:cubicBezTo>
                    <a:pt x="5027" y="3792"/>
                    <a:pt x="4803" y="4006"/>
                    <a:pt x="4516" y="4119"/>
                  </a:cubicBezTo>
                  <a:cubicBezTo>
                    <a:pt x="4447" y="4144"/>
                    <a:pt x="4369" y="4158"/>
                    <a:pt x="4291" y="4158"/>
                  </a:cubicBezTo>
                  <a:cubicBezTo>
                    <a:pt x="4119" y="4158"/>
                    <a:pt x="3953" y="4090"/>
                    <a:pt x="3903" y="3935"/>
                  </a:cubicBezTo>
                  <a:cubicBezTo>
                    <a:pt x="3822" y="3690"/>
                    <a:pt x="4077" y="3475"/>
                    <a:pt x="4281" y="3332"/>
                  </a:cubicBezTo>
                  <a:cubicBezTo>
                    <a:pt x="4721" y="3036"/>
                    <a:pt x="5129" y="2688"/>
                    <a:pt x="5507" y="2310"/>
                  </a:cubicBezTo>
                  <a:cubicBezTo>
                    <a:pt x="5640" y="2187"/>
                    <a:pt x="5773" y="2035"/>
                    <a:pt x="5783" y="1851"/>
                  </a:cubicBezTo>
                  <a:cubicBezTo>
                    <a:pt x="5793" y="1779"/>
                    <a:pt x="5783" y="1717"/>
                    <a:pt x="5763" y="1646"/>
                  </a:cubicBezTo>
                  <a:cubicBezTo>
                    <a:pt x="5742" y="1585"/>
                    <a:pt x="5722" y="1534"/>
                    <a:pt x="5702" y="1472"/>
                  </a:cubicBezTo>
                  <a:cubicBezTo>
                    <a:pt x="5559" y="1166"/>
                    <a:pt x="5364" y="890"/>
                    <a:pt x="5129" y="655"/>
                  </a:cubicBezTo>
                  <a:cubicBezTo>
                    <a:pt x="4955" y="482"/>
                    <a:pt x="4771" y="328"/>
                    <a:pt x="4557" y="205"/>
                  </a:cubicBezTo>
                  <a:cubicBezTo>
                    <a:pt x="4394" y="94"/>
                    <a:pt x="4199" y="12"/>
                    <a:pt x="4006" y="1"/>
                  </a:cubicBezTo>
                  <a:cubicBezTo>
                    <a:pt x="3993" y="1"/>
                    <a:pt x="3981" y="0"/>
                    <a:pt x="3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118425" y="1907850"/>
              <a:ext cx="95300" cy="58075"/>
            </a:xfrm>
            <a:custGeom>
              <a:avLst/>
              <a:gdLst/>
              <a:ahLst/>
              <a:cxnLst/>
              <a:rect l="l" t="t" r="r" b="b"/>
              <a:pathLst>
                <a:path w="3812" h="2323" extrusionOk="0">
                  <a:moveTo>
                    <a:pt x="1952" y="0"/>
                  </a:moveTo>
                  <a:cubicBezTo>
                    <a:pt x="1288" y="31"/>
                    <a:pt x="634" y="134"/>
                    <a:pt x="0" y="307"/>
                  </a:cubicBezTo>
                  <a:cubicBezTo>
                    <a:pt x="256" y="756"/>
                    <a:pt x="604" y="1165"/>
                    <a:pt x="1012" y="1482"/>
                  </a:cubicBezTo>
                  <a:cubicBezTo>
                    <a:pt x="1704" y="2028"/>
                    <a:pt x="2590" y="2323"/>
                    <a:pt x="3476" y="2323"/>
                  </a:cubicBezTo>
                  <a:cubicBezTo>
                    <a:pt x="3584" y="2323"/>
                    <a:pt x="3693" y="2318"/>
                    <a:pt x="3801" y="2309"/>
                  </a:cubicBezTo>
                  <a:lnTo>
                    <a:pt x="3811" y="2300"/>
                  </a:lnTo>
                  <a:cubicBezTo>
                    <a:pt x="3137" y="1574"/>
                    <a:pt x="2524" y="808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2104900" y="1868225"/>
              <a:ext cx="62350" cy="47300"/>
            </a:xfrm>
            <a:custGeom>
              <a:avLst/>
              <a:gdLst/>
              <a:ahLst/>
              <a:cxnLst/>
              <a:rect l="l" t="t" r="r" b="b"/>
              <a:pathLst>
                <a:path w="2494" h="1892" extrusionOk="0">
                  <a:moveTo>
                    <a:pt x="1325" y="1"/>
                  </a:moveTo>
                  <a:cubicBezTo>
                    <a:pt x="877" y="1"/>
                    <a:pt x="430" y="53"/>
                    <a:pt x="0" y="155"/>
                  </a:cubicBezTo>
                  <a:cubicBezTo>
                    <a:pt x="31" y="288"/>
                    <a:pt x="51" y="421"/>
                    <a:pt x="71" y="554"/>
                  </a:cubicBezTo>
                  <a:cubicBezTo>
                    <a:pt x="143" y="1024"/>
                    <a:pt x="307" y="1483"/>
                    <a:pt x="541" y="1892"/>
                  </a:cubicBezTo>
                  <a:cubicBezTo>
                    <a:pt x="1175" y="1719"/>
                    <a:pt x="1829" y="1616"/>
                    <a:pt x="2493" y="1585"/>
                  </a:cubicBezTo>
                  <a:cubicBezTo>
                    <a:pt x="2125" y="1075"/>
                    <a:pt x="1778" y="543"/>
                    <a:pt x="1451" y="2"/>
                  </a:cubicBezTo>
                  <a:cubicBezTo>
                    <a:pt x="1409" y="1"/>
                    <a:pt x="1367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026225" y="1822950"/>
              <a:ext cx="114975" cy="65725"/>
            </a:xfrm>
            <a:custGeom>
              <a:avLst/>
              <a:gdLst/>
              <a:ahLst/>
              <a:cxnLst/>
              <a:rect l="l" t="t" r="r" b="b"/>
              <a:pathLst>
                <a:path w="4599" h="2629" extrusionOk="0">
                  <a:moveTo>
                    <a:pt x="3174" y="1"/>
                  </a:moveTo>
                  <a:cubicBezTo>
                    <a:pt x="2766" y="1"/>
                    <a:pt x="2354" y="47"/>
                    <a:pt x="1942" y="117"/>
                  </a:cubicBezTo>
                  <a:cubicBezTo>
                    <a:pt x="1962" y="188"/>
                    <a:pt x="1972" y="250"/>
                    <a:pt x="1962" y="322"/>
                  </a:cubicBezTo>
                  <a:cubicBezTo>
                    <a:pt x="1952" y="506"/>
                    <a:pt x="1819" y="658"/>
                    <a:pt x="1686" y="781"/>
                  </a:cubicBezTo>
                  <a:cubicBezTo>
                    <a:pt x="1308" y="1159"/>
                    <a:pt x="900" y="1507"/>
                    <a:pt x="460" y="1803"/>
                  </a:cubicBezTo>
                  <a:cubicBezTo>
                    <a:pt x="256" y="1946"/>
                    <a:pt x="1" y="2161"/>
                    <a:pt x="82" y="2406"/>
                  </a:cubicBezTo>
                  <a:cubicBezTo>
                    <a:pt x="132" y="2561"/>
                    <a:pt x="298" y="2629"/>
                    <a:pt x="470" y="2629"/>
                  </a:cubicBezTo>
                  <a:cubicBezTo>
                    <a:pt x="548" y="2629"/>
                    <a:pt x="626" y="2615"/>
                    <a:pt x="695" y="2590"/>
                  </a:cubicBezTo>
                  <a:cubicBezTo>
                    <a:pt x="982" y="2477"/>
                    <a:pt x="1206" y="2263"/>
                    <a:pt x="1411" y="2048"/>
                  </a:cubicBezTo>
                  <a:cubicBezTo>
                    <a:pt x="1615" y="1834"/>
                    <a:pt x="1829" y="1619"/>
                    <a:pt x="2095" y="1486"/>
                  </a:cubicBezTo>
                  <a:cubicBezTo>
                    <a:pt x="2211" y="1433"/>
                    <a:pt x="2344" y="1403"/>
                    <a:pt x="2476" y="1403"/>
                  </a:cubicBezTo>
                  <a:cubicBezTo>
                    <a:pt x="2645" y="1403"/>
                    <a:pt x="2812" y="1453"/>
                    <a:pt x="2932" y="1568"/>
                  </a:cubicBezTo>
                  <a:cubicBezTo>
                    <a:pt x="3045" y="1670"/>
                    <a:pt x="3106" y="1813"/>
                    <a:pt x="3147" y="1966"/>
                  </a:cubicBezTo>
                  <a:cubicBezTo>
                    <a:pt x="3577" y="1864"/>
                    <a:pt x="4024" y="1812"/>
                    <a:pt x="4472" y="1812"/>
                  </a:cubicBezTo>
                  <a:cubicBezTo>
                    <a:pt x="4514" y="1812"/>
                    <a:pt x="4556" y="1812"/>
                    <a:pt x="4598" y="1813"/>
                  </a:cubicBezTo>
                  <a:cubicBezTo>
                    <a:pt x="4230" y="1231"/>
                    <a:pt x="3883" y="628"/>
                    <a:pt x="3556" y="15"/>
                  </a:cubicBezTo>
                  <a:cubicBezTo>
                    <a:pt x="3429" y="5"/>
                    <a:pt x="3302" y="1"/>
                    <a:pt x="3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058925" y="1798750"/>
              <a:ext cx="56200" cy="27150"/>
            </a:xfrm>
            <a:custGeom>
              <a:avLst/>
              <a:gdLst/>
              <a:ahLst/>
              <a:cxnLst/>
              <a:rect l="l" t="t" r="r" b="b"/>
              <a:pathLst>
                <a:path w="2248" h="1086" extrusionOk="0">
                  <a:moveTo>
                    <a:pt x="1060" y="1"/>
                  </a:moveTo>
                  <a:cubicBezTo>
                    <a:pt x="704" y="1"/>
                    <a:pt x="350" y="33"/>
                    <a:pt x="0" y="94"/>
                  </a:cubicBezTo>
                  <a:cubicBezTo>
                    <a:pt x="235" y="329"/>
                    <a:pt x="430" y="605"/>
                    <a:pt x="573" y="911"/>
                  </a:cubicBezTo>
                  <a:cubicBezTo>
                    <a:pt x="593" y="973"/>
                    <a:pt x="613" y="1024"/>
                    <a:pt x="634" y="1085"/>
                  </a:cubicBezTo>
                  <a:cubicBezTo>
                    <a:pt x="1046" y="1015"/>
                    <a:pt x="1458" y="969"/>
                    <a:pt x="1866" y="969"/>
                  </a:cubicBezTo>
                  <a:cubicBezTo>
                    <a:pt x="1994" y="969"/>
                    <a:pt x="2121" y="973"/>
                    <a:pt x="2248" y="983"/>
                  </a:cubicBezTo>
                  <a:cubicBezTo>
                    <a:pt x="2085" y="677"/>
                    <a:pt x="1921" y="360"/>
                    <a:pt x="1767" y="43"/>
                  </a:cubicBezTo>
                  <a:cubicBezTo>
                    <a:pt x="1531" y="15"/>
                    <a:pt x="129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1890875" y="1665200"/>
              <a:ext cx="212250" cy="162975"/>
            </a:xfrm>
            <a:custGeom>
              <a:avLst/>
              <a:gdLst/>
              <a:ahLst/>
              <a:cxnLst/>
              <a:rect l="l" t="t" r="r" b="b"/>
              <a:pathLst>
                <a:path w="8490" h="6519" extrusionOk="0">
                  <a:moveTo>
                    <a:pt x="1072" y="1"/>
                  </a:moveTo>
                  <a:cubicBezTo>
                    <a:pt x="695" y="216"/>
                    <a:pt x="337" y="481"/>
                    <a:pt x="10" y="788"/>
                  </a:cubicBezTo>
                  <a:lnTo>
                    <a:pt x="0" y="829"/>
                  </a:lnTo>
                  <a:cubicBezTo>
                    <a:pt x="316" y="870"/>
                    <a:pt x="582" y="1084"/>
                    <a:pt x="766" y="1340"/>
                  </a:cubicBezTo>
                  <a:cubicBezTo>
                    <a:pt x="950" y="1615"/>
                    <a:pt x="1042" y="1922"/>
                    <a:pt x="1124" y="2239"/>
                  </a:cubicBezTo>
                  <a:cubicBezTo>
                    <a:pt x="1461" y="3556"/>
                    <a:pt x="1533" y="4946"/>
                    <a:pt x="1349" y="6294"/>
                  </a:cubicBezTo>
                  <a:cubicBezTo>
                    <a:pt x="1430" y="6376"/>
                    <a:pt x="1512" y="6448"/>
                    <a:pt x="1594" y="6519"/>
                  </a:cubicBezTo>
                  <a:lnTo>
                    <a:pt x="1604" y="6509"/>
                  </a:lnTo>
                  <a:cubicBezTo>
                    <a:pt x="2707" y="5906"/>
                    <a:pt x="3862" y="5375"/>
                    <a:pt x="5036" y="4915"/>
                  </a:cubicBezTo>
                  <a:cubicBezTo>
                    <a:pt x="5209" y="4848"/>
                    <a:pt x="5381" y="4781"/>
                    <a:pt x="5562" y="4781"/>
                  </a:cubicBezTo>
                  <a:cubicBezTo>
                    <a:pt x="5574" y="4781"/>
                    <a:pt x="5586" y="4782"/>
                    <a:pt x="5599" y="4782"/>
                  </a:cubicBezTo>
                  <a:cubicBezTo>
                    <a:pt x="5792" y="4793"/>
                    <a:pt x="5987" y="4875"/>
                    <a:pt x="6150" y="4986"/>
                  </a:cubicBezTo>
                  <a:cubicBezTo>
                    <a:pt x="6364" y="5109"/>
                    <a:pt x="6548" y="5263"/>
                    <a:pt x="6722" y="5436"/>
                  </a:cubicBezTo>
                  <a:cubicBezTo>
                    <a:pt x="7072" y="5375"/>
                    <a:pt x="7426" y="5343"/>
                    <a:pt x="7782" y="5343"/>
                  </a:cubicBezTo>
                  <a:cubicBezTo>
                    <a:pt x="8017" y="5343"/>
                    <a:pt x="8253" y="5357"/>
                    <a:pt x="8489" y="5385"/>
                  </a:cubicBezTo>
                  <a:cubicBezTo>
                    <a:pt x="8010" y="4435"/>
                    <a:pt x="7581" y="3474"/>
                    <a:pt x="7172" y="2494"/>
                  </a:cubicBezTo>
                  <a:cubicBezTo>
                    <a:pt x="7059" y="2228"/>
                    <a:pt x="6947" y="1953"/>
                    <a:pt x="6722" y="1769"/>
                  </a:cubicBezTo>
                  <a:cubicBezTo>
                    <a:pt x="6607" y="1674"/>
                    <a:pt x="6451" y="1620"/>
                    <a:pt x="6302" y="1620"/>
                  </a:cubicBezTo>
                  <a:cubicBezTo>
                    <a:pt x="6161" y="1620"/>
                    <a:pt x="6025" y="1669"/>
                    <a:pt x="5935" y="1779"/>
                  </a:cubicBezTo>
                  <a:cubicBezTo>
                    <a:pt x="5833" y="1901"/>
                    <a:pt x="5813" y="2085"/>
                    <a:pt x="5803" y="2249"/>
                  </a:cubicBezTo>
                  <a:cubicBezTo>
                    <a:pt x="5792" y="2371"/>
                    <a:pt x="5792" y="2504"/>
                    <a:pt x="5803" y="2627"/>
                  </a:cubicBezTo>
                  <a:cubicBezTo>
                    <a:pt x="5803" y="2821"/>
                    <a:pt x="5823" y="3025"/>
                    <a:pt x="5854" y="3219"/>
                  </a:cubicBezTo>
                  <a:cubicBezTo>
                    <a:pt x="5497" y="3771"/>
                    <a:pt x="4824" y="4065"/>
                    <a:pt x="4157" y="4065"/>
                  </a:cubicBezTo>
                  <a:cubicBezTo>
                    <a:pt x="3985" y="4065"/>
                    <a:pt x="3813" y="4046"/>
                    <a:pt x="3647" y="4006"/>
                  </a:cubicBezTo>
                  <a:cubicBezTo>
                    <a:pt x="2830" y="3801"/>
                    <a:pt x="2166" y="3179"/>
                    <a:pt x="1767" y="2443"/>
                  </a:cubicBezTo>
                  <a:cubicBezTo>
                    <a:pt x="1358" y="1707"/>
                    <a:pt x="1185" y="870"/>
                    <a:pt x="1103" y="4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1917675" y="1659850"/>
              <a:ext cx="119550" cy="107000"/>
            </a:xfrm>
            <a:custGeom>
              <a:avLst/>
              <a:gdLst/>
              <a:ahLst/>
              <a:cxnLst/>
              <a:rect l="l" t="t" r="r" b="b"/>
              <a:pathLst>
                <a:path w="4782" h="4280" extrusionOk="0">
                  <a:moveTo>
                    <a:pt x="613" y="1"/>
                  </a:moveTo>
                  <a:cubicBezTo>
                    <a:pt x="420" y="1"/>
                    <a:pt x="225" y="92"/>
                    <a:pt x="52" y="185"/>
                  </a:cubicBezTo>
                  <a:cubicBezTo>
                    <a:pt x="31" y="194"/>
                    <a:pt x="21" y="205"/>
                    <a:pt x="0" y="215"/>
                  </a:cubicBezTo>
                  <a:lnTo>
                    <a:pt x="31" y="256"/>
                  </a:lnTo>
                  <a:cubicBezTo>
                    <a:pt x="113" y="1084"/>
                    <a:pt x="286" y="1921"/>
                    <a:pt x="695" y="2657"/>
                  </a:cubicBezTo>
                  <a:cubicBezTo>
                    <a:pt x="1094" y="3393"/>
                    <a:pt x="1758" y="4015"/>
                    <a:pt x="2575" y="4220"/>
                  </a:cubicBezTo>
                  <a:cubicBezTo>
                    <a:pt x="2741" y="4260"/>
                    <a:pt x="2913" y="4279"/>
                    <a:pt x="3085" y="4279"/>
                  </a:cubicBezTo>
                  <a:cubicBezTo>
                    <a:pt x="3752" y="4279"/>
                    <a:pt x="4425" y="3985"/>
                    <a:pt x="4782" y="3433"/>
                  </a:cubicBezTo>
                  <a:cubicBezTo>
                    <a:pt x="4751" y="3239"/>
                    <a:pt x="4731" y="3035"/>
                    <a:pt x="4731" y="2841"/>
                  </a:cubicBezTo>
                  <a:cubicBezTo>
                    <a:pt x="4417" y="3154"/>
                    <a:pt x="3973" y="3317"/>
                    <a:pt x="3532" y="3317"/>
                  </a:cubicBezTo>
                  <a:cubicBezTo>
                    <a:pt x="3212" y="3317"/>
                    <a:pt x="2893" y="3231"/>
                    <a:pt x="2626" y="3055"/>
                  </a:cubicBezTo>
                  <a:cubicBezTo>
                    <a:pt x="2054" y="2677"/>
                    <a:pt x="1778" y="1993"/>
                    <a:pt x="1615" y="1339"/>
                  </a:cubicBezTo>
                  <a:cubicBezTo>
                    <a:pt x="1543" y="1043"/>
                    <a:pt x="1482" y="746"/>
                    <a:pt x="1329" y="481"/>
                  </a:cubicBezTo>
                  <a:cubicBezTo>
                    <a:pt x="1176" y="226"/>
                    <a:pt x="91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1822650" y="1685775"/>
              <a:ext cx="106550" cy="136800"/>
            </a:xfrm>
            <a:custGeom>
              <a:avLst/>
              <a:gdLst/>
              <a:ahLst/>
              <a:cxnLst/>
              <a:rect l="l" t="t" r="r" b="b"/>
              <a:pathLst>
                <a:path w="4262" h="5472" extrusionOk="0">
                  <a:moveTo>
                    <a:pt x="2613" y="1"/>
                  </a:moveTo>
                  <a:cubicBezTo>
                    <a:pt x="2172" y="1"/>
                    <a:pt x="1786" y="324"/>
                    <a:pt x="1462" y="639"/>
                  </a:cubicBezTo>
                  <a:cubicBezTo>
                    <a:pt x="870" y="1221"/>
                    <a:pt x="277" y="1865"/>
                    <a:pt x="1" y="2651"/>
                  </a:cubicBezTo>
                  <a:lnTo>
                    <a:pt x="21" y="2651"/>
                  </a:lnTo>
                  <a:cubicBezTo>
                    <a:pt x="143" y="2602"/>
                    <a:pt x="264" y="2580"/>
                    <a:pt x="383" y="2580"/>
                  </a:cubicBezTo>
                  <a:cubicBezTo>
                    <a:pt x="876" y="2580"/>
                    <a:pt x="1343" y="2956"/>
                    <a:pt x="1738" y="3326"/>
                  </a:cubicBezTo>
                  <a:cubicBezTo>
                    <a:pt x="2525" y="4041"/>
                    <a:pt x="3301" y="4756"/>
                    <a:pt x="4078" y="5471"/>
                  </a:cubicBezTo>
                  <a:cubicBezTo>
                    <a:pt x="4262" y="4123"/>
                    <a:pt x="4190" y="2733"/>
                    <a:pt x="3853" y="1416"/>
                  </a:cubicBezTo>
                  <a:cubicBezTo>
                    <a:pt x="3771" y="1099"/>
                    <a:pt x="3679" y="792"/>
                    <a:pt x="3495" y="517"/>
                  </a:cubicBezTo>
                  <a:cubicBezTo>
                    <a:pt x="3311" y="261"/>
                    <a:pt x="3045" y="47"/>
                    <a:pt x="2729" y="6"/>
                  </a:cubicBezTo>
                  <a:lnTo>
                    <a:pt x="2709" y="6"/>
                  </a:lnTo>
                  <a:cubicBezTo>
                    <a:pt x="2677" y="2"/>
                    <a:pt x="2645" y="1"/>
                    <a:pt x="2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1829300" y="1800825"/>
              <a:ext cx="91225" cy="73550"/>
            </a:xfrm>
            <a:custGeom>
              <a:avLst/>
              <a:gdLst/>
              <a:ahLst/>
              <a:cxnLst/>
              <a:rect l="l" t="t" r="r" b="b"/>
              <a:pathLst>
                <a:path w="3649" h="2942" extrusionOk="0">
                  <a:moveTo>
                    <a:pt x="624" y="0"/>
                  </a:moveTo>
                  <a:cubicBezTo>
                    <a:pt x="486" y="0"/>
                    <a:pt x="348" y="42"/>
                    <a:pt x="246" y="144"/>
                  </a:cubicBezTo>
                  <a:cubicBezTo>
                    <a:pt x="1" y="379"/>
                    <a:pt x="195" y="767"/>
                    <a:pt x="491" y="1043"/>
                  </a:cubicBezTo>
                  <a:cubicBezTo>
                    <a:pt x="1115" y="1625"/>
                    <a:pt x="1778" y="2177"/>
                    <a:pt x="2484" y="2667"/>
                  </a:cubicBezTo>
                  <a:cubicBezTo>
                    <a:pt x="2674" y="2807"/>
                    <a:pt x="2912" y="2941"/>
                    <a:pt x="3134" y="2941"/>
                  </a:cubicBezTo>
                  <a:cubicBezTo>
                    <a:pt x="3221" y="2941"/>
                    <a:pt x="3305" y="2921"/>
                    <a:pt x="3383" y="2872"/>
                  </a:cubicBezTo>
                  <a:cubicBezTo>
                    <a:pt x="3607" y="2729"/>
                    <a:pt x="3648" y="2412"/>
                    <a:pt x="3546" y="2167"/>
                  </a:cubicBezTo>
                  <a:cubicBezTo>
                    <a:pt x="3444" y="1922"/>
                    <a:pt x="3240" y="1738"/>
                    <a:pt x="3035" y="1564"/>
                  </a:cubicBezTo>
                  <a:cubicBezTo>
                    <a:pt x="2473" y="1073"/>
                    <a:pt x="1891" y="594"/>
                    <a:pt x="1247" y="215"/>
                  </a:cubicBezTo>
                  <a:cubicBezTo>
                    <a:pt x="1084" y="124"/>
                    <a:pt x="931" y="42"/>
                    <a:pt x="747" y="11"/>
                  </a:cubicBezTo>
                  <a:cubicBezTo>
                    <a:pt x="707" y="4"/>
                    <a:pt x="665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1866075" y="1768900"/>
              <a:ext cx="372175" cy="240050"/>
            </a:xfrm>
            <a:custGeom>
              <a:avLst/>
              <a:gdLst/>
              <a:ahLst/>
              <a:cxnLst/>
              <a:rect l="l" t="t" r="r" b="b"/>
              <a:pathLst>
                <a:path w="14887" h="9602" extrusionOk="0">
                  <a:moveTo>
                    <a:pt x="1" y="1"/>
                  </a:moveTo>
                  <a:cubicBezTo>
                    <a:pt x="1094" y="1063"/>
                    <a:pt x="2198" y="2116"/>
                    <a:pt x="3311" y="3158"/>
                  </a:cubicBezTo>
                  <a:cubicBezTo>
                    <a:pt x="4414" y="4200"/>
                    <a:pt x="5538" y="5232"/>
                    <a:pt x="6662" y="6264"/>
                  </a:cubicBezTo>
                  <a:cubicBezTo>
                    <a:pt x="7796" y="7275"/>
                    <a:pt x="8991" y="8276"/>
                    <a:pt x="10401" y="8909"/>
                  </a:cubicBezTo>
                  <a:cubicBezTo>
                    <a:pt x="11106" y="9226"/>
                    <a:pt x="11842" y="9461"/>
                    <a:pt x="12608" y="9553"/>
                  </a:cubicBezTo>
                  <a:cubicBezTo>
                    <a:pt x="12865" y="9585"/>
                    <a:pt x="13127" y="9602"/>
                    <a:pt x="13389" y="9602"/>
                  </a:cubicBezTo>
                  <a:cubicBezTo>
                    <a:pt x="13895" y="9602"/>
                    <a:pt x="14402" y="9538"/>
                    <a:pt x="14886" y="9390"/>
                  </a:cubicBezTo>
                  <a:lnTo>
                    <a:pt x="14886" y="9390"/>
                  </a:lnTo>
                  <a:cubicBezTo>
                    <a:pt x="14474" y="9480"/>
                    <a:pt x="14052" y="9524"/>
                    <a:pt x="13632" y="9524"/>
                  </a:cubicBezTo>
                  <a:cubicBezTo>
                    <a:pt x="13294" y="9524"/>
                    <a:pt x="12957" y="9495"/>
                    <a:pt x="12628" y="9441"/>
                  </a:cubicBezTo>
                  <a:cubicBezTo>
                    <a:pt x="11872" y="9329"/>
                    <a:pt x="11157" y="9073"/>
                    <a:pt x="10483" y="8746"/>
                  </a:cubicBezTo>
                  <a:cubicBezTo>
                    <a:pt x="9114" y="8082"/>
                    <a:pt x="7939" y="7111"/>
                    <a:pt x="6815" y="6090"/>
                  </a:cubicBezTo>
                  <a:lnTo>
                    <a:pt x="3433" y="3025"/>
                  </a:lnTo>
                  <a:lnTo>
                    <a:pt x="1728" y="1503"/>
                  </a:lnTo>
                  <a:cubicBezTo>
                    <a:pt x="1156" y="1002"/>
                    <a:pt x="583" y="4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33900" y="1702975"/>
              <a:ext cx="63350" cy="85125"/>
            </a:xfrm>
            <a:custGeom>
              <a:avLst/>
              <a:gdLst/>
              <a:ahLst/>
              <a:cxnLst/>
              <a:rect l="l" t="t" r="r" b="b"/>
              <a:pathLst>
                <a:path w="2534" h="3405" extrusionOk="0">
                  <a:moveTo>
                    <a:pt x="598" y="1"/>
                  </a:moveTo>
                  <a:cubicBezTo>
                    <a:pt x="586" y="1"/>
                    <a:pt x="574" y="1"/>
                    <a:pt x="562" y="2"/>
                  </a:cubicBezTo>
                  <a:cubicBezTo>
                    <a:pt x="388" y="2"/>
                    <a:pt x="194" y="94"/>
                    <a:pt x="102" y="258"/>
                  </a:cubicBezTo>
                  <a:cubicBezTo>
                    <a:pt x="10" y="411"/>
                    <a:pt x="0" y="574"/>
                    <a:pt x="0" y="728"/>
                  </a:cubicBezTo>
                  <a:cubicBezTo>
                    <a:pt x="0" y="881"/>
                    <a:pt x="10" y="1034"/>
                    <a:pt x="21" y="1177"/>
                  </a:cubicBezTo>
                  <a:cubicBezTo>
                    <a:pt x="92" y="1780"/>
                    <a:pt x="266" y="2342"/>
                    <a:pt x="388" y="2914"/>
                  </a:cubicBezTo>
                  <a:lnTo>
                    <a:pt x="225" y="2045"/>
                  </a:lnTo>
                  <a:cubicBezTo>
                    <a:pt x="205" y="1902"/>
                    <a:pt x="164" y="1759"/>
                    <a:pt x="153" y="1616"/>
                  </a:cubicBezTo>
                  <a:cubicBezTo>
                    <a:pt x="143" y="1463"/>
                    <a:pt x="143" y="1320"/>
                    <a:pt x="143" y="1177"/>
                  </a:cubicBezTo>
                  <a:cubicBezTo>
                    <a:pt x="143" y="1024"/>
                    <a:pt x="143" y="881"/>
                    <a:pt x="164" y="738"/>
                  </a:cubicBezTo>
                  <a:cubicBezTo>
                    <a:pt x="174" y="594"/>
                    <a:pt x="194" y="451"/>
                    <a:pt x="266" y="360"/>
                  </a:cubicBezTo>
                  <a:cubicBezTo>
                    <a:pt x="331" y="264"/>
                    <a:pt x="441" y="223"/>
                    <a:pt x="559" y="223"/>
                  </a:cubicBezTo>
                  <a:cubicBezTo>
                    <a:pt x="681" y="223"/>
                    <a:pt x="811" y="267"/>
                    <a:pt x="909" y="339"/>
                  </a:cubicBezTo>
                  <a:cubicBezTo>
                    <a:pt x="1113" y="492"/>
                    <a:pt x="1226" y="758"/>
                    <a:pt x="1338" y="1024"/>
                  </a:cubicBezTo>
                  <a:cubicBezTo>
                    <a:pt x="1461" y="1300"/>
                    <a:pt x="1583" y="1565"/>
                    <a:pt x="1706" y="1841"/>
                  </a:cubicBezTo>
                  <a:cubicBezTo>
                    <a:pt x="1962" y="2372"/>
                    <a:pt x="2227" y="2894"/>
                    <a:pt x="2534" y="3404"/>
                  </a:cubicBezTo>
                  <a:cubicBezTo>
                    <a:pt x="2330" y="2853"/>
                    <a:pt x="2105" y="2301"/>
                    <a:pt x="1890" y="1759"/>
                  </a:cubicBezTo>
                  <a:lnTo>
                    <a:pt x="1553" y="932"/>
                  </a:lnTo>
                  <a:cubicBezTo>
                    <a:pt x="1451" y="666"/>
                    <a:pt x="1318" y="360"/>
                    <a:pt x="1042" y="156"/>
                  </a:cubicBezTo>
                  <a:cubicBezTo>
                    <a:pt x="918" y="61"/>
                    <a:pt x="760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2034150" y="1796450"/>
              <a:ext cx="82250" cy="12600"/>
            </a:xfrm>
            <a:custGeom>
              <a:avLst/>
              <a:gdLst/>
              <a:ahLst/>
              <a:cxnLst/>
              <a:rect l="l" t="t" r="r" b="b"/>
              <a:pathLst>
                <a:path w="3290" h="504" extrusionOk="0">
                  <a:moveTo>
                    <a:pt x="2059" y="1"/>
                  </a:moveTo>
                  <a:cubicBezTo>
                    <a:pt x="1698" y="1"/>
                    <a:pt x="1334" y="33"/>
                    <a:pt x="971" y="94"/>
                  </a:cubicBezTo>
                  <a:cubicBezTo>
                    <a:pt x="665" y="156"/>
                    <a:pt x="358" y="237"/>
                    <a:pt x="72" y="329"/>
                  </a:cubicBezTo>
                  <a:cubicBezTo>
                    <a:pt x="31" y="349"/>
                    <a:pt x="0" y="401"/>
                    <a:pt x="20" y="452"/>
                  </a:cubicBezTo>
                  <a:cubicBezTo>
                    <a:pt x="31" y="483"/>
                    <a:pt x="72" y="503"/>
                    <a:pt x="102" y="503"/>
                  </a:cubicBezTo>
                  <a:lnTo>
                    <a:pt x="133" y="503"/>
                  </a:lnTo>
                  <a:cubicBezTo>
                    <a:pt x="409" y="411"/>
                    <a:pt x="705" y="329"/>
                    <a:pt x="1001" y="278"/>
                  </a:cubicBezTo>
                  <a:cubicBezTo>
                    <a:pt x="1342" y="212"/>
                    <a:pt x="1682" y="182"/>
                    <a:pt x="2022" y="182"/>
                  </a:cubicBezTo>
                  <a:cubicBezTo>
                    <a:pt x="2264" y="182"/>
                    <a:pt x="2506" y="197"/>
                    <a:pt x="2749" y="227"/>
                  </a:cubicBezTo>
                  <a:cubicBezTo>
                    <a:pt x="2881" y="237"/>
                    <a:pt x="3024" y="258"/>
                    <a:pt x="3178" y="288"/>
                  </a:cubicBezTo>
                  <a:cubicBezTo>
                    <a:pt x="3184" y="290"/>
                    <a:pt x="3191" y="290"/>
                    <a:pt x="3198" y="290"/>
                  </a:cubicBezTo>
                  <a:cubicBezTo>
                    <a:pt x="3241" y="290"/>
                    <a:pt x="3281" y="261"/>
                    <a:pt x="3290" y="217"/>
                  </a:cubicBezTo>
                  <a:cubicBezTo>
                    <a:pt x="3290" y="166"/>
                    <a:pt x="3259" y="125"/>
                    <a:pt x="3219" y="115"/>
                  </a:cubicBezTo>
                  <a:cubicBezTo>
                    <a:pt x="3055" y="84"/>
                    <a:pt x="2901" y="54"/>
                    <a:pt x="2769" y="43"/>
                  </a:cubicBezTo>
                  <a:cubicBezTo>
                    <a:pt x="2534" y="15"/>
                    <a:pt x="2297" y="1"/>
                    <a:pt x="2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2044625" y="1820825"/>
              <a:ext cx="88900" cy="12725"/>
            </a:xfrm>
            <a:custGeom>
              <a:avLst/>
              <a:gdLst/>
              <a:ahLst/>
              <a:cxnLst/>
              <a:rect l="l" t="t" r="r" b="b"/>
              <a:pathLst>
                <a:path w="3556" h="509" extrusionOk="0">
                  <a:moveTo>
                    <a:pt x="2405" y="1"/>
                  </a:moveTo>
                  <a:cubicBezTo>
                    <a:pt x="2042" y="1"/>
                    <a:pt x="1647" y="37"/>
                    <a:pt x="1195" y="110"/>
                  </a:cubicBezTo>
                  <a:cubicBezTo>
                    <a:pt x="807" y="171"/>
                    <a:pt x="419" y="253"/>
                    <a:pt x="82" y="325"/>
                  </a:cubicBezTo>
                  <a:cubicBezTo>
                    <a:pt x="31" y="335"/>
                    <a:pt x="0" y="386"/>
                    <a:pt x="10" y="437"/>
                  </a:cubicBezTo>
                  <a:cubicBezTo>
                    <a:pt x="21" y="478"/>
                    <a:pt x="62" y="509"/>
                    <a:pt x="102" y="509"/>
                  </a:cubicBezTo>
                  <a:lnTo>
                    <a:pt x="123" y="509"/>
                  </a:lnTo>
                  <a:cubicBezTo>
                    <a:pt x="460" y="427"/>
                    <a:pt x="838" y="345"/>
                    <a:pt x="1216" y="284"/>
                  </a:cubicBezTo>
                  <a:cubicBezTo>
                    <a:pt x="1662" y="211"/>
                    <a:pt x="2050" y="174"/>
                    <a:pt x="2407" y="174"/>
                  </a:cubicBezTo>
                  <a:cubicBezTo>
                    <a:pt x="2549" y="174"/>
                    <a:pt x="2686" y="180"/>
                    <a:pt x="2820" y="192"/>
                  </a:cubicBezTo>
                  <a:cubicBezTo>
                    <a:pt x="3034" y="212"/>
                    <a:pt x="3238" y="243"/>
                    <a:pt x="3443" y="284"/>
                  </a:cubicBezTo>
                  <a:cubicBezTo>
                    <a:pt x="3451" y="288"/>
                    <a:pt x="3461" y="290"/>
                    <a:pt x="3470" y="290"/>
                  </a:cubicBezTo>
                  <a:cubicBezTo>
                    <a:pt x="3504" y="290"/>
                    <a:pt x="3537" y="263"/>
                    <a:pt x="3545" y="223"/>
                  </a:cubicBezTo>
                  <a:cubicBezTo>
                    <a:pt x="3556" y="171"/>
                    <a:pt x="3525" y="130"/>
                    <a:pt x="3484" y="110"/>
                  </a:cubicBezTo>
                  <a:cubicBezTo>
                    <a:pt x="3279" y="69"/>
                    <a:pt x="3055" y="28"/>
                    <a:pt x="2830" y="18"/>
                  </a:cubicBezTo>
                  <a:cubicBezTo>
                    <a:pt x="2692" y="7"/>
                    <a:pt x="2551" y="1"/>
                    <a:pt x="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2082425" y="1866175"/>
              <a:ext cx="78675" cy="14375"/>
            </a:xfrm>
            <a:custGeom>
              <a:avLst/>
              <a:gdLst/>
              <a:ahLst/>
              <a:cxnLst/>
              <a:rect l="l" t="t" r="r" b="b"/>
              <a:pathLst>
                <a:path w="3147" h="575" extrusionOk="0">
                  <a:moveTo>
                    <a:pt x="2201" y="1"/>
                  </a:moveTo>
                  <a:cubicBezTo>
                    <a:pt x="1759" y="1"/>
                    <a:pt x="1310" y="44"/>
                    <a:pt x="879" y="146"/>
                  </a:cubicBezTo>
                  <a:cubicBezTo>
                    <a:pt x="593" y="217"/>
                    <a:pt x="317" y="298"/>
                    <a:pt x="71" y="401"/>
                  </a:cubicBezTo>
                  <a:cubicBezTo>
                    <a:pt x="21" y="421"/>
                    <a:pt x="0" y="473"/>
                    <a:pt x="21" y="523"/>
                  </a:cubicBezTo>
                  <a:cubicBezTo>
                    <a:pt x="31" y="554"/>
                    <a:pt x="62" y="575"/>
                    <a:pt x="102" y="575"/>
                  </a:cubicBezTo>
                  <a:cubicBezTo>
                    <a:pt x="112" y="575"/>
                    <a:pt x="123" y="575"/>
                    <a:pt x="133" y="564"/>
                  </a:cubicBezTo>
                  <a:cubicBezTo>
                    <a:pt x="378" y="473"/>
                    <a:pt x="634" y="391"/>
                    <a:pt x="920" y="319"/>
                  </a:cubicBezTo>
                  <a:cubicBezTo>
                    <a:pt x="1351" y="225"/>
                    <a:pt x="1791" y="175"/>
                    <a:pt x="2224" y="175"/>
                  </a:cubicBezTo>
                  <a:cubicBezTo>
                    <a:pt x="2263" y="175"/>
                    <a:pt x="2301" y="175"/>
                    <a:pt x="2339" y="176"/>
                  </a:cubicBezTo>
                  <a:cubicBezTo>
                    <a:pt x="2575" y="186"/>
                    <a:pt x="2800" y="207"/>
                    <a:pt x="3034" y="237"/>
                  </a:cubicBezTo>
                  <a:cubicBezTo>
                    <a:pt x="3041" y="239"/>
                    <a:pt x="3048" y="239"/>
                    <a:pt x="3054" y="239"/>
                  </a:cubicBezTo>
                  <a:cubicBezTo>
                    <a:pt x="3096" y="239"/>
                    <a:pt x="3128" y="210"/>
                    <a:pt x="3136" y="166"/>
                  </a:cubicBezTo>
                  <a:cubicBezTo>
                    <a:pt x="3147" y="115"/>
                    <a:pt x="3106" y="74"/>
                    <a:pt x="3065" y="64"/>
                  </a:cubicBezTo>
                  <a:cubicBezTo>
                    <a:pt x="2820" y="23"/>
                    <a:pt x="2585" y="3"/>
                    <a:pt x="2350" y="3"/>
                  </a:cubicBezTo>
                  <a:cubicBezTo>
                    <a:pt x="2300" y="1"/>
                    <a:pt x="2251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2099000" y="1905125"/>
              <a:ext cx="88675" cy="18350"/>
            </a:xfrm>
            <a:custGeom>
              <a:avLst/>
              <a:gdLst/>
              <a:ahLst/>
              <a:cxnLst/>
              <a:rect l="l" t="t" r="r" b="b"/>
              <a:pathLst>
                <a:path w="3547" h="734" extrusionOk="0">
                  <a:moveTo>
                    <a:pt x="3160" y="1"/>
                  </a:moveTo>
                  <a:cubicBezTo>
                    <a:pt x="3012" y="1"/>
                    <a:pt x="2863" y="6"/>
                    <a:pt x="2719" y="18"/>
                  </a:cubicBezTo>
                  <a:cubicBezTo>
                    <a:pt x="2055" y="48"/>
                    <a:pt x="1390" y="150"/>
                    <a:pt x="757" y="334"/>
                  </a:cubicBezTo>
                  <a:cubicBezTo>
                    <a:pt x="512" y="406"/>
                    <a:pt x="287" y="477"/>
                    <a:pt x="73" y="559"/>
                  </a:cubicBezTo>
                  <a:cubicBezTo>
                    <a:pt x="21" y="579"/>
                    <a:pt x="1" y="631"/>
                    <a:pt x="21" y="672"/>
                  </a:cubicBezTo>
                  <a:cubicBezTo>
                    <a:pt x="32" y="713"/>
                    <a:pt x="62" y="733"/>
                    <a:pt x="103" y="733"/>
                  </a:cubicBezTo>
                  <a:lnTo>
                    <a:pt x="134" y="733"/>
                  </a:lnTo>
                  <a:cubicBezTo>
                    <a:pt x="348" y="651"/>
                    <a:pt x="573" y="579"/>
                    <a:pt x="808" y="508"/>
                  </a:cubicBezTo>
                  <a:cubicBezTo>
                    <a:pt x="1431" y="334"/>
                    <a:pt x="2075" y="222"/>
                    <a:pt x="2729" y="191"/>
                  </a:cubicBezTo>
                  <a:cubicBezTo>
                    <a:pt x="2852" y="186"/>
                    <a:pt x="2972" y="184"/>
                    <a:pt x="3092" y="184"/>
                  </a:cubicBezTo>
                  <a:cubicBezTo>
                    <a:pt x="3212" y="184"/>
                    <a:pt x="3331" y="186"/>
                    <a:pt x="3454" y="191"/>
                  </a:cubicBezTo>
                  <a:cubicBezTo>
                    <a:pt x="3506" y="191"/>
                    <a:pt x="3546" y="150"/>
                    <a:pt x="3546" y="100"/>
                  </a:cubicBezTo>
                  <a:cubicBezTo>
                    <a:pt x="3546" y="48"/>
                    <a:pt x="3515" y="7"/>
                    <a:pt x="3465" y="7"/>
                  </a:cubicBezTo>
                  <a:cubicBezTo>
                    <a:pt x="3364" y="3"/>
                    <a:pt x="3262" y="1"/>
                    <a:pt x="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" name="Google Shape;1457;p8"/>
          <p:cNvSpPr/>
          <p:nvPr/>
        </p:nvSpPr>
        <p:spPr>
          <a:xfrm flipH="1">
            <a:off x="-265921" y="883961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"/>
          <p:cNvSpPr/>
          <p:nvPr/>
        </p:nvSpPr>
        <p:spPr>
          <a:xfrm flipH="1">
            <a:off x="8430782" y="1974993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8"/>
          <p:cNvSpPr/>
          <p:nvPr/>
        </p:nvSpPr>
        <p:spPr>
          <a:xfrm flipH="1">
            <a:off x="8357532" y="2056075"/>
            <a:ext cx="1389502" cy="3087434"/>
          </a:xfrm>
          <a:custGeom>
            <a:avLst/>
            <a:gdLst/>
            <a:ahLst/>
            <a:cxnLst/>
            <a:rect l="l" t="t" r="r" b="b"/>
            <a:pathLst>
              <a:path w="12312" h="14458" extrusionOk="0">
                <a:moveTo>
                  <a:pt x="0" y="1"/>
                </a:moveTo>
                <a:lnTo>
                  <a:pt x="0" y="14457"/>
                </a:lnTo>
                <a:lnTo>
                  <a:pt x="12014" y="14457"/>
                </a:lnTo>
                <a:cubicBezTo>
                  <a:pt x="12311" y="11270"/>
                  <a:pt x="11269" y="7826"/>
                  <a:pt x="8602" y="6110"/>
                </a:cubicBezTo>
                <a:cubicBezTo>
                  <a:pt x="6968" y="5047"/>
                  <a:pt x="4945" y="4761"/>
                  <a:pt x="3259" y="3801"/>
                </a:cubicBezTo>
                <a:cubicBezTo>
                  <a:pt x="1778" y="2963"/>
                  <a:pt x="633" y="157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8"/>
          <p:cNvSpPr/>
          <p:nvPr/>
        </p:nvSpPr>
        <p:spPr>
          <a:xfrm flipH="1">
            <a:off x="1" y="-720082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8"/>
          <p:cNvSpPr/>
          <p:nvPr/>
        </p:nvSpPr>
        <p:spPr>
          <a:xfrm flipH="1">
            <a:off x="1556334" y="1323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8"/>
          <p:cNvGrpSpPr/>
          <p:nvPr/>
        </p:nvGrpSpPr>
        <p:grpSpPr>
          <a:xfrm flipH="1">
            <a:off x="8005113" y="4267540"/>
            <a:ext cx="1517538" cy="1495345"/>
            <a:chOff x="-1517525" y="-541175"/>
            <a:chExt cx="1096725" cy="1080686"/>
          </a:xfrm>
        </p:grpSpPr>
        <p:sp>
          <p:nvSpPr>
            <p:cNvPr id="1463" name="Google Shape;1463;p8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8"/>
          <p:cNvSpPr/>
          <p:nvPr/>
        </p:nvSpPr>
        <p:spPr>
          <a:xfrm flipH="1">
            <a:off x="7595184" y="475556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9"/>
          <p:cNvSpPr/>
          <p:nvPr/>
        </p:nvSpPr>
        <p:spPr>
          <a:xfrm flipH="1">
            <a:off x="-100097" y="0"/>
            <a:ext cx="9220167" cy="539499"/>
          </a:xfrm>
          <a:custGeom>
            <a:avLst/>
            <a:gdLst/>
            <a:ahLst/>
            <a:cxnLst/>
            <a:rect l="l" t="t" r="r" b="b"/>
            <a:pathLst>
              <a:path w="43869" h="8659" extrusionOk="0">
                <a:moveTo>
                  <a:pt x="0" y="1"/>
                </a:moveTo>
                <a:lnTo>
                  <a:pt x="0" y="3076"/>
                </a:lnTo>
                <a:cubicBezTo>
                  <a:pt x="572" y="2811"/>
                  <a:pt x="1185" y="2637"/>
                  <a:pt x="1808" y="2504"/>
                </a:cubicBezTo>
                <a:cubicBezTo>
                  <a:pt x="2757" y="2309"/>
                  <a:pt x="3718" y="2221"/>
                  <a:pt x="4682" y="2221"/>
                </a:cubicBezTo>
                <a:cubicBezTo>
                  <a:pt x="7038" y="2221"/>
                  <a:pt x="9409" y="2743"/>
                  <a:pt x="11656" y="3475"/>
                </a:cubicBezTo>
                <a:cubicBezTo>
                  <a:pt x="14834" y="4507"/>
                  <a:pt x="17858" y="5967"/>
                  <a:pt x="21014" y="7040"/>
                </a:cubicBezTo>
                <a:cubicBezTo>
                  <a:pt x="23870" y="8002"/>
                  <a:pt x="26864" y="8658"/>
                  <a:pt x="29877" y="8658"/>
                </a:cubicBezTo>
                <a:cubicBezTo>
                  <a:pt x="30130" y="8658"/>
                  <a:pt x="30384" y="8653"/>
                  <a:pt x="30638" y="8644"/>
                </a:cubicBezTo>
                <a:cubicBezTo>
                  <a:pt x="33898" y="8532"/>
                  <a:pt x="37187" y="7572"/>
                  <a:pt x="39792" y="5590"/>
                </a:cubicBezTo>
                <a:cubicBezTo>
                  <a:pt x="41651" y="4169"/>
                  <a:pt x="43123" y="2198"/>
                  <a:pt x="438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3" name="Google Shape;180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4" name="Google Shape;1804;p9"/>
          <p:cNvSpPr/>
          <p:nvPr/>
        </p:nvSpPr>
        <p:spPr>
          <a:xfrm flipH="1">
            <a:off x="-33502" y="297161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9"/>
          <p:cNvSpPr/>
          <p:nvPr/>
        </p:nvSpPr>
        <p:spPr>
          <a:xfrm flipH="1">
            <a:off x="2478341" y="-457614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9"/>
          <p:cNvSpPr/>
          <p:nvPr/>
        </p:nvSpPr>
        <p:spPr>
          <a:xfrm flipH="1">
            <a:off x="8676546" y="152301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9"/>
          <p:cNvGrpSpPr/>
          <p:nvPr/>
        </p:nvGrpSpPr>
        <p:grpSpPr>
          <a:xfrm flipH="1">
            <a:off x="-828250" y="3648165"/>
            <a:ext cx="1517538" cy="1495345"/>
            <a:chOff x="-1517525" y="-541175"/>
            <a:chExt cx="1096725" cy="1080686"/>
          </a:xfrm>
        </p:grpSpPr>
        <p:sp>
          <p:nvSpPr>
            <p:cNvPr id="1808" name="Google Shape;1808;p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" name="Google Shape;2144;p9"/>
          <p:cNvSpPr/>
          <p:nvPr/>
        </p:nvSpPr>
        <p:spPr>
          <a:xfrm flipH="1">
            <a:off x="925768" y="-1579807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5" name="Google Shape;2145;p9"/>
          <p:cNvGrpSpPr/>
          <p:nvPr/>
        </p:nvGrpSpPr>
        <p:grpSpPr>
          <a:xfrm flipH="1">
            <a:off x="8430775" y="-208173"/>
            <a:ext cx="1517538" cy="1495345"/>
            <a:chOff x="-1517525" y="-541175"/>
            <a:chExt cx="1096725" cy="1080686"/>
          </a:xfrm>
        </p:grpSpPr>
        <p:sp>
          <p:nvSpPr>
            <p:cNvPr id="2146" name="Google Shape;2146;p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2" name="Google Shape;2482;p9"/>
          <p:cNvSpPr/>
          <p:nvPr/>
        </p:nvSpPr>
        <p:spPr>
          <a:xfrm flipH="1">
            <a:off x="1563896" y="47900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5" name="Google Shape;24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86" name="Google Shape;2486;p10"/>
          <p:cNvSpPr/>
          <p:nvPr/>
        </p:nvSpPr>
        <p:spPr>
          <a:xfrm>
            <a:off x="6647978" y="2971616"/>
            <a:ext cx="2505593" cy="2448124"/>
          </a:xfrm>
          <a:custGeom>
            <a:avLst/>
            <a:gdLst/>
            <a:ahLst/>
            <a:cxnLst/>
            <a:rect l="l" t="t" r="r" b="b"/>
            <a:pathLst>
              <a:path w="18268" h="17849" extrusionOk="0">
                <a:moveTo>
                  <a:pt x="18267" y="1"/>
                </a:moveTo>
                <a:cubicBezTo>
                  <a:pt x="17123" y="1258"/>
                  <a:pt x="16296" y="2810"/>
                  <a:pt x="15908" y="4475"/>
                </a:cubicBezTo>
                <a:cubicBezTo>
                  <a:pt x="15417" y="6621"/>
                  <a:pt x="15652" y="9175"/>
                  <a:pt x="14253" y="11004"/>
                </a:cubicBezTo>
                <a:cubicBezTo>
                  <a:pt x="13299" y="12251"/>
                  <a:pt x="12062" y="12597"/>
                  <a:pt x="10735" y="12597"/>
                </a:cubicBezTo>
                <a:cubicBezTo>
                  <a:pt x="9162" y="12597"/>
                  <a:pt x="7463" y="12111"/>
                  <a:pt x="5967" y="12066"/>
                </a:cubicBezTo>
                <a:cubicBezTo>
                  <a:pt x="5889" y="12064"/>
                  <a:pt x="5810" y="12063"/>
                  <a:pt x="5732" y="12063"/>
                </a:cubicBezTo>
                <a:cubicBezTo>
                  <a:pt x="3213" y="12063"/>
                  <a:pt x="838" y="13342"/>
                  <a:pt x="184" y="15938"/>
                </a:cubicBezTo>
                <a:cubicBezTo>
                  <a:pt x="21" y="16562"/>
                  <a:pt x="1" y="17215"/>
                  <a:pt x="82" y="17849"/>
                </a:cubicBezTo>
                <a:lnTo>
                  <a:pt x="18267" y="17849"/>
                </a:lnTo>
                <a:lnTo>
                  <a:pt x="182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10"/>
          <p:cNvSpPr/>
          <p:nvPr/>
        </p:nvSpPr>
        <p:spPr>
          <a:xfrm>
            <a:off x="-499865" y="3485736"/>
            <a:ext cx="922194" cy="913197"/>
          </a:xfrm>
          <a:custGeom>
            <a:avLst/>
            <a:gdLst/>
            <a:ahLst/>
            <a:cxnLst/>
            <a:rect l="l" t="t" r="r" b="b"/>
            <a:pathLst>
              <a:path w="12342" h="12222" extrusionOk="0">
                <a:moveTo>
                  <a:pt x="6166" y="3107"/>
                </a:moveTo>
                <a:cubicBezTo>
                  <a:pt x="6185" y="3107"/>
                  <a:pt x="6203" y="3107"/>
                  <a:pt x="6222" y="3107"/>
                </a:cubicBezTo>
                <a:cubicBezTo>
                  <a:pt x="7888" y="3138"/>
                  <a:pt x="9205" y="4507"/>
                  <a:pt x="9175" y="6162"/>
                </a:cubicBezTo>
                <a:cubicBezTo>
                  <a:pt x="9144" y="7808"/>
                  <a:pt x="7806" y="9115"/>
                  <a:pt x="6177" y="9115"/>
                </a:cubicBezTo>
                <a:cubicBezTo>
                  <a:pt x="6158" y="9115"/>
                  <a:pt x="6139" y="9115"/>
                  <a:pt x="6120" y="9114"/>
                </a:cubicBezTo>
                <a:cubicBezTo>
                  <a:pt x="4455" y="9084"/>
                  <a:pt x="3137" y="7715"/>
                  <a:pt x="3168" y="6060"/>
                </a:cubicBezTo>
                <a:cubicBezTo>
                  <a:pt x="3198" y="4413"/>
                  <a:pt x="4536" y="3107"/>
                  <a:pt x="6166" y="3107"/>
                </a:cubicBezTo>
                <a:close/>
                <a:moveTo>
                  <a:pt x="6160" y="0"/>
                </a:moveTo>
                <a:cubicBezTo>
                  <a:pt x="2840" y="0"/>
                  <a:pt x="123" y="2665"/>
                  <a:pt x="62" y="6009"/>
                </a:cubicBezTo>
                <a:cubicBezTo>
                  <a:pt x="1" y="9380"/>
                  <a:pt x="2698" y="12159"/>
                  <a:pt x="6069" y="12220"/>
                </a:cubicBezTo>
                <a:cubicBezTo>
                  <a:pt x="6107" y="12221"/>
                  <a:pt x="6144" y="12221"/>
                  <a:pt x="6182" y="12221"/>
                </a:cubicBezTo>
                <a:cubicBezTo>
                  <a:pt x="9502" y="12221"/>
                  <a:pt x="12220" y="9547"/>
                  <a:pt x="12281" y="6213"/>
                </a:cubicBezTo>
                <a:cubicBezTo>
                  <a:pt x="12342" y="2842"/>
                  <a:pt x="9655" y="63"/>
                  <a:pt x="6273" y="1"/>
                </a:cubicBezTo>
                <a:cubicBezTo>
                  <a:pt x="6236" y="1"/>
                  <a:pt x="6198" y="0"/>
                  <a:pt x="6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10"/>
          <p:cNvSpPr/>
          <p:nvPr/>
        </p:nvSpPr>
        <p:spPr>
          <a:xfrm>
            <a:off x="1616176" y="476593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9" name="Google Shape;2489;p10"/>
          <p:cNvGrpSpPr/>
          <p:nvPr/>
        </p:nvGrpSpPr>
        <p:grpSpPr>
          <a:xfrm>
            <a:off x="8430782" y="3648165"/>
            <a:ext cx="1517538" cy="1495345"/>
            <a:chOff x="-1517525" y="-541175"/>
            <a:chExt cx="1096725" cy="1080686"/>
          </a:xfrm>
        </p:grpSpPr>
        <p:sp>
          <p:nvSpPr>
            <p:cNvPr id="2490" name="Google Shape;2490;p10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0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0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0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0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0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0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0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0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0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0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0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0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0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0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0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0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0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0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0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0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0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0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0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0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0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0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0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0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0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0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0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0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0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0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0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0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0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0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0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0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0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0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0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0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0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0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0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0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0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0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0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0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0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0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0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0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0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0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0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0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0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0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0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0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0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0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0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0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0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0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0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0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0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0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0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0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0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0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0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0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0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0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0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0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0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0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0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0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0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0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0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0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0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0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0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0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0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0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0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0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0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0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0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0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0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0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0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0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0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0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0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0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0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0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0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0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0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0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0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0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0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0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0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0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0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0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0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0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0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0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0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0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0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0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0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0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0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0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0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0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0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0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0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0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0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0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0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0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0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0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0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0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0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0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0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0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0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0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0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0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0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0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0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0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0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0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0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0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0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0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0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0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0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0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0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0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0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0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0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0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0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0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0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0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0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0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0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0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0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0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0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0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0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0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0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0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0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0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0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0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0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0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0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0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0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0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0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0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0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0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0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0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0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0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0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0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0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0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0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0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0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0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0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0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0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0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0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0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0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0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0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0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0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0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0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0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0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0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0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0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0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0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0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0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0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0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0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0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0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0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0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0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0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0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0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0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0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0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0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0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0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0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0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0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0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0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0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0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0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0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0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0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0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0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0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0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0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0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0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0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0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0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0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0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0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0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0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0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0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0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0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0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0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0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0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0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0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0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0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0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0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0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0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0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0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0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0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0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0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0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0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0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0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0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0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0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0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0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0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0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0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0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0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0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0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0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0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0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0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0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0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0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6" name="Google Shape;2826;p10"/>
          <p:cNvSpPr/>
          <p:nvPr/>
        </p:nvSpPr>
        <p:spPr>
          <a:xfrm>
            <a:off x="2114075" y="4765918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7" name="Google Shape;2827;p10"/>
          <p:cNvGrpSpPr/>
          <p:nvPr/>
        </p:nvGrpSpPr>
        <p:grpSpPr>
          <a:xfrm>
            <a:off x="-797543" y="4097127"/>
            <a:ext cx="1517538" cy="1495345"/>
            <a:chOff x="-1517525" y="-541175"/>
            <a:chExt cx="1096725" cy="1080686"/>
          </a:xfrm>
        </p:grpSpPr>
        <p:sp>
          <p:nvSpPr>
            <p:cNvPr id="2828" name="Google Shape;2828;p10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0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0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0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0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0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0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0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0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0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0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0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0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0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0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0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0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0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0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0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0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0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0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0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0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0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0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0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0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0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0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0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0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0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0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0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0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0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0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0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0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0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0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0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0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0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0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0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0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0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0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0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0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0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0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0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0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0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0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0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0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0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0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0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0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0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0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0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0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0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0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0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0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0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0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0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0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0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0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0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0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0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0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0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0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0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0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0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0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0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0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0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0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0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0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0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0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0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0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0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0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0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0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0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0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0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0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0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0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0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0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0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0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0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0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0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0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0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0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0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0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0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0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0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0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0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0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0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0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11"/>
          <p:cNvSpPr txBox="1">
            <a:spLocks noGrp="1"/>
          </p:cNvSpPr>
          <p:nvPr>
            <p:ph type="title" hasCustomPrompt="1"/>
          </p:nvPr>
        </p:nvSpPr>
        <p:spPr>
          <a:xfrm>
            <a:off x="991350" y="2488025"/>
            <a:ext cx="7161300" cy="1114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66" name="Google Shape;3166;p11"/>
          <p:cNvSpPr txBox="1">
            <a:spLocks noGrp="1"/>
          </p:cNvSpPr>
          <p:nvPr>
            <p:ph type="subTitle" idx="1"/>
          </p:nvPr>
        </p:nvSpPr>
        <p:spPr>
          <a:xfrm>
            <a:off x="991350" y="3779150"/>
            <a:ext cx="7161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67" name="Google Shape;3167;p11"/>
          <p:cNvSpPr/>
          <p:nvPr/>
        </p:nvSpPr>
        <p:spPr>
          <a:xfrm rot="5400000">
            <a:off x="-1657534" y="1632977"/>
            <a:ext cx="5182403" cy="1875481"/>
          </a:xfrm>
          <a:custGeom>
            <a:avLst/>
            <a:gdLst/>
            <a:ahLst/>
            <a:cxnLst/>
            <a:rect l="l" t="t" r="r" b="b"/>
            <a:pathLst>
              <a:path w="44226" h="17799" extrusionOk="0">
                <a:moveTo>
                  <a:pt x="4548" y="0"/>
                </a:moveTo>
                <a:cubicBezTo>
                  <a:pt x="3003" y="0"/>
                  <a:pt x="1460" y="241"/>
                  <a:pt x="0" y="728"/>
                </a:cubicBezTo>
                <a:lnTo>
                  <a:pt x="0" y="17799"/>
                </a:lnTo>
                <a:lnTo>
                  <a:pt x="44226" y="17799"/>
                </a:lnTo>
                <a:lnTo>
                  <a:pt x="44226" y="8482"/>
                </a:lnTo>
                <a:cubicBezTo>
                  <a:pt x="41682" y="9524"/>
                  <a:pt x="39669" y="11792"/>
                  <a:pt x="37381" y="13437"/>
                </a:cubicBezTo>
                <a:cubicBezTo>
                  <a:pt x="34990" y="15153"/>
                  <a:pt x="32109" y="16246"/>
                  <a:pt x="29167" y="16266"/>
                </a:cubicBezTo>
                <a:cubicBezTo>
                  <a:pt x="29141" y="16267"/>
                  <a:pt x="29114" y="16267"/>
                  <a:pt x="29087" y="16267"/>
                </a:cubicBezTo>
                <a:cubicBezTo>
                  <a:pt x="26171" y="16267"/>
                  <a:pt x="23223" y="15154"/>
                  <a:pt x="21219" y="13038"/>
                </a:cubicBezTo>
                <a:cubicBezTo>
                  <a:pt x="20126" y="11873"/>
                  <a:pt x="19339" y="10454"/>
                  <a:pt x="18491" y="9095"/>
                </a:cubicBezTo>
                <a:cubicBezTo>
                  <a:pt x="16979" y="6653"/>
                  <a:pt x="15212" y="4304"/>
                  <a:pt x="12882" y="2617"/>
                </a:cubicBezTo>
                <a:cubicBezTo>
                  <a:pt x="10479" y="885"/>
                  <a:pt x="7510" y="0"/>
                  <a:pt x="4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11"/>
          <p:cNvSpPr/>
          <p:nvPr/>
        </p:nvSpPr>
        <p:spPr>
          <a:xfrm>
            <a:off x="7701475" y="-21276"/>
            <a:ext cx="1491268" cy="1668372"/>
          </a:xfrm>
          <a:custGeom>
            <a:avLst/>
            <a:gdLst/>
            <a:ahLst/>
            <a:cxnLst/>
            <a:rect l="l" t="t" r="r" b="b"/>
            <a:pathLst>
              <a:path w="10431" h="11670" extrusionOk="0">
                <a:moveTo>
                  <a:pt x="3361" y="0"/>
                </a:moveTo>
                <a:cubicBezTo>
                  <a:pt x="2841" y="777"/>
                  <a:pt x="2207" y="1492"/>
                  <a:pt x="1665" y="2258"/>
                </a:cubicBezTo>
                <a:cubicBezTo>
                  <a:pt x="940" y="3290"/>
                  <a:pt x="389" y="4455"/>
                  <a:pt x="194" y="5701"/>
                </a:cubicBezTo>
                <a:cubicBezTo>
                  <a:pt x="0" y="6937"/>
                  <a:pt x="205" y="8265"/>
                  <a:pt x="889" y="9318"/>
                </a:cubicBezTo>
                <a:cubicBezTo>
                  <a:pt x="1727" y="10605"/>
                  <a:pt x="3218" y="11361"/>
                  <a:pt x="4741" y="11595"/>
                </a:cubicBezTo>
                <a:cubicBezTo>
                  <a:pt x="5060" y="11643"/>
                  <a:pt x="5384" y="11669"/>
                  <a:pt x="5708" y="11669"/>
                </a:cubicBezTo>
                <a:cubicBezTo>
                  <a:pt x="6296" y="11669"/>
                  <a:pt x="6881" y="11582"/>
                  <a:pt x="7427" y="11371"/>
                </a:cubicBezTo>
                <a:cubicBezTo>
                  <a:pt x="8521" y="10952"/>
                  <a:pt x="9430" y="10094"/>
                  <a:pt x="10431" y="9542"/>
                </a:cubicBezTo>
                <a:lnTo>
                  <a:pt x="104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11"/>
          <p:cNvSpPr/>
          <p:nvPr/>
        </p:nvSpPr>
        <p:spPr>
          <a:xfrm flipH="1">
            <a:off x="6063299" y="-676120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11"/>
          <p:cNvSpPr/>
          <p:nvPr/>
        </p:nvSpPr>
        <p:spPr>
          <a:xfrm flipH="1">
            <a:off x="462695" y="122315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11"/>
          <p:cNvSpPr/>
          <p:nvPr/>
        </p:nvSpPr>
        <p:spPr>
          <a:xfrm flipH="1">
            <a:off x="206595" y="14701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2" name="Google Shape;3172;p11"/>
          <p:cNvGrpSpPr/>
          <p:nvPr/>
        </p:nvGrpSpPr>
        <p:grpSpPr>
          <a:xfrm rot="10800000" flipH="1">
            <a:off x="293767" y="370766"/>
            <a:ext cx="81758" cy="608663"/>
            <a:chOff x="-1154155" y="1061718"/>
            <a:chExt cx="36015" cy="268015"/>
          </a:xfrm>
        </p:grpSpPr>
        <p:sp>
          <p:nvSpPr>
            <p:cNvPr id="3173" name="Google Shape;3173;p11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1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1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6" name="Google Shape;3176;p11"/>
          <p:cNvSpPr/>
          <p:nvPr/>
        </p:nvSpPr>
        <p:spPr>
          <a:xfrm>
            <a:off x="8497800" y="771580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7" name="Google Shape;3177;p11"/>
          <p:cNvGrpSpPr/>
          <p:nvPr/>
        </p:nvGrpSpPr>
        <p:grpSpPr>
          <a:xfrm>
            <a:off x="839857" y="-564123"/>
            <a:ext cx="1517538" cy="1495345"/>
            <a:chOff x="-1517525" y="-541175"/>
            <a:chExt cx="1096725" cy="1080686"/>
          </a:xfrm>
        </p:grpSpPr>
        <p:sp>
          <p:nvSpPr>
            <p:cNvPr id="3178" name="Google Shape;3178;p11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1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1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1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1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1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1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1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1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1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1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1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1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1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1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1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1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1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1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1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1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1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1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1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1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1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1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1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1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1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1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1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1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1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1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1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1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1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1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1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1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1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1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1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1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1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1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1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1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1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1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1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1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1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1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4" name="Google Shape;3514;p11"/>
          <p:cNvSpPr/>
          <p:nvPr/>
        </p:nvSpPr>
        <p:spPr>
          <a:xfrm flipH="1">
            <a:off x="8635695" y="22452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9" name="Google Shape;7419;p24"/>
          <p:cNvSpPr/>
          <p:nvPr/>
        </p:nvSpPr>
        <p:spPr>
          <a:xfrm>
            <a:off x="5791269" y="2102249"/>
            <a:ext cx="3352726" cy="3041317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0" name="Google Shape;7420;p24"/>
          <p:cNvSpPr/>
          <p:nvPr/>
        </p:nvSpPr>
        <p:spPr>
          <a:xfrm rot="5400000" flipH="1">
            <a:off x="-190497" y="2732533"/>
            <a:ext cx="2628891" cy="2425217"/>
          </a:xfrm>
          <a:custGeom>
            <a:avLst/>
            <a:gdLst/>
            <a:ahLst/>
            <a:cxnLst/>
            <a:rect l="l" t="t" r="r" b="b"/>
            <a:pathLst>
              <a:path w="16857" h="15551" extrusionOk="0">
                <a:moveTo>
                  <a:pt x="0" y="1"/>
                </a:moveTo>
                <a:lnTo>
                  <a:pt x="0" y="15550"/>
                </a:lnTo>
                <a:lnTo>
                  <a:pt x="14845" y="15550"/>
                </a:lnTo>
                <a:cubicBezTo>
                  <a:pt x="15324" y="14334"/>
                  <a:pt x="15856" y="12679"/>
                  <a:pt x="15958" y="12372"/>
                </a:cubicBezTo>
                <a:cubicBezTo>
                  <a:pt x="16489" y="10758"/>
                  <a:pt x="16857" y="9032"/>
                  <a:pt x="16469" y="7336"/>
                </a:cubicBezTo>
                <a:cubicBezTo>
                  <a:pt x="15274" y="2187"/>
                  <a:pt x="9614" y="2544"/>
                  <a:pt x="5507" y="2238"/>
                </a:cubicBezTo>
                <a:cubicBezTo>
                  <a:pt x="3402" y="2085"/>
                  <a:pt x="1349" y="1329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1" name="Google Shape;7421;p24"/>
          <p:cNvSpPr/>
          <p:nvPr/>
        </p:nvSpPr>
        <p:spPr>
          <a:xfrm flipH="1">
            <a:off x="-610726" y="2564030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2" name="Google Shape;7422;p24"/>
          <p:cNvSpPr/>
          <p:nvPr/>
        </p:nvSpPr>
        <p:spPr>
          <a:xfrm flipH="1">
            <a:off x="253145" y="1994675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3" name="Google Shape;7423;p24"/>
          <p:cNvGrpSpPr/>
          <p:nvPr/>
        </p:nvGrpSpPr>
        <p:grpSpPr>
          <a:xfrm rot="-5400000" flipH="1">
            <a:off x="8085567" y="-38934"/>
            <a:ext cx="81758" cy="608663"/>
            <a:chOff x="-1154155" y="1061718"/>
            <a:chExt cx="36015" cy="268015"/>
          </a:xfrm>
        </p:grpSpPr>
        <p:sp>
          <p:nvSpPr>
            <p:cNvPr id="7424" name="Google Shape;7424;p24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24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24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7" name="Google Shape;7427;p24"/>
          <p:cNvGrpSpPr/>
          <p:nvPr/>
        </p:nvGrpSpPr>
        <p:grpSpPr>
          <a:xfrm>
            <a:off x="8731082" y="2630702"/>
            <a:ext cx="1517538" cy="1495345"/>
            <a:chOff x="-1517525" y="-541175"/>
            <a:chExt cx="1096725" cy="1080686"/>
          </a:xfrm>
        </p:grpSpPr>
        <p:sp>
          <p:nvSpPr>
            <p:cNvPr id="7428" name="Google Shape;7428;p24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24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24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24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24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24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24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24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24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24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24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24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24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24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24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24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24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24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24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24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24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24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24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24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24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24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24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24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24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24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24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24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24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24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24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24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24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24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24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24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24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24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24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24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24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24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24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24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24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24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24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24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24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24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24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24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24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24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24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24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24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24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24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24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24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24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24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24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24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24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24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24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24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24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24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24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24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24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24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24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24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24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24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24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24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24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24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24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24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24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24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24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24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24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24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24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24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24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24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24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24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24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24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24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24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24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24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24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24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24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24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24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24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24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24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24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24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24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24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24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24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24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24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24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24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24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24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24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24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24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24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24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24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24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24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24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24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24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24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24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24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24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24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24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24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24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24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24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24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24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24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24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24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24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24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24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24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24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24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24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24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24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24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24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24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24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24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24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24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24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24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24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24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24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24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24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24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24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24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24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24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24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24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24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24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24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24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24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24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24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24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24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24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24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24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24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24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24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24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24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24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24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24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24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24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24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24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24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24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24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24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24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24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24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24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24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24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24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24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24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24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24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24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24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24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24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24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24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24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24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24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24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24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24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24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24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24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24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24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24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24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24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24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24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24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24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24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24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24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24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24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24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24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24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24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24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24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24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24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24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24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24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24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24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24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24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24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24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24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24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24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24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24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24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24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24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24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24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24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24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24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24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24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24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24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24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24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4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4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4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4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4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4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4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4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4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4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4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4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4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4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4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4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4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4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4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4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4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4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4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24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24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4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4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4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4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4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4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4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4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4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4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4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4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4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4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4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4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4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4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4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4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4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4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4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4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4" name="Google Shape;7764;p24"/>
          <p:cNvSpPr/>
          <p:nvPr/>
        </p:nvSpPr>
        <p:spPr>
          <a:xfrm flipH="1">
            <a:off x="8687945" y="4480487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5" name="Google Shape;7765;p24"/>
          <p:cNvGrpSpPr/>
          <p:nvPr/>
        </p:nvGrpSpPr>
        <p:grpSpPr>
          <a:xfrm rot="4264295" flipH="1">
            <a:off x="18467" y="3986027"/>
            <a:ext cx="1389528" cy="1145536"/>
            <a:chOff x="1794050" y="1659850"/>
            <a:chExt cx="464350" cy="382825"/>
          </a:xfrm>
        </p:grpSpPr>
        <p:sp>
          <p:nvSpPr>
            <p:cNvPr id="7766" name="Google Shape;7766;p24"/>
            <p:cNvSpPr/>
            <p:nvPr/>
          </p:nvSpPr>
          <p:spPr>
            <a:xfrm>
              <a:off x="1794050" y="1750250"/>
              <a:ext cx="464350" cy="292425"/>
            </a:xfrm>
            <a:custGeom>
              <a:avLst/>
              <a:gdLst/>
              <a:ahLst/>
              <a:cxnLst/>
              <a:rect l="l" t="t" r="r" b="b"/>
              <a:pathLst>
                <a:path w="18574" h="11697" extrusionOk="0">
                  <a:moveTo>
                    <a:pt x="2034" y="2023"/>
                  </a:moveTo>
                  <a:cubicBezTo>
                    <a:pt x="2075" y="2023"/>
                    <a:pt x="2117" y="2027"/>
                    <a:pt x="2157" y="2034"/>
                  </a:cubicBezTo>
                  <a:cubicBezTo>
                    <a:pt x="2341" y="2065"/>
                    <a:pt x="2494" y="2147"/>
                    <a:pt x="2657" y="2238"/>
                  </a:cubicBezTo>
                  <a:cubicBezTo>
                    <a:pt x="3301" y="2617"/>
                    <a:pt x="3883" y="3096"/>
                    <a:pt x="4445" y="3587"/>
                  </a:cubicBezTo>
                  <a:cubicBezTo>
                    <a:pt x="4650" y="3761"/>
                    <a:pt x="4854" y="3945"/>
                    <a:pt x="4956" y="4190"/>
                  </a:cubicBezTo>
                  <a:cubicBezTo>
                    <a:pt x="5058" y="4435"/>
                    <a:pt x="5017" y="4752"/>
                    <a:pt x="4793" y="4895"/>
                  </a:cubicBezTo>
                  <a:cubicBezTo>
                    <a:pt x="4715" y="4944"/>
                    <a:pt x="4631" y="4964"/>
                    <a:pt x="4544" y="4964"/>
                  </a:cubicBezTo>
                  <a:cubicBezTo>
                    <a:pt x="4322" y="4964"/>
                    <a:pt x="4084" y="4830"/>
                    <a:pt x="3894" y="4690"/>
                  </a:cubicBezTo>
                  <a:cubicBezTo>
                    <a:pt x="3188" y="4200"/>
                    <a:pt x="2525" y="3648"/>
                    <a:pt x="1901" y="3066"/>
                  </a:cubicBezTo>
                  <a:cubicBezTo>
                    <a:pt x="1605" y="2790"/>
                    <a:pt x="1411" y="2402"/>
                    <a:pt x="1656" y="2167"/>
                  </a:cubicBezTo>
                  <a:cubicBezTo>
                    <a:pt x="1758" y="2065"/>
                    <a:pt x="1896" y="2023"/>
                    <a:pt x="2034" y="2023"/>
                  </a:cubicBezTo>
                  <a:close/>
                  <a:moveTo>
                    <a:pt x="1527" y="1"/>
                  </a:moveTo>
                  <a:cubicBezTo>
                    <a:pt x="1408" y="1"/>
                    <a:pt x="1287" y="23"/>
                    <a:pt x="1165" y="72"/>
                  </a:cubicBezTo>
                  <a:lnTo>
                    <a:pt x="1145" y="72"/>
                  </a:lnTo>
                  <a:cubicBezTo>
                    <a:pt x="420" y="369"/>
                    <a:pt x="1" y="1217"/>
                    <a:pt x="42" y="1993"/>
                  </a:cubicBezTo>
                  <a:cubicBezTo>
                    <a:pt x="82" y="2790"/>
                    <a:pt x="532" y="3516"/>
                    <a:pt x="1104" y="4067"/>
                  </a:cubicBezTo>
                  <a:cubicBezTo>
                    <a:pt x="1676" y="4609"/>
                    <a:pt x="2371" y="5007"/>
                    <a:pt x="3066" y="5396"/>
                  </a:cubicBezTo>
                  <a:cubicBezTo>
                    <a:pt x="5783" y="6938"/>
                    <a:pt x="8511" y="8470"/>
                    <a:pt x="11229" y="10003"/>
                  </a:cubicBezTo>
                  <a:cubicBezTo>
                    <a:pt x="12702" y="10837"/>
                    <a:pt x="14293" y="11696"/>
                    <a:pt x="15956" y="11696"/>
                  </a:cubicBezTo>
                  <a:cubicBezTo>
                    <a:pt x="16127" y="11696"/>
                    <a:pt x="16298" y="11687"/>
                    <a:pt x="16469" y="11668"/>
                  </a:cubicBezTo>
                  <a:cubicBezTo>
                    <a:pt x="17144" y="11596"/>
                    <a:pt x="17838" y="11351"/>
                    <a:pt x="18288" y="10851"/>
                  </a:cubicBezTo>
                  <a:cubicBezTo>
                    <a:pt x="18442" y="10657"/>
                    <a:pt x="18574" y="10371"/>
                    <a:pt x="18410" y="10187"/>
                  </a:cubicBezTo>
                  <a:cubicBezTo>
                    <a:pt x="18380" y="10146"/>
                    <a:pt x="18339" y="10125"/>
                    <a:pt x="18299" y="10105"/>
                  </a:cubicBezTo>
                  <a:cubicBezTo>
                    <a:pt x="18240" y="10083"/>
                    <a:pt x="18177" y="10074"/>
                    <a:pt x="18111" y="10074"/>
                  </a:cubicBezTo>
                  <a:cubicBezTo>
                    <a:pt x="17994" y="10074"/>
                    <a:pt x="17872" y="10103"/>
                    <a:pt x="17767" y="10136"/>
                  </a:cubicBezTo>
                  <a:cubicBezTo>
                    <a:pt x="17314" y="10258"/>
                    <a:pt x="16851" y="10314"/>
                    <a:pt x="16387" y="10314"/>
                  </a:cubicBezTo>
                  <a:cubicBezTo>
                    <a:pt x="15178" y="10314"/>
                    <a:pt x="13962" y="9935"/>
                    <a:pt x="12884" y="9360"/>
                  </a:cubicBezTo>
                  <a:cubicBezTo>
                    <a:pt x="11402" y="8563"/>
                    <a:pt x="10146" y="7418"/>
                    <a:pt x="8900" y="6274"/>
                  </a:cubicBezTo>
                  <a:lnTo>
                    <a:pt x="5467" y="3117"/>
                  </a:lnTo>
                  <a:cubicBezTo>
                    <a:pt x="5385" y="3046"/>
                    <a:pt x="5303" y="2974"/>
                    <a:pt x="5222" y="2892"/>
                  </a:cubicBezTo>
                  <a:cubicBezTo>
                    <a:pt x="4445" y="2177"/>
                    <a:pt x="3669" y="1462"/>
                    <a:pt x="2882" y="747"/>
                  </a:cubicBezTo>
                  <a:cubicBezTo>
                    <a:pt x="2487" y="377"/>
                    <a:pt x="2020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4"/>
            <p:cNvSpPr/>
            <p:nvPr/>
          </p:nvSpPr>
          <p:spPr>
            <a:xfrm>
              <a:off x="1930700" y="1784725"/>
              <a:ext cx="320825" cy="223375"/>
            </a:xfrm>
            <a:custGeom>
              <a:avLst/>
              <a:gdLst/>
              <a:ahLst/>
              <a:cxnLst/>
              <a:rect l="l" t="t" r="r" b="b"/>
              <a:pathLst>
                <a:path w="12833" h="8935" extrusionOk="0">
                  <a:moveTo>
                    <a:pt x="3969" y="0"/>
                  </a:moveTo>
                  <a:cubicBezTo>
                    <a:pt x="3788" y="0"/>
                    <a:pt x="3616" y="67"/>
                    <a:pt x="3443" y="134"/>
                  </a:cubicBezTo>
                  <a:cubicBezTo>
                    <a:pt x="2269" y="594"/>
                    <a:pt x="1114" y="1125"/>
                    <a:pt x="11" y="1728"/>
                  </a:cubicBezTo>
                  <a:lnTo>
                    <a:pt x="1" y="1738"/>
                  </a:lnTo>
                  <a:lnTo>
                    <a:pt x="3434" y="4895"/>
                  </a:lnTo>
                  <a:cubicBezTo>
                    <a:pt x="4680" y="6039"/>
                    <a:pt x="5936" y="7184"/>
                    <a:pt x="7418" y="7981"/>
                  </a:cubicBezTo>
                  <a:cubicBezTo>
                    <a:pt x="8496" y="8556"/>
                    <a:pt x="9712" y="8935"/>
                    <a:pt x="10921" y="8935"/>
                  </a:cubicBezTo>
                  <a:cubicBezTo>
                    <a:pt x="11385" y="8935"/>
                    <a:pt x="11848" y="8879"/>
                    <a:pt x="12301" y="8757"/>
                  </a:cubicBezTo>
                  <a:cubicBezTo>
                    <a:pt x="12406" y="8724"/>
                    <a:pt x="12528" y="8695"/>
                    <a:pt x="12645" y="8695"/>
                  </a:cubicBezTo>
                  <a:cubicBezTo>
                    <a:pt x="12711" y="8695"/>
                    <a:pt x="12774" y="8704"/>
                    <a:pt x="12833" y="8726"/>
                  </a:cubicBezTo>
                  <a:lnTo>
                    <a:pt x="12833" y="8716"/>
                  </a:lnTo>
                  <a:cubicBezTo>
                    <a:pt x="12301" y="8246"/>
                    <a:pt x="11800" y="7745"/>
                    <a:pt x="11320" y="7225"/>
                  </a:cubicBezTo>
                  <a:lnTo>
                    <a:pt x="11310" y="7234"/>
                  </a:lnTo>
                  <a:cubicBezTo>
                    <a:pt x="11202" y="7243"/>
                    <a:pt x="11093" y="7248"/>
                    <a:pt x="10985" y="7248"/>
                  </a:cubicBezTo>
                  <a:cubicBezTo>
                    <a:pt x="10099" y="7248"/>
                    <a:pt x="9213" y="6953"/>
                    <a:pt x="8521" y="6407"/>
                  </a:cubicBezTo>
                  <a:cubicBezTo>
                    <a:pt x="8113" y="6090"/>
                    <a:pt x="7765" y="5681"/>
                    <a:pt x="7509" y="5232"/>
                  </a:cubicBezTo>
                  <a:cubicBezTo>
                    <a:pt x="7275" y="4823"/>
                    <a:pt x="7111" y="4364"/>
                    <a:pt x="7039" y="3894"/>
                  </a:cubicBezTo>
                  <a:cubicBezTo>
                    <a:pt x="7019" y="3761"/>
                    <a:pt x="6999" y="3628"/>
                    <a:pt x="6968" y="3495"/>
                  </a:cubicBezTo>
                  <a:cubicBezTo>
                    <a:pt x="6927" y="3342"/>
                    <a:pt x="6866" y="3199"/>
                    <a:pt x="6753" y="3097"/>
                  </a:cubicBezTo>
                  <a:cubicBezTo>
                    <a:pt x="6633" y="2982"/>
                    <a:pt x="6466" y="2932"/>
                    <a:pt x="6297" y="2932"/>
                  </a:cubicBezTo>
                  <a:cubicBezTo>
                    <a:pt x="6165" y="2932"/>
                    <a:pt x="6032" y="2962"/>
                    <a:pt x="5916" y="3015"/>
                  </a:cubicBezTo>
                  <a:cubicBezTo>
                    <a:pt x="5650" y="3148"/>
                    <a:pt x="5436" y="3363"/>
                    <a:pt x="5232" y="3577"/>
                  </a:cubicBezTo>
                  <a:cubicBezTo>
                    <a:pt x="5027" y="3792"/>
                    <a:pt x="4803" y="4006"/>
                    <a:pt x="4516" y="4119"/>
                  </a:cubicBezTo>
                  <a:cubicBezTo>
                    <a:pt x="4447" y="4144"/>
                    <a:pt x="4369" y="4158"/>
                    <a:pt x="4291" y="4158"/>
                  </a:cubicBezTo>
                  <a:cubicBezTo>
                    <a:pt x="4119" y="4158"/>
                    <a:pt x="3953" y="4090"/>
                    <a:pt x="3903" y="3935"/>
                  </a:cubicBezTo>
                  <a:cubicBezTo>
                    <a:pt x="3822" y="3690"/>
                    <a:pt x="4077" y="3475"/>
                    <a:pt x="4281" y="3332"/>
                  </a:cubicBezTo>
                  <a:cubicBezTo>
                    <a:pt x="4721" y="3036"/>
                    <a:pt x="5129" y="2688"/>
                    <a:pt x="5507" y="2310"/>
                  </a:cubicBezTo>
                  <a:cubicBezTo>
                    <a:pt x="5640" y="2187"/>
                    <a:pt x="5773" y="2035"/>
                    <a:pt x="5783" y="1851"/>
                  </a:cubicBezTo>
                  <a:cubicBezTo>
                    <a:pt x="5793" y="1779"/>
                    <a:pt x="5783" y="1717"/>
                    <a:pt x="5763" y="1646"/>
                  </a:cubicBezTo>
                  <a:cubicBezTo>
                    <a:pt x="5742" y="1585"/>
                    <a:pt x="5722" y="1534"/>
                    <a:pt x="5702" y="1472"/>
                  </a:cubicBezTo>
                  <a:cubicBezTo>
                    <a:pt x="5559" y="1166"/>
                    <a:pt x="5364" y="890"/>
                    <a:pt x="5129" y="655"/>
                  </a:cubicBezTo>
                  <a:cubicBezTo>
                    <a:pt x="4955" y="482"/>
                    <a:pt x="4771" y="328"/>
                    <a:pt x="4557" y="205"/>
                  </a:cubicBezTo>
                  <a:cubicBezTo>
                    <a:pt x="4394" y="94"/>
                    <a:pt x="4199" y="12"/>
                    <a:pt x="4006" y="1"/>
                  </a:cubicBezTo>
                  <a:cubicBezTo>
                    <a:pt x="3993" y="1"/>
                    <a:pt x="3981" y="0"/>
                    <a:pt x="3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4"/>
            <p:cNvSpPr/>
            <p:nvPr/>
          </p:nvSpPr>
          <p:spPr>
            <a:xfrm>
              <a:off x="2118425" y="1907850"/>
              <a:ext cx="95300" cy="58075"/>
            </a:xfrm>
            <a:custGeom>
              <a:avLst/>
              <a:gdLst/>
              <a:ahLst/>
              <a:cxnLst/>
              <a:rect l="l" t="t" r="r" b="b"/>
              <a:pathLst>
                <a:path w="3812" h="2323" extrusionOk="0">
                  <a:moveTo>
                    <a:pt x="1952" y="0"/>
                  </a:moveTo>
                  <a:cubicBezTo>
                    <a:pt x="1288" y="31"/>
                    <a:pt x="634" y="134"/>
                    <a:pt x="0" y="307"/>
                  </a:cubicBezTo>
                  <a:cubicBezTo>
                    <a:pt x="256" y="756"/>
                    <a:pt x="604" y="1165"/>
                    <a:pt x="1012" y="1482"/>
                  </a:cubicBezTo>
                  <a:cubicBezTo>
                    <a:pt x="1704" y="2028"/>
                    <a:pt x="2590" y="2323"/>
                    <a:pt x="3476" y="2323"/>
                  </a:cubicBezTo>
                  <a:cubicBezTo>
                    <a:pt x="3584" y="2323"/>
                    <a:pt x="3693" y="2318"/>
                    <a:pt x="3801" y="2309"/>
                  </a:cubicBezTo>
                  <a:lnTo>
                    <a:pt x="3811" y="2300"/>
                  </a:lnTo>
                  <a:cubicBezTo>
                    <a:pt x="3137" y="1574"/>
                    <a:pt x="2524" y="808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4"/>
            <p:cNvSpPr/>
            <p:nvPr/>
          </p:nvSpPr>
          <p:spPr>
            <a:xfrm>
              <a:off x="2104900" y="1868225"/>
              <a:ext cx="62350" cy="47300"/>
            </a:xfrm>
            <a:custGeom>
              <a:avLst/>
              <a:gdLst/>
              <a:ahLst/>
              <a:cxnLst/>
              <a:rect l="l" t="t" r="r" b="b"/>
              <a:pathLst>
                <a:path w="2494" h="1892" extrusionOk="0">
                  <a:moveTo>
                    <a:pt x="1325" y="1"/>
                  </a:moveTo>
                  <a:cubicBezTo>
                    <a:pt x="877" y="1"/>
                    <a:pt x="430" y="53"/>
                    <a:pt x="0" y="155"/>
                  </a:cubicBezTo>
                  <a:cubicBezTo>
                    <a:pt x="31" y="288"/>
                    <a:pt x="51" y="421"/>
                    <a:pt x="71" y="554"/>
                  </a:cubicBezTo>
                  <a:cubicBezTo>
                    <a:pt x="143" y="1024"/>
                    <a:pt x="307" y="1483"/>
                    <a:pt x="541" y="1892"/>
                  </a:cubicBezTo>
                  <a:cubicBezTo>
                    <a:pt x="1175" y="1719"/>
                    <a:pt x="1829" y="1616"/>
                    <a:pt x="2493" y="1585"/>
                  </a:cubicBezTo>
                  <a:cubicBezTo>
                    <a:pt x="2125" y="1075"/>
                    <a:pt x="1778" y="543"/>
                    <a:pt x="1451" y="2"/>
                  </a:cubicBezTo>
                  <a:cubicBezTo>
                    <a:pt x="1409" y="1"/>
                    <a:pt x="1367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4"/>
            <p:cNvSpPr/>
            <p:nvPr/>
          </p:nvSpPr>
          <p:spPr>
            <a:xfrm>
              <a:off x="2026225" y="1822950"/>
              <a:ext cx="114975" cy="65725"/>
            </a:xfrm>
            <a:custGeom>
              <a:avLst/>
              <a:gdLst/>
              <a:ahLst/>
              <a:cxnLst/>
              <a:rect l="l" t="t" r="r" b="b"/>
              <a:pathLst>
                <a:path w="4599" h="2629" extrusionOk="0">
                  <a:moveTo>
                    <a:pt x="3174" y="1"/>
                  </a:moveTo>
                  <a:cubicBezTo>
                    <a:pt x="2766" y="1"/>
                    <a:pt x="2354" y="47"/>
                    <a:pt x="1942" y="117"/>
                  </a:cubicBezTo>
                  <a:cubicBezTo>
                    <a:pt x="1962" y="188"/>
                    <a:pt x="1972" y="250"/>
                    <a:pt x="1962" y="322"/>
                  </a:cubicBezTo>
                  <a:cubicBezTo>
                    <a:pt x="1952" y="506"/>
                    <a:pt x="1819" y="658"/>
                    <a:pt x="1686" y="781"/>
                  </a:cubicBezTo>
                  <a:cubicBezTo>
                    <a:pt x="1308" y="1159"/>
                    <a:pt x="900" y="1507"/>
                    <a:pt x="460" y="1803"/>
                  </a:cubicBezTo>
                  <a:cubicBezTo>
                    <a:pt x="256" y="1946"/>
                    <a:pt x="1" y="2161"/>
                    <a:pt x="82" y="2406"/>
                  </a:cubicBezTo>
                  <a:cubicBezTo>
                    <a:pt x="132" y="2561"/>
                    <a:pt x="298" y="2629"/>
                    <a:pt x="470" y="2629"/>
                  </a:cubicBezTo>
                  <a:cubicBezTo>
                    <a:pt x="548" y="2629"/>
                    <a:pt x="626" y="2615"/>
                    <a:pt x="695" y="2590"/>
                  </a:cubicBezTo>
                  <a:cubicBezTo>
                    <a:pt x="982" y="2477"/>
                    <a:pt x="1206" y="2263"/>
                    <a:pt x="1411" y="2048"/>
                  </a:cubicBezTo>
                  <a:cubicBezTo>
                    <a:pt x="1615" y="1834"/>
                    <a:pt x="1829" y="1619"/>
                    <a:pt x="2095" y="1486"/>
                  </a:cubicBezTo>
                  <a:cubicBezTo>
                    <a:pt x="2211" y="1433"/>
                    <a:pt x="2344" y="1403"/>
                    <a:pt x="2476" y="1403"/>
                  </a:cubicBezTo>
                  <a:cubicBezTo>
                    <a:pt x="2645" y="1403"/>
                    <a:pt x="2812" y="1453"/>
                    <a:pt x="2932" y="1568"/>
                  </a:cubicBezTo>
                  <a:cubicBezTo>
                    <a:pt x="3045" y="1670"/>
                    <a:pt x="3106" y="1813"/>
                    <a:pt x="3147" y="1966"/>
                  </a:cubicBezTo>
                  <a:cubicBezTo>
                    <a:pt x="3577" y="1864"/>
                    <a:pt x="4024" y="1812"/>
                    <a:pt x="4472" y="1812"/>
                  </a:cubicBezTo>
                  <a:cubicBezTo>
                    <a:pt x="4514" y="1812"/>
                    <a:pt x="4556" y="1812"/>
                    <a:pt x="4598" y="1813"/>
                  </a:cubicBezTo>
                  <a:cubicBezTo>
                    <a:pt x="4230" y="1231"/>
                    <a:pt x="3883" y="628"/>
                    <a:pt x="3556" y="15"/>
                  </a:cubicBezTo>
                  <a:cubicBezTo>
                    <a:pt x="3429" y="5"/>
                    <a:pt x="3302" y="1"/>
                    <a:pt x="3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4"/>
            <p:cNvSpPr/>
            <p:nvPr/>
          </p:nvSpPr>
          <p:spPr>
            <a:xfrm>
              <a:off x="2058925" y="1798750"/>
              <a:ext cx="56200" cy="27150"/>
            </a:xfrm>
            <a:custGeom>
              <a:avLst/>
              <a:gdLst/>
              <a:ahLst/>
              <a:cxnLst/>
              <a:rect l="l" t="t" r="r" b="b"/>
              <a:pathLst>
                <a:path w="2248" h="1086" extrusionOk="0">
                  <a:moveTo>
                    <a:pt x="1060" y="1"/>
                  </a:moveTo>
                  <a:cubicBezTo>
                    <a:pt x="704" y="1"/>
                    <a:pt x="350" y="33"/>
                    <a:pt x="0" y="94"/>
                  </a:cubicBezTo>
                  <a:cubicBezTo>
                    <a:pt x="235" y="329"/>
                    <a:pt x="430" y="605"/>
                    <a:pt x="573" y="911"/>
                  </a:cubicBezTo>
                  <a:cubicBezTo>
                    <a:pt x="593" y="973"/>
                    <a:pt x="613" y="1024"/>
                    <a:pt x="634" y="1085"/>
                  </a:cubicBezTo>
                  <a:cubicBezTo>
                    <a:pt x="1046" y="1015"/>
                    <a:pt x="1458" y="969"/>
                    <a:pt x="1866" y="969"/>
                  </a:cubicBezTo>
                  <a:cubicBezTo>
                    <a:pt x="1994" y="969"/>
                    <a:pt x="2121" y="973"/>
                    <a:pt x="2248" y="983"/>
                  </a:cubicBezTo>
                  <a:cubicBezTo>
                    <a:pt x="2085" y="677"/>
                    <a:pt x="1921" y="360"/>
                    <a:pt x="1767" y="43"/>
                  </a:cubicBezTo>
                  <a:cubicBezTo>
                    <a:pt x="1531" y="15"/>
                    <a:pt x="129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4"/>
            <p:cNvSpPr/>
            <p:nvPr/>
          </p:nvSpPr>
          <p:spPr>
            <a:xfrm>
              <a:off x="1890875" y="1665200"/>
              <a:ext cx="212250" cy="162975"/>
            </a:xfrm>
            <a:custGeom>
              <a:avLst/>
              <a:gdLst/>
              <a:ahLst/>
              <a:cxnLst/>
              <a:rect l="l" t="t" r="r" b="b"/>
              <a:pathLst>
                <a:path w="8490" h="6519" extrusionOk="0">
                  <a:moveTo>
                    <a:pt x="1072" y="1"/>
                  </a:moveTo>
                  <a:cubicBezTo>
                    <a:pt x="695" y="216"/>
                    <a:pt x="337" y="481"/>
                    <a:pt x="10" y="788"/>
                  </a:cubicBezTo>
                  <a:lnTo>
                    <a:pt x="0" y="829"/>
                  </a:lnTo>
                  <a:cubicBezTo>
                    <a:pt x="316" y="870"/>
                    <a:pt x="582" y="1084"/>
                    <a:pt x="766" y="1340"/>
                  </a:cubicBezTo>
                  <a:cubicBezTo>
                    <a:pt x="950" y="1615"/>
                    <a:pt x="1042" y="1922"/>
                    <a:pt x="1124" y="2239"/>
                  </a:cubicBezTo>
                  <a:cubicBezTo>
                    <a:pt x="1461" y="3556"/>
                    <a:pt x="1533" y="4946"/>
                    <a:pt x="1349" y="6294"/>
                  </a:cubicBezTo>
                  <a:cubicBezTo>
                    <a:pt x="1430" y="6376"/>
                    <a:pt x="1512" y="6448"/>
                    <a:pt x="1594" y="6519"/>
                  </a:cubicBezTo>
                  <a:lnTo>
                    <a:pt x="1604" y="6509"/>
                  </a:lnTo>
                  <a:cubicBezTo>
                    <a:pt x="2707" y="5906"/>
                    <a:pt x="3862" y="5375"/>
                    <a:pt x="5036" y="4915"/>
                  </a:cubicBezTo>
                  <a:cubicBezTo>
                    <a:pt x="5209" y="4848"/>
                    <a:pt x="5381" y="4781"/>
                    <a:pt x="5562" y="4781"/>
                  </a:cubicBezTo>
                  <a:cubicBezTo>
                    <a:pt x="5574" y="4781"/>
                    <a:pt x="5586" y="4782"/>
                    <a:pt x="5599" y="4782"/>
                  </a:cubicBezTo>
                  <a:cubicBezTo>
                    <a:pt x="5792" y="4793"/>
                    <a:pt x="5987" y="4875"/>
                    <a:pt x="6150" y="4986"/>
                  </a:cubicBezTo>
                  <a:cubicBezTo>
                    <a:pt x="6364" y="5109"/>
                    <a:pt x="6548" y="5263"/>
                    <a:pt x="6722" y="5436"/>
                  </a:cubicBezTo>
                  <a:cubicBezTo>
                    <a:pt x="7072" y="5375"/>
                    <a:pt x="7426" y="5343"/>
                    <a:pt x="7782" y="5343"/>
                  </a:cubicBezTo>
                  <a:cubicBezTo>
                    <a:pt x="8017" y="5343"/>
                    <a:pt x="8253" y="5357"/>
                    <a:pt x="8489" y="5385"/>
                  </a:cubicBezTo>
                  <a:cubicBezTo>
                    <a:pt x="8010" y="4435"/>
                    <a:pt x="7581" y="3474"/>
                    <a:pt x="7172" y="2494"/>
                  </a:cubicBezTo>
                  <a:cubicBezTo>
                    <a:pt x="7059" y="2228"/>
                    <a:pt x="6947" y="1953"/>
                    <a:pt x="6722" y="1769"/>
                  </a:cubicBezTo>
                  <a:cubicBezTo>
                    <a:pt x="6607" y="1674"/>
                    <a:pt x="6451" y="1620"/>
                    <a:pt x="6302" y="1620"/>
                  </a:cubicBezTo>
                  <a:cubicBezTo>
                    <a:pt x="6161" y="1620"/>
                    <a:pt x="6025" y="1669"/>
                    <a:pt x="5935" y="1779"/>
                  </a:cubicBezTo>
                  <a:cubicBezTo>
                    <a:pt x="5833" y="1901"/>
                    <a:pt x="5813" y="2085"/>
                    <a:pt x="5803" y="2249"/>
                  </a:cubicBezTo>
                  <a:cubicBezTo>
                    <a:pt x="5792" y="2371"/>
                    <a:pt x="5792" y="2504"/>
                    <a:pt x="5803" y="2627"/>
                  </a:cubicBezTo>
                  <a:cubicBezTo>
                    <a:pt x="5803" y="2821"/>
                    <a:pt x="5823" y="3025"/>
                    <a:pt x="5854" y="3219"/>
                  </a:cubicBezTo>
                  <a:cubicBezTo>
                    <a:pt x="5497" y="3771"/>
                    <a:pt x="4824" y="4065"/>
                    <a:pt x="4157" y="4065"/>
                  </a:cubicBezTo>
                  <a:cubicBezTo>
                    <a:pt x="3985" y="4065"/>
                    <a:pt x="3813" y="4046"/>
                    <a:pt x="3647" y="4006"/>
                  </a:cubicBezTo>
                  <a:cubicBezTo>
                    <a:pt x="2830" y="3801"/>
                    <a:pt x="2166" y="3179"/>
                    <a:pt x="1767" y="2443"/>
                  </a:cubicBezTo>
                  <a:cubicBezTo>
                    <a:pt x="1358" y="1707"/>
                    <a:pt x="1185" y="870"/>
                    <a:pt x="1103" y="4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4"/>
            <p:cNvSpPr/>
            <p:nvPr/>
          </p:nvSpPr>
          <p:spPr>
            <a:xfrm>
              <a:off x="1917675" y="1659850"/>
              <a:ext cx="119550" cy="107000"/>
            </a:xfrm>
            <a:custGeom>
              <a:avLst/>
              <a:gdLst/>
              <a:ahLst/>
              <a:cxnLst/>
              <a:rect l="l" t="t" r="r" b="b"/>
              <a:pathLst>
                <a:path w="4782" h="4280" extrusionOk="0">
                  <a:moveTo>
                    <a:pt x="613" y="1"/>
                  </a:moveTo>
                  <a:cubicBezTo>
                    <a:pt x="420" y="1"/>
                    <a:pt x="225" y="92"/>
                    <a:pt x="52" y="185"/>
                  </a:cubicBezTo>
                  <a:cubicBezTo>
                    <a:pt x="31" y="194"/>
                    <a:pt x="21" y="205"/>
                    <a:pt x="0" y="215"/>
                  </a:cubicBezTo>
                  <a:lnTo>
                    <a:pt x="31" y="256"/>
                  </a:lnTo>
                  <a:cubicBezTo>
                    <a:pt x="113" y="1084"/>
                    <a:pt x="286" y="1921"/>
                    <a:pt x="695" y="2657"/>
                  </a:cubicBezTo>
                  <a:cubicBezTo>
                    <a:pt x="1094" y="3393"/>
                    <a:pt x="1758" y="4015"/>
                    <a:pt x="2575" y="4220"/>
                  </a:cubicBezTo>
                  <a:cubicBezTo>
                    <a:pt x="2741" y="4260"/>
                    <a:pt x="2913" y="4279"/>
                    <a:pt x="3085" y="4279"/>
                  </a:cubicBezTo>
                  <a:cubicBezTo>
                    <a:pt x="3752" y="4279"/>
                    <a:pt x="4425" y="3985"/>
                    <a:pt x="4782" y="3433"/>
                  </a:cubicBezTo>
                  <a:cubicBezTo>
                    <a:pt x="4751" y="3239"/>
                    <a:pt x="4731" y="3035"/>
                    <a:pt x="4731" y="2841"/>
                  </a:cubicBezTo>
                  <a:cubicBezTo>
                    <a:pt x="4417" y="3154"/>
                    <a:pt x="3973" y="3317"/>
                    <a:pt x="3532" y="3317"/>
                  </a:cubicBezTo>
                  <a:cubicBezTo>
                    <a:pt x="3212" y="3317"/>
                    <a:pt x="2893" y="3231"/>
                    <a:pt x="2626" y="3055"/>
                  </a:cubicBezTo>
                  <a:cubicBezTo>
                    <a:pt x="2054" y="2677"/>
                    <a:pt x="1778" y="1993"/>
                    <a:pt x="1615" y="1339"/>
                  </a:cubicBezTo>
                  <a:cubicBezTo>
                    <a:pt x="1543" y="1043"/>
                    <a:pt x="1482" y="746"/>
                    <a:pt x="1329" y="481"/>
                  </a:cubicBezTo>
                  <a:cubicBezTo>
                    <a:pt x="1176" y="226"/>
                    <a:pt x="91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4"/>
            <p:cNvSpPr/>
            <p:nvPr/>
          </p:nvSpPr>
          <p:spPr>
            <a:xfrm>
              <a:off x="1822650" y="1685775"/>
              <a:ext cx="106550" cy="136800"/>
            </a:xfrm>
            <a:custGeom>
              <a:avLst/>
              <a:gdLst/>
              <a:ahLst/>
              <a:cxnLst/>
              <a:rect l="l" t="t" r="r" b="b"/>
              <a:pathLst>
                <a:path w="4262" h="5472" extrusionOk="0">
                  <a:moveTo>
                    <a:pt x="2613" y="1"/>
                  </a:moveTo>
                  <a:cubicBezTo>
                    <a:pt x="2172" y="1"/>
                    <a:pt x="1786" y="324"/>
                    <a:pt x="1462" y="639"/>
                  </a:cubicBezTo>
                  <a:cubicBezTo>
                    <a:pt x="870" y="1221"/>
                    <a:pt x="277" y="1865"/>
                    <a:pt x="1" y="2651"/>
                  </a:cubicBezTo>
                  <a:lnTo>
                    <a:pt x="21" y="2651"/>
                  </a:lnTo>
                  <a:cubicBezTo>
                    <a:pt x="143" y="2602"/>
                    <a:pt x="264" y="2580"/>
                    <a:pt x="383" y="2580"/>
                  </a:cubicBezTo>
                  <a:cubicBezTo>
                    <a:pt x="876" y="2580"/>
                    <a:pt x="1343" y="2956"/>
                    <a:pt x="1738" y="3326"/>
                  </a:cubicBezTo>
                  <a:cubicBezTo>
                    <a:pt x="2525" y="4041"/>
                    <a:pt x="3301" y="4756"/>
                    <a:pt x="4078" y="5471"/>
                  </a:cubicBezTo>
                  <a:cubicBezTo>
                    <a:pt x="4262" y="4123"/>
                    <a:pt x="4190" y="2733"/>
                    <a:pt x="3853" y="1416"/>
                  </a:cubicBezTo>
                  <a:cubicBezTo>
                    <a:pt x="3771" y="1099"/>
                    <a:pt x="3679" y="792"/>
                    <a:pt x="3495" y="517"/>
                  </a:cubicBezTo>
                  <a:cubicBezTo>
                    <a:pt x="3311" y="261"/>
                    <a:pt x="3045" y="47"/>
                    <a:pt x="2729" y="6"/>
                  </a:cubicBezTo>
                  <a:lnTo>
                    <a:pt x="2709" y="6"/>
                  </a:lnTo>
                  <a:cubicBezTo>
                    <a:pt x="2677" y="2"/>
                    <a:pt x="2645" y="1"/>
                    <a:pt x="2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4"/>
            <p:cNvSpPr/>
            <p:nvPr/>
          </p:nvSpPr>
          <p:spPr>
            <a:xfrm>
              <a:off x="1829300" y="1800825"/>
              <a:ext cx="91225" cy="73550"/>
            </a:xfrm>
            <a:custGeom>
              <a:avLst/>
              <a:gdLst/>
              <a:ahLst/>
              <a:cxnLst/>
              <a:rect l="l" t="t" r="r" b="b"/>
              <a:pathLst>
                <a:path w="3649" h="2942" extrusionOk="0">
                  <a:moveTo>
                    <a:pt x="624" y="0"/>
                  </a:moveTo>
                  <a:cubicBezTo>
                    <a:pt x="486" y="0"/>
                    <a:pt x="348" y="42"/>
                    <a:pt x="246" y="144"/>
                  </a:cubicBezTo>
                  <a:cubicBezTo>
                    <a:pt x="1" y="379"/>
                    <a:pt x="195" y="767"/>
                    <a:pt x="491" y="1043"/>
                  </a:cubicBezTo>
                  <a:cubicBezTo>
                    <a:pt x="1115" y="1625"/>
                    <a:pt x="1778" y="2177"/>
                    <a:pt x="2484" y="2667"/>
                  </a:cubicBezTo>
                  <a:cubicBezTo>
                    <a:pt x="2674" y="2807"/>
                    <a:pt x="2912" y="2941"/>
                    <a:pt x="3134" y="2941"/>
                  </a:cubicBezTo>
                  <a:cubicBezTo>
                    <a:pt x="3221" y="2941"/>
                    <a:pt x="3305" y="2921"/>
                    <a:pt x="3383" y="2872"/>
                  </a:cubicBezTo>
                  <a:cubicBezTo>
                    <a:pt x="3607" y="2729"/>
                    <a:pt x="3648" y="2412"/>
                    <a:pt x="3546" y="2167"/>
                  </a:cubicBezTo>
                  <a:cubicBezTo>
                    <a:pt x="3444" y="1922"/>
                    <a:pt x="3240" y="1738"/>
                    <a:pt x="3035" y="1564"/>
                  </a:cubicBezTo>
                  <a:cubicBezTo>
                    <a:pt x="2473" y="1073"/>
                    <a:pt x="1891" y="594"/>
                    <a:pt x="1247" y="215"/>
                  </a:cubicBezTo>
                  <a:cubicBezTo>
                    <a:pt x="1084" y="124"/>
                    <a:pt x="931" y="42"/>
                    <a:pt x="747" y="11"/>
                  </a:cubicBezTo>
                  <a:cubicBezTo>
                    <a:pt x="707" y="4"/>
                    <a:pt x="665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4"/>
            <p:cNvSpPr/>
            <p:nvPr/>
          </p:nvSpPr>
          <p:spPr>
            <a:xfrm>
              <a:off x="1866075" y="1768900"/>
              <a:ext cx="372175" cy="240050"/>
            </a:xfrm>
            <a:custGeom>
              <a:avLst/>
              <a:gdLst/>
              <a:ahLst/>
              <a:cxnLst/>
              <a:rect l="l" t="t" r="r" b="b"/>
              <a:pathLst>
                <a:path w="14887" h="9602" extrusionOk="0">
                  <a:moveTo>
                    <a:pt x="1" y="1"/>
                  </a:moveTo>
                  <a:cubicBezTo>
                    <a:pt x="1094" y="1063"/>
                    <a:pt x="2198" y="2116"/>
                    <a:pt x="3311" y="3158"/>
                  </a:cubicBezTo>
                  <a:cubicBezTo>
                    <a:pt x="4414" y="4200"/>
                    <a:pt x="5538" y="5232"/>
                    <a:pt x="6662" y="6264"/>
                  </a:cubicBezTo>
                  <a:cubicBezTo>
                    <a:pt x="7796" y="7275"/>
                    <a:pt x="8991" y="8276"/>
                    <a:pt x="10401" y="8909"/>
                  </a:cubicBezTo>
                  <a:cubicBezTo>
                    <a:pt x="11106" y="9226"/>
                    <a:pt x="11842" y="9461"/>
                    <a:pt x="12608" y="9553"/>
                  </a:cubicBezTo>
                  <a:cubicBezTo>
                    <a:pt x="12865" y="9585"/>
                    <a:pt x="13127" y="9602"/>
                    <a:pt x="13389" y="9602"/>
                  </a:cubicBezTo>
                  <a:cubicBezTo>
                    <a:pt x="13895" y="9602"/>
                    <a:pt x="14402" y="9538"/>
                    <a:pt x="14886" y="9390"/>
                  </a:cubicBezTo>
                  <a:lnTo>
                    <a:pt x="14886" y="9390"/>
                  </a:lnTo>
                  <a:cubicBezTo>
                    <a:pt x="14474" y="9480"/>
                    <a:pt x="14052" y="9524"/>
                    <a:pt x="13632" y="9524"/>
                  </a:cubicBezTo>
                  <a:cubicBezTo>
                    <a:pt x="13294" y="9524"/>
                    <a:pt x="12957" y="9495"/>
                    <a:pt x="12628" y="9441"/>
                  </a:cubicBezTo>
                  <a:cubicBezTo>
                    <a:pt x="11872" y="9329"/>
                    <a:pt x="11157" y="9073"/>
                    <a:pt x="10483" y="8746"/>
                  </a:cubicBezTo>
                  <a:cubicBezTo>
                    <a:pt x="9114" y="8082"/>
                    <a:pt x="7939" y="7111"/>
                    <a:pt x="6815" y="6090"/>
                  </a:cubicBezTo>
                  <a:lnTo>
                    <a:pt x="3433" y="3025"/>
                  </a:lnTo>
                  <a:lnTo>
                    <a:pt x="1728" y="1503"/>
                  </a:lnTo>
                  <a:cubicBezTo>
                    <a:pt x="1156" y="1002"/>
                    <a:pt x="583" y="4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4"/>
            <p:cNvSpPr/>
            <p:nvPr/>
          </p:nvSpPr>
          <p:spPr>
            <a:xfrm>
              <a:off x="2033900" y="1702975"/>
              <a:ext cx="63350" cy="85125"/>
            </a:xfrm>
            <a:custGeom>
              <a:avLst/>
              <a:gdLst/>
              <a:ahLst/>
              <a:cxnLst/>
              <a:rect l="l" t="t" r="r" b="b"/>
              <a:pathLst>
                <a:path w="2534" h="3405" extrusionOk="0">
                  <a:moveTo>
                    <a:pt x="598" y="1"/>
                  </a:moveTo>
                  <a:cubicBezTo>
                    <a:pt x="586" y="1"/>
                    <a:pt x="574" y="1"/>
                    <a:pt x="562" y="2"/>
                  </a:cubicBezTo>
                  <a:cubicBezTo>
                    <a:pt x="388" y="2"/>
                    <a:pt x="194" y="94"/>
                    <a:pt x="102" y="258"/>
                  </a:cubicBezTo>
                  <a:cubicBezTo>
                    <a:pt x="10" y="411"/>
                    <a:pt x="0" y="574"/>
                    <a:pt x="0" y="728"/>
                  </a:cubicBezTo>
                  <a:cubicBezTo>
                    <a:pt x="0" y="881"/>
                    <a:pt x="10" y="1034"/>
                    <a:pt x="21" y="1177"/>
                  </a:cubicBezTo>
                  <a:cubicBezTo>
                    <a:pt x="92" y="1780"/>
                    <a:pt x="266" y="2342"/>
                    <a:pt x="388" y="2914"/>
                  </a:cubicBezTo>
                  <a:lnTo>
                    <a:pt x="225" y="2045"/>
                  </a:lnTo>
                  <a:cubicBezTo>
                    <a:pt x="205" y="1902"/>
                    <a:pt x="164" y="1759"/>
                    <a:pt x="153" y="1616"/>
                  </a:cubicBezTo>
                  <a:cubicBezTo>
                    <a:pt x="143" y="1463"/>
                    <a:pt x="143" y="1320"/>
                    <a:pt x="143" y="1177"/>
                  </a:cubicBezTo>
                  <a:cubicBezTo>
                    <a:pt x="143" y="1024"/>
                    <a:pt x="143" y="881"/>
                    <a:pt x="164" y="738"/>
                  </a:cubicBezTo>
                  <a:cubicBezTo>
                    <a:pt x="174" y="594"/>
                    <a:pt x="194" y="451"/>
                    <a:pt x="266" y="360"/>
                  </a:cubicBezTo>
                  <a:cubicBezTo>
                    <a:pt x="331" y="264"/>
                    <a:pt x="441" y="223"/>
                    <a:pt x="559" y="223"/>
                  </a:cubicBezTo>
                  <a:cubicBezTo>
                    <a:pt x="681" y="223"/>
                    <a:pt x="811" y="267"/>
                    <a:pt x="909" y="339"/>
                  </a:cubicBezTo>
                  <a:cubicBezTo>
                    <a:pt x="1113" y="492"/>
                    <a:pt x="1226" y="758"/>
                    <a:pt x="1338" y="1024"/>
                  </a:cubicBezTo>
                  <a:cubicBezTo>
                    <a:pt x="1461" y="1300"/>
                    <a:pt x="1583" y="1565"/>
                    <a:pt x="1706" y="1841"/>
                  </a:cubicBezTo>
                  <a:cubicBezTo>
                    <a:pt x="1962" y="2372"/>
                    <a:pt x="2227" y="2894"/>
                    <a:pt x="2534" y="3404"/>
                  </a:cubicBezTo>
                  <a:cubicBezTo>
                    <a:pt x="2330" y="2853"/>
                    <a:pt x="2105" y="2301"/>
                    <a:pt x="1890" y="1759"/>
                  </a:cubicBezTo>
                  <a:lnTo>
                    <a:pt x="1553" y="932"/>
                  </a:lnTo>
                  <a:cubicBezTo>
                    <a:pt x="1451" y="666"/>
                    <a:pt x="1318" y="360"/>
                    <a:pt x="1042" y="156"/>
                  </a:cubicBezTo>
                  <a:cubicBezTo>
                    <a:pt x="918" y="61"/>
                    <a:pt x="760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4"/>
            <p:cNvSpPr/>
            <p:nvPr/>
          </p:nvSpPr>
          <p:spPr>
            <a:xfrm>
              <a:off x="2034150" y="1796450"/>
              <a:ext cx="82250" cy="12600"/>
            </a:xfrm>
            <a:custGeom>
              <a:avLst/>
              <a:gdLst/>
              <a:ahLst/>
              <a:cxnLst/>
              <a:rect l="l" t="t" r="r" b="b"/>
              <a:pathLst>
                <a:path w="3290" h="504" extrusionOk="0">
                  <a:moveTo>
                    <a:pt x="2059" y="1"/>
                  </a:moveTo>
                  <a:cubicBezTo>
                    <a:pt x="1698" y="1"/>
                    <a:pt x="1334" y="33"/>
                    <a:pt x="971" y="94"/>
                  </a:cubicBezTo>
                  <a:cubicBezTo>
                    <a:pt x="665" y="156"/>
                    <a:pt x="358" y="237"/>
                    <a:pt x="72" y="329"/>
                  </a:cubicBezTo>
                  <a:cubicBezTo>
                    <a:pt x="31" y="349"/>
                    <a:pt x="0" y="401"/>
                    <a:pt x="20" y="452"/>
                  </a:cubicBezTo>
                  <a:cubicBezTo>
                    <a:pt x="31" y="483"/>
                    <a:pt x="72" y="503"/>
                    <a:pt x="102" y="503"/>
                  </a:cubicBezTo>
                  <a:lnTo>
                    <a:pt x="133" y="503"/>
                  </a:lnTo>
                  <a:cubicBezTo>
                    <a:pt x="409" y="411"/>
                    <a:pt x="705" y="329"/>
                    <a:pt x="1001" y="278"/>
                  </a:cubicBezTo>
                  <a:cubicBezTo>
                    <a:pt x="1342" y="212"/>
                    <a:pt x="1682" y="182"/>
                    <a:pt x="2022" y="182"/>
                  </a:cubicBezTo>
                  <a:cubicBezTo>
                    <a:pt x="2264" y="182"/>
                    <a:pt x="2506" y="197"/>
                    <a:pt x="2749" y="227"/>
                  </a:cubicBezTo>
                  <a:cubicBezTo>
                    <a:pt x="2881" y="237"/>
                    <a:pt x="3024" y="258"/>
                    <a:pt x="3178" y="288"/>
                  </a:cubicBezTo>
                  <a:cubicBezTo>
                    <a:pt x="3184" y="290"/>
                    <a:pt x="3191" y="290"/>
                    <a:pt x="3198" y="290"/>
                  </a:cubicBezTo>
                  <a:cubicBezTo>
                    <a:pt x="3241" y="290"/>
                    <a:pt x="3281" y="261"/>
                    <a:pt x="3290" y="217"/>
                  </a:cubicBezTo>
                  <a:cubicBezTo>
                    <a:pt x="3290" y="166"/>
                    <a:pt x="3259" y="125"/>
                    <a:pt x="3219" y="115"/>
                  </a:cubicBezTo>
                  <a:cubicBezTo>
                    <a:pt x="3055" y="84"/>
                    <a:pt x="2901" y="54"/>
                    <a:pt x="2769" y="43"/>
                  </a:cubicBezTo>
                  <a:cubicBezTo>
                    <a:pt x="2534" y="15"/>
                    <a:pt x="2297" y="1"/>
                    <a:pt x="2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4"/>
            <p:cNvSpPr/>
            <p:nvPr/>
          </p:nvSpPr>
          <p:spPr>
            <a:xfrm>
              <a:off x="2044625" y="1820825"/>
              <a:ext cx="88900" cy="12725"/>
            </a:xfrm>
            <a:custGeom>
              <a:avLst/>
              <a:gdLst/>
              <a:ahLst/>
              <a:cxnLst/>
              <a:rect l="l" t="t" r="r" b="b"/>
              <a:pathLst>
                <a:path w="3556" h="509" extrusionOk="0">
                  <a:moveTo>
                    <a:pt x="2405" y="1"/>
                  </a:moveTo>
                  <a:cubicBezTo>
                    <a:pt x="2042" y="1"/>
                    <a:pt x="1647" y="37"/>
                    <a:pt x="1195" y="110"/>
                  </a:cubicBezTo>
                  <a:cubicBezTo>
                    <a:pt x="807" y="171"/>
                    <a:pt x="419" y="253"/>
                    <a:pt x="82" y="325"/>
                  </a:cubicBezTo>
                  <a:cubicBezTo>
                    <a:pt x="31" y="335"/>
                    <a:pt x="0" y="386"/>
                    <a:pt x="10" y="437"/>
                  </a:cubicBezTo>
                  <a:cubicBezTo>
                    <a:pt x="21" y="478"/>
                    <a:pt x="62" y="509"/>
                    <a:pt x="102" y="509"/>
                  </a:cubicBezTo>
                  <a:lnTo>
                    <a:pt x="123" y="509"/>
                  </a:lnTo>
                  <a:cubicBezTo>
                    <a:pt x="460" y="427"/>
                    <a:pt x="838" y="345"/>
                    <a:pt x="1216" y="284"/>
                  </a:cubicBezTo>
                  <a:cubicBezTo>
                    <a:pt x="1662" y="211"/>
                    <a:pt x="2050" y="174"/>
                    <a:pt x="2407" y="174"/>
                  </a:cubicBezTo>
                  <a:cubicBezTo>
                    <a:pt x="2549" y="174"/>
                    <a:pt x="2686" y="180"/>
                    <a:pt x="2820" y="192"/>
                  </a:cubicBezTo>
                  <a:cubicBezTo>
                    <a:pt x="3034" y="212"/>
                    <a:pt x="3238" y="243"/>
                    <a:pt x="3443" y="284"/>
                  </a:cubicBezTo>
                  <a:cubicBezTo>
                    <a:pt x="3451" y="288"/>
                    <a:pt x="3461" y="290"/>
                    <a:pt x="3470" y="290"/>
                  </a:cubicBezTo>
                  <a:cubicBezTo>
                    <a:pt x="3504" y="290"/>
                    <a:pt x="3537" y="263"/>
                    <a:pt x="3545" y="223"/>
                  </a:cubicBezTo>
                  <a:cubicBezTo>
                    <a:pt x="3556" y="171"/>
                    <a:pt x="3525" y="130"/>
                    <a:pt x="3484" y="110"/>
                  </a:cubicBezTo>
                  <a:cubicBezTo>
                    <a:pt x="3279" y="69"/>
                    <a:pt x="3055" y="28"/>
                    <a:pt x="2830" y="18"/>
                  </a:cubicBezTo>
                  <a:cubicBezTo>
                    <a:pt x="2692" y="7"/>
                    <a:pt x="2551" y="1"/>
                    <a:pt x="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4"/>
            <p:cNvSpPr/>
            <p:nvPr/>
          </p:nvSpPr>
          <p:spPr>
            <a:xfrm>
              <a:off x="2082425" y="1866175"/>
              <a:ext cx="78675" cy="14375"/>
            </a:xfrm>
            <a:custGeom>
              <a:avLst/>
              <a:gdLst/>
              <a:ahLst/>
              <a:cxnLst/>
              <a:rect l="l" t="t" r="r" b="b"/>
              <a:pathLst>
                <a:path w="3147" h="575" extrusionOk="0">
                  <a:moveTo>
                    <a:pt x="2201" y="1"/>
                  </a:moveTo>
                  <a:cubicBezTo>
                    <a:pt x="1759" y="1"/>
                    <a:pt x="1310" y="44"/>
                    <a:pt x="879" y="146"/>
                  </a:cubicBezTo>
                  <a:cubicBezTo>
                    <a:pt x="593" y="217"/>
                    <a:pt x="317" y="298"/>
                    <a:pt x="71" y="401"/>
                  </a:cubicBezTo>
                  <a:cubicBezTo>
                    <a:pt x="21" y="421"/>
                    <a:pt x="0" y="473"/>
                    <a:pt x="21" y="523"/>
                  </a:cubicBezTo>
                  <a:cubicBezTo>
                    <a:pt x="31" y="554"/>
                    <a:pt x="62" y="575"/>
                    <a:pt x="102" y="575"/>
                  </a:cubicBezTo>
                  <a:cubicBezTo>
                    <a:pt x="112" y="575"/>
                    <a:pt x="123" y="575"/>
                    <a:pt x="133" y="564"/>
                  </a:cubicBezTo>
                  <a:cubicBezTo>
                    <a:pt x="378" y="473"/>
                    <a:pt x="634" y="391"/>
                    <a:pt x="920" y="319"/>
                  </a:cubicBezTo>
                  <a:cubicBezTo>
                    <a:pt x="1351" y="225"/>
                    <a:pt x="1791" y="175"/>
                    <a:pt x="2224" y="175"/>
                  </a:cubicBezTo>
                  <a:cubicBezTo>
                    <a:pt x="2263" y="175"/>
                    <a:pt x="2301" y="175"/>
                    <a:pt x="2339" y="176"/>
                  </a:cubicBezTo>
                  <a:cubicBezTo>
                    <a:pt x="2575" y="186"/>
                    <a:pt x="2800" y="207"/>
                    <a:pt x="3034" y="237"/>
                  </a:cubicBezTo>
                  <a:cubicBezTo>
                    <a:pt x="3041" y="239"/>
                    <a:pt x="3048" y="239"/>
                    <a:pt x="3054" y="239"/>
                  </a:cubicBezTo>
                  <a:cubicBezTo>
                    <a:pt x="3096" y="239"/>
                    <a:pt x="3128" y="210"/>
                    <a:pt x="3136" y="166"/>
                  </a:cubicBezTo>
                  <a:cubicBezTo>
                    <a:pt x="3147" y="115"/>
                    <a:pt x="3106" y="74"/>
                    <a:pt x="3065" y="64"/>
                  </a:cubicBezTo>
                  <a:cubicBezTo>
                    <a:pt x="2820" y="23"/>
                    <a:pt x="2585" y="3"/>
                    <a:pt x="2350" y="3"/>
                  </a:cubicBezTo>
                  <a:cubicBezTo>
                    <a:pt x="2300" y="1"/>
                    <a:pt x="2251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4"/>
            <p:cNvSpPr/>
            <p:nvPr/>
          </p:nvSpPr>
          <p:spPr>
            <a:xfrm>
              <a:off x="2099000" y="1905125"/>
              <a:ext cx="88675" cy="18350"/>
            </a:xfrm>
            <a:custGeom>
              <a:avLst/>
              <a:gdLst/>
              <a:ahLst/>
              <a:cxnLst/>
              <a:rect l="l" t="t" r="r" b="b"/>
              <a:pathLst>
                <a:path w="3547" h="734" extrusionOk="0">
                  <a:moveTo>
                    <a:pt x="3160" y="1"/>
                  </a:moveTo>
                  <a:cubicBezTo>
                    <a:pt x="3012" y="1"/>
                    <a:pt x="2863" y="6"/>
                    <a:pt x="2719" y="18"/>
                  </a:cubicBezTo>
                  <a:cubicBezTo>
                    <a:pt x="2055" y="48"/>
                    <a:pt x="1390" y="150"/>
                    <a:pt x="757" y="334"/>
                  </a:cubicBezTo>
                  <a:cubicBezTo>
                    <a:pt x="512" y="406"/>
                    <a:pt x="287" y="477"/>
                    <a:pt x="73" y="559"/>
                  </a:cubicBezTo>
                  <a:cubicBezTo>
                    <a:pt x="21" y="579"/>
                    <a:pt x="1" y="631"/>
                    <a:pt x="21" y="672"/>
                  </a:cubicBezTo>
                  <a:cubicBezTo>
                    <a:pt x="32" y="713"/>
                    <a:pt x="62" y="733"/>
                    <a:pt x="103" y="733"/>
                  </a:cubicBezTo>
                  <a:lnTo>
                    <a:pt x="134" y="733"/>
                  </a:lnTo>
                  <a:cubicBezTo>
                    <a:pt x="348" y="651"/>
                    <a:pt x="573" y="579"/>
                    <a:pt x="808" y="508"/>
                  </a:cubicBezTo>
                  <a:cubicBezTo>
                    <a:pt x="1431" y="334"/>
                    <a:pt x="2075" y="222"/>
                    <a:pt x="2729" y="191"/>
                  </a:cubicBezTo>
                  <a:cubicBezTo>
                    <a:pt x="2852" y="186"/>
                    <a:pt x="2972" y="184"/>
                    <a:pt x="3092" y="184"/>
                  </a:cubicBezTo>
                  <a:cubicBezTo>
                    <a:pt x="3212" y="184"/>
                    <a:pt x="3331" y="186"/>
                    <a:pt x="3454" y="191"/>
                  </a:cubicBezTo>
                  <a:cubicBezTo>
                    <a:pt x="3506" y="191"/>
                    <a:pt x="3546" y="150"/>
                    <a:pt x="3546" y="100"/>
                  </a:cubicBezTo>
                  <a:cubicBezTo>
                    <a:pt x="3546" y="48"/>
                    <a:pt x="3515" y="7"/>
                    <a:pt x="3465" y="7"/>
                  </a:cubicBezTo>
                  <a:cubicBezTo>
                    <a:pt x="3364" y="3"/>
                    <a:pt x="3262" y="1"/>
                    <a:pt x="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" name="Google Shape;7783;p25"/>
          <p:cNvSpPr/>
          <p:nvPr/>
        </p:nvSpPr>
        <p:spPr>
          <a:xfrm flipH="1">
            <a:off x="-63981" y="1949817"/>
            <a:ext cx="3615283" cy="3279401"/>
          </a:xfrm>
          <a:custGeom>
            <a:avLst/>
            <a:gdLst/>
            <a:ahLst/>
            <a:cxnLst/>
            <a:rect l="l" t="t" r="r" b="b"/>
            <a:pathLst>
              <a:path w="18268" h="16571" extrusionOk="0">
                <a:moveTo>
                  <a:pt x="18267" y="0"/>
                </a:moveTo>
                <a:cubicBezTo>
                  <a:pt x="17011" y="685"/>
                  <a:pt x="15979" y="1778"/>
                  <a:pt x="15438" y="3106"/>
                </a:cubicBezTo>
                <a:cubicBezTo>
                  <a:pt x="14743" y="4812"/>
                  <a:pt x="14896" y="6733"/>
                  <a:pt x="14937" y="8572"/>
                </a:cubicBezTo>
                <a:cubicBezTo>
                  <a:pt x="14937" y="9083"/>
                  <a:pt x="14937" y="9603"/>
                  <a:pt x="14773" y="10084"/>
                </a:cubicBezTo>
                <a:cubicBezTo>
                  <a:pt x="14318" y="11360"/>
                  <a:pt x="12827" y="11974"/>
                  <a:pt x="11468" y="11974"/>
                </a:cubicBezTo>
                <a:cubicBezTo>
                  <a:pt x="11456" y="11974"/>
                  <a:pt x="11444" y="11974"/>
                  <a:pt x="11433" y="11974"/>
                </a:cubicBezTo>
                <a:cubicBezTo>
                  <a:pt x="10074" y="11974"/>
                  <a:pt x="8746" y="11524"/>
                  <a:pt x="7387" y="11412"/>
                </a:cubicBezTo>
                <a:cubicBezTo>
                  <a:pt x="7166" y="11393"/>
                  <a:pt x="6944" y="11383"/>
                  <a:pt x="6721" y="11383"/>
                </a:cubicBezTo>
                <a:cubicBezTo>
                  <a:pt x="4806" y="11383"/>
                  <a:pt x="2877" y="12088"/>
                  <a:pt x="1512" y="13424"/>
                </a:cubicBezTo>
                <a:cubicBezTo>
                  <a:pt x="849" y="14078"/>
                  <a:pt x="327" y="14875"/>
                  <a:pt x="0" y="15733"/>
                </a:cubicBezTo>
                <a:lnTo>
                  <a:pt x="0" y="16571"/>
                </a:lnTo>
                <a:lnTo>
                  <a:pt x="18267" y="16571"/>
                </a:lnTo>
                <a:lnTo>
                  <a:pt x="182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4" name="Google Shape;7784;p25"/>
          <p:cNvSpPr/>
          <p:nvPr/>
        </p:nvSpPr>
        <p:spPr>
          <a:xfrm>
            <a:off x="-63975" y="-57150"/>
            <a:ext cx="1699735" cy="2112278"/>
          </a:xfrm>
          <a:custGeom>
            <a:avLst/>
            <a:gdLst/>
            <a:ahLst/>
            <a:cxnLst/>
            <a:rect l="l" t="t" r="r" b="b"/>
            <a:pathLst>
              <a:path w="12384" h="15390" extrusionOk="0">
                <a:moveTo>
                  <a:pt x="1" y="0"/>
                </a:moveTo>
                <a:lnTo>
                  <a:pt x="1" y="9307"/>
                </a:lnTo>
                <a:cubicBezTo>
                  <a:pt x="471" y="9440"/>
                  <a:pt x="869" y="9593"/>
                  <a:pt x="951" y="9634"/>
                </a:cubicBezTo>
                <a:cubicBezTo>
                  <a:pt x="3195" y="10921"/>
                  <a:pt x="5082" y="15390"/>
                  <a:pt x="7943" y="15390"/>
                </a:cubicBezTo>
                <a:cubicBezTo>
                  <a:pt x="8533" y="15390"/>
                  <a:pt x="9165" y="15200"/>
                  <a:pt x="9849" y="14753"/>
                </a:cubicBezTo>
                <a:cubicBezTo>
                  <a:pt x="12036" y="13322"/>
                  <a:pt x="12383" y="9787"/>
                  <a:pt x="11484" y="7540"/>
                </a:cubicBezTo>
                <a:cubicBezTo>
                  <a:pt x="10615" y="5394"/>
                  <a:pt x="8388" y="3351"/>
                  <a:pt x="8848" y="858"/>
                </a:cubicBezTo>
                <a:cubicBezTo>
                  <a:pt x="8910" y="562"/>
                  <a:pt x="8991" y="276"/>
                  <a:pt x="91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5" name="Google Shape;7785;p25"/>
          <p:cNvGrpSpPr/>
          <p:nvPr/>
        </p:nvGrpSpPr>
        <p:grpSpPr>
          <a:xfrm rot="-5400000" flipH="1">
            <a:off x="3547013" y="-65786"/>
            <a:ext cx="81758" cy="608663"/>
            <a:chOff x="-1154155" y="1061718"/>
            <a:chExt cx="36015" cy="268015"/>
          </a:xfrm>
        </p:grpSpPr>
        <p:sp>
          <p:nvSpPr>
            <p:cNvPr id="7786" name="Google Shape;7786;p25"/>
            <p:cNvSpPr/>
            <p:nvPr/>
          </p:nvSpPr>
          <p:spPr>
            <a:xfrm>
              <a:off x="-1154155" y="1061718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195" y="0"/>
                  </a:moveTo>
                  <a:cubicBezTo>
                    <a:pt x="175" y="0"/>
                    <a:pt x="164" y="11"/>
                    <a:pt x="144" y="11"/>
                  </a:cubicBezTo>
                  <a:cubicBezTo>
                    <a:pt x="134" y="21"/>
                    <a:pt x="123" y="31"/>
                    <a:pt x="103" y="31"/>
                  </a:cubicBezTo>
                  <a:lnTo>
                    <a:pt x="73" y="62"/>
                  </a:lnTo>
                  <a:cubicBezTo>
                    <a:pt x="62" y="72"/>
                    <a:pt x="52" y="82"/>
                    <a:pt x="42" y="103"/>
                  </a:cubicBezTo>
                  <a:cubicBezTo>
                    <a:pt x="32" y="113"/>
                    <a:pt x="32" y="123"/>
                    <a:pt x="21" y="143"/>
                  </a:cubicBezTo>
                  <a:cubicBezTo>
                    <a:pt x="21" y="154"/>
                    <a:pt x="11" y="164"/>
                    <a:pt x="11" y="184"/>
                  </a:cubicBezTo>
                  <a:cubicBezTo>
                    <a:pt x="1" y="195"/>
                    <a:pt x="1" y="215"/>
                    <a:pt x="1" y="225"/>
                  </a:cubicBezTo>
                  <a:cubicBezTo>
                    <a:pt x="1" y="286"/>
                    <a:pt x="32" y="348"/>
                    <a:pt x="73" y="389"/>
                  </a:cubicBezTo>
                  <a:cubicBezTo>
                    <a:pt x="114" y="440"/>
                    <a:pt x="175" y="461"/>
                    <a:pt x="236" y="461"/>
                  </a:cubicBezTo>
                  <a:cubicBezTo>
                    <a:pt x="297" y="461"/>
                    <a:pt x="359" y="440"/>
                    <a:pt x="400" y="389"/>
                  </a:cubicBezTo>
                  <a:lnTo>
                    <a:pt x="430" y="358"/>
                  </a:lnTo>
                  <a:cubicBezTo>
                    <a:pt x="440" y="348"/>
                    <a:pt x="440" y="327"/>
                    <a:pt x="450" y="318"/>
                  </a:cubicBezTo>
                  <a:cubicBezTo>
                    <a:pt x="461" y="307"/>
                    <a:pt x="461" y="286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5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5"/>
            <p:cNvSpPr/>
            <p:nvPr/>
          </p:nvSpPr>
          <p:spPr>
            <a:xfrm>
              <a:off x="-1154155" y="1139575"/>
              <a:ext cx="35193" cy="112300"/>
            </a:xfrm>
            <a:custGeom>
              <a:avLst/>
              <a:gdLst/>
              <a:ahLst/>
              <a:cxnLst/>
              <a:rect l="l" t="t" r="r" b="b"/>
              <a:pathLst>
                <a:path w="471" h="1503" extrusionOk="0">
                  <a:moveTo>
                    <a:pt x="236" y="1"/>
                  </a:moveTo>
                  <a:cubicBezTo>
                    <a:pt x="114" y="1"/>
                    <a:pt x="1" y="103"/>
                    <a:pt x="1" y="225"/>
                  </a:cubicBezTo>
                  <a:cubicBezTo>
                    <a:pt x="1" y="358"/>
                    <a:pt x="114" y="461"/>
                    <a:pt x="236" y="461"/>
                  </a:cubicBezTo>
                  <a:cubicBezTo>
                    <a:pt x="369" y="461"/>
                    <a:pt x="471" y="358"/>
                    <a:pt x="471" y="225"/>
                  </a:cubicBezTo>
                  <a:cubicBezTo>
                    <a:pt x="471" y="103"/>
                    <a:pt x="369" y="1"/>
                    <a:pt x="236" y="1"/>
                  </a:cubicBezTo>
                  <a:close/>
                  <a:moveTo>
                    <a:pt x="236" y="1043"/>
                  </a:moveTo>
                  <a:cubicBezTo>
                    <a:pt x="114" y="1043"/>
                    <a:pt x="1" y="1145"/>
                    <a:pt x="1" y="1267"/>
                  </a:cubicBezTo>
                  <a:cubicBezTo>
                    <a:pt x="1" y="1401"/>
                    <a:pt x="114" y="1503"/>
                    <a:pt x="236" y="1503"/>
                  </a:cubicBezTo>
                  <a:cubicBezTo>
                    <a:pt x="369" y="1503"/>
                    <a:pt x="471" y="1401"/>
                    <a:pt x="471" y="1267"/>
                  </a:cubicBezTo>
                  <a:cubicBezTo>
                    <a:pt x="471" y="1145"/>
                    <a:pt x="369" y="1043"/>
                    <a:pt x="236" y="1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5"/>
            <p:cNvSpPr/>
            <p:nvPr/>
          </p:nvSpPr>
          <p:spPr>
            <a:xfrm>
              <a:off x="-1154155" y="1295289"/>
              <a:ext cx="36015" cy="34445"/>
            </a:xfrm>
            <a:custGeom>
              <a:avLst/>
              <a:gdLst/>
              <a:ahLst/>
              <a:cxnLst/>
              <a:rect l="l" t="t" r="r" b="b"/>
              <a:pathLst>
                <a:path w="482" h="461" extrusionOk="0">
                  <a:moveTo>
                    <a:pt x="236" y="1"/>
                  </a:moveTo>
                  <a:cubicBezTo>
                    <a:pt x="175" y="1"/>
                    <a:pt x="114" y="21"/>
                    <a:pt x="73" y="62"/>
                  </a:cubicBezTo>
                  <a:cubicBezTo>
                    <a:pt x="32" y="113"/>
                    <a:pt x="1" y="175"/>
                    <a:pt x="1" y="225"/>
                  </a:cubicBezTo>
                  <a:cubicBezTo>
                    <a:pt x="1" y="246"/>
                    <a:pt x="1" y="256"/>
                    <a:pt x="11" y="277"/>
                  </a:cubicBezTo>
                  <a:cubicBezTo>
                    <a:pt x="11" y="287"/>
                    <a:pt x="21" y="307"/>
                    <a:pt x="21" y="318"/>
                  </a:cubicBezTo>
                  <a:cubicBezTo>
                    <a:pt x="32" y="328"/>
                    <a:pt x="32" y="348"/>
                    <a:pt x="42" y="359"/>
                  </a:cubicBezTo>
                  <a:lnTo>
                    <a:pt x="73" y="389"/>
                  </a:lnTo>
                  <a:cubicBezTo>
                    <a:pt x="114" y="440"/>
                    <a:pt x="175" y="461"/>
                    <a:pt x="236" y="461"/>
                  </a:cubicBezTo>
                  <a:lnTo>
                    <a:pt x="277" y="461"/>
                  </a:lnTo>
                  <a:cubicBezTo>
                    <a:pt x="297" y="450"/>
                    <a:pt x="307" y="450"/>
                    <a:pt x="328" y="440"/>
                  </a:cubicBezTo>
                  <a:cubicBezTo>
                    <a:pt x="338" y="440"/>
                    <a:pt x="348" y="430"/>
                    <a:pt x="369" y="420"/>
                  </a:cubicBezTo>
                  <a:lnTo>
                    <a:pt x="400" y="389"/>
                  </a:lnTo>
                  <a:lnTo>
                    <a:pt x="430" y="359"/>
                  </a:lnTo>
                  <a:cubicBezTo>
                    <a:pt x="440" y="348"/>
                    <a:pt x="440" y="328"/>
                    <a:pt x="450" y="318"/>
                  </a:cubicBezTo>
                  <a:cubicBezTo>
                    <a:pt x="461" y="307"/>
                    <a:pt x="461" y="287"/>
                    <a:pt x="461" y="277"/>
                  </a:cubicBezTo>
                  <a:cubicBezTo>
                    <a:pt x="481" y="195"/>
                    <a:pt x="450" y="123"/>
                    <a:pt x="400" y="62"/>
                  </a:cubicBezTo>
                  <a:cubicBezTo>
                    <a:pt x="389" y="52"/>
                    <a:pt x="379" y="41"/>
                    <a:pt x="369" y="41"/>
                  </a:cubicBezTo>
                  <a:cubicBezTo>
                    <a:pt x="348" y="32"/>
                    <a:pt x="338" y="21"/>
                    <a:pt x="328" y="11"/>
                  </a:cubicBezTo>
                  <a:cubicBezTo>
                    <a:pt x="307" y="11"/>
                    <a:pt x="29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9" name="Google Shape;7789;p25"/>
          <p:cNvSpPr/>
          <p:nvPr/>
        </p:nvSpPr>
        <p:spPr>
          <a:xfrm rot="10800000" flipH="1">
            <a:off x="535545" y="4480482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0" name="Google Shape;7790;p25"/>
          <p:cNvSpPr/>
          <p:nvPr/>
        </p:nvSpPr>
        <p:spPr>
          <a:xfrm rot="10800000" flipH="1">
            <a:off x="1587202" y="4604006"/>
            <a:ext cx="1281912" cy="1162406"/>
          </a:xfrm>
          <a:custGeom>
            <a:avLst/>
            <a:gdLst/>
            <a:ahLst/>
            <a:cxnLst/>
            <a:rect l="l" t="t" r="r" b="b"/>
            <a:pathLst>
              <a:path w="10452" h="9478" extrusionOk="0">
                <a:moveTo>
                  <a:pt x="5225" y="0"/>
                </a:moveTo>
                <a:cubicBezTo>
                  <a:pt x="4038" y="0"/>
                  <a:pt x="2851" y="443"/>
                  <a:pt x="1932" y="1332"/>
                </a:cubicBezTo>
                <a:cubicBezTo>
                  <a:pt x="52" y="3150"/>
                  <a:pt x="0" y="6154"/>
                  <a:pt x="1819" y="8034"/>
                </a:cubicBezTo>
                <a:cubicBezTo>
                  <a:pt x="2748" y="8994"/>
                  <a:pt x="3985" y="9477"/>
                  <a:pt x="5224" y="9477"/>
                </a:cubicBezTo>
                <a:cubicBezTo>
                  <a:pt x="6409" y="9477"/>
                  <a:pt x="7597" y="9035"/>
                  <a:pt x="8521" y="8146"/>
                </a:cubicBezTo>
                <a:cubicBezTo>
                  <a:pt x="10400" y="6328"/>
                  <a:pt x="10452" y="3324"/>
                  <a:pt x="8633" y="1444"/>
                </a:cubicBezTo>
                <a:cubicBezTo>
                  <a:pt x="7704" y="484"/>
                  <a:pt x="6465" y="0"/>
                  <a:pt x="52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1" name="Google Shape;7791;p25"/>
          <p:cNvSpPr/>
          <p:nvPr/>
        </p:nvSpPr>
        <p:spPr>
          <a:xfrm flipH="1">
            <a:off x="3892213" y="4772650"/>
            <a:ext cx="256098" cy="247023"/>
          </a:xfrm>
          <a:custGeom>
            <a:avLst/>
            <a:gdLst/>
            <a:ahLst/>
            <a:cxnLst/>
            <a:rect l="l" t="t" r="r" b="b"/>
            <a:pathLst>
              <a:path w="1921" h="1853" extrusionOk="0">
                <a:moveTo>
                  <a:pt x="382" y="1"/>
                </a:moveTo>
                <a:cubicBezTo>
                  <a:pt x="294" y="1"/>
                  <a:pt x="205" y="36"/>
                  <a:pt x="133" y="108"/>
                </a:cubicBezTo>
                <a:cubicBezTo>
                  <a:pt x="0" y="240"/>
                  <a:pt x="0" y="455"/>
                  <a:pt x="133" y="598"/>
                </a:cubicBezTo>
                <a:lnTo>
                  <a:pt x="470" y="925"/>
                </a:lnTo>
                <a:lnTo>
                  <a:pt x="133" y="1262"/>
                </a:lnTo>
                <a:cubicBezTo>
                  <a:pt x="0" y="1395"/>
                  <a:pt x="0" y="1620"/>
                  <a:pt x="133" y="1752"/>
                </a:cubicBezTo>
                <a:cubicBezTo>
                  <a:pt x="205" y="1819"/>
                  <a:pt x="294" y="1852"/>
                  <a:pt x="382" y="1852"/>
                </a:cubicBezTo>
                <a:cubicBezTo>
                  <a:pt x="470" y="1852"/>
                  <a:pt x="557" y="1819"/>
                  <a:pt x="624" y="1752"/>
                </a:cubicBezTo>
                <a:lnTo>
                  <a:pt x="960" y="1416"/>
                </a:lnTo>
                <a:lnTo>
                  <a:pt x="1287" y="1752"/>
                </a:lnTo>
                <a:cubicBezTo>
                  <a:pt x="1359" y="1819"/>
                  <a:pt x="1448" y="1852"/>
                  <a:pt x="1537" y="1852"/>
                </a:cubicBezTo>
                <a:cubicBezTo>
                  <a:pt x="1625" y="1852"/>
                  <a:pt x="1712" y="1819"/>
                  <a:pt x="1778" y="1752"/>
                </a:cubicBezTo>
                <a:cubicBezTo>
                  <a:pt x="1921" y="1620"/>
                  <a:pt x="1921" y="1395"/>
                  <a:pt x="1778" y="1262"/>
                </a:cubicBezTo>
                <a:lnTo>
                  <a:pt x="1451" y="925"/>
                </a:lnTo>
                <a:lnTo>
                  <a:pt x="1778" y="598"/>
                </a:lnTo>
                <a:cubicBezTo>
                  <a:pt x="1921" y="455"/>
                  <a:pt x="1921" y="240"/>
                  <a:pt x="1778" y="108"/>
                </a:cubicBezTo>
                <a:cubicBezTo>
                  <a:pt x="1712" y="36"/>
                  <a:pt x="1625" y="1"/>
                  <a:pt x="1537" y="1"/>
                </a:cubicBezTo>
                <a:cubicBezTo>
                  <a:pt x="1448" y="1"/>
                  <a:pt x="1359" y="36"/>
                  <a:pt x="1287" y="108"/>
                </a:cubicBezTo>
                <a:lnTo>
                  <a:pt x="960" y="435"/>
                </a:lnTo>
                <a:lnTo>
                  <a:pt x="624" y="108"/>
                </a:lnTo>
                <a:cubicBezTo>
                  <a:pt x="557" y="36"/>
                  <a:pt x="470" y="1"/>
                  <a:pt x="3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2" name="Google Shape;7792;p25"/>
          <p:cNvSpPr/>
          <p:nvPr/>
        </p:nvSpPr>
        <p:spPr>
          <a:xfrm flipH="1">
            <a:off x="-994539" y="1139555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3" name="Google Shape;7793;p25"/>
          <p:cNvGrpSpPr/>
          <p:nvPr/>
        </p:nvGrpSpPr>
        <p:grpSpPr>
          <a:xfrm flipH="1">
            <a:off x="1429142" y="-1031273"/>
            <a:ext cx="1517538" cy="1495345"/>
            <a:chOff x="-1517525" y="-541175"/>
            <a:chExt cx="1096725" cy="1080686"/>
          </a:xfrm>
        </p:grpSpPr>
        <p:sp>
          <p:nvSpPr>
            <p:cNvPr id="7794" name="Google Shape;7794;p25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5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5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5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5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5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5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5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5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5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5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5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5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5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5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5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5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5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25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25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25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25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25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25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25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25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25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25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25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25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25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25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25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25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25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25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25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25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25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25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25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25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25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25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25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25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25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25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25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25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25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25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25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25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25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25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25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5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5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5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5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5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5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5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5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5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5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5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5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5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5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5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5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5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25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5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5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5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5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5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5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5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5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5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5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5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5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5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5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5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5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5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5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5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5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5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5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5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5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5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5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5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5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5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5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5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5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5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5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5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5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5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5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5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5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5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5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5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5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5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5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5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5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5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5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5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5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5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5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5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5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5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5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5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5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5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5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5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5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5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5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5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5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5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5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5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5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5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5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5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5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5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5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5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5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5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5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5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5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5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5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5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5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5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5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5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5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5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5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5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5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5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5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5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5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5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5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5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5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5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5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5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5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5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5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5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5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5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5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5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5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5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5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5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5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5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5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5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5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5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5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5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5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5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5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5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5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5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5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5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5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5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5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5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5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5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5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5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5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5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5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5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5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5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5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5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5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5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5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5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5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5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5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5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5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5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5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5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5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5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5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5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5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5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5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5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5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5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5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5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5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5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5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25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25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5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5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5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5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5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5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5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5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5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5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5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5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5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5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5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5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5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5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5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5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5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5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5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5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5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5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5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5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5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5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25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25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5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5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5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5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5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5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5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5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5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5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5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5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5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5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5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5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5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5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5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5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5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5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5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5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5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5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5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5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5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25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5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5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5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5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5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5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5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5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5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5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5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5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5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5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5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5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5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5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5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0" name="Google Shape;8130;p25"/>
          <p:cNvGrpSpPr/>
          <p:nvPr/>
        </p:nvGrpSpPr>
        <p:grpSpPr>
          <a:xfrm rot="5844232">
            <a:off x="-185020" y="-254413"/>
            <a:ext cx="1461716" cy="1185582"/>
            <a:chOff x="2065850" y="1921413"/>
            <a:chExt cx="489375" cy="396925"/>
          </a:xfrm>
        </p:grpSpPr>
        <p:sp>
          <p:nvSpPr>
            <p:cNvPr id="8131" name="Google Shape;8131;p25"/>
            <p:cNvSpPr/>
            <p:nvPr/>
          </p:nvSpPr>
          <p:spPr>
            <a:xfrm>
              <a:off x="2065850" y="1921413"/>
              <a:ext cx="276100" cy="234000"/>
            </a:xfrm>
            <a:custGeom>
              <a:avLst/>
              <a:gdLst/>
              <a:ahLst/>
              <a:cxnLst/>
              <a:rect l="l" t="t" r="r" b="b"/>
              <a:pathLst>
                <a:path w="11044" h="9360" extrusionOk="0">
                  <a:moveTo>
                    <a:pt x="3529" y="836"/>
                  </a:moveTo>
                  <a:cubicBezTo>
                    <a:pt x="3689" y="836"/>
                    <a:pt x="3842" y="853"/>
                    <a:pt x="3974" y="874"/>
                  </a:cubicBezTo>
                  <a:cubicBezTo>
                    <a:pt x="5333" y="1089"/>
                    <a:pt x="6539" y="2182"/>
                    <a:pt x="6927" y="3510"/>
                  </a:cubicBezTo>
                  <a:cubicBezTo>
                    <a:pt x="6426" y="3244"/>
                    <a:pt x="5926" y="2979"/>
                    <a:pt x="5435" y="2733"/>
                  </a:cubicBezTo>
                  <a:cubicBezTo>
                    <a:pt x="5057" y="2540"/>
                    <a:pt x="4618" y="2325"/>
                    <a:pt x="4158" y="2192"/>
                  </a:cubicBezTo>
                  <a:cubicBezTo>
                    <a:pt x="3783" y="2079"/>
                    <a:pt x="3409" y="2022"/>
                    <a:pt x="3046" y="2022"/>
                  </a:cubicBezTo>
                  <a:cubicBezTo>
                    <a:pt x="2757" y="2022"/>
                    <a:pt x="2475" y="2058"/>
                    <a:pt x="2207" y="2131"/>
                  </a:cubicBezTo>
                  <a:cubicBezTo>
                    <a:pt x="2166" y="2141"/>
                    <a:pt x="2135" y="2152"/>
                    <a:pt x="2094" y="2161"/>
                  </a:cubicBezTo>
                  <a:cubicBezTo>
                    <a:pt x="2135" y="1702"/>
                    <a:pt x="2330" y="1303"/>
                    <a:pt x="2646" y="1078"/>
                  </a:cubicBezTo>
                  <a:cubicBezTo>
                    <a:pt x="2911" y="893"/>
                    <a:pt x="3233" y="836"/>
                    <a:pt x="3529" y="836"/>
                  </a:cubicBezTo>
                  <a:close/>
                  <a:moveTo>
                    <a:pt x="3711" y="232"/>
                  </a:moveTo>
                  <a:cubicBezTo>
                    <a:pt x="3980" y="232"/>
                    <a:pt x="4269" y="265"/>
                    <a:pt x="4577" y="333"/>
                  </a:cubicBezTo>
                  <a:cubicBezTo>
                    <a:pt x="5721" y="599"/>
                    <a:pt x="6753" y="1262"/>
                    <a:pt x="7417" y="2161"/>
                  </a:cubicBezTo>
                  <a:cubicBezTo>
                    <a:pt x="7867" y="2765"/>
                    <a:pt x="8153" y="3500"/>
                    <a:pt x="8224" y="4236"/>
                  </a:cubicBezTo>
                  <a:cubicBezTo>
                    <a:pt x="7877" y="4031"/>
                    <a:pt x="7540" y="3847"/>
                    <a:pt x="7202" y="3664"/>
                  </a:cubicBezTo>
                  <a:cubicBezTo>
                    <a:pt x="6855" y="2131"/>
                    <a:pt x="5547" y="895"/>
                    <a:pt x="4005" y="649"/>
                  </a:cubicBezTo>
                  <a:cubicBezTo>
                    <a:pt x="3865" y="626"/>
                    <a:pt x="3705" y="609"/>
                    <a:pt x="3536" y="609"/>
                  </a:cubicBezTo>
                  <a:cubicBezTo>
                    <a:pt x="3199" y="609"/>
                    <a:pt x="2827" y="677"/>
                    <a:pt x="2513" y="895"/>
                  </a:cubicBezTo>
                  <a:cubicBezTo>
                    <a:pt x="2115" y="1171"/>
                    <a:pt x="1880" y="1671"/>
                    <a:pt x="1869" y="2243"/>
                  </a:cubicBezTo>
                  <a:cubicBezTo>
                    <a:pt x="1563" y="2366"/>
                    <a:pt x="1287" y="2529"/>
                    <a:pt x="1042" y="2733"/>
                  </a:cubicBezTo>
                  <a:cubicBezTo>
                    <a:pt x="1236" y="1712"/>
                    <a:pt x="1880" y="629"/>
                    <a:pt x="2993" y="322"/>
                  </a:cubicBezTo>
                  <a:cubicBezTo>
                    <a:pt x="3213" y="262"/>
                    <a:pt x="3453" y="232"/>
                    <a:pt x="3711" y="232"/>
                  </a:cubicBezTo>
                  <a:close/>
                  <a:moveTo>
                    <a:pt x="3056" y="2253"/>
                  </a:moveTo>
                  <a:cubicBezTo>
                    <a:pt x="3395" y="2253"/>
                    <a:pt x="3742" y="2305"/>
                    <a:pt x="4087" y="2407"/>
                  </a:cubicBezTo>
                  <a:cubicBezTo>
                    <a:pt x="4536" y="2540"/>
                    <a:pt x="4965" y="2754"/>
                    <a:pt x="5333" y="2938"/>
                  </a:cubicBezTo>
                  <a:cubicBezTo>
                    <a:pt x="5885" y="3214"/>
                    <a:pt x="6446" y="3510"/>
                    <a:pt x="6998" y="3816"/>
                  </a:cubicBezTo>
                  <a:cubicBezTo>
                    <a:pt x="7009" y="3827"/>
                    <a:pt x="7009" y="3847"/>
                    <a:pt x="7009" y="3857"/>
                  </a:cubicBezTo>
                  <a:cubicBezTo>
                    <a:pt x="7080" y="4266"/>
                    <a:pt x="7070" y="4603"/>
                    <a:pt x="6978" y="4899"/>
                  </a:cubicBezTo>
                  <a:cubicBezTo>
                    <a:pt x="6855" y="5308"/>
                    <a:pt x="6548" y="5655"/>
                    <a:pt x="6273" y="5932"/>
                  </a:cubicBezTo>
                  <a:cubicBezTo>
                    <a:pt x="6089" y="6115"/>
                    <a:pt x="5854" y="6340"/>
                    <a:pt x="5588" y="6504"/>
                  </a:cubicBezTo>
                  <a:cubicBezTo>
                    <a:pt x="5476" y="6575"/>
                    <a:pt x="5363" y="6636"/>
                    <a:pt x="5251" y="6688"/>
                  </a:cubicBezTo>
                  <a:cubicBezTo>
                    <a:pt x="4332" y="5932"/>
                    <a:pt x="3535" y="5083"/>
                    <a:pt x="2871" y="4174"/>
                  </a:cubicBezTo>
                  <a:cubicBezTo>
                    <a:pt x="2554" y="3725"/>
                    <a:pt x="2207" y="3194"/>
                    <a:pt x="2115" y="2590"/>
                  </a:cubicBezTo>
                  <a:cubicBezTo>
                    <a:pt x="2105" y="2529"/>
                    <a:pt x="2094" y="2468"/>
                    <a:pt x="2094" y="2407"/>
                  </a:cubicBezTo>
                  <a:cubicBezTo>
                    <a:pt x="2146" y="2386"/>
                    <a:pt x="2207" y="2366"/>
                    <a:pt x="2258" y="2356"/>
                  </a:cubicBezTo>
                  <a:cubicBezTo>
                    <a:pt x="2514" y="2287"/>
                    <a:pt x="2782" y="2253"/>
                    <a:pt x="3056" y="2253"/>
                  </a:cubicBezTo>
                  <a:close/>
                  <a:moveTo>
                    <a:pt x="1869" y="2488"/>
                  </a:moveTo>
                  <a:cubicBezTo>
                    <a:pt x="1880" y="2540"/>
                    <a:pt x="1880" y="2581"/>
                    <a:pt x="1890" y="2631"/>
                  </a:cubicBezTo>
                  <a:cubicBezTo>
                    <a:pt x="1992" y="3275"/>
                    <a:pt x="2350" y="3837"/>
                    <a:pt x="2687" y="4307"/>
                  </a:cubicBezTo>
                  <a:cubicBezTo>
                    <a:pt x="3341" y="5196"/>
                    <a:pt x="4117" y="6034"/>
                    <a:pt x="5006" y="6779"/>
                  </a:cubicBezTo>
                  <a:cubicBezTo>
                    <a:pt x="4738" y="6863"/>
                    <a:pt x="4455" y="6904"/>
                    <a:pt x="4169" y="6904"/>
                  </a:cubicBezTo>
                  <a:cubicBezTo>
                    <a:pt x="3476" y="6904"/>
                    <a:pt x="2770" y="6663"/>
                    <a:pt x="2227" y="6207"/>
                  </a:cubicBezTo>
                  <a:cubicBezTo>
                    <a:pt x="1369" y="5502"/>
                    <a:pt x="909" y="4307"/>
                    <a:pt x="1001" y="3091"/>
                  </a:cubicBezTo>
                  <a:cubicBezTo>
                    <a:pt x="1236" y="2836"/>
                    <a:pt x="1533" y="2631"/>
                    <a:pt x="1869" y="2488"/>
                  </a:cubicBezTo>
                  <a:close/>
                  <a:moveTo>
                    <a:pt x="7254" y="3950"/>
                  </a:moveTo>
                  <a:cubicBezTo>
                    <a:pt x="7581" y="4134"/>
                    <a:pt x="7908" y="4317"/>
                    <a:pt x="8244" y="4511"/>
                  </a:cubicBezTo>
                  <a:cubicBezTo>
                    <a:pt x="8265" y="4808"/>
                    <a:pt x="8235" y="5114"/>
                    <a:pt x="8183" y="5410"/>
                  </a:cubicBezTo>
                  <a:cubicBezTo>
                    <a:pt x="7999" y="6340"/>
                    <a:pt x="7427" y="7188"/>
                    <a:pt x="6661" y="7709"/>
                  </a:cubicBezTo>
                  <a:cubicBezTo>
                    <a:pt x="6242" y="7444"/>
                    <a:pt x="5833" y="7147"/>
                    <a:pt x="5445" y="6840"/>
                  </a:cubicBezTo>
                  <a:cubicBezTo>
                    <a:pt x="5537" y="6800"/>
                    <a:pt x="5619" y="6749"/>
                    <a:pt x="5711" y="6697"/>
                  </a:cubicBezTo>
                  <a:cubicBezTo>
                    <a:pt x="5997" y="6513"/>
                    <a:pt x="6242" y="6279"/>
                    <a:pt x="6436" y="6095"/>
                  </a:cubicBezTo>
                  <a:cubicBezTo>
                    <a:pt x="6732" y="5789"/>
                    <a:pt x="7059" y="5421"/>
                    <a:pt x="7202" y="4971"/>
                  </a:cubicBezTo>
                  <a:cubicBezTo>
                    <a:pt x="7295" y="4675"/>
                    <a:pt x="7315" y="4338"/>
                    <a:pt x="7254" y="3950"/>
                  </a:cubicBezTo>
                  <a:close/>
                  <a:moveTo>
                    <a:pt x="756" y="3398"/>
                  </a:moveTo>
                  <a:cubicBezTo>
                    <a:pt x="756" y="4572"/>
                    <a:pt x="1247" y="5686"/>
                    <a:pt x="2084" y="6391"/>
                  </a:cubicBezTo>
                  <a:cubicBezTo>
                    <a:pt x="2668" y="6872"/>
                    <a:pt x="3423" y="7127"/>
                    <a:pt x="4163" y="7127"/>
                  </a:cubicBezTo>
                  <a:cubicBezTo>
                    <a:pt x="4523" y="7127"/>
                    <a:pt x="4879" y="7066"/>
                    <a:pt x="5211" y="6943"/>
                  </a:cubicBezTo>
                  <a:cubicBezTo>
                    <a:pt x="5599" y="7260"/>
                    <a:pt x="6017" y="7566"/>
                    <a:pt x="6446" y="7842"/>
                  </a:cubicBezTo>
                  <a:cubicBezTo>
                    <a:pt x="6355" y="7903"/>
                    <a:pt x="6253" y="7954"/>
                    <a:pt x="6140" y="7995"/>
                  </a:cubicBezTo>
                  <a:cubicBezTo>
                    <a:pt x="5686" y="8197"/>
                    <a:pt x="5172" y="8299"/>
                    <a:pt x="4634" y="8299"/>
                  </a:cubicBezTo>
                  <a:cubicBezTo>
                    <a:pt x="4082" y="8299"/>
                    <a:pt x="3506" y="8192"/>
                    <a:pt x="2942" y="7975"/>
                  </a:cubicBezTo>
                  <a:cubicBezTo>
                    <a:pt x="1941" y="7587"/>
                    <a:pt x="1144" y="6933"/>
                    <a:pt x="715" y="6136"/>
                  </a:cubicBezTo>
                  <a:cubicBezTo>
                    <a:pt x="388" y="5523"/>
                    <a:pt x="296" y="4808"/>
                    <a:pt x="439" y="4174"/>
                  </a:cubicBezTo>
                  <a:cubicBezTo>
                    <a:pt x="500" y="3898"/>
                    <a:pt x="603" y="3632"/>
                    <a:pt x="756" y="3398"/>
                  </a:cubicBezTo>
                  <a:close/>
                  <a:moveTo>
                    <a:pt x="3692" y="1"/>
                  </a:moveTo>
                  <a:cubicBezTo>
                    <a:pt x="3421" y="1"/>
                    <a:pt x="3168" y="34"/>
                    <a:pt x="2932" y="98"/>
                  </a:cubicBezTo>
                  <a:cubicBezTo>
                    <a:pt x="1635" y="465"/>
                    <a:pt x="920" y="1784"/>
                    <a:pt x="786" y="2928"/>
                  </a:cubicBezTo>
                  <a:lnTo>
                    <a:pt x="786" y="2958"/>
                  </a:lnTo>
                  <a:cubicBezTo>
                    <a:pt x="777" y="2969"/>
                    <a:pt x="777" y="2979"/>
                    <a:pt x="777" y="2989"/>
                  </a:cubicBezTo>
                  <a:cubicBezTo>
                    <a:pt x="705" y="3081"/>
                    <a:pt x="643" y="3163"/>
                    <a:pt x="593" y="3244"/>
                  </a:cubicBezTo>
                  <a:cubicBezTo>
                    <a:pt x="30" y="4062"/>
                    <a:pt x="0" y="5267"/>
                    <a:pt x="521" y="6238"/>
                  </a:cubicBezTo>
                  <a:cubicBezTo>
                    <a:pt x="970" y="7096"/>
                    <a:pt x="1798" y="7780"/>
                    <a:pt x="2861" y="8189"/>
                  </a:cubicBezTo>
                  <a:cubicBezTo>
                    <a:pt x="3450" y="8416"/>
                    <a:pt x="4057" y="8529"/>
                    <a:pt x="4639" y="8529"/>
                  </a:cubicBezTo>
                  <a:cubicBezTo>
                    <a:pt x="5208" y="8529"/>
                    <a:pt x="5752" y="8421"/>
                    <a:pt x="6232" y="8209"/>
                  </a:cubicBezTo>
                  <a:cubicBezTo>
                    <a:pt x="6385" y="8148"/>
                    <a:pt x="6528" y="8066"/>
                    <a:pt x="6661" y="7985"/>
                  </a:cubicBezTo>
                  <a:cubicBezTo>
                    <a:pt x="7479" y="8506"/>
                    <a:pt x="8367" y="8965"/>
                    <a:pt x="9307" y="9354"/>
                  </a:cubicBezTo>
                  <a:cubicBezTo>
                    <a:pt x="9318" y="9358"/>
                    <a:pt x="9329" y="9360"/>
                    <a:pt x="9341" y="9360"/>
                  </a:cubicBezTo>
                  <a:cubicBezTo>
                    <a:pt x="9386" y="9360"/>
                    <a:pt x="9434" y="9331"/>
                    <a:pt x="9450" y="9283"/>
                  </a:cubicBezTo>
                  <a:cubicBezTo>
                    <a:pt x="9481" y="9231"/>
                    <a:pt x="9450" y="9160"/>
                    <a:pt x="9389" y="9140"/>
                  </a:cubicBezTo>
                  <a:cubicBezTo>
                    <a:pt x="8500" y="8772"/>
                    <a:pt x="7652" y="8332"/>
                    <a:pt x="6866" y="7842"/>
                  </a:cubicBezTo>
                  <a:cubicBezTo>
                    <a:pt x="7642" y="7290"/>
                    <a:pt x="8203" y="6402"/>
                    <a:pt x="8408" y="5451"/>
                  </a:cubicBezTo>
                  <a:cubicBezTo>
                    <a:pt x="8459" y="5185"/>
                    <a:pt x="8480" y="4920"/>
                    <a:pt x="8480" y="4654"/>
                  </a:cubicBezTo>
                  <a:cubicBezTo>
                    <a:pt x="9256" y="5104"/>
                    <a:pt x="10053" y="5594"/>
                    <a:pt x="10860" y="6125"/>
                  </a:cubicBezTo>
                  <a:cubicBezTo>
                    <a:pt x="10879" y="6140"/>
                    <a:pt x="10900" y="6147"/>
                    <a:pt x="10922" y="6147"/>
                  </a:cubicBezTo>
                  <a:cubicBezTo>
                    <a:pt x="10959" y="6147"/>
                    <a:pt x="10997" y="6127"/>
                    <a:pt x="11023" y="6095"/>
                  </a:cubicBezTo>
                  <a:cubicBezTo>
                    <a:pt x="11023" y="6084"/>
                    <a:pt x="11034" y="6075"/>
                    <a:pt x="11034" y="6054"/>
                  </a:cubicBezTo>
                  <a:cubicBezTo>
                    <a:pt x="11044" y="6013"/>
                    <a:pt x="11034" y="5962"/>
                    <a:pt x="10993" y="5941"/>
                  </a:cubicBezTo>
                  <a:cubicBezTo>
                    <a:pt x="10135" y="5380"/>
                    <a:pt x="9286" y="4849"/>
                    <a:pt x="8469" y="4379"/>
                  </a:cubicBezTo>
                  <a:cubicBezTo>
                    <a:pt x="8418" y="3541"/>
                    <a:pt x="8112" y="2713"/>
                    <a:pt x="7601" y="2018"/>
                  </a:cubicBezTo>
                  <a:cubicBezTo>
                    <a:pt x="6906" y="1078"/>
                    <a:pt x="5823" y="384"/>
                    <a:pt x="4628" y="118"/>
                  </a:cubicBezTo>
                  <a:cubicBezTo>
                    <a:pt x="4295" y="39"/>
                    <a:pt x="3983" y="1"/>
                    <a:pt x="3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5"/>
            <p:cNvSpPr/>
            <p:nvPr/>
          </p:nvSpPr>
          <p:spPr>
            <a:xfrm>
              <a:off x="2336075" y="2061788"/>
              <a:ext cx="46500" cy="49300"/>
            </a:xfrm>
            <a:custGeom>
              <a:avLst/>
              <a:gdLst/>
              <a:ahLst/>
              <a:cxnLst/>
              <a:rect l="l" t="t" r="r" b="b"/>
              <a:pathLst>
                <a:path w="1860" h="1972" extrusionOk="0">
                  <a:moveTo>
                    <a:pt x="795" y="1"/>
                  </a:moveTo>
                  <a:cubicBezTo>
                    <a:pt x="700" y="1"/>
                    <a:pt x="607" y="19"/>
                    <a:pt x="521" y="61"/>
                  </a:cubicBezTo>
                  <a:cubicBezTo>
                    <a:pt x="337" y="133"/>
                    <a:pt x="204" y="296"/>
                    <a:pt x="123" y="480"/>
                  </a:cubicBezTo>
                  <a:cubicBezTo>
                    <a:pt x="41" y="633"/>
                    <a:pt x="0" y="817"/>
                    <a:pt x="10" y="991"/>
                  </a:cubicBezTo>
                  <a:cubicBezTo>
                    <a:pt x="20" y="1256"/>
                    <a:pt x="153" y="1502"/>
                    <a:pt x="357" y="1675"/>
                  </a:cubicBezTo>
                  <a:cubicBezTo>
                    <a:pt x="562" y="1849"/>
                    <a:pt x="817" y="1941"/>
                    <a:pt x="1083" y="1961"/>
                  </a:cubicBezTo>
                  <a:lnTo>
                    <a:pt x="1093" y="1972"/>
                  </a:lnTo>
                  <a:cubicBezTo>
                    <a:pt x="1349" y="1543"/>
                    <a:pt x="1604" y="1103"/>
                    <a:pt x="1859" y="674"/>
                  </a:cubicBezTo>
                  <a:cubicBezTo>
                    <a:pt x="1757" y="510"/>
                    <a:pt x="1614" y="367"/>
                    <a:pt x="1451" y="245"/>
                  </a:cubicBezTo>
                  <a:cubicBezTo>
                    <a:pt x="1263" y="108"/>
                    <a:pt x="1024" y="1"/>
                    <a:pt x="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5"/>
            <p:cNvSpPr/>
            <p:nvPr/>
          </p:nvSpPr>
          <p:spPr>
            <a:xfrm>
              <a:off x="2359800" y="2073438"/>
              <a:ext cx="156350" cy="137000"/>
            </a:xfrm>
            <a:custGeom>
              <a:avLst/>
              <a:gdLst/>
              <a:ahLst/>
              <a:cxnLst/>
              <a:rect l="l" t="t" r="r" b="b"/>
              <a:pathLst>
                <a:path w="6254" h="5480" extrusionOk="0">
                  <a:moveTo>
                    <a:pt x="1116" y="1"/>
                  </a:moveTo>
                  <a:cubicBezTo>
                    <a:pt x="1109" y="1"/>
                    <a:pt x="1102" y="2"/>
                    <a:pt x="1094" y="3"/>
                  </a:cubicBezTo>
                  <a:cubicBezTo>
                    <a:pt x="1033" y="3"/>
                    <a:pt x="1002" y="55"/>
                    <a:pt x="982" y="96"/>
                  </a:cubicBezTo>
                  <a:cubicBezTo>
                    <a:pt x="951" y="137"/>
                    <a:pt x="931" y="177"/>
                    <a:pt x="910" y="208"/>
                  </a:cubicBezTo>
                  <a:cubicBezTo>
                    <a:pt x="655" y="637"/>
                    <a:pt x="400" y="1077"/>
                    <a:pt x="144" y="1506"/>
                  </a:cubicBezTo>
                  <a:lnTo>
                    <a:pt x="82" y="1597"/>
                  </a:lnTo>
                  <a:cubicBezTo>
                    <a:pt x="42" y="1669"/>
                    <a:pt x="1" y="1740"/>
                    <a:pt x="11" y="1822"/>
                  </a:cubicBezTo>
                  <a:cubicBezTo>
                    <a:pt x="21" y="1904"/>
                    <a:pt x="93" y="1965"/>
                    <a:pt x="164" y="2016"/>
                  </a:cubicBezTo>
                  <a:cubicBezTo>
                    <a:pt x="543" y="2333"/>
                    <a:pt x="951" y="2609"/>
                    <a:pt x="1339" y="2905"/>
                  </a:cubicBezTo>
                  <a:cubicBezTo>
                    <a:pt x="2504" y="3783"/>
                    <a:pt x="3689" y="4642"/>
                    <a:pt x="4884" y="5479"/>
                  </a:cubicBezTo>
                  <a:cubicBezTo>
                    <a:pt x="5354" y="4846"/>
                    <a:pt x="5804" y="4203"/>
                    <a:pt x="6223" y="3538"/>
                  </a:cubicBezTo>
                  <a:lnTo>
                    <a:pt x="6253" y="3477"/>
                  </a:lnTo>
                  <a:cubicBezTo>
                    <a:pt x="4609" y="2282"/>
                    <a:pt x="2923" y="1138"/>
                    <a:pt x="1206" y="34"/>
                  </a:cubicBezTo>
                  <a:cubicBezTo>
                    <a:pt x="1181" y="18"/>
                    <a:pt x="1149" y="1"/>
                    <a:pt x="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5"/>
            <p:cNvSpPr/>
            <p:nvPr/>
          </p:nvSpPr>
          <p:spPr>
            <a:xfrm>
              <a:off x="2295200" y="2143513"/>
              <a:ext cx="46500" cy="49300"/>
            </a:xfrm>
            <a:custGeom>
              <a:avLst/>
              <a:gdLst/>
              <a:ahLst/>
              <a:cxnLst/>
              <a:rect l="l" t="t" r="r" b="b"/>
              <a:pathLst>
                <a:path w="1860" h="1972" extrusionOk="0">
                  <a:moveTo>
                    <a:pt x="799" y="1"/>
                  </a:moveTo>
                  <a:cubicBezTo>
                    <a:pt x="705" y="1"/>
                    <a:pt x="611" y="19"/>
                    <a:pt x="521" y="61"/>
                  </a:cubicBezTo>
                  <a:cubicBezTo>
                    <a:pt x="337" y="133"/>
                    <a:pt x="215" y="296"/>
                    <a:pt x="123" y="480"/>
                  </a:cubicBezTo>
                  <a:cubicBezTo>
                    <a:pt x="51" y="633"/>
                    <a:pt x="0" y="817"/>
                    <a:pt x="10" y="991"/>
                  </a:cubicBezTo>
                  <a:cubicBezTo>
                    <a:pt x="21" y="1257"/>
                    <a:pt x="164" y="1502"/>
                    <a:pt x="358" y="1675"/>
                  </a:cubicBezTo>
                  <a:cubicBezTo>
                    <a:pt x="562" y="1849"/>
                    <a:pt x="828" y="1941"/>
                    <a:pt x="1083" y="1961"/>
                  </a:cubicBezTo>
                  <a:lnTo>
                    <a:pt x="1093" y="1972"/>
                  </a:lnTo>
                  <a:cubicBezTo>
                    <a:pt x="1349" y="1543"/>
                    <a:pt x="1604" y="1103"/>
                    <a:pt x="1860" y="674"/>
                  </a:cubicBezTo>
                  <a:cubicBezTo>
                    <a:pt x="1758" y="511"/>
                    <a:pt x="1615" y="367"/>
                    <a:pt x="1451" y="245"/>
                  </a:cubicBezTo>
                  <a:cubicBezTo>
                    <a:pt x="1263" y="108"/>
                    <a:pt x="1029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5"/>
            <p:cNvSpPr/>
            <p:nvPr/>
          </p:nvSpPr>
          <p:spPr>
            <a:xfrm>
              <a:off x="2481900" y="2160338"/>
              <a:ext cx="44200" cy="57000"/>
            </a:xfrm>
            <a:custGeom>
              <a:avLst/>
              <a:gdLst/>
              <a:ahLst/>
              <a:cxnLst/>
              <a:rect l="l" t="t" r="r" b="b"/>
              <a:pathLst>
                <a:path w="1768" h="2280" extrusionOk="0">
                  <a:moveTo>
                    <a:pt x="1369" y="1"/>
                  </a:moveTo>
                  <a:lnTo>
                    <a:pt x="1339" y="62"/>
                  </a:lnTo>
                  <a:cubicBezTo>
                    <a:pt x="920" y="727"/>
                    <a:pt x="470" y="1370"/>
                    <a:pt x="0" y="2003"/>
                  </a:cubicBezTo>
                  <a:cubicBezTo>
                    <a:pt x="143" y="2096"/>
                    <a:pt x="276" y="2187"/>
                    <a:pt x="419" y="2280"/>
                  </a:cubicBezTo>
                  <a:cubicBezTo>
                    <a:pt x="899" y="1667"/>
                    <a:pt x="1349" y="1013"/>
                    <a:pt x="1748" y="328"/>
                  </a:cubicBezTo>
                  <a:lnTo>
                    <a:pt x="1768" y="298"/>
                  </a:lnTo>
                  <a:cubicBezTo>
                    <a:pt x="1635" y="195"/>
                    <a:pt x="1502" y="103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5"/>
            <p:cNvSpPr/>
            <p:nvPr/>
          </p:nvSpPr>
          <p:spPr>
            <a:xfrm>
              <a:off x="2492375" y="2167763"/>
              <a:ext cx="44975" cy="56475"/>
            </a:xfrm>
            <a:custGeom>
              <a:avLst/>
              <a:gdLst/>
              <a:ahLst/>
              <a:cxnLst/>
              <a:rect l="l" t="t" r="r" b="b"/>
              <a:pathLst>
                <a:path w="1799" h="2259" extrusionOk="0">
                  <a:moveTo>
                    <a:pt x="1349" y="1"/>
                  </a:moveTo>
                  <a:lnTo>
                    <a:pt x="1329" y="31"/>
                  </a:lnTo>
                  <a:cubicBezTo>
                    <a:pt x="930" y="716"/>
                    <a:pt x="480" y="1370"/>
                    <a:pt x="0" y="1983"/>
                  </a:cubicBezTo>
                  <a:lnTo>
                    <a:pt x="0" y="1992"/>
                  </a:lnTo>
                  <a:cubicBezTo>
                    <a:pt x="123" y="2074"/>
                    <a:pt x="255" y="2167"/>
                    <a:pt x="378" y="2258"/>
                  </a:cubicBezTo>
                  <a:lnTo>
                    <a:pt x="389" y="2238"/>
                  </a:lnTo>
                  <a:cubicBezTo>
                    <a:pt x="909" y="1656"/>
                    <a:pt x="1379" y="1032"/>
                    <a:pt x="1778" y="358"/>
                  </a:cubicBezTo>
                  <a:lnTo>
                    <a:pt x="1798" y="328"/>
                  </a:lnTo>
                  <a:cubicBezTo>
                    <a:pt x="1655" y="215"/>
                    <a:pt x="1502" y="113"/>
                    <a:pt x="1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5"/>
            <p:cNvSpPr/>
            <p:nvPr/>
          </p:nvSpPr>
          <p:spPr>
            <a:xfrm>
              <a:off x="2501800" y="2175938"/>
              <a:ext cx="53425" cy="60675"/>
            </a:xfrm>
            <a:custGeom>
              <a:avLst/>
              <a:gdLst/>
              <a:ahLst/>
              <a:cxnLst/>
              <a:rect l="l" t="t" r="r" b="b"/>
              <a:pathLst>
                <a:path w="2137" h="2427" extrusionOk="0">
                  <a:moveTo>
                    <a:pt x="1421" y="1"/>
                  </a:moveTo>
                  <a:lnTo>
                    <a:pt x="1401" y="31"/>
                  </a:lnTo>
                  <a:cubicBezTo>
                    <a:pt x="1002" y="705"/>
                    <a:pt x="532" y="1329"/>
                    <a:pt x="12" y="1911"/>
                  </a:cubicBezTo>
                  <a:lnTo>
                    <a:pt x="1" y="1931"/>
                  </a:lnTo>
                  <a:cubicBezTo>
                    <a:pt x="205" y="2064"/>
                    <a:pt x="400" y="2197"/>
                    <a:pt x="594" y="2330"/>
                  </a:cubicBezTo>
                  <a:cubicBezTo>
                    <a:pt x="645" y="2371"/>
                    <a:pt x="706" y="2412"/>
                    <a:pt x="768" y="2421"/>
                  </a:cubicBezTo>
                  <a:cubicBezTo>
                    <a:pt x="784" y="2425"/>
                    <a:pt x="800" y="2427"/>
                    <a:pt x="817" y="2427"/>
                  </a:cubicBezTo>
                  <a:cubicBezTo>
                    <a:pt x="941" y="2427"/>
                    <a:pt x="1056" y="2328"/>
                    <a:pt x="1156" y="2238"/>
                  </a:cubicBezTo>
                  <a:cubicBezTo>
                    <a:pt x="1533" y="1849"/>
                    <a:pt x="1851" y="1400"/>
                    <a:pt x="2075" y="900"/>
                  </a:cubicBezTo>
                  <a:cubicBezTo>
                    <a:pt x="2106" y="848"/>
                    <a:pt x="2126" y="787"/>
                    <a:pt x="2137" y="726"/>
                  </a:cubicBezTo>
                  <a:cubicBezTo>
                    <a:pt x="2137" y="552"/>
                    <a:pt x="1994" y="419"/>
                    <a:pt x="1860" y="327"/>
                  </a:cubicBezTo>
                  <a:cubicBezTo>
                    <a:pt x="1717" y="215"/>
                    <a:pt x="1574" y="113"/>
                    <a:pt x="1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5"/>
            <p:cNvSpPr/>
            <p:nvPr/>
          </p:nvSpPr>
          <p:spPr>
            <a:xfrm>
              <a:off x="2318950" y="2155188"/>
              <a:ext cx="156600" cy="136975"/>
            </a:xfrm>
            <a:custGeom>
              <a:avLst/>
              <a:gdLst/>
              <a:ahLst/>
              <a:cxnLst/>
              <a:rect l="l" t="t" r="r" b="b"/>
              <a:pathLst>
                <a:path w="6264" h="5479" extrusionOk="0">
                  <a:moveTo>
                    <a:pt x="1115" y="0"/>
                  </a:moveTo>
                  <a:cubicBezTo>
                    <a:pt x="1108" y="0"/>
                    <a:pt x="1101" y="1"/>
                    <a:pt x="1094" y="3"/>
                  </a:cubicBezTo>
                  <a:cubicBezTo>
                    <a:pt x="1042" y="3"/>
                    <a:pt x="1001" y="54"/>
                    <a:pt x="981" y="95"/>
                  </a:cubicBezTo>
                  <a:cubicBezTo>
                    <a:pt x="960" y="136"/>
                    <a:pt x="940" y="177"/>
                    <a:pt x="910" y="207"/>
                  </a:cubicBezTo>
                  <a:cubicBezTo>
                    <a:pt x="654" y="636"/>
                    <a:pt x="399" y="1076"/>
                    <a:pt x="143" y="1505"/>
                  </a:cubicBezTo>
                  <a:lnTo>
                    <a:pt x="82" y="1596"/>
                  </a:lnTo>
                  <a:cubicBezTo>
                    <a:pt x="41" y="1668"/>
                    <a:pt x="0" y="1739"/>
                    <a:pt x="11" y="1821"/>
                  </a:cubicBezTo>
                  <a:cubicBezTo>
                    <a:pt x="31" y="1903"/>
                    <a:pt x="102" y="1964"/>
                    <a:pt x="164" y="2025"/>
                  </a:cubicBezTo>
                  <a:cubicBezTo>
                    <a:pt x="542" y="2332"/>
                    <a:pt x="951" y="2608"/>
                    <a:pt x="1339" y="2904"/>
                  </a:cubicBezTo>
                  <a:cubicBezTo>
                    <a:pt x="2513" y="3773"/>
                    <a:pt x="3698" y="4641"/>
                    <a:pt x="4894" y="5479"/>
                  </a:cubicBezTo>
                  <a:cubicBezTo>
                    <a:pt x="5353" y="4845"/>
                    <a:pt x="5803" y="4202"/>
                    <a:pt x="6222" y="3537"/>
                  </a:cubicBezTo>
                  <a:lnTo>
                    <a:pt x="6263" y="3487"/>
                  </a:lnTo>
                  <a:cubicBezTo>
                    <a:pt x="4608" y="2281"/>
                    <a:pt x="2922" y="1137"/>
                    <a:pt x="1206" y="34"/>
                  </a:cubicBezTo>
                  <a:cubicBezTo>
                    <a:pt x="1181" y="17"/>
                    <a:pt x="1149" y="0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5"/>
            <p:cNvSpPr/>
            <p:nvPr/>
          </p:nvSpPr>
          <p:spPr>
            <a:xfrm>
              <a:off x="2441300" y="2242338"/>
              <a:ext cx="44200" cy="56975"/>
            </a:xfrm>
            <a:custGeom>
              <a:avLst/>
              <a:gdLst/>
              <a:ahLst/>
              <a:cxnLst/>
              <a:rect l="l" t="t" r="r" b="b"/>
              <a:pathLst>
                <a:path w="1768" h="2279" extrusionOk="0">
                  <a:moveTo>
                    <a:pt x="1369" y="1"/>
                  </a:moveTo>
                  <a:lnTo>
                    <a:pt x="1328" y="51"/>
                  </a:lnTo>
                  <a:cubicBezTo>
                    <a:pt x="909" y="716"/>
                    <a:pt x="459" y="1359"/>
                    <a:pt x="0" y="1993"/>
                  </a:cubicBezTo>
                  <a:cubicBezTo>
                    <a:pt x="133" y="2085"/>
                    <a:pt x="276" y="2187"/>
                    <a:pt x="409" y="2279"/>
                  </a:cubicBezTo>
                  <a:cubicBezTo>
                    <a:pt x="899" y="1656"/>
                    <a:pt x="1338" y="1002"/>
                    <a:pt x="1737" y="317"/>
                  </a:cubicBezTo>
                  <a:lnTo>
                    <a:pt x="1767" y="287"/>
                  </a:lnTo>
                  <a:cubicBezTo>
                    <a:pt x="1635" y="185"/>
                    <a:pt x="1502" y="92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5"/>
            <p:cNvSpPr/>
            <p:nvPr/>
          </p:nvSpPr>
          <p:spPr>
            <a:xfrm>
              <a:off x="2460950" y="2257663"/>
              <a:ext cx="53650" cy="60675"/>
            </a:xfrm>
            <a:custGeom>
              <a:avLst/>
              <a:gdLst/>
              <a:ahLst/>
              <a:cxnLst/>
              <a:rect l="l" t="t" r="r" b="b"/>
              <a:pathLst>
                <a:path w="2146" h="2427" extrusionOk="0">
                  <a:moveTo>
                    <a:pt x="1431" y="1"/>
                  </a:moveTo>
                  <a:lnTo>
                    <a:pt x="1410" y="31"/>
                  </a:lnTo>
                  <a:cubicBezTo>
                    <a:pt x="1002" y="705"/>
                    <a:pt x="532" y="1339"/>
                    <a:pt x="11" y="1921"/>
                  </a:cubicBezTo>
                  <a:lnTo>
                    <a:pt x="0" y="1931"/>
                  </a:lnTo>
                  <a:cubicBezTo>
                    <a:pt x="205" y="2064"/>
                    <a:pt x="399" y="2197"/>
                    <a:pt x="593" y="2340"/>
                  </a:cubicBezTo>
                  <a:cubicBezTo>
                    <a:pt x="654" y="2371"/>
                    <a:pt x="706" y="2412"/>
                    <a:pt x="767" y="2422"/>
                  </a:cubicBezTo>
                  <a:cubicBezTo>
                    <a:pt x="785" y="2425"/>
                    <a:pt x="802" y="2427"/>
                    <a:pt x="819" y="2427"/>
                  </a:cubicBezTo>
                  <a:cubicBezTo>
                    <a:pt x="950" y="2427"/>
                    <a:pt x="1065" y="2328"/>
                    <a:pt x="1155" y="2238"/>
                  </a:cubicBezTo>
                  <a:cubicBezTo>
                    <a:pt x="1533" y="1850"/>
                    <a:pt x="1850" y="1400"/>
                    <a:pt x="2075" y="900"/>
                  </a:cubicBezTo>
                  <a:cubicBezTo>
                    <a:pt x="2105" y="848"/>
                    <a:pt x="2136" y="787"/>
                    <a:pt x="2136" y="726"/>
                  </a:cubicBezTo>
                  <a:cubicBezTo>
                    <a:pt x="2146" y="552"/>
                    <a:pt x="1993" y="419"/>
                    <a:pt x="1860" y="328"/>
                  </a:cubicBezTo>
                  <a:cubicBezTo>
                    <a:pt x="1717" y="215"/>
                    <a:pt x="1574" y="113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5"/>
            <p:cNvSpPr/>
            <p:nvPr/>
          </p:nvSpPr>
          <p:spPr>
            <a:xfrm>
              <a:off x="2451500" y="2249488"/>
              <a:ext cx="45225" cy="56475"/>
            </a:xfrm>
            <a:custGeom>
              <a:avLst/>
              <a:gdLst/>
              <a:ahLst/>
              <a:cxnLst/>
              <a:rect l="l" t="t" r="r" b="b"/>
              <a:pathLst>
                <a:path w="1809" h="2259" extrusionOk="0">
                  <a:moveTo>
                    <a:pt x="1359" y="1"/>
                  </a:moveTo>
                  <a:lnTo>
                    <a:pt x="1329" y="31"/>
                  </a:lnTo>
                  <a:cubicBezTo>
                    <a:pt x="930" y="716"/>
                    <a:pt x="491" y="1370"/>
                    <a:pt x="1" y="1993"/>
                  </a:cubicBezTo>
                  <a:cubicBezTo>
                    <a:pt x="123" y="2085"/>
                    <a:pt x="256" y="2167"/>
                    <a:pt x="378" y="2258"/>
                  </a:cubicBezTo>
                  <a:lnTo>
                    <a:pt x="389" y="2248"/>
                  </a:lnTo>
                  <a:cubicBezTo>
                    <a:pt x="910" y="1666"/>
                    <a:pt x="1380" y="1032"/>
                    <a:pt x="1788" y="358"/>
                  </a:cubicBezTo>
                  <a:lnTo>
                    <a:pt x="1809" y="328"/>
                  </a:lnTo>
                  <a:cubicBezTo>
                    <a:pt x="1656" y="215"/>
                    <a:pt x="1502" y="113"/>
                    <a:pt x="1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 i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2" name="Google Shape;8152;p29"/>
          <p:cNvSpPr txBox="1">
            <a:spLocks noGrp="1"/>
          </p:cNvSpPr>
          <p:nvPr>
            <p:ph type="ctrTitle"/>
          </p:nvPr>
        </p:nvSpPr>
        <p:spPr>
          <a:xfrm>
            <a:off x="713225" y="1160850"/>
            <a:ext cx="6450900" cy="18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i="1" dirty="0"/>
              <a:t>My Body Tracker </a:t>
            </a:r>
            <a:br>
              <a:rPr lang="en" sz="5000" i="1" dirty="0"/>
            </a:br>
            <a:r>
              <a:rPr lang="en" sz="4500" b="0" dirty="0">
                <a:solidFill>
                  <a:schemeClr val="accent2"/>
                </a:solidFill>
              </a:rPr>
              <a:t>(MBT)</a:t>
            </a:r>
            <a:endParaRPr sz="4500" b="0" dirty="0">
              <a:solidFill>
                <a:schemeClr val="accent2"/>
              </a:solidFill>
            </a:endParaRPr>
          </a:p>
        </p:txBody>
      </p:sp>
      <p:sp>
        <p:nvSpPr>
          <p:cNvPr id="8153" name="Google Shape;8153;p29"/>
          <p:cNvSpPr txBox="1">
            <a:spLocks noGrp="1"/>
          </p:cNvSpPr>
          <p:nvPr>
            <p:ph type="subTitle" idx="1"/>
          </p:nvPr>
        </p:nvSpPr>
        <p:spPr>
          <a:xfrm>
            <a:off x="713225" y="3235425"/>
            <a:ext cx="409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Денис Димитров 10 номер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Деян Нъков 11 номер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Калоян Тодоров 16 номер</a:t>
            </a:r>
            <a:endParaRPr dirty="0"/>
          </a:p>
        </p:txBody>
      </p:sp>
      <p:sp>
        <p:nvSpPr>
          <p:cNvPr id="8154" name="Google Shape;8154;p29"/>
          <p:cNvSpPr/>
          <p:nvPr/>
        </p:nvSpPr>
        <p:spPr>
          <a:xfrm>
            <a:off x="7737800" y="3821618"/>
            <a:ext cx="2053902" cy="2035379"/>
          </a:xfrm>
          <a:custGeom>
            <a:avLst/>
            <a:gdLst/>
            <a:ahLst/>
            <a:cxnLst/>
            <a:rect l="l" t="t" r="r" b="b"/>
            <a:pathLst>
              <a:path w="13466" h="13345" extrusionOk="0">
                <a:moveTo>
                  <a:pt x="6730" y="1257"/>
                </a:moveTo>
                <a:cubicBezTo>
                  <a:pt x="6762" y="1257"/>
                  <a:pt x="6793" y="1258"/>
                  <a:pt x="6825" y="1258"/>
                </a:cubicBezTo>
                <a:cubicBezTo>
                  <a:pt x="9818" y="1309"/>
                  <a:pt x="12199" y="3771"/>
                  <a:pt x="12147" y="6775"/>
                </a:cubicBezTo>
                <a:cubicBezTo>
                  <a:pt x="12097" y="9736"/>
                  <a:pt x="9686" y="12098"/>
                  <a:pt x="6737" y="12098"/>
                </a:cubicBezTo>
                <a:cubicBezTo>
                  <a:pt x="6705" y="12098"/>
                  <a:pt x="6673" y="12098"/>
                  <a:pt x="6641" y="12097"/>
                </a:cubicBezTo>
                <a:cubicBezTo>
                  <a:pt x="3647" y="12047"/>
                  <a:pt x="1257" y="9574"/>
                  <a:pt x="1308" y="6580"/>
                </a:cubicBezTo>
                <a:cubicBezTo>
                  <a:pt x="1359" y="3619"/>
                  <a:pt x="3779" y="1257"/>
                  <a:pt x="6730" y="1257"/>
                </a:cubicBezTo>
                <a:close/>
                <a:moveTo>
                  <a:pt x="6732" y="0"/>
                </a:moveTo>
                <a:cubicBezTo>
                  <a:pt x="3095" y="0"/>
                  <a:pt x="123" y="2920"/>
                  <a:pt x="62" y="6560"/>
                </a:cubicBezTo>
                <a:cubicBezTo>
                  <a:pt x="1" y="10248"/>
                  <a:pt x="2932" y="13282"/>
                  <a:pt x="6621" y="13344"/>
                </a:cubicBezTo>
                <a:cubicBezTo>
                  <a:pt x="6665" y="13344"/>
                  <a:pt x="6709" y="13345"/>
                  <a:pt x="6753" y="13345"/>
                </a:cubicBezTo>
                <a:cubicBezTo>
                  <a:pt x="10371" y="13345"/>
                  <a:pt x="13333" y="10429"/>
                  <a:pt x="13404" y="6795"/>
                </a:cubicBezTo>
                <a:cubicBezTo>
                  <a:pt x="13466" y="3107"/>
                  <a:pt x="10533" y="73"/>
                  <a:pt x="6846" y="1"/>
                </a:cubicBezTo>
                <a:cubicBezTo>
                  <a:pt x="6808" y="0"/>
                  <a:pt x="6770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5" name="Google Shape;8155;p29"/>
          <p:cNvGrpSpPr/>
          <p:nvPr/>
        </p:nvGrpSpPr>
        <p:grpSpPr>
          <a:xfrm>
            <a:off x="6616182" y="-334485"/>
            <a:ext cx="1517538" cy="1495345"/>
            <a:chOff x="-1517525" y="-541175"/>
            <a:chExt cx="1096725" cy="1080686"/>
          </a:xfrm>
        </p:grpSpPr>
        <p:sp>
          <p:nvSpPr>
            <p:cNvPr id="8156" name="Google Shape;8156;p29"/>
            <p:cNvSpPr/>
            <p:nvPr/>
          </p:nvSpPr>
          <p:spPr>
            <a:xfrm>
              <a:off x="-463817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29"/>
            <p:cNvSpPr/>
            <p:nvPr/>
          </p:nvSpPr>
          <p:spPr>
            <a:xfrm>
              <a:off x="-50157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29"/>
            <p:cNvSpPr/>
            <p:nvPr/>
          </p:nvSpPr>
          <p:spPr>
            <a:xfrm>
              <a:off x="-50157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29"/>
            <p:cNvSpPr/>
            <p:nvPr/>
          </p:nvSpPr>
          <p:spPr>
            <a:xfrm>
              <a:off x="-425159" y="31040"/>
              <a:ext cx="4359" cy="12667"/>
            </a:xfrm>
            <a:custGeom>
              <a:avLst/>
              <a:gdLst/>
              <a:ahLst/>
              <a:cxnLst/>
              <a:rect l="l" t="t" r="r" b="b"/>
              <a:pathLst>
                <a:path w="53" h="154" extrusionOk="0">
                  <a:moveTo>
                    <a:pt x="52" y="0"/>
                  </a:moveTo>
                  <a:cubicBezTo>
                    <a:pt x="21" y="11"/>
                    <a:pt x="1" y="41"/>
                    <a:pt x="1" y="72"/>
                  </a:cubicBezTo>
                  <a:cubicBezTo>
                    <a:pt x="1" y="103"/>
                    <a:pt x="11" y="134"/>
                    <a:pt x="32" y="154"/>
                  </a:cubicBezTo>
                  <a:cubicBezTo>
                    <a:pt x="41" y="123"/>
                    <a:pt x="41" y="103"/>
                    <a:pt x="41" y="72"/>
                  </a:cubicBezTo>
                  <a:cubicBezTo>
                    <a:pt x="41" y="52"/>
                    <a:pt x="41" y="21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29"/>
            <p:cNvSpPr/>
            <p:nvPr/>
          </p:nvSpPr>
          <p:spPr>
            <a:xfrm>
              <a:off x="-425159" y="-44630"/>
              <a:ext cx="3455" cy="12749"/>
            </a:xfrm>
            <a:custGeom>
              <a:avLst/>
              <a:gdLst/>
              <a:ahLst/>
              <a:cxnLst/>
              <a:rect l="l" t="t" r="r" b="b"/>
              <a:pathLst>
                <a:path w="42" h="155" extrusionOk="0">
                  <a:moveTo>
                    <a:pt x="32" y="1"/>
                  </a:moveTo>
                  <a:cubicBezTo>
                    <a:pt x="11" y="21"/>
                    <a:pt x="1" y="42"/>
                    <a:pt x="1" y="73"/>
                  </a:cubicBezTo>
                  <a:cubicBezTo>
                    <a:pt x="1" y="103"/>
                    <a:pt x="21" y="134"/>
                    <a:pt x="41" y="155"/>
                  </a:cubicBezTo>
                  <a:cubicBezTo>
                    <a:pt x="41" y="103"/>
                    <a:pt x="41" y="5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29"/>
            <p:cNvSpPr/>
            <p:nvPr/>
          </p:nvSpPr>
          <p:spPr>
            <a:xfrm>
              <a:off x="-463817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95" y="144"/>
                    <a:pt x="195" y="92"/>
                  </a:cubicBezTo>
                  <a:cubicBezTo>
                    <a:pt x="19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29"/>
            <p:cNvSpPr/>
            <p:nvPr/>
          </p:nvSpPr>
          <p:spPr>
            <a:xfrm>
              <a:off x="-463817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29"/>
            <p:cNvSpPr/>
            <p:nvPr/>
          </p:nvSpPr>
          <p:spPr>
            <a:xfrm>
              <a:off x="-50157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29"/>
            <p:cNvSpPr/>
            <p:nvPr/>
          </p:nvSpPr>
          <p:spPr>
            <a:xfrm>
              <a:off x="-50157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29"/>
            <p:cNvSpPr/>
            <p:nvPr/>
          </p:nvSpPr>
          <p:spPr>
            <a:xfrm>
              <a:off x="-463817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29"/>
            <p:cNvSpPr/>
            <p:nvPr/>
          </p:nvSpPr>
          <p:spPr>
            <a:xfrm>
              <a:off x="-463817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29"/>
            <p:cNvSpPr/>
            <p:nvPr/>
          </p:nvSpPr>
          <p:spPr>
            <a:xfrm>
              <a:off x="-50157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29"/>
            <p:cNvSpPr/>
            <p:nvPr/>
          </p:nvSpPr>
          <p:spPr>
            <a:xfrm>
              <a:off x="-50157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29"/>
            <p:cNvSpPr/>
            <p:nvPr/>
          </p:nvSpPr>
          <p:spPr>
            <a:xfrm>
              <a:off x="-50157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12" y="185"/>
                  </a:lnTo>
                  <a:cubicBezTo>
                    <a:pt x="133" y="144"/>
                    <a:pt x="153" y="103"/>
                    <a:pt x="18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29"/>
            <p:cNvSpPr/>
            <p:nvPr/>
          </p:nvSpPr>
          <p:spPr>
            <a:xfrm>
              <a:off x="-653733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54"/>
                    <a:pt x="175" y="13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29"/>
            <p:cNvSpPr/>
            <p:nvPr/>
          </p:nvSpPr>
          <p:spPr>
            <a:xfrm>
              <a:off x="-577240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42" y="175"/>
                    <a:pt x="62" y="184"/>
                    <a:pt x="92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74" y="73"/>
                    <a:pt x="174" y="6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29"/>
            <p:cNvSpPr/>
            <p:nvPr/>
          </p:nvSpPr>
          <p:spPr>
            <a:xfrm>
              <a:off x="-577240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29"/>
            <p:cNvSpPr/>
            <p:nvPr/>
          </p:nvSpPr>
          <p:spPr>
            <a:xfrm>
              <a:off x="-61589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29"/>
            <p:cNvSpPr/>
            <p:nvPr/>
          </p:nvSpPr>
          <p:spPr>
            <a:xfrm>
              <a:off x="-539405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29"/>
            <p:cNvSpPr/>
            <p:nvPr/>
          </p:nvSpPr>
          <p:spPr>
            <a:xfrm>
              <a:off x="-61589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29"/>
            <p:cNvSpPr/>
            <p:nvPr/>
          </p:nvSpPr>
          <p:spPr>
            <a:xfrm>
              <a:off x="-653733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2" y="175"/>
                    <a:pt x="73" y="184"/>
                    <a:pt x="93" y="184"/>
                  </a:cubicBezTo>
                  <a:lnTo>
                    <a:pt x="134" y="184"/>
                  </a:lnTo>
                  <a:lnTo>
                    <a:pt x="154" y="164"/>
                  </a:lnTo>
                  <a:cubicBezTo>
                    <a:pt x="164" y="154"/>
                    <a:pt x="175" y="14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29"/>
            <p:cNvSpPr/>
            <p:nvPr/>
          </p:nvSpPr>
          <p:spPr>
            <a:xfrm>
              <a:off x="-653733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2"/>
                  </a:cubicBezTo>
                  <a:cubicBezTo>
                    <a:pt x="185" y="72"/>
                    <a:pt x="185" y="61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29"/>
            <p:cNvSpPr/>
            <p:nvPr/>
          </p:nvSpPr>
          <p:spPr>
            <a:xfrm>
              <a:off x="-577240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" y="61"/>
                  </a:cubicBezTo>
                  <a:lnTo>
                    <a:pt x="1" y="92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74" y="71"/>
                    <a:pt x="174" y="61"/>
                  </a:cubicBezTo>
                  <a:cubicBezTo>
                    <a:pt x="164" y="30"/>
                    <a:pt x="12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29"/>
            <p:cNvSpPr/>
            <p:nvPr/>
          </p:nvSpPr>
          <p:spPr>
            <a:xfrm>
              <a:off x="-577240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29"/>
            <p:cNvSpPr/>
            <p:nvPr/>
          </p:nvSpPr>
          <p:spPr>
            <a:xfrm>
              <a:off x="-61589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29"/>
            <p:cNvSpPr/>
            <p:nvPr/>
          </p:nvSpPr>
          <p:spPr>
            <a:xfrm>
              <a:off x="-539405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29"/>
            <p:cNvSpPr/>
            <p:nvPr/>
          </p:nvSpPr>
          <p:spPr>
            <a:xfrm>
              <a:off x="-61589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29"/>
            <p:cNvSpPr/>
            <p:nvPr/>
          </p:nvSpPr>
          <p:spPr>
            <a:xfrm>
              <a:off x="-539405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29"/>
            <p:cNvSpPr/>
            <p:nvPr/>
          </p:nvSpPr>
          <p:spPr>
            <a:xfrm>
              <a:off x="-653733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3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29"/>
            <p:cNvSpPr/>
            <p:nvPr/>
          </p:nvSpPr>
          <p:spPr>
            <a:xfrm>
              <a:off x="-653733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54" y="164"/>
                    <a:pt x="175" y="144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1"/>
                  </a:cubicBezTo>
                  <a:cubicBezTo>
                    <a:pt x="175" y="31"/>
                    <a:pt x="154" y="10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29"/>
            <p:cNvSpPr/>
            <p:nvPr/>
          </p:nvSpPr>
          <p:spPr>
            <a:xfrm>
              <a:off x="-501570" y="-274849"/>
              <a:ext cx="13489" cy="15216"/>
            </a:xfrm>
            <a:custGeom>
              <a:avLst/>
              <a:gdLst/>
              <a:ahLst/>
              <a:cxnLst/>
              <a:rect l="l" t="t" r="r" b="b"/>
              <a:pathLst>
                <a:path w="164" h="185" extrusionOk="0">
                  <a:moveTo>
                    <a:pt x="82" y="1"/>
                  </a:moveTo>
                  <a:cubicBezTo>
                    <a:pt x="51" y="11"/>
                    <a:pt x="21" y="32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lnTo>
                    <a:pt x="164" y="154"/>
                  </a:lnTo>
                  <a:lnTo>
                    <a:pt x="133" y="93"/>
                  </a:lnTo>
                  <a:cubicBezTo>
                    <a:pt x="123" y="73"/>
                    <a:pt x="112" y="52"/>
                    <a:pt x="92" y="21"/>
                  </a:cubicBezTo>
                  <a:cubicBezTo>
                    <a:pt x="92" y="21"/>
                    <a:pt x="82" y="1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9"/>
            <p:cNvSpPr/>
            <p:nvPr/>
          </p:nvSpPr>
          <p:spPr>
            <a:xfrm>
              <a:off x="-577240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9"/>
            <p:cNvSpPr/>
            <p:nvPr/>
          </p:nvSpPr>
          <p:spPr>
            <a:xfrm>
              <a:off x="-577240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9"/>
            <p:cNvSpPr/>
            <p:nvPr/>
          </p:nvSpPr>
          <p:spPr>
            <a:xfrm>
              <a:off x="-61589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9"/>
            <p:cNvSpPr/>
            <p:nvPr/>
          </p:nvSpPr>
          <p:spPr>
            <a:xfrm>
              <a:off x="-539405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9"/>
            <p:cNvSpPr/>
            <p:nvPr/>
          </p:nvSpPr>
          <p:spPr>
            <a:xfrm>
              <a:off x="-61589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9"/>
            <p:cNvSpPr/>
            <p:nvPr/>
          </p:nvSpPr>
          <p:spPr>
            <a:xfrm>
              <a:off x="-539405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9"/>
            <p:cNvSpPr/>
            <p:nvPr/>
          </p:nvSpPr>
          <p:spPr>
            <a:xfrm>
              <a:off x="-653733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lnTo>
                    <a:pt x="134" y="185"/>
                  </a:lnTo>
                  <a:cubicBezTo>
                    <a:pt x="154" y="175"/>
                    <a:pt x="175" y="155"/>
                    <a:pt x="175" y="134"/>
                  </a:cubicBezTo>
                  <a:cubicBezTo>
                    <a:pt x="185" y="124"/>
                    <a:pt x="185" y="114"/>
                    <a:pt x="185" y="93"/>
                  </a:cubicBezTo>
                  <a:cubicBezTo>
                    <a:pt x="185" y="83"/>
                    <a:pt x="185" y="73"/>
                    <a:pt x="175" y="62"/>
                  </a:cubicBezTo>
                  <a:cubicBezTo>
                    <a:pt x="175" y="42"/>
                    <a:pt x="154" y="21"/>
                    <a:pt x="134" y="12"/>
                  </a:cubicBezTo>
                  <a:cubicBezTo>
                    <a:pt x="12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9"/>
            <p:cNvSpPr/>
            <p:nvPr/>
          </p:nvSpPr>
          <p:spPr>
            <a:xfrm>
              <a:off x="-653733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5"/>
                  </a:cubicBezTo>
                  <a:cubicBezTo>
                    <a:pt x="154" y="164"/>
                    <a:pt x="175" y="154"/>
                    <a:pt x="175" y="123"/>
                  </a:cubicBezTo>
                  <a:cubicBezTo>
                    <a:pt x="185" y="113"/>
                    <a:pt x="185" y="103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1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9"/>
            <p:cNvSpPr/>
            <p:nvPr/>
          </p:nvSpPr>
          <p:spPr>
            <a:xfrm>
              <a:off x="-577240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9"/>
            <p:cNvSpPr/>
            <p:nvPr/>
          </p:nvSpPr>
          <p:spPr>
            <a:xfrm>
              <a:off x="-577240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9"/>
            <p:cNvSpPr/>
            <p:nvPr/>
          </p:nvSpPr>
          <p:spPr>
            <a:xfrm>
              <a:off x="-61589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9"/>
            <p:cNvSpPr/>
            <p:nvPr/>
          </p:nvSpPr>
          <p:spPr>
            <a:xfrm>
              <a:off x="-539405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9"/>
            <p:cNvSpPr/>
            <p:nvPr/>
          </p:nvSpPr>
          <p:spPr>
            <a:xfrm>
              <a:off x="-61589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9"/>
            <p:cNvSpPr/>
            <p:nvPr/>
          </p:nvSpPr>
          <p:spPr>
            <a:xfrm>
              <a:off x="-539405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9"/>
            <p:cNvSpPr/>
            <p:nvPr/>
          </p:nvSpPr>
          <p:spPr>
            <a:xfrm>
              <a:off x="-653733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74"/>
                    <a:pt x="134" y="174"/>
                  </a:cubicBezTo>
                  <a:cubicBezTo>
                    <a:pt x="154" y="164"/>
                    <a:pt x="175" y="143"/>
                    <a:pt x="175" y="123"/>
                  </a:cubicBezTo>
                  <a:cubicBezTo>
                    <a:pt x="185" y="113"/>
                    <a:pt x="185" y="102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9"/>
            <p:cNvSpPr/>
            <p:nvPr/>
          </p:nvSpPr>
          <p:spPr>
            <a:xfrm>
              <a:off x="-653733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03" y="184"/>
                    <a:pt x="123" y="184"/>
                    <a:pt x="134" y="173"/>
                  </a:cubicBezTo>
                  <a:cubicBezTo>
                    <a:pt x="154" y="163"/>
                    <a:pt x="175" y="153"/>
                    <a:pt x="175" y="132"/>
                  </a:cubicBezTo>
                  <a:cubicBezTo>
                    <a:pt x="185" y="112"/>
                    <a:pt x="185" y="102"/>
                    <a:pt x="185" y="92"/>
                  </a:cubicBezTo>
                  <a:cubicBezTo>
                    <a:pt x="185" y="82"/>
                    <a:pt x="185" y="71"/>
                    <a:pt x="175" y="51"/>
                  </a:cubicBezTo>
                  <a:cubicBezTo>
                    <a:pt x="175" y="30"/>
                    <a:pt x="154" y="20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9"/>
            <p:cNvSpPr/>
            <p:nvPr/>
          </p:nvSpPr>
          <p:spPr>
            <a:xfrm>
              <a:off x="-577240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42" y="174"/>
                    <a:pt x="62" y="185"/>
                    <a:pt x="92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74" y="62"/>
                    <a:pt x="174" y="52"/>
                  </a:cubicBezTo>
                  <a:cubicBezTo>
                    <a:pt x="164" y="2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9"/>
            <p:cNvSpPr/>
            <p:nvPr/>
          </p:nvSpPr>
          <p:spPr>
            <a:xfrm>
              <a:off x="-577240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9"/>
            <p:cNvSpPr/>
            <p:nvPr/>
          </p:nvSpPr>
          <p:spPr>
            <a:xfrm>
              <a:off x="-61589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9"/>
            <p:cNvSpPr/>
            <p:nvPr/>
          </p:nvSpPr>
          <p:spPr>
            <a:xfrm>
              <a:off x="-539405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9"/>
            <p:cNvSpPr/>
            <p:nvPr/>
          </p:nvSpPr>
          <p:spPr>
            <a:xfrm>
              <a:off x="-61589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9"/>
            <p:cNvSpPr/>
            <p:nvPr/>
          </p:nvSpPr>
          <p:spPr>
            <a:xfrm>
              <a:off x="-539405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9"/>
            <p:cNvSpPr/>
            <p:nvPr/>
          </p:nvSpPr>
          <p:spPr>
            <a:xfrm>
              <a:off x="-653733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2" y="174"/>
                    <a:pt x="73" y="185"/>
                    <a:pt x="93" y="185"/>
                  </a:cubicBezTo>
                  <a:cubicBezTo>
                    <a:pt x="103" y="185"/>
                    <a:pt x="123" y="185"/>
                    <a:pt x="134" y="174"/>
                  </a:cubicBezTo>
                  <a:cubicBezTo>
                    <a:pt x="144" y="174"/>
                    <a:pt x="154" y="164"/>
                    <a:pt x="154" y="154"/>
                  </a:cubicBezTo>
                  <a:cubicBezTo>
                    <a:pt x="164" y="144"/>
                    <a:pt x="175" y="133"/>
                    <a:pt x="175" y="123"/>
                  </a:cubicBezTo>
                  <a:cubicBezTo>
                    <a:pt x="185" y="113"/>
                    <a:pt x="185" y="10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9"/>
            <p:cNvSpPr/>
            <p:nvPr/>
          </p:nvSpPr>
          <p:spPr>
            <a:xfrm>
              <a:off x="-653733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03" y="185"/>
                    <a:pt x="123" y="185"/>
                    <a:pt x="134" y="175"/>
                  </a:cubicBezTo>
                  <a:cubicBezTo>
                    <a:pt x="154" y="175"/>
                    <a:pt x="175" y="154"/>
                    <a:pt x="175" y="134"/>
                  </a:cubicBezTo>
                  <a:cubicBezTo>
                    <a:pt x="185" y="123"/>
                    <a:pt x="185" y="10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75" y="32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9"/>
            <p:cNvSpPr/>
            <p:nvPr/>
          </p:nvSpPr>
          <p:spPr>
            <a:xfrm>
              <a:off x="-61589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9"/>
            <p:cNvSpPr/>
            <p:nvPr/>
          </p:nvSpPr>
          <p:spPr>
            <a:xfrm>
              <a:off x="-653733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lnTo>
                    <a:pt x="134" y="184"/>
                  </a:lnTo>
                  <a:cubicBezTo>
                    <a:pt x="154" y="174"/>
                    <a:pt x="175" y="153"/>
                    <a:pt x="175" y="133"/>
                  </a:cubicBezTo>
                  <a:cubicBezTo>
                    <a:pt x="185" y="123"/>
                    <a:pt x="185" y="112"/>
                    <a:pt x="185" y="92"/>
                  </a:cubicBezTo>
                  <a:cubicBezTo>
                    <a:pt x="185" y="82"/>
                    <a:pt x="185" y="71"/>
                    <a:pt x="175" y="62"/>
                  </a:cubicBezTo>
                  <a:cubicBezTo>
                    <a:pt x="175" y="41"/>
                    <a:pt x="154" y="21"/>
                    <a:pt x="134" y="10"/>
                  </a:cubicBezTo>
                  <a:cubicBezTo>
                    <a:pt x="12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9"/>
            <p:cNvSpPr/>
            <p:nvPr/>
          </p:nvSpPr>
          <p:spPr>
            <a:xfrm>
              <a:off x="-730143" y="-42692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82" y="1"/>
                    <a:pt x="72" y="1"/>
                    <a:pt x="62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10" y="72"/>
                    <a:pt x="0" y="83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83"/>
                    <a:pt x="184" y="72"/>
                    <a:pt x="184" y="62"/>
                  </a:cubicBezTo>
                  <a:cubicBezTo>
                    <a:pt x="174" y="31"/>
                    <a:pt x="153" y="21"/>
                    <a:pt x="133" y="11"/>
                  </a:cubicBezTo>
                  <a:cubicBezTo>
                    <a:pt x="123" y="1"/>
                    <a:pt x="112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9"/>
            <p:cNvSpPr/>
            <p:nvPr/>
          </p:nvSpPr>
          <p:spPr>
            <a:xfrm>
              <a:off x="-729321" y="-492483"/>
              <a:ext cx="8472" cy="5182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31"/>
                    <a:pt x="52" y="62"/>
                    <a:pt x="93" y="62"/>
                  </a:cubicBezTo>
                  <a:cubicBezTo>
                    <a:pt x="93" y="62"/>
                    <a:pt x="93" y="52"/>
                    <a:pt x="102" y="52"/>
                  </a:cubicBezTo>
                  <a:cubicBezTo>
                    <a:pt x="72" y="42"/>
                    <a:pt x="41" y="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9"/>
            <p:cNvSpPr/>
            <p:nvPr/>
          </p:nvSpPr>
          <p:spPr>
            <a:xfrm>
              <a:off x="-767978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9"/>
            <p:cNvSpPr/>
            <p:nvPr/>
          </p:nvSpPr>
          <p:spPr>
            <a:xfrm>
              <a:off x="-691486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9"/>
            <p:cNvSpPr/>
            <p:nvPr/>
          </p:nvSpPr>
          <p:spPr>
            <a:xfrm>
              <a:off x="-805731" y="-42692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82" y="1"/>
                    <a:pt x="71" y="1"/>
                    <a:pt x="51" y="11"/>
                  </a:cubicBezTo>
                  <a:cubicBezTo>
                    <a:pt x="30" y="21"/>
                    <a:pt x="20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54"/>
                    <a:pt x="173" y="13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83"/>
                    <a:pt x="184" y="72"/>
                    <a:pt x="173" y="62"/>
                  </a:cubicBezTo>
                  <a:cubicBezTo>
                    <a:pt x="163" y="31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9"/>
            <p:cNvSpPr/>
            <p:nvPr/>
          </p:nvSpPr>
          <p:spPr>
            <a:xfrm>
              <a:off x="-805731" y="-50342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02" y="195"/>
                    <a:pt x="112" y="185"/>
                    <a:pt x="123" y="18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14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1"/>
                  </a:cubicBezTo>
                  <a:cubicBezTo>
                    <a:pt x="112" y="1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9"/>
            <p:cNvSpPr/>
            <p:nvPr/>
          </p:nvSpPr>
          <p:spPr>
            <a:xfrm>
              <a:off x="-730143" y="-2748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62"/>
                  </a:cubicBezTo>
                  <a:cubicBezTo>
                    <a:pt x="10" y="73"/>
                    <a:pt x="0" y="82"/>
                    <a:pt x="0" y="93"/>
                  </a:cubicBezTo>
                  <a:cubicBezTo>
                    <a:pt x="0" y="123"/>
                    <a:pt x="10" y="144"/>
                    <a:pt x="31" y="164"/>
                  </a:cubicBezTo>
                  <a:cubicBezTo>
                    <a:pt x="51" y="175"/>
                    <a:pt x="72" y="184"/>
                    <a:pt x="10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84" y="144"/>
                    <a:pt x="194" y="123"/>
                    <a:pt x="194" y="93"/>
                  </a:cubicBezTo>
                  <a:cubicBezTo>
                    <a:pt x="194" y="82"/>
                    <a:pt x="184" y="73"/>
                    <a:pt x="184" y="6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9"/>
            <p:cNvSpPr/>
            <p:nvPr/>
          </p:nvSpPr>
          <p:spPr>
            <a:xfrm>
              <a:off x="-730143" y="-350437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9"/>
            <p:cNvSpPr/>
            <p:nvPr/>
          </p:nvSpPr>
          <p:spPr>
            <a:xfrm>
              <a:off x="-767978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9"/>
            <p:cNvSpPr/>
            <p:nvPr/>
          </p:nvSpPr>
          <p:spPr>
            <a:xfrm>
              <a:off x="-691486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9"/>
            <p:cNvSpPr/>
            <p:nvPr/>
          </p:nvSpPr>
          <p:spPr>
            <a:xfrm>
              <a:off x="-767978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9"/>
            <p:cNvSpPr/>
            <p:nvPr/>
          </p:nvSpPr>
          <p:spPr>
            <a:xfrm>
              <a:off x="-691486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9"/>
            <p:cNvSpPr/>
            <p:nvPr/>
          </p:nvSpPr>
          <p:spPr>
            <a:xfrm>
              <a:off x="-805731" y="-2748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61" y="184"/>
                    <a:pt x="92" y="184"/>
                  </a:cubicBezTo>
                  <a:lnTo>
                    <a:pt x="123" y="184"/>
                  </a:lnTo>
                  <a:cubicBezTo>
                    <a:pt x="143" y="175"/>
                    <a:pt x="153" y="164"/>
                    <a:pt x="153" y="164"/>
                  </a:cubicBezTo>
                  <a:cubicBezTo>
                    <a:pt x="163" y="154"/>
                    <a:pt x="173" y="14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9"/>
            <p:cNvSpPr/>
            <p:nvPr/>
          </p:nvSpPr>
          <p:spPr>
            <a:xfrm>
              <a:off x="-805731" y="-350437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2"/>
                  </a:cubicBezTo>
                  <a:cubicBezTo>
                    <a:pt x="184" y="72"/>
                    <a:pt x="184" y="61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9"/>
            <p:cNvSpPr/>
            <p:nvPr/>
          </p:nvSpPr>
          <p:spPr>
            <a:xfrm>
              <a:off x="-730143" y="-1226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62" y="0"/>
                    <a:pt x="31" y="30"/>
                    <a:pt x="10" y="61"/>
                  </a:cubicBezTo>
                  <a:cubicBezTo>
                    <a:pt x="10" y="71"/>
                    <a:pt x="0" y="82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82"/>
                    <a:pt x="184" y="71"/>
                    <a:pt x="184" y="61"/>
                  </a:cubicBezTo>
                  <a:cubicBezTo>
                    <a:pt x="164" y="3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9"/>
            <p:cNvSpPr/>
            <p:nvPr/>
          </p:nvSpPr>
          <p:spPr>
            <a:xfrm>
              <a:off x="-730143" y="-19835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2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2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9"/>
            <p:cNvSpPr/>
            <p:nvPr/>
          </p:nvSpPr>
          <p:spPr>
            <a:xfrm>
              <a:off x="-767978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9"/>
            <p:cNvSpPr/>
            <p:nvPr/>
          </p:nvSpPr>
          <p:spPr>
            <a:xfrm>
              <a:off x="-691486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9"/>
            <p:cNvSpPr/>
            <p:nvPr/>
          </p:nvSpPr>
          <p:spPr>
            <a:xfrm>
              <a:off x="-767978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9"/>
            <p:cNvSpPr/>
            <p:nvPr/>
          </p:nvSpPr>
          <p:spPr>
            <a:xfrm>
              <a:off x="-691486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9"/>
            <p:cNvSpPr/>
            <p:nvPr/>
          </p:nvSpPr>
          <p:spPr>
            <a:xfrm>
              <a:off x="-805731" y="-1226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51" y="0"/>
                    <a:pt x="20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3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1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1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9"/>
            <p:cNvSpPr/>
            <p:nvPr/>
          </p:nvSpPr>
          <p:spPr>
            <a:xfrm>
              <a:off x="-805731" y="-19835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53" y="164"/>
                    <a:pt x="163" y="144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1"/>
                  </a:cubicBezTo>
                  <a:cubicBezTo>
                    <a:pt x="163" y="31"/>
                    <a:pt x="153" y="10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9"/>
            <p:cNvSpPr/>
            <p:nvPr/>
          </p:nvSpPr>
          <p:spPr>
            <a:xfrm>
              <a:off x="-730143" y="29313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9"/>
            <p:cNvSpPr/>
            <p:nvPr/>
          </p:nvSpPr>
          <p:spPr>
            <a:xfrm>
              <a:off x="-730143" y="-46275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9"/>
            <p:cNvSpPr/>
            <p:nvPr/>
          </p:nvSpPr>
          <p:spPr>
            <a:xfrm>
              <a:off x="-767978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9"/>
            <p:cNvSpPr/>
            <p:nvPr/>
          </p:nvSpPr>
          <p:spPr>
            <a:xfrm>
              <a:off x="-691486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9"/>
            <p:cNvSpPr/>
            <p:nvPr/>
          </p:nvSpPr>
          <p:spPr>
            <a:xfrm>
              <a:off x="-767978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9"/>
            <p:cNvSpPr/>
            <p:nvPr/>
          </p:nvSpPr>
          <p:spPr>
            <a:xfrm>
              <a:off x="-691486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9"/>
            <p:cNvSpPr/>
            <p:nvPr/>
          </p:nvSpPr>
          <p:spPr>
            <a:xfrm>
              <a:off x="-805731" y="2931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lnTo>
                    <a:pt x="123" y="185"/>
                  </a:lnTo>
                  <a:cubicBezTo>
                    <a:pt x="153" y="175"/>
                    <a:pt x="163" y="155"/>
                    <a:pt x="173" y="134"/>
                  </a:cubicBezTo>
                  <a:cubicBezTo>
                    <a:pt x="184" y="124"/>
                    <a:pt x="184" y="114"/>
                    <a:pt x="184" y="93"/>
                  </a:cubicBezTo>
                  <a:cubicBezTo>
                    <a:pt x="184" y="83"/>
                    <a:pt x="184" y="73"/>
                    <a:pt x="173" y="62"/>
                  </a:cubicBezTo>
                  <a:cubicBezTo>
                    <a:pt x="163" y="42"/>
                    <a:pt x="153" y="21"/>
                    <a:pt x="123" y="12"/>
                  </a:cubicBezTo>
                  <a:cubicBezTo>
                    <a:pt x="112" y="12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9"/>
            <p:cNvSpPr/>
            <p:nvPr/>
          </p:nvSpPr>
          <p:spPr>
            <a:xfrm>
              <a:off x="-805731" y="-4627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1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9"/>
            <p:cNvSpPr/>
            <p:nvPr/>
          </p:nvSpPr>
          <p:spPr>
            <a:xfrm>
              <a:off x="-730143" y="182298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62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10" y="62"/>
                    <a:pt x="0" y="72"/>
                    <a:pt x="0" y="93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3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74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9"/>
            <p:cNvSpPr/>
            <p:nvPr/>
          </p:nvSpPr>
          <p:spPr>
            <a:xfrm>
              <a:off x="-730143" y="105888"/>
              <a:ext cx="16039" cy="15134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9"/>
            <p:cNvSpPr/>
            <p:nvPr/>
          </p:nvSpPr>
          <p:spPr>
            <a:xfrm>
              <a:off x="-767978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9"/>
            <p:cNvSpPr/>
            <p:nvPr/>
          </p:nvSpPr>
          <p:spPr>
            <a:xfrm>
              <a:off x="-691486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9"/>
            <p:cNvSpPr/>
            <p:nvPr/>
          </p:nvSpPr>
          <p:spPr>
            <a:xfrm>
              <a:off x="-767978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9"/>
            <p:cNvSpPr/>
            <p:nvPr/>
          </p:nvSpPr>
          <p:spPr>
            <a:xfrm>
              <a:off x="-691486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9"/>
            <p:cNvSpPr/>
            <p:nvPr/>
          </p:nvSpPr>
          <p:spPr>
            <a:xfrm>
              <a:off x="-805731" y="18229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51" y="0"/>
                  </a:moveTo>
                  <a:cubicBezTo>
                    <a:pt x="30" y="11"/>
                    <a:pt x="20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74"/>
                    <a:pt x="123" y="174"/>
                  </a:cubicBezTo>
                  <a:cubicBezTo>
                    <a:pt x="153" y="164"/>
                    <a:pt x="163" y="143"/>
                    <a:pt x="173" y="123"/>
                  </a:cubicBezTo>
                  <a:cubicBezTo>
                    <a:pt x="184" y="113"/>
                    <a:pt x="184" y="102"/>
                    <a:pt x="184" y="93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9"/>
            <p:cNvSpPr/>
            <p:nvPr/>
          </p:nvSpPr>
          <p:spPr>
            <a:xfrm>
              <a:off x="-805731" y="105888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3"/>
                  </a:cubicBezTo>
                  <a:cubicBezTo>
                    <a:pt x="153" y="163"/>
                    <a:pt x="163" y="153"/>
                    <a:pt x="173" y="132"/>
                  </a:cubicBezTo>
                  <a:cubicBezTo>
                    <a:pt x="184" y="112"/>
                    <a:pt x="184" y="102"/>
                    <a:pt x="184" y="92"/>
                  </a:cubicBezTo>
                  <a:cubicBezTo>
                    <a:pt x="184" y="82"/>
                    <a:pt x="184" y="71"/>
                    <a:pt x="173" y="51"/>
                  </a:cubicBezTo>
                  <a:cubicBezTo>
                    <a:pt x="163" y="30"/>
                    <a:pt x="153" y="20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9"/>
            <p:cNvSpPr/>
            <p:nvPr/>
          </p:nvSpPr>
          <p:spPr>
            <a:xfrm>
              <a:off x="-730143" y="33437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72"/>
                    <a:pt x="0" y="92"/>
                  </a:cubicBezTo>
                  <a:cubicBezTo>
                    <a:pt x="0" y="113"/>
                    <a:pt x="10" y="133"/>
                    <a:pt x="31" y="154"/>
                  </a:cubicBezTo>
                  <a:cubicBezTo>
                    <a:pt x="51" y="174"/>
                    <a:pt x="72" y="185"/>
                    <a:pt x="10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84" y="133"/>
                    <a:pt x="194" y="113"/>
                    <a:pt x="194" y="92"/>
                  </a:cubicBezTo>
                  <a:cubicBezTo>
                    <a:pt x="194" y="72"/>
                    <a:pt x="184" y="62"/>
                    <a:pt x="184" y="52"/>
                  </a:cubicBezTo>
                  <a:cubicBezTo>
                    <a:pt x="164" y="21"/>
                    <a:pt x="13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9"/>
            <p:cNvSpPr/>
            <p:nvPr/>
          </p:nvSpPr>
          <p:spPr>
            <a:xfrm>
              <a:off x="-730143" y="257886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1"/>
                  </a:moveTo>
                  <a:cubicBezTo>
                    <a:pt x="51" y="1"/>
                    <a:pt x="0" y="42"/>
                    <a:pt x="0" y="93"/>
                  </a:cubicBezTo>
                  <a:cubicBezTo>
                    <a:pt x="0" y="144"/>
                    <a:pt x="51" y="185"/>
                    <a:pt x="103" y="185"/>
                  </a:cubicBezTo>
                  <a:cubicBezTo>
                    <a:pt x="153" y="185"/>
                    <a:pt x="194" y="144"/>
                    <a:pt x="194" y="93"/>
                  </a:cubicBezTo>
                  <a:cubicBezTo>
                    <a:pt x="194" y="42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9"/>
            <p:cNvSpPr/>
            <p:nvPr/>
          </p:nvSpPr>
          <p:spPr>
            <a:xfrm>
              <a:off x="-767978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9"/>
            <p:cNvSpPr/>
            <p:nvPr/>
          </p:nvSpPr>
          <p:spPr>
            <a:xfrm>
              <a:off x="-691486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9"/>
            <p:cNvSpPr/>
            <p:nvPr/>
          </p:nvSpPr>
          <p:spPr>
            <a:xfrm>
              <a:off x="-767978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9"/>
            <p:cNvSpPr/>
            <p:nvPr/>
          </p:nvSpPr>
          <p:spPr>
            <a:xfrm>
              <a:off x="-691486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9"/>
            <p:cNvSpPr/>
            <p:nvPr/>
          </p:nvSpPr>
          <p:spPr>
            <a:xfrm>
              <a:off x="-805731" y="33437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61" y="185"/>
                    <a:pt x="92" y="185"/>
                  </a:cubicBezTo>
                  <a:cubicBezTo>
                    <a:pt x="102" y="185"/>
                    <a:pt x="112" y="185"/>
                    <a:pt x="123" y="174"/>
                  </a:cubicBezTo>
                  <a:cubicBezTo>
                    <a:pt x="143" y="174"/>
                    <a:pt x="153" y="164"/>
                    <a:pt x="153" y="154"/>
                  </a:cubicBezTo>
                  <a:cubicBezTo>
                    <a:pt x="163" y="144"/>
                    <a:pt x="173" y="133"/>
                    <a:pt x="173" y="123"/>
                  </a:cubicBezTo>
                  <a:cubicBezTo>
                    <a:pt x="184" y="113"/>
                    <a:pt x="184" y="103"/>
                    <a:pt x="184" y="92"/>
                  </a:cubicBezTo>
                  <a:cubicBezTo>
                    <a:pt x="184" y="72"/>
                    <a:pt x="184" y="62"/>
                    <a:pt x="173" y="52"/>
                  </a:cubicBezTo>
                  <a:cubicBezTo>
                    <a:pt x="163" y="31"/>
                    <a:pt x="153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9"/>
            <p:cNvSpPr/>
            <p:nvPr/>
          </p:nvSpPr>
          <p:spPr>
            <a:xfrm>
              <a:off x="-805731" y="257886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02" y="185"/>
                    <a:pt x="112" y="185"/>
                    <a:pt x="123" y="175"/>
                  </a:cubicBezTo>
                  <a:cubicBezTo>
                    <a:pt x="153" y="175"/>
                    <a:pt x="163" y="154"/>
                    <a:pt x="173" y="134"/>
                  </a:cubicBezTo>
                  <a:cubicBezTo>
                    <a:pt x="184" y="123"/>
                    <a:pt x="184" y="103"/>
                    <a:pt x="184" y="93"/>
                  </a:cubicBezTo>
                  <a:cubicBezTo>
                    <a:pt x="184" y="82"/>
                    <a:pt x="184" y="73"/>
                    <a:pt x="173" y="62"/>
                  </a:cubicBezTo>
                  <a:cubicBezTo>
                    <a:pt x="163" y="32"/>
                    <a:pt x="153" y="2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9"/>
            <p:cNvSpPr/>
            <p:nvPr/>
          </p:nvSpPr>
          <p:spPr>
            <a:xfrm>
              <a:off x="-730143" y="486460"/>
              <a:ext cx="12666" cy="8472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03" y="1"/>
                  </a:moveTo>
                  <a:cubicBezTo>
                    <a:pt x="62" y="1"/>
                    <a:pt x="31" y="21"/>
                    <a:pt x="10" y="52"/>
                  </a:cubicBezTo>
                  <a:cubicBezTo>
                    <a:pt x="10" y="62"/>
                    <a:pt x="0" y="82"/>
                    <a:pt x="0" y="93"/>
                  </a:cubicBezTo>
                  <a:cubicBezTo>
                    <a:pt x="0" y="93"/>
                    <a:pt x="10" y="93"/>
                    <a:pt x="10" y="103"/>
                  </a:cubicBezTo>
                  <a:cubicBezTo>
                    <a:pt x="10" y="93"/>
                    <a:pt x="21" y="93"/>
                    <a:pt x="21" y="93"/>
                  </a:cubicBezTo>
                  <a:cubicBezTo>
                    <a:pt x="72" y="73"/>
                    <a:pt x="112" y="41"/>
                    <a:pt x="153" y="21"/>
                  </a:cubicBezTo>
                  <a:cubicBezTo>
                    <a:pt x="144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9"/>
            <p:cNvSpPr/>
            <p:nvPr/>
          </p:nvSpPr>
          <p:spPr>
            <a:xfrm>
              <a:off x="-730143" y="410049"/>
              <a:ext cx="16039" cy="1521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03" y="0"/>
                  </a:moveTo>
                  <a:cubicBezTo>
                    <a:pt x="51" y="0"/>
                    <a:pt x="0" y="41"/>
                    <a:pt x="0" y="92"/>
                  </a:cubicBezTo>
                  <a:cubicBezTo>
                    <a:pt x="0" y="143"/>
                    <a:pt x="51" y="184"/>
                    <a:pt x="103" y="184"/>
                  </a:cubicBezTo>
                  <a:cubicBezTo>
                    <a:pt x="153" y="184"/>
                    <a:pt x="194" y="143"/>
                    <a:pt x="194" y="92"/>
                  </a:cubicBezTo>
                  <a:cubicBezTo>
                    <a:pt x="194" y="41"/>
                    <a:pt x="15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9"/>
            <p:cNvSpPr/>
            <p:nvPr/>
          </p:nvSpPr>
          <p:spPr>
            <a:xfrm>
              <a:off x="-767978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3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9"/>
            <p:cNvSpPr/>
            <p:nvPr/>
          </p:nvSpPr>
          <p:spPr>
            <a:xfrm>
              <a:off x="-691486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9"/>
            <p:cNvSpPr/>
            <p:nvPr/>
          </p:nvSpPr>
          <p:spPr>
            <a:xfrm>
              <a:off x="-767978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9"/>
            <p:cNvSpPr/>
            <p:nvPr/>
          </p:nvSpPr>
          <p:spPr>
            <a:xfrm>
              <a:off x="-691486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9"/>
            <p:cNvSpPr/>
            <p:nvPr/>
          </p:nvSpPr>
          <p:spPr>
            <a:xfrm>
              <a:off x="-805731" y="48646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51" y="1"/>
                    <a:pt x="20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02" y="184"/>
                    <a:pt x="112" y="184"/>
                    <a:pt x="123" y="175"/>
                  </a:cubicBezTo>
                  <a:cubicBezTo>
                    <a:pt x="153" y="164"/>
                    <a:pt x="163" y="154"/>
                    <a:pt x="173" y="123"/>
                  </a:cubicBezTo>
                  <a:cubicBezTo>
                    <a:pt x="184" y="113"/>
                    <a:pt x="184" y="103"/>
                    <a:pt x="184" y="93"/>
                  </a:cubicBezTo>
                  <a:cubicBezTo>
                    <a:pt x="184" y="82"/>
                    <a:pt x="184" y="62"/>
                    <a:pt x="173" y="52"/>
                  </a:cubicBezTo>
                  <a:cubicBezTo>
                    <a:pt x="163" y="32"/>
                    <a:pt x="153" y="11"/>
                    <a:pt x="123" y="11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9"/>
            <p:cNvSpPr/>
            <p:nvPr/>
          </p:nvSpPr>
          <p:spPr>
            <a:xfrm>
              <a:off x="-805731" y="410049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lnTo>
                    <a:pt x="123" y="184"/>
                  </a:lnTo>
                  <a:cubicBezTo>
                    <a:pt x="153" y="174"/>
                    <a:pt x="163" y="153"/>
                    <a:pt x="173" y="133"/>
                  </a:cubicBezTo>
                  <a:cubicBezTo>
                    <a:pt x="184" y="123"/>
                    <a:pt x="184" y="112"/>
                    <a:pt x="184" y="92"/>
                  </a:cubicBezTo>
                  <a:cubicBezTo>
                    <a:pt x="184" y="82"/>
                    <a:pt x="184" y="71"/>
                    <a:pt x="173" y="62"/>
                  </a:cubicBezTo>
                  <a:cubicBezTo>
                    <a:pt x="163" y="41"/>
                    <a:pt x="153" y="21"/>
                    <a:pt x="123" y="10"/>
                  </a:cubicBezTo>
                  <a:cubicBezTo>
                    <a:pt x="112" y="0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9"/>
            <p:cNvSpPr/>
            <p:nvPr/>
          </p:nvSpPr>
          <p:spPr>
            <a:xfrm>
              <a:off x="-88230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3" y="1"/>
                    <a:pt x="73" y="1"/>
                    <a:pt x="62" y="11"/>
                  </a:cubicBezTo>
                  <a:cubicBezTo>
                    <a:pt x="42" y="21"/>
                    <a:pt x="21" y="31"/>
                    <a:pt x="12" y="62"/>
                  </a:cubicBezTo>
                  <a:cubicBezTo>
                    <a:pt x="12" y="72"/>
                    <a:pt x="1" y="83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lnTo>
                    <a:pt x="185" y="62"/>
                  </a:lnTo>
                  <a:cubicBezTo>
                    <a:pt x="175" y="31"/>
                    <a:pt x="155" y="21"/>
                    <a:pt x="134" y="11"/>
                  </a:cubicBezTo>
                  <a:cubicBezTo>
                    <a:pt x="124" y="1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9"/>
            <p:cNvSpPr/>
            <p:nvPr/>
          </p:nvSpPr>
          <p:spPr>
            <a:xfrm>
              <a:off x="-882306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9"/>
            <p:cNvSpPr/>
            <p:nvPr/>
          </p:nvSpPr>
          <p:spPr>
            <a:xfrm>
              <a:off x="-92005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9"/>
            <p:cNvSpPr/>
            <p:nvPr/>
          </p:nvSpPr>
          <p:spPr>
            <a:xfrm>
              <a:off x="-843649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9"/>
            <p:cNvSpPr/>
            <p:nvPr/>
          </p:nvSpPr>
          <p:spPr>
            <a:xfrm>
              <a:off x="-920059" y="-5411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9"/>
            <p:cNvSpPr/>
            <p:nvPr/>
          </p:nvSpPr>
          <p:spPr>
            <a:xfrm>
              <a:off x="-843649" y="-532785"/>
              <a:ext cx="13571" cy="6827"/>
            </a:xfrm>
            <a:custGeom>
              <a:avLst/>
              <a:gdLst/>
              <a:ahLst/>
              <a:cxnLst/>
              <a:rect l="l" t="t" r="r" b="b"/>
              <a:pathLst>
                <a:path w="165" h="83" extrusionOk="0">
                  <a:moveTo>
                    <a:pt x="1" y="1"/>
                  </a:moveTo>
                  <a:cubicBezTo>
                    <a:pt x="1" y="51"/>
                    <a:pt x="42" y="82"/>
                    <a:pt x="93" y="82"/>
                  </a:cubicBezTo>
                  <a:cubicBezTo>
                    <a:pt x="123" y="82"/>
                    <a:pt x="155" y="62"/>
                    <a:pt x="164" y="41"/>
                  </a:cubicBezTo>
                  <a:cubicBezTo>
                    <a:pt x="114" y="31"/>
                    <a:pt x="52" y="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9"/>
            <p:cNvSpPr/>
            <p:nvPr/>
          </p:nvSpPr>
          <p:spPr>
            <a:xfrm>
              <a:off x="-957894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33"/>
                    <a:pt x="184" y="92"/>
                  </a:cubicBezTo>
                  <a:cubicBezTo>
                    <a:pt x="184" y="83"/>
                    <a:pt x="184" y="72"/>
                    <a:pt x="175" y="62"/>
                  </a:cubicBezTo>
                  <a:cubicBezTo>
                    <a:pt x="164" y="31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9"/>
            <p:cNvSpPr/>
            <p:nvPr/>
          </p:nvSpPr>
          <p:spPr>
            <a:xfrm>
              <a:off x="-957894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82" y="1"/>
                    <a:pt x="62" y="11"/>
                    <a:pt x="52" y="11"/>
                  </a:cubicBezTo>
                  <a:cubicBezTo>
                    <a:pt x="21" y="32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cubicBezTo>
                    <a:pt x="62" y="185"/>
                    <a:pt x="82" y="195"/>
                    <a:pt x="93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32"/>
                    <a:pt x="123" y="11"/>
                  </a:cubicBezTo>
                  <a:cubicBezTo>
                    <a:pt x="113" y="1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9"/>
            <p:cNvSpPr/>
            <p:nvPr/>
          </p:nvSpPr>
          <p:spPr>
            <a:xfrm>
              <a:off x="-88230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62"/>
                  </a:cubicBezTo>
                  <a:cubicBezTo>
                    <a:pt x="12" y="73"/>
                    <a:pt x="1" y="82"/>
                    <a:pt x="1" y="93"/>
                  </a:cubicBezTo>
                  <a:cubicBezTo>
                    <a:pt x="1" y="123"/>
                    <a:pt x="12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4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lnTo>
                    <a:pt x="185" y="6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9"/>
            <p:cNvSpPr/>
            <p:nvPr/>
          </p:nvSpPr>
          <p:spPr>
            <a:xfrm>
              <a:off x="-88230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9"/>
            <p:cNvSpPr/>
            <p:nvPr/>
          </p:nvSpPr>
          <p:spPr>
            <a:xfrm>
              <a:off x="-92005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9"/>
            <p:cNvSpPr/>
            <p:nvPr/>
          </p:nvSpPr>
          <p:spPr>
            <a:xfrm>
              <a:off x="-843649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9"/>
            <p:cNvSpPr/>
            <p:nvPr/>
          </p:nvSpPr>
          <p:spPr>
            <a:xfrm>
              <a:off x="-92005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9"/>
            <p:cNvSpPr/>
            <p:nvPr/>
          </p:nvSpPr>
          <p:spPr>
            <a:xfrm>
              <a:off x="-843649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9"/>
            <p:cNvSpPr/>
            <p:nvPr/>
          </p:nvSpPr>
          <p:spPr>
            <a:xfrm>
              <a:off x="-957894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21"/>
                    <a:pt x="11" y="32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32" y="164"/>
                    <a:pt x="41" y="175"/>
                    <a:pt x="52" y="184"/>
                  </a:cubicBezTo>
                  <a:lnTo>
                    <a:pt x="123" y="184"/>
                  </a:lnTo>
                  <a:cubicBezTo>
                    <a:pt x="134" y="175"/>
                    <a:pt x="143" y="164"/>
                    <a:pt x="154" y="164"/>
                  </a:cubicBezTo>
                  <a:cubicBezTo>
                    <a:pt x="175" y="144"/>
                    <a:pt x="184" y="123"/>
                    <a:pt x="184" y="93"/>
                  </a:cubicBezTo>
                  <a:cubicBezTo>
                    <a:pt x="184" y="82"/>
                    <a:pt x="184" y="73"/>
                    <a:pt x="175" y="62"/>
                  </a:cubicBezTo>
                  <a:cubicBezTo>
                    <a:pt x="164" y="32"/>
                    <a:pt x="15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9"/>
            <p:cNvSpPr/>
            <p:nvPr/>
          </p:nvSpPr>
          <p:spPr>
            <a:xfrm>
              <a:off x="-957894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21" y="21"/>
                    <a:pt x="0" y="52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2"/>
                    <a:pt x="16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9"/>
            <p:cNvSpPr/>
            <p:nvPr/>
          </p:nvSpPr>
          <p:spPr>
            <a:xfrm>
              <a:off x="-88230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62" y="0"/>
                    <a:pt x="21" y="30"/>
                    <a:pt x="12" y="61"/>
                  </a:cubicBezTo>
                  <a:cubicBezTo>
                    <a:pt x="12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lnTo>
                    <a:pt x="185" y="61"/>
                  </a:ln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9"/>
            <p:cNvSpPr/>
            <p:nvPr/>
          </p:nvSpPr>
          <p:spPr>
            <a:xfrm>
              <a:off x="-88230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9"/>
            <p:cNvSpPr/>
            <p:nvPr/>
          </p:nvSpPr>
          <p:spPr>
            <a:xfrm>
              <a:off x="-92005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9"/>
            <p:cNvSpPr/>
            <p:nvPr/>
          </p:nvSpPr>
          <p:spPr>
            <a:xfrm>
              <a:off x="-843649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9"/>
            <p:cNvSpPr/>
            <p:nvPr/>
          </p:nvSpPr>
          <p:spPr>
            <a:xfrm>
              <a:off x="-92005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9"/>
            <p:cNvSpPr/>
            <p:nvPr/>
          </p:nvSpPr>
          <p:spPr>
            <a:xfrm>
              <a:off x="-843649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9"/>
            <p:cNvSpPr/>
            <p:nvPr/>
          </p:nvSpPr>
          <p:spPr>
            <a:xfrm>
              <a:off x="-957894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10"/>
                    <a:pt x="52" y="10"/>
                  </a:cubicBezTo>
                  <a:cubicBezTo>
                    <a:pt x="32" y="21"/>
                    <a:pt x="11" y="41"/>
                    <a:pt x="0" y="61"/>
                  </a:cubicBezTo>
                  <a:lnTo>
                    <a:pt x="0" y="92"/>
                  </a:ln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82"/>
                    <a:pt x="184" y="71"/>
                    <a:pt x="175" y="61"/>
                  </a:cubicBezTo>
                  <a:cubicBezTo>
                    <a:pt x="164" y="41"/>
                    <a:pt x="154" y="21"/>
                    <a:pt x="123" y="10"/>
                  </a:cubicBezTo>
                  <a:cubicBezTo>
                    <a:pt x="113" y="1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9"/>
            <p:cNvSpPr/>
            <p:nvPr/>
          </p:nvSpPr>
          <p:spPr>
            <a:xfrm>
              <a:off x="-957894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21" y="21"/>
                    <a:pt x="0" y="51"/>
                    <a:pt x="0" y="92"/>
                  </a:cubicBezTo>
                  <a:cubicBezTo>
                    <a:pt x="0" y="123"/>
                    <a:pt x="21" y="16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64" y="164"/>
                    <a:pt x="184" y="123"/>
                    <a:pt x="184" y="92"/>
                  </a:cubicBezTo>
                  <a:cubicBezTo>
                    <a:pt x="184" y="51"/>
                    <a:pt x="16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9"/>
            <p:cNvSpPr/>
            <p:nvPr/>
          </p:nvSpPr>
          <p:spPr>
            <a:xfrm>
              <a:off x="-88230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9"/>
            <p:cNvSpPr/>
            <p:nvPr/>
          </p:nvSpPr>
          <p:spPr>
            <a:xfrm>
              <a:off x="-88230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9"/>
            <p:cNvSpPr/>
            <p:nvPr/>
          </p:nvSpPr>
          <p:spPr>
            <a:xfrm>
              <a:off x="-92005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1"/>
                    <a:pt x="1" y="92"/>
                  </a:cubicBezTo>
                  <a:cubicBezTo>
                    <a:pt x="1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9"/>
            <p:cNvSpPr/>
            <p:nvPr/>
          </p:nvSpPr>
          <p:spPr>
            <a:xfrm>
              <a:off x="-843649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9"/>
            <p:cNvSpPr/>
            <p:nvPr/>
          </p:nvSpPr>
          <p:spPr>
            <a:xfrm>
              <a:off x="-92005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9"/>
            <p:cNvSpPr/>
            <p:nvPr/>
          </p:nvSpPr>
          <p:spPr>
            <a:xfrm>
              <a:off x="-843649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9"/>
            <p:cNvSpPr/>
            <p:nvPr/>
          </p:nvSpPr>
          <p:spPr>
            <a:xfrm>
              <a:off x="-957894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2"/>
                    <a:pt x="52" y="12"/>
                  </a:cubicBezTo>
                  <a:cubicBezTo>
                    <a:pt x="21" y="21"/>
                    <a:pt x="0" y="62"/>
                    <a:pt x="0" y="93"/>
                  </a:cubicBezTo>
                  <a:cubicBezTo>
                    <a:pt x="0" y="134"/>
                    <a:pt x="21" y="164"/>
                    <a:pt x="52" y="185"/>
                  </a:cubicBezTo>
                  <a:lnTo>
                    <a:pt x="123" y="185"/>
                  </a:lnTo>
                  <a:cubicBezTo>
                    <a:pt x="164" y="164"/>
                    <a:pt x="184" y="134"/>
                    <a:pt x="184" y="93"/>
                  </a:cubicBezTo>
                  <a:cubicBezTo>
                    <a:pt x="184" y="62"/>
                    <a:pt x="164" y="21"/>
                    <a:pt x="123" y="12"/>
                  </a:cubicBezTo>
                  <a:cubicBezTo>
                    <a:pt x="113" y="12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9"/>
            <p:cNvSpPr/>
            <p:nvPr/>
          </p:nvSpPr>
          <p:spPr>
            <a:xfrm>
              <a:off x="-957894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9"/>
            <p:cNvSpPr/>
            <p:nvPr/>
          </p:nvSpPr>
          <p:spPr>
            <a:xfrm>
              <a:off x="-88230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42" y="11"/>
                    <a:pt x="21" y="31"/>
                    <a:pt x="12" y="52"/>
                  </a:cubicBezTo>
                  <a:cubicBezTo>
                    <a:pt x="12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lnTo>
                    <a:pt x="185" y="52"/>
                  </a:lnTo>
                  <a:cubicBezTo>
                    <a:pt x="175" y="31"/>
                    <a:pt x="155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9"/>
            <p:cNvSpPr/>
            <p:nvPr/>
          </p:nvSpPr>
          <p:spPr>
            <a:xfrm>
              <a:off x="-88230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9"/>
            <p:cNvSpPr/>
            <p:nvPr/>
          </p:nvSpPr>
          <p:spPr>
            <a:xfrm>
              <a:off x="-92005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9"/>
            <p:cNvSpPr/>
            <p:nvPr/>
          </p:nvSpPr>
          <p:spPr>
            <a:xfrm>
              <a:off x="-843649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9"/>
            <p:cNvSpPr/>
            <p:nvPr/>
          </p:nvSpPr>
          <p:spPr>
            <a:xfrm>
              <a:off x="-92005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9"/>
            <p:cNvSpPr/>
            <p:nvPr/>
          </p:nvSpPr>
          <p:spPr>
            <a:xfrm>
              <a:off x="-843649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9"/>
            <p:cNvSpPr/>
            <p:nvPr/>
          </p:nvSpPr>
          <p:spPr>
            <a:xfrm>
              <a:off x="-957894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23"/>
                    <a:pt x="21" y="164"/>
                    <a:pt x="52" y="174"/>
                  </a:cubicBezTo>
                  <a:cubicBezTo>
                    <a:pt x="62" y="174"/>
                    <a:pt x="82" y="184"/>
                    <a:pt x="93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64" y="164"/>
                    <a:pt x="184" y="123"/>
                    <a:pt x="184" y="93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9"/>
            <p:cNvSpPr/>
            <p:nvPr/>
          </p:nvSpPr>
          <p:spPr>
            <a:xfrm>
              <a:off x="-957894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0"/>
                    <a:pt x="0" y="51"/>
                    <a:pt x="0" y="92"/>
                  </a:cubicBezTo>
                  <a:cubicBezTo>
                    <a:pt x="0" y="132"/>
                    <a:pt x="21" y="163"/>
                    <a:pt x="52" y="173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64" y="163"/>
                    <a:pt x="184" y="132"/>
                    <a:pt x="184" y="92"/>
                  </a:cubicBezTo>
                  <a:cubicBezTo>
                    <a:pt x="184" y="51"/>
                    <a:pt x="164" y="20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9"/>
            <p:cNvSpPr/>
            <p:nvPr/>
          </p:nvSpPr>
          <p:spPr>
            <a:xfrm>
              <a:off x="-88230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72"/>
                    <a:pt x="1" y="92"/>
                  </a:cubicBezTo>
                  <a:cubicBezTo>
                    <a:pt x="1" y="113"/>
                    <a:pt x="12" y="133"/>
                    <a:pt x="32" y="154"/>
                  </a:cubicBezTo>
                  <a:cubicBezTo>
                    <a:pt x="52" y="174"/>
                    <a:pt x="73" y="185"/>
                    <a:pt x="93" y="185"/>
                  </a:cubicBezTo>
                  <a:cubicBezTo>
                    <a:pt x="124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9"/>
            <p:cNvSpPr/>
            <p:nvPr/>
          </p:nvSpPr>
          <p:spPr>
            <a:xfrm>
              <a:off x="-88230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9"/>
            <p:cNvSpPr/>
            <p:nvPr/>
          </p:nvSpPr>
          <p:spPr>
            <a:xfrm>
              <a:off x="-92005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9"/>
            <p:cNvSpPr/>
            <p:nvPr/>
          </p:nvSpPr>
          <p:spPr>
            <a:xfrm>
              <a:off x="-843649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9"/>
            <p:cNvSpPr/>
            <p:nvPr/>
          </p:nvSpPr>
          <p:spPr>
            <a:xfrm>
              <a:off x="-92005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9"/>
            <p:cNvSpPr/>
            <p:nvPr/>
          </p:nvSpPr>
          <p:spPr>
            <a:xfrm>
              <a:off x="-843649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9"/>
            <p:cNvSpPr/>
            <p:nvPr/>
          </p:nvSpPr>
          <p:spPr>
            <a:xfrm>
              <a:off x="-957894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1"/>
                  </a:moveTo>
                  <a:cubicBezTo>
                    <a:pt x="32" y="11"/>
                    <a:pt x="11" y="3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32" y="164"/>
                    <a:pt x="41" y="174"/>
                    <a:pt x="52" y="174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4" y="174"/>
                    <a:pt x="143" y="164"/>
                    <a:pt x="154" y="154"/>
                  </a:cubicBezTo>
                  <a:cubicBezTo>
                    <a:pt x="175" y="133"/>
                    <a:pt x="184" y="113"/>
                    <a:pt x="184" y="92"/>
                  </a:cubicBezTo>
                  <a:cubicBezTo>
                    <a:pt x="184" y="72"/>
                    <a:pt x="184" y="62"/>
                    <a:pt x="175" y="52"/>
                  </a:cubicBezTo>
                  <a:cubicBezTo>
                    <a:pt x="164" y="31"/>
                    <a:pt x="15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9"/>
            <p:cNvSpPr/>
            <p:nvPr/>
          </p:nvSpPr>
          <p:spPr>
            <a:xfrm>
              <a:off x="-957894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21" y="21"/>
                    <a:pt x="0" y="52"/>
                    <a:pt x="0" y="93"/>
                  </a:cubicBezTo>
                  <a:cubicBezTo>
                    <a:pt x="0" y="134"/>
                    <a:pt x="21" y="164"/>
                    <a:pt x="52" y="175"/>
                  </a:cubicBezTo>
                  <a:cubicBezTo>
                    <a:pt x="62" y="185"/>
                    <a:pt x="82" y="185"/>
                    <a:pt x="93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52"/>
                    <a:pt x="164" y="2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9"/>
            <p:cNvSpPr/>
            <p:nvPr/>
          </p:nvSpPr>
          <p:spPr>
            <a:xfrm>
              <a:off x="-882306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62" y="1"/>
                    <a:pt x="21" y="21"/>
                    <a:pt x="12" y="52"/>
                  </a:cubicBezTo>
                  <a:cubicBezTo>
                    <a:pt x="12" y="62"/>
                    <a:pt x="1" y="82"/>
                    <a:pt x="1" y="93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lnTo>
                    <a:pt x="185" y="52"/>
                  </a:ln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9"/>
            <p:cNvSpPr/>
            <p:nvPr/>
          </p:nvSpPr>
          <p:spPr>
            <a:xfrm>
              <a:off x="-88230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9"/>
            <p:cNvSpPr/>
            <p:nvPr/>
          </p:nvSpPr>
          <p:spPr>
            <a:xfrm>
              <a:off x="-92005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1" y="52"/>
                    <a:pt x="1" y="103"/>
                  </a:cubicBezTo>
                  <a:cubicBezTo>
                    <a:pt x="1" y="154"/>
                    <a:pt x="41" y="195"/>
                    <a:pt x="92" y="195"/>
                  </a:cubicBezTo>
                  <a:cubicBezTo>
                    <a:pt x="144" y="195"/>
                    <a:pt x="184" y="154"/>
                    <a:pt x="184" y="103"/>
                  </a:cubicBezTo>
                  <a:cubicBezTo>
                    <a:pt x="184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9"/>
            <p:cNvSpPr/>
            <p:nvPr/>
          </p:nvSpPr>
          <p:spPr>
            <a:xfrm>
              <a:off x="-843649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3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9"/>
            <p:cNvSpPr/>
            <p:nvPr/>
          </p:nvSpPr>
          <p:spPr>
            <a:xfrm>
              <a:off x="-92005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9"/>
            <p:cNvSpPr/>
            <p:nvPr/>
          </p:nvSpPr>
          <p:spPr>
            <a:xfrm>
              <a:off x="-843649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9"/>
            <p:cNvSpPr/>
            <p:nvPr/>
          </p:nvSpPr>
          <p:spPr>
            <a:xfrm>
              <a:off x="-957894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62" y="1"/>
                    <a:pt x="52" y="11"/>
                  </a:cubicBezTo>
                  <a:cubicBezTo>
                    <a:pt x="32" y="11"/>
                    <a:pt x="11" y="32"/>
                    <a:pt x="0" y="52"/>
                  </a:cubicBezTo>
                  <a:lnTo>
                    <a:pt x="0" y="93"/>
                  </a:lnTo>
                  <a:cubicBezTo>
                    <a:pt x="0" y="134"/>
                    <a:pt x="21" y="164"/>
                    <a:pt x="52" y="175"/>
                  </a:cubicBezTo>
                  <a:cubicBezTo>
                    <a:pt x="62" y="184"/>
                    <a:pt x="82" y="184"/>
                    <a:pt x="93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64" y="164"/>
                    <a:pt x="184" y="134"/>
                    <a:pt x="184" y="93"/>
                  </a:cubicBezTo>
                  <a:cubicBezTo>
                    <a:pt x="184" y="82"/>
                    <a:pt x="184" y="62"/>
                    <a:pt x="175" y="52"/>
                  </a:cubicBezTo>
                  <a:cubicBezTo>
                    <a:pt x="164" y="32"/>
                    <a:pt x="154" y="11"/>
                    <a:pt x="123" y="11"/>
                  </a:cubicBezTo>
                  <a:cubicBezTo>
                    <a:pt x="11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9"/>
            <p:cNvSpPr/>
            <p:nvPr/>
          </p:nvSpPr>
          <p:spPr>
            <a:xfrm>
              <a:off x="-957894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82" y="0"/>
                    <a:pt x="62" y="0"/>
                    <a:pt x="52" y="10"/>
                  </a:cubicBezTo>
                  <a:cubicBezTo>
                    <a:pt x="21" y="21"/>
                    <a:pt x="0" y="62"/>
                    <a:pt x="0" y="92"/>
                  </a:cubicBezTo>
                  <a:cubicBezTo>
                    <a:pt x="0" y="133"/>
                    <a:pt x="21" y="164"/>
                    <a:pt x="52" y="184"/>
                  </a:cubicBezTo>
                  <a:lnTo>
                    <a:pt x="123" y="184"/>
                  </a:lnTo>
                  <a:cubicBezTo>
                    <a:pt x="164" y="164"/>
                    <a:pt x="184" y="133"/>
                    <a:pt x="184" y="92"/>
                  </a:cubicBezTo>
                  <a:cubicBezTo>
                    <a:pt x="184" y="62"/>
                    <a:pt x="164" y="21"/>
                    <a:pt x="123" y="10"/>
                  </a:cubicBezTo>
                  <a:cubicBezTo>
                    <a:pt x="113" y="0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9"/>
            <p:cNvSpPr/>
            <p:nvPr/>
          </p:nvSpPr>
          <p:spPr>
            <a:xfrm>
              <a:off x="-920059" y="52429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9"/>
            <p:cNvSpPr/>
            <p:nvPr/>
          </p:nvSpPr>
          <p:spPr>
            <a:xfrm>
              <a:off x="-843649" y="524295"/>
              <a:ext cx="15216" cy="11022"/>
            </a:xfrm>
            <a:custGeom>
              <a:avLst/>
              <a:gdLst/>
              <a:ahLst/>
              <a:cxnLst/>
              <a:rect l="l" t="t" r="r" b="b"/>
              <a:pathLst>
                <a:path w="185" h="134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lnTo>
                    <a:pt x="1" y="133"/>
                  </a:lnTo>
                  <a:cubicBezTo>
                    <a:pt x="62" y="113"/>
                    <a:pt x="123" y="103"/>
                    <a:pt x="185" y="82"/>
                  </a:cubicBezTo>
                  <a:cubicBezTo>
                    <a:pt x="175" y="42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9"/>
            <p:cNvSpPr/>
            <p:nvPr/>
          </p:nvSpPr>
          <p:spPr>
            <a:xfrm>
              <a:off x="-103430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82" y="1"/>
                    <a:pt x="71" y="1"/>
                    <a:pt x="61" y="11"/>
                  </a:cubicBezTo>
                  <a:cubicBezTo>
                    <a:pt x="41" y="21"/>
                    <a:pt x="21" y="31"/>
                    <a:pt x="10" y="62"/>
                  </a:cubicBezTo>
                  <a:cubicBezTo>
                    <a:pt x="0" y="72"/>
                    <a:pt x="0" y="83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lnTo>
                    <a:pt x="184" y="62"/>
                  </a:lnTo>
                  <a:cubicBezTo>
                    <a:pt x="173" y="31"/>
                    <a:pt x="153" y="21"/>
                    <a:pt x="133" y="11"/>
                  </a:cubicBezTo>
                  <a:cubicBezTo>
                    <a:pt x="123" y="1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9"/>
            <p:cNvSpPr/>
            <p:nvPr/>
          </p:nvSpPr>
          <p:spPr>
            <a:xfrm>
              <a:off x="-103430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95"/>
                    <a:pt x="92" y="195"/>
                  </a:cubicBezTo>
                  <a:cubicBezTo>
                    <a:pt x="143" y="19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9"/>
            <p:cNvSpPr/>
            <p:nvPr/>
          </p:nvSpPr>
          <p:spPr>
            <a:xfrm>
              <a:off x="-1072140" y="-46476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9"/>
            <p:cNvSpPr/>
            <p:nvPr/>
          </p:nvSpPr>
          <p:spPr>
            <a:xfrm>
              <a:off x="-996552" y="-46476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9"/>
            <p:cNvSpPr/>
            <p:nvPr/>
          </p:nvSpPr>
          <p:spPr>
            <a:xfrm>
              <a:off x="-1072140" y="-539530"/>
              <a:ext cx="15134" cy="13571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143" y="1"/>
                  </a:moveTo>
                  <a:cubicBezTo>
                    <a:pt x="102" y="11"/>
                    <a:pt x="61" y="11"/>
                    <a:pt x="20" y="21"/>
                  </a:cubicBezTo>
                  <a:cubicBezTo>
                    <a:pt x="11" y="42"/>
                    <a:pt x="0" y="52"/>
                    <a:pt x="0" y="72"/>
                  </a:cubicBezTo>
                  <a:cubicBezTo>
                    <a:pt x="0" y="123"/>
                    <a:pt x="41" y="164"/>
                    <a:pt x="92" y="164"/>
                  </a:cubicBezTo>
                  <a:cubicBezTo>
                    <a:pt x="143" y="164"/>
                    <a:pt x="184" y="123"/>
                    <a:pt x="184" y="72"/>
                  </a:cubicBezTo>
                  <a:cubicBezTo>
                    <a:pt x="184" y="42"/>
                    <a:pt x="164" y="2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9"/>
            <p:cNvSpPr/>
            <p:nvPr/>
          </p:nvSpPr>
          <p:spPr>
            <a:xfrm>
              <a:off x="-996552" y="-5411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9"/>
            <p:cNvSpPr/>
            <p:nvPr/>
          </p:nvSpPr>
          <p:spPr>
            <a:xfrm>
              <a:off x="-1109975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1"/>
                    <a:pt x="1" y="62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33"/>
                    <a:pt x="185" y="92"/>
                  </a:cubicBezTo>
                  <a:cubicBezTo>
                    <a:pt x="185" y="83"/>
                    <a:pt x="185" y="72"/>
                    <a:pt x="174" y="62"/>
                  </a:cubicBezTo>
                  <a:cubicBezTo>
                    <a:pt x="164" y="31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9"/>
            <p:cNvSpPr/>
            <p:nvPr/>
          </p:nvSpPr>
          <p:spPr>
            <a:xfrm>
              <a:off x="-1109975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72" y="1"/>
                    <a:pt x="62" y="11"/>
                    <a:pt x="51" y="11"/>
                  </a:cubicBezTo>
                  <a:cubicBezTo>
                    <a:pt x="21" y="32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cubicBezTo>
                    <a:pt x="62" y="185"/>
                    <a:pt x="72" y="195"/>
                    <a:pt x="92" y="195"/>
                  </a:cubicBezTo>
                  <a:cubicBezTo>
                    <a:pt x="103" y="195"/>
                    <a:pt x="113" y="185"/>
                    <a:pt x="123" y="18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32"/>
                    <a:pt x="123" y="11"/>
                  </a:cubicBezTo>
                  <a:cubicBezTo>
                    <a:pt x="113" y="1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9"/>
            <p:cNvSpPr/>
            <p:nvPr/>
          </p:nvSpPr>
          <p:spPr>
            <a:xfrm>
              <a:off x="-103430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62"/>
                  </a:cubicBezTo>
                  <a:cubicBezTo>
                    <a:pt x="0" y="73"/>
                    <a:pt x="0" y="82"/>
                    <a:pt x="0" y="93"/>
                  </a:cubicBezTo>
                  <a:cubicBezTo>
                    <a:pt x="0" y="123"/>
                    <a:pt x="10" y="144"/>
                    <a:pt x="30" y="164"/>
                  </a:cubicBezTo>
                  <a:cubicBezTo>
                    <a:pt x="41" y="175"/>
                    <a:pt x="71" y="184"/>
                    <a:pt x="92" y="184"/>
                  </a:cubicBezTo>
                  <a:cubicBezTo>
                    <a:pt x="123" y="184"/>
                    <a:pt x="143" y="175"/>
                    <a:pt x="164" y="164"/>
                  </a:cubicBezTo>
                  <a:cubicBezTo>
                    <a:pt x="173" y="144"/>
                    <a:pt x="184" y="123"/>
                    <a:pt x="184" y="93"/>
                  </a:cubicBezTo>
                  <a:lnTo>
                    <a:pt x="184" y="6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9"/>
            <p:cNvSpPr/>
            <p:nvPr/>
          </p:nvSpPr>
          <p:spPr>
            <a:xfrm>
              <a:off x="-103430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9"/>
            <p:cNvSpPr/>
            <p:nvPr/>
          </p:nvSpPr>
          <p:spPr>
            <a:xfrm>
              <a:off x="-1072140" y="-312602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9"/>
            <p:cNvSpPr/>
            <p:nvPr/>
          </p:nvSpPr>
          <p:spPr>
            <a:xfrm>
              <a:off x="-996552" y="-312602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9"/>
            <p:cNvSpPr/>
            <p:nvPr/>
          </p:nvSpPr>
          <p:spPr>
            <a:xfrm>
              <a:off x="-1072140" y="-38909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9"/>
            <p:cNvSpPr/>
            <p:nvPr/>
          </p:nvSpPr>
          <p:spPr>
            <a:xfrm>
              <a:off x="-996552" y="-38909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9"/>
            <p:cNvSpPr/>
            <p:nvPr/>
          </p:nvSpPr>
          <p:spPr>
            <a:xfrm>
              <a:off x="-1109975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21"/>
                    <a:pt x="11" y="32"/>
                    <a:pt x="1" y="62"/>
                  </a:cubicBezTo>
                  <a:lnTo>
                    <a:pt x="1" y="93"/>
                  </a:lnTo>
                  <a:cubicBezTo>
                    <a:pt x="1" y="123"/>
                    <a:pt x="11" y="144"/>
                    <a:pt x="21" y="164"/>
                  </a:cubicBezTo>
                  <a:cubicBezTo>
                    <a:pt x="31" y="164"/>
                    <a:pt x="42" y="175"/>
                    <a:pt x="51" y="184"/>
                  </a:cubicBezTo>
                  <a:lnTo>
                    <a:pt x="123" y="184"/>
                  </a:lnTo>
                  <a:cubicBezTo>
                    <a:pt x="133" y="175"/>
                    <a:pt x="144" y="164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32"/>
                    <a:pt x="14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9"/>
            <p:cNvSpPr/>
            <p:nvPr/>
          </p:nvSpPr>
          <p:spPr>
            <a:xfrm>
              <a:off x="-1109975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21" y="21"/>
                    <a:pt x="1" y="52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2"/>
                    <a:pt x="154" y="2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9"/>
            <p:cNvSpPr/>
            <p:nvPr/>
          </p:nvSpPr>
          <p:spPr>
            <a:xfrm>
              <a:off x="-103430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61" y="0"/>
                    <a:pt x="21" y="30"/>
                    <a:pt x="10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4" y="61"/>
                  </a:ln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9"/>
            <p:cNvSpPr/>
            <p:nvPr/>
          </p:nvSpPr>
          <p:spPr>
            <a:xfrm>
              <a:off x="-103430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9"/>
            <p:cNvSpPr/>
            <p:nvPr/>
          </p:nvSpPr>
          <p:spPr>
            <a:xfrm>
              <a:off x="-1072140" y="-160521"/>
              <a:ext cx="15134" cy="15134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9"/>
            <p:cNvSpPr/>
            <p:nvPr/>
          </p:nvSpPr>
          <p:spPr>
            <a:xfrm>
              <a:off x="-996552" y="-160521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9"/>
            <p:cNvSpPr/>
            <p:nvPr/>
          </p:nvSpPr>
          <p:spPr>
            <a:xfrm>
              <a:off x="-1072140" y="-237014"/>
              <a:ext cx="15134" cy="16039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9"/>
            <p:cNvSpPr/>
            <p:nvPr/>
          </p:nvSpPr>
          <p:spPr>
            <a:xfrm>
              <a:off x="-996552" y="-237014"/>
              <a:ext cx="16121" cy="16039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94"/>
                    <a:pt x="103" y="194"/>
                  </a:cubicBezTo>
                  <a:cubicBezTo>
                    <a:pt x="154" y="194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9"/>
            <p:cNvSpPr/>
            <p:nvPr/>
          </p:nvSpPr>
          <p:spPr>
            <a:xfrm>
              <a:off x="-1109975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10"/>
                    <a:pt x="51" y="10"/>
                  </a:cubicBezTo>
                  <a:cubicBezTo>
                    <a:pt x="31" y="21"/>
                    <a:pt x="11" y="41"/>
                    <a:pt x="1" y="61"/>
                  </a:cubicBezTo>
                  <a:lnTo>
                    <a:pt x="1" y="92"/>
                  </a:ln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41"/>
                    <a:pt x="144" y="21"/>
                    <a:pt x="123" y="10"/>
                  </a:cubicBezTo>
                  <a:cubicBezTo>
                    <a:pt x="113" y="1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9"/>
            <p:cNvSpPr/>
            <p:nvPr/>
          </p:nvSpPr>
          <p:spPr>
            <a:xfrm>
              <a:off x="-1109975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21" y="21"/>
                    <a:pt x="1" y="51"/>
                    <a:pt x="1" y="92"/>
                  </a:cubicBezTo>
                  <a:cubicBezTo>
                    <a:pt x="1" y="123"/>
                    <a:pt x="21" y="16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54" y="164"/>
                    <a:pt x="185" y="123"/>
                    <a:pt x="185" y="92"/>
                  </a:cubicBezTo>
                  <a:cubicBezTo>
                    <a:pt x="185" y="51"/>
                    <a:pt x="154" y="2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9"/>
            <p:cNvSpPr/>
            <p:nvPr/>
          </p:nvSpPr>
          <p:spPr>
            <a:xfrm>
              <a:off x="-103430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9"/>
            <p:cNvSpPr/>
            <p:nvPr/>
          </p:nvSpPr>
          <p:spPr>
            <a:xfrm>
              <a:off x="-103430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9"/>
            <p:cNvSpPr/>
            <p:nvPr/>
          </p:nvSpPr>
          <p:spPr>
            <a:xfrm>
              <a:off x="-1072140" y="-844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9"/>
            <p:cNvSpPr/>
            <p:nvPr/>
          </p:nvSpPr>
          <p:spPr>
            <a:xfrm>
              <a:off x="-996552" y="-844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1"/>
                    <a:pt x="1" y="92"/>
                  </a:cubicBezTo>
                  <a:cubicBezTo>
                    <a:pt x="1" y="144"/>
                    <a:pt x="52" y="184"/>
                    <a:pt x="103" y="184"/>
                  </a:cubicBezTo>
                  <a:cubicBezTo>
                    <a:pt x="154" y="184"/>
                    <a:pt x="195" y="144"/>
                    <a:pt x="195" y="92"/>
                  </a:cubicBezTo>
                  <a:cubicBezTo>
                    <a:pt x="195" y="41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9"/>
            <p:cNvSpPr/>
            <p:nvPr/>
          </p:nvSpPr>
          <p:spPr>
            <a:xfrm>
              <a:off x="-1072140" y="-84028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9"/>
            <p:cNvSpPr/>
            <p:nvPr/>
          </p:nvSpPr>
          <p:spPr>
            <a:xfrm>
              <a:off x="-996552" y="-8402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9"/>
            <p:cNvSpPr/>
            <p:nvPr/>
          </p:nvSpPr>
          <p:spPr>
            <a:xfrm>
              <a:off x="-1109975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2"/>
                    <a:pt x="51" y="12"/>
                  </a:cubicBezTo>
                  <a:cubicBezTo>
                    <a:pt x="21" y="21"/>
                    <a:pt x="1" y="62"/>
                    <a:pt x="1" y="93"/>
                  </a:cubicBezTo>
                  <a:cubicBezTo>
                    <a:pt x="1" y="134"/>
                    <a:pt x="21" y="164"/>
                    <a:pt x="51" y="185"/>
                  </a:cubicBezTo>
                  <a:lnTo>
                    <a:pt x="123" y="185"/>
                  </a:lnTo>
                  <a:cubicBezTo>
                    <a:pt x="154" y="164"/>
                    <a:pt x="185" y="134"/>
                    <a:pt x="185" y="93"/>
                  </a:cubicBezTo>
                  <a:cubicBezTo>
                    <a:pt x="185" y="62"/>
                    <a:pt x="154" y="21"/>
                    <a:pt x="123" y="12"/>
                  </a:cubicBezTo>
                  <a:cubicBezTo>
                    <a:pt x="113" y="12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9"/>
            <p:cNvSpPr/>
            <p:nvPr/>
          </p:nvSpPr>
          <p:spPr>
            <a:xfrm>
              <a:off x="-1109975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9"/>
            <p:cNvSpPr/>
            <p:nvPr/>
          </p:nvSpPr>
          <p:spPr>
            <a:xfrm>
              <a:off x="-103430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1" y="0"/>
                  </a:moveTo>
                  <a:cubicBezTo>
                    <a:pt x="41" y="11"/>
                    <a:pt x="21" y="31"/>
                    <a:pt x="10" y="52"/>
                  </a:cubicBezTo>
                  <a:cubicBezTo>
                    <a:pt x="0" y="62"/>
                    <a:pt x="0" y="72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lnTo>
                    <a:pt x="184" y="52"/>
                  </a:lnTo>
                  <a:cubicBezTo>
                    <a:pt x="173" y="31"/>
                    <a:pt x="153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9"/>
            <p:cNvSpPr/>
            <p:nvPr/>
          </p:nvSpPr>
          <p:spPr>
            <a:xfrm>
              <a:off x="-103430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9"/>
            <p:cNvSpPr/>
            <p:nvPr/>
          </p:nvSpPr>
          <p:spPr>
            <a:xfrm>
              <a:off x="-1072140" y="14364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9"/>
            <p:cNvSpPr/>
            <p:nvPr/>
          </p:nvSpPr>
          <p:spPr>
            <a:xfrm>
              <a:off x="-996552" y="14364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9"/>
            <p:cNvSpPr/>
            <p:nvPr/>
          </p:nvSpPr>
          <p:spPr>
            <a:xfrm>
              <a:off x="-1072140" y="67970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9"/>
            <p:cNvSpPr/>
            <p:nvPr/>
          </p:nvSpPr>
          <p:spPr>
            <a:xfrm>
              <a:off x="-996552" y="67970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3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3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9"/>
            <p:cNvSpPr/>
            <p:nvPr/>
          </p:nvSpPr>
          <p:spPr>
            <a:xfrm>
              <a:off x="-1109975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0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3"/>
                  </a:lnTo>
                  <a:cubicBezTo>
                    <a:pt x="1" y="123"/>
                    <a:pt x="21" y="164"/>
                    <a:pt x="51" y="174"/>
                  </a:cubicBezTo>
                  <a:cubicBezTo>
                    <a:pt x="62" y="174"/>
                    <a:pt x="72" y="184"/>
                    <a:pt x="92" y="184"/>
                  </a:cubicBezTo>
                  <a:cubicBezTo>
                    <a:pt x="103" y="184"/>
                    <a:pt x="113" y="174"/>
                    <a:pt x="123" y="174"/>
                  </a:cubicBezTo>
                  <a:cubicBezTo>
                    <a:pt x="154" y="164"/>
                    <a:pt x="185" y="12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9"/>
            <p:cNvSpPr/>
            <p:nvPr/>
          </p:nvSpPr>
          <p:spPr>
            <a:xfrm>
              <a:off x="-1109975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0"/>
                    <a:pt x="1" y="51"/>
                    <a:pt x="1" y="92"/>
                  </a:cubicBezTo>
                  <a:cubicBezTo>
                    <a:pt x="1" y="132"/>
                    <a:pt x="21" y="163"/>
                    <a:pt x="51" y="173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3"/>
                  </a:cubicBezTo>
                  <a:cubicBezTo>
                    <a:pt x="154" y="163"/>
                    <a:pt x="185" y="132"/>
                    <a:pt x="185" y="92"/>
                  </a:cubicBezTo>
                  <a:cubicBezTo>
                    <a:pt x="185" y="51"/>
                    <a:pt x="154" y="20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9"/>
            <p:cNvSpPr/>
            <p:nvPr/>
          </p:nvSpPr>
          <p:spPr>
            <a:xfrm>
              <a:off x="-103430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72"/>
                    <a:pt x="0" y="92"/>
                  </a:cubicBezTo>
                  <a:cubicBezTo>
                    <a:pt x="0" y="113"/>
                    <a:pt x="10" y="133"/>
                    <a:pt x="30" y="154"/>
                  </a:cubicBezTo>
                  <a:cubicBezTo>
                    <a:pt x="41" y="174"/>
                    <a:pt x="71" y="185"/>
                    <a:pt x="92" y="185"/>
                  </a:cubicBezTo>
                  <a:cubicBezTo>
                    <a:pt x="123" y="185"/>
                    <a:pt x="143" y="174"/>
                    <a:pt x="164" y="154"/>
                  </a:cubicBezTo>
                  <a:cubicBezTo>
                    <a:pt x="173" y="133"/>
                    <a:pt x="184" y="113"/>
                    <a:pt x="184" y="92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9"/>
            <p:cNvSpPr/>
            <p:nvPr/>
          </p:nvSpPr>
          <p:spPr>
            <a:xfrm>
              <a:off x="-103430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9"/>
            <p:cNvSpPr/>
            <p:nvPr/>
          </p:nvSpPr>
          <p:spPr>
            <a:xfrm>
              <a:off x="-1072140" y="295721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9"/>
            <p:cNvSpPr/>
            <p:nvPr/>
          </p:nvSpPr>
          <p:spPr>
            <a:xfrm>
              <a:off x="-996552" y="295721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9"/>
            <p:cNvSpPr/>
            <p:nvPr/>
          </p:nvSpPr>
          <p:spPr>
            <a:xfrm>
              <a:off x="-1072140" y="220133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9"/>
            <p:cNvSpPr/>
            <p:nvPr/>
          </p:nvSpPr>
          <p:spPr>
            <a:xfrm>
              <a:off x="-996552" y="22013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2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2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9"/>
            <p:cNvSpPr/>
            <p:nvPr/>
          </p:nvSpPr>
          <p:spPr>
            <a:xfrm>
              <a:off x="-1109975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1" y="1"/>
                  </a:moveTo>
                  <a:cubicBezTo>
                    <a:pt x="31" y="11"/>
                    <a:pt x="11" y="31"/>
                    <a:pt x="1" y="52"/>
                  </a:cubicBezTo>
                  <a:lnTo>
                    <a:pt x="1" y="92"/>
                  </a:lnTo>
                  <a:cubicBezTo>
                    <a:pt x="1" y="113"/>
                    <a:pt x="11" y="133"/>
                    <a:pt x="21" y="154"/>
                  </a:cubicBezTo>
                  <a:cubicBezTo>
                    <a:pt x="31" y="164"/>
                    <a:pt x="42" y="174"/>
                    <a:pt x="51" y="174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4"/>
                  </a:cubicBezTo>
                  <a:cubicBezTo>
                    <a:pt x="133" y="174"/>
                    <a:pt x="144" y="16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44" y="1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9"/>
            <p:cNvSpPr/>
            <p:nvPr/>
          </p:nvSpPr>
          <p:spPr>
            <a:xfrm>
              <a:off x="-1109975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21" y="21"/>
                    <a:pt x="1" y="52"/>
                    <a:pt x="1" y="93"/>
                  </a:cubicBezTo>
                  <a:cubicBezTo>
                    <a:pt x="1" y="134"/>
                    <a:pt x="21" y="164"/>
                    <a:pt x="51" y="175"/>
                  </a:cubicBezTo>
                  <a:cubicBezTo>
                    <a:pt x="62" y="185"/>
                    <a:pt x="72" y="185"/>
                    <a:pt x="92" y="185"/>
                  </a:cubicBezTo>
                  <a:cubicBezTo>
                    <a:pt x="103" y="185"/>
                    <a:pt x="113" y="185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52"/>
                    <a:pt x="154" y="2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9"/>
            <p:cNvSpPr/>
            <p:nvPr/>
          </p:nvSpPr>
          <p:spPr>
            <a:xfrm>
              <a:off x="-103430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61" y="1"/>
                    <a:pt x="21" y="21"/>
                    <a:pt x="10" y="52"/>
                  </a:cubicBezTo>
                  <a:cubicBezTo>
                    <a:pt x="0" y="62"/>
                    <a:pt x="0" y="82"/>
                    <a:pt x="0" y="93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3"/>
                  </a:cubicBezTo>
                  <a:lnTo>
                    <a:pt x="184" y="52"/>
                  </a:ln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9"/>
            <p:cNvSpPr/>
            <p:nvPr/>
          </p:nvSpPr>
          <p:spPr>
            <a:xfrm>
              <a:off x="-103430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9"/>
            <p:cNvSpPr/>
            <p:nvPr/>
          </p:nvSpPr>
          <p:spPr>
            <a:xfrm>
              <a:off x="-1072140" y="447802"/>
              <a:ext cx="15134" cy="16121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9"/>
            <p:cNvSpPr/>
            <p:nvPr/>
          </p:nvSpPr>
          <p:spPr>
            <a:xfrm>
              <a:off x="-996552" y="447802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1"/>
                  </a:moveTo>
                  <a:cubicBezTo>
                    <a:pt x="52" y="1"/>
                    <a:pt x="1" y="52"/>
                    <a:pt x="1" y="103"/>
                  </a:cubicBezTo>
                  <a:cubicBezTo>
                    <a:pt x="1" y="154"/>
                    <a:pt x="52" y="195"/>
                    <a:pt x="103" y="195"/>
                  </a:cubicBezTo>
                  <a:cubicBezTo>
                    <a:pt x="154" y="195"/>
                    <a:pt x="195" y="154"/>
                    <a:pt x="195" y="103"/>
                  </a:cubicBezTo>
                  <a:cubicBezTo>
                    <a:pt x="195" y="5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9"/>
            <p:cNvSpPr/>
            <p:nvPr/>
          </p:nvSpPr>
          <p:spPr>
            <a:xfrm>
              <a:off x="-1072140" y="372214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9"/>
            <p:cNvSpPr/>
            <p:nvPr/>
          </p:nvSpPr>
          <p:spPr>
            <a:xfrm>
              <a:off x="-996552" y="372214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0"/>
                  </a:moveTo>
                  <a:cubicBezTo>
                    <a:pt x="52" y="0"/>
                    <a:pt x="1" y="41"/>
                    <a:pt x="1" y="93"/>
                  </a:cubicBezTo>
                  <a:cubicBezTo>
                    <a:pt x="1" y="143"/>
                    <a:pt x="52" y="184"/>
                    <a:pt x="103" y="184"/>
                  </a:cubicBezTo>
                  <a:cubicBezTo>
                    <a:pt x="154" y="184"/>
                    <a:pt x="195" y="143"/>
                    <a:pt x="195" y="93"/>
                  </a:cubicBezTo>
                  <a:cubicBezTo>
                    <a:pt x="195" y="41"/>
                    <a:pt x="154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9"/>
            <p:cNvSpPr/>
            <p:nvPr/>
          </p:nvSpPr>
          <p:spPr>
            <a:xfrm>
              <a:off x="-1109975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72" y="1"/>
                    <a:pt x="62" y="1"/>
                    <a:pt x="51" y="11"/>
                  </a:cubicBezTo>
                  <a:cubicBezTo>
                    <a:pt x="31" y="11"/>
                    <a:pt x="11" y="32"/>
                    <a:pt x="1" y="52"/>
                  </a:cubicBezTo>
                  <a:lnTo>
                    <a:pt x="1" y="93"/>
                  </a:lnTo>
                  <a:cubicBezTo>
                    <a:pt x="1" y="134"/>
                    <a:pt x="21" y="164"/>
                    <a:pt x="51" y="175"/>
                  </a:cubicBezTo>
                  <a:cubicBezTo>
                    <a:pt x="62" y="184"/>
                    <a:pt x="72" y="184"/>
                    <a:pt x="92" y="184"/>
                  </a:cubicBezTo>
                  <a:cubicBezTo>
                    <a:pt x="103" y="184"/>
                    <a:pt x="113" y="184"/>
                    <a:pt x="123" y="175"/>
                  </a:cubicBezTo>
                  <a:cubicBezTo>
                    <a:pt x="154" y="164"/>
                    <a:pt x="185" y="134"/>
                    <a:pt x="185" y="93"/>
                  </a:cubicBezTo>
                  <a:cubicBezTo>
                    <a:pt x="185" y="82"/>
                    <a:pt x="185" y="62"/>
                    <a:pt x="174" y="52"/>
                  </a:cubicBezTo>
                  <a:cubicBezTo>
                    <a:pt x="164" y="32"/>
                    <a:pt x="144" y="11"/>
                    <a:pt x="123" y="11"/>
                  </a:cubicBezTo>
                  <a:cubicBezTo>
                    <a:pt x="11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9"/>
            <p:cNvSpPr/>
            <p:nvPr/>
          </p:nvSpPr>
          <p:spPr>
            <a:xfrm>
              <a:off x="-1109975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72" y="0"/>
                    <a:pt x="62" y="0"/>
                    <a:pt x="51" y="10"/>
                  </a:cubicBezTo>
                  <a:cubicBezTo>
                    <a:pt x="21" y="21"/>
                    <a:pt x="1" y="62"/>
                    <a:pt x="1" y="92"/>
                  </a:cubicBezTo>
                  <a:cubicBezTo>
                    <a:pt x="1" y="133"/>
                    <a:pt x="21" y="164"/>
                    <a:pt x="51" y="184"/>
                  </a:cubicBezTo>
                  <a:lnTo>
                    <a:pt x="123" y="184"/>
                  </a:lnTo>
                  <a:cubicBezTo>
                    <a:pt x="154" y="164"/>
                    <a:pt x="185" y="133"/>
                    <a:pt x="185" y="92"/>
                  </a:cubicBezTo>
                  <a:cubicBezTo>
                    <a:pt x="185" y="62"/>
                    <a:pt x="154" y="21"/>
                    <a:pt x="123" y="10"/>
                  </a:cubicBezTo>
                  <a:cubicBezTo>
                    <a:pt x="113" y="0"/>
                    <a:pt x="10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9"/>
            <p:cNvSpPr/>
            <p:nvPr/>
          </p:nvSpPr>
          <p:spPr>
            <a:xfrm>
              <a:off x="-1072140" y="524295"/>
              <a:ext cx="15134" cy="1521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9"/>
            <p:cNvSpPr/>
            <p:nvPr/>
          </p:nvSpPr>
          <p:spPr>
            <a:xfrm>
              <a:off x="-996552" y="52429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103" y="1"/>
                  </a:moveTo>
                  <a:cubicBezTo>
                    <a:pt x="52" y="1"/>
                    <a:pt x="1" y="42"/>
                    <a:pt x="1" y="92"/>
                  </a:cubicBezTo>
                  <a:cubicBezTo>
                    <a:pt x="1" y="144"/>
                    <a:pt x="52" y="185"/>
                    <a:pt x="103" y="185"/>
                  </a:cubicBezTo>
                  <a:cubicBezTo>
                    <a:pt x="154" y="185"/>
                    <a:pt x="195" y="144"/>
                    <a:pt x="195" y="92"/>
                  </a:cubicBezTo>
                  <a:cubicBezTo>
                    <a:pt x="195" y="42"/>
                    <a:pt x="154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9"/>
            <p:cNvSpPr/>
            <p:nvPr/>
          </p:nvSpPr>
          <p:spPr>
            <a:xfrm>
              <a:off x="-1186468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82" y="1"/>
                    <a:pt x="73" y="1"/>
                    <a:pt x="62" y="11"/>
                  </a:cubicBezTo>
                  <a:cubicBezTo>
                    <a:pt x="32" y="21"/>
                    <a:pt x="21" y="31"/>
                    <a:pt x="11" y="62"/>
                  </a:cubicBezTo>
                  <a:cubicBezTo>
                    <a:pt x="1" y="72"/>
                    <a:pt x="1" y="83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83"/>
                    <a:pt x="185" y="72"/>
                    <a:pt x="175" y="62"/>
                  </a:cubicBezTo>
                  <a:cubicBezTo>
                    <a:pt x="175" y="31"/>
                    <a:pt x="154" y="21"/>
                    <a:pt x="134" y="11"/>
                  </a:cubicBezTo>
                  <a:cubicBezTo>
                    <a:pt x="123" y="1"/>
                    <a:pt x="10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9"/>
            <p:cNvSpPr/>
            <p:nvPr/>
          </p:nvSpPr>
          <p:spPr>
            <a:xfrm>
              <a:off x="-1186468" y="-50342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95"/>
                    <a:pt x="93" y="195"/>
                  </a:cubicBezTo>
                  <a:cubicBezTo>
                    <a:pt x="144" y="19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9"/>
            <p:cNvSpPr/>
            <p:nvPr/>
          </p:nvSpPr>
          <p:spPr>
            <a:xfrm>
              <a:off x="-1224221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9"/>
            <p:cNvSpPr/>
            <p:nvPr/>
          </p:nvSpPr>
          <p:spPr>
            <a:xfrm>
              <a:off x="-1148633" y="-46476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9"/>
            <p:cNvSpPr/>
            <p:nvPr/>
          </p:nvSpPr>
          <p:spPr>
            <a:xfrm>
              <a:off x="-1262056" y="-42692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72" y="1"/>
                    <a:pt x="61" y="1"/>
                    <a:pt x="52" y="11"/>
                  </a:cubicBezTo>
                  <a:cubicBezTo>
                    <a:pt x="31" y="21"/>
                    <a:pt x="11" y="31"/>
                    <a:pt x="0" y="62"/>
                  </a:cubicBezTo>
                  <a:lnTo>
                    <a:pt x="0" y="92"/>
                  </a:ln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83"/>
                    <a:pt x="174" y="72"/>
                    <a:pt x="174" y="62"/>
                  </a:cubicBezTo>
                  <a:cubicBezTo>
                    <a:pt x="164" y="31"/>
                    <a:pt x="143" y="21"/>
                    <a:pt x="123" y="11"/>
                  </a:cubicBezTo>
                  <a:cubicBezTo>
                    <a:pt x="113" y="1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9"/>
            <p:cNvSpPr/>
            <p:nvPr/>
          </p:nvSpPr>
          <p:spPr>
            <a:xfrm>
              <a:off x="-118646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41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9"/>
            <p:cNvSpPr/>
            <p:nvPr/>
          </p:nvSpPr>
          <p:spPr>
            <a:xfrm>
              <a:off x="-118646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9"/>
            <p:cNvSpPr/>
            <p:nvPr/>
          </p:nvSpPr>
          <p:spPr>
            <a:xfrm>
              <a:off x="-1224221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9"/>
            <p:cNvSpPr/>
            <p:nvPr/>
          </p:nvSpPr>
          <p:spPr>
            <a:xfrm>
              <a:off x="-114863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9"/>
            <p:cNvSpPr/>
            <p:nvPr/>
          </p:nvSpPr>
          <p:spPr>
            <a:xfrm>
              <a:off x="-1224221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9"/>
            <p:cNvSpPr/>
            <p:nvPr/>
          </p:nvSpPr>
          <p:spPr>
            <a:xfrm>
              <a:off x="-114863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9"/>
            <p:cNvSpPr/>
            <p:nvPr/>
          </p:nvSpPr>
          <p:spPr>
            <a:xfrm>
              <a:off x="-1262056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62"/>
                  </a:cubicBezTo>
                  <a:lnTo>
                    <a:pt x="0" y="93"/>
                  </a:lnTo>
                  <a:cubicBezTo>
                    <a:pt x="0" y="123"/>
                    <a:pt x="11" y="144"/>
                    <a:pt x="21" y="164"/>
                  </a:cubicBezTo>
                  <a:cubicBezTo>
                    <a:pt x="41" y="175"/>
                    <a:pt x="61" y="184"/>
                    <a:pt x="93" y="184"/>
                  </a:cubicBezTo>
                  <a:cubicBezTo>
                    <a:pt x="113" y="184"/>
                    <a:pt x="133" y="175"/>
                    <a:pt x="154" y="164"/>
                  </a:cubicBezTo>
                  <a:cubicBezTo>
                    <a:pt x="174" y="144"/>
                    <a:pt x="184" y="123"/>
                    <a:pt x="184" y="93"/>
                  </a:cubicBezTo>
                  <a:cubicBezTo>
                    <a:pt x="184" y="82"/>
                    <a:pt x="174" y="73"/>
                    <a:pt x="174" y="6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9"/>
            <p:cNvSpPr/>
            <p:nvPr/>
          </p:nvSpPr>
          <p:spPr>
            <a:xfrm>
              <a:off x="-1262056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9"/>
            <p:cNvSpPr/>
            <p:nvPr/>
          </p:nvSpPr>
          <p:spPr>
            <a:xfrm>
              <a:off x="-118646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9"/>
            <p:cNvSpPr/>
            <p:nvPr/>
          </p:nvSpPr>
          <p:spPr>
            <a:xfrm>
              <a:off x="-118646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2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9"/>
            <p:cNvSpPr/>
            <p:nvPr/>
          </p:nvSpPr>
          <p:spPr>
            <a:xfrm>
              <a:off x="-1224221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9"/>
            <p:cNvSpPr/>
            <p:nvPr/>
          </p:nvSpPr>
          <p:spPr>
            <a:xfrm>
              <a:off x="-114863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9"/>
            <p:cNvSpPr/>
            <p:nvPr/>
          </p:nvSpPr>
          <p:spPr>
            <a:xfrm>
              <a:off x="-1224221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9"/>
            <p:cNvSpPr/>
            <p:nvPr/>
          </p:nvSpPr>
          <p:spPr>
            <a:xfrm>
              <a:off x="-114863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2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9"/>
            <p:cNvSpPr/>
            <p:nvPr/>
          </p:nvSpPr>
          <p:spPr>
            <a:xfrm>
              <a:off x="-1262056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0" y="61"/>
                  </a:cubicBezTo>
                  <a:lnTo>
                    <a:pt x="0" y="92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74" y="71"/>
                    <a:pt x="174" y="61"/>
                  </a:cubicBezTo>
                  <a:cubicBezTo>
                    <a:pt x="164" y="30"/>
                    <a:pt x="12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9"/>
            <p:cNvSpPr/>
            <p:nvPr/>
          </p:nvSpPr>
          <p:spPr>
            <a:xfrm>
              <a:off x="-1262056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9"/>
            <p:cNvSpPr/>
            <p:nvPr/>
          </p:nvSpPr>
          <p:spPr>
            <a:xfrm>
              <a:off x="-118646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9"/>
            <p:cNvSpPr/>
            <p:nvPr/>
          </p:nvSpPr>
          <p:spPr>
            <a:xfrm>
              <a:off x="-118646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9"/>
            <p:cNvSpPr/>
            <p:nvPr/>
          </p:nvSpPr>
          <p:spPr>
            <a:xfrm>
              <a:off x="-1224221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9"/>
            <p:cNvSpPr/>
            <p:nvPr/>
          </p:nvSpPr>
          <p:spPr>
            <a:xfrm>
              <a:off x="-114863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2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9"/>
            <p:cNvSpPr/>
            <p:nvPr/>
          </p:nvSpPr>
          <p:spPr>
            <a:xfrm>
              <a:off x="-1224221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9"/>
            <p:cNvSpPr/>
            <p:nvPr/>
          </p:nvSpPr>
          <p:spPr>
            <a:xfrm>
              <a:off x="-114863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9"/>
            <p:cNvSpPr/>
            <p:nvPr/>
          </p:nvSpPr>
          <p:spPr>
            <a:xfrm>
              <a:off x="-1262056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9"/>
            <p:cNvSpPr/>
            <p:nvPr/>
          </p:nvSpPr>
          <p:spPr>
            <a:xfrm>
              <a:off x="-1262056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9"/>
            <p:cNvSpPr/>
            <p:nvPr/>
          </p:nvSpPr>
          <p:spPr>
            <a:xfrm>
              <a:off x="-118646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62" y="0"/>
                  </a:moveTo>
                  <a:cubicBezTo>
                    <a:pt x="32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9"/>
            <p:cNvSpPr/>
            <p:nvPr/>
          </p:nvSpPr>
          <p:spPr>
            <a:xfrm>
              <a:off x="-118646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9"/>
            <p:cNvSpPr/>
            <p:nvPr/>
          </p:nvSpPr>
          <p:spPr>
            <a:xfrm>
              <a:off x="-1224221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9"/>
            <p:cNvSpPr/>
            <p:nvPr/>
          </p:nvSpPr>
          <p:spPr>
            <a:xfrm>
              <a:off x="-114863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9"/>
            <p:cNvSpPr/>
            <p:nvPr/>
          </p:nvSpPr>
          <p:spPr>
            <a:xfrm>
              <a:off x="-1224221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9"/>
            <p:cNvSpPr/>
            <p:nvPr/>
          </p:nvSpPr>
          <p:spPr>
            <a:xfrm>
              <a:off x="-114863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9"/>
            <p:cNvSpPr/>
            <p:nvPr/>
          </p:nvSpPr>
          <p:spPr>
            <a:xfrm>
              <a:off x="-1262056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11" y="31"/>
                    <a:pt x="0" y="52"/>
                  </a:cubicBezTo>
                  <a:lnTo>
                    <a:pt x="0" y="93"/>
                  </a:ln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31"/>
                    <a:pt x="143" y="11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9"/>
            <p:cNvSpPr/>
            <p:nvPr/>
          </p:nvSpPr>
          <p:spPr>
            <a:xfrm>
              <a:off x="-1262056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9"/>
            <p:cNvSpPr/>
            <p:nvPr/>
          </p:nvSpPr>
          <p:spPr>
            <a:xfrm>
              <a:off x="-118646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2" y="154"/>
                  </a:cubicBezTo>
                  <a:cubicBezTo>
                    <a:pt x="41" y="174"/>
                    <a:pt x="73" y="185"/>
                    <a:pt x="93" y="185"/>
                  </a:cubicBezTo>
                  <a:cubicBezTo>
                    <a:pt x="123" y="185"/>
                    <a:pt x="144" y="174"/>
                    <a:pt x="164" y="154"/>
                  </a:cubicBezTo>
                  <a:cubicBezTo>
                    <a:pt x="175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9"/>
            <p:cNvSpPr/>
            <p:nvPr/>
          </p:nvSpPr>
          <p:spPr>
            <a:xfrm>
              <a:off x="-118646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1" y="42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9"/>
            <p:cNvSpPr/>
            <p:nvPr/>
          </p:nvSpPr>
          <p:spPr>
            <a:xfrm>
              <a:off x="-1224221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9"/>
            <p:cNvSpPr/>
            <p:nvPr/>
          </p:nvSpPr>
          <p:spPr>
            <a:xfrm>
              <a:off x="-114863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9"/>
            <p:cNvSpPr/>
            <p:nvPr/>
          </p:nvSpPr>
          <p:spPr>
            <a:xfrm>
              <a:off x="-1224221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9"/>
            <p:cNvSpPr/>
            <p:nvPr/>
          </p:nvSpPr>
          <p:spPr>
            <a:xfrm>
              <a:off x="-114863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9"/>
            <p:cNvSpPr/>
            <p:nvPr/>
          </p:nvSpPr>
          <p:spPr>
            <a:xfrm>
              <a:off x="-1262056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0" y="52"/>
                  </a:cubicBezTo>
                  <a:lnTo>
                    <a:pt x="0" y="92"/>
                  </a:lnTo>
                  <a:cubicBezTo>
                    <a:pt x="0" y="113"/>
                    <a:pt x="11" y="133"/>
                    <a:pt x="21" y="154"/>
                  </a:cubicBezTo>
                  <a:cubicBezTo>
                    <a:pt x="41" y="174"/>
                    <a:pt x="61" y="185"/>
                    <a:pt x="93" y="185"/>
                  </a:cubicBezTo>
                  <a:cubicBezTo>
                    <a:pt x="113" y="185"/>
                    <a:pt x="133" y="174"/>
                    <a:pt x="154" y="154"/>
                  </a:cubicBezTo>
                  <a:cubicBezTo>
                    <a:pt x="174" y="133"/>
                    <a:pt x="184" y="113"/>
                    <a:pt x="184" y="92"/>
                  </a:cubicBezTo>
                  <a:cubicBezTo>
                    <a:pt x="184" y="72"/>
                    <a:pt x="174" y="62"/>
                    <a:pt x="174" y="52"/>
                  </a:cubicBezTo>
                  <a:cubicBezTo>
                    <a:pt x="164" y="21"/>
                    <a:pt x="12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9"/>
            <p:cNvSpPr/>
            <p:nvPr/>
          </p:nvSpPr>
          <p:spPr>
            <a:xfrm>
              <a:off x="-1262056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9"/>
            <p:cNvSpPr/>
            <p:nvPr/>
          </p:nvSpPr>
          <p:spPr>
            <a:xfrm>
              <a:off x="-1186468" y="48646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82"/>
                    <a:pt x="1" y="93"/>
                  </a:cubicBezTo>
                  <a:cubicBezTo>
                    <a:pt x="1" y="144"/>
                    <a:pt x="41" y="184"/>
                    <a:pt x="93" y="184"/>
                  </a:cubicBezTo>
                  <a:cubicBezTo>
                    <a:pt x="144" y="184"/>
                    <a:pt x="185" y="144"/>
                    <a:pt x="185" y="93"/>
                  </a:cubicBezTo>
                  <a:cubicBezTo>
                    <a:pt x="185" y="82"/>
                    <a:pt x="185" y="62"/>
                    <a:pt x="175" y="5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9"/>
            <p:cNvSpPr/>
            <p:nvPr/>
          </p:nvSpPr>
          <p:spPr>
            <a:xfrm>
              <a:off x="-1186468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43"/>
                    <a:pt x="41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9"/>
            <p:cNvSpPr/>
            <p:nvPr/>
          </p:nvSpPr>
          <p:spPr>
            <a:xfrm>
              <a:off x="-1224221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1" y="1"/>
                    <a:pt x="0" y="52"/>
                    <a:pt x="0" y="103"/>
                  </a:cubicBezTo>
                  <a:cubicBezTo>
                    <a:pt x="0" y="154"/>
                    <a:pt x="41" y="195"/>
                    <a:pt x="92" y="195"/>
                  </a:cubicBezTo>
                  <a:cubicBezTo>
                    <a:pt x="143" y="195"/>
                    <a:pt x="184" y="154"/>
                    <a:pt x="184" y="103"/>
                  </a:cubicBezTo>
                  <a:cubicBezTo>
                    <a:pt x="184" y="52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9"/>
            <p:cNvSpPr/>
            <p:nvPr/>
          </p:nvSpPr>
          <p:spPr>
            <a:xfrm>
              <a:off x="-1148633" y="447802"/>
              <a:ext cx="15216" cy="16121"/>
            </a:xfrm>
            <a:custGeom>
              <a:avLst/>
              <a:gdLst/>
              <a:ahLst/>
              <a:cxnLst/>
              <a:rect l="l" t="t" r="r" b="b"/>
              <a:pathLst>
                <a:path w="185" h="196" extrusionOk="0">
                  <a:moveTo>
                    <a:pt x="92" y="1"/>
                  </a:moveTo>
                  <a:cubicBezTo>
                    <a:pt x="42" y="1"/>
                    <a:pt x="1" y="52"/>
                    <a:pt x="1" y="103"/>
                  </a:cubicBezTo>
                  <a:cubicBezTo>
                    <a:pt x="1" y="154"/>
                    <a:pt x="42" y="195"/>
                    <a:pt x="92" y="195"/>
                  </a:cubicBezTo>
                  <a:cubicBezTo>
                    <a:pt x="144" y="195"/>
                    <a:pt x="185" y="154"/>
                    <a:pt x="185" y="103"/>
                  </a:cubicBezTo>
                  <a:cubicBezTo>
                    <a:pt x="185" y="5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9"/>
            <p:cNvSpPr/>
            <p:nvPr/>
          </p:nvSpPr>
          <p:spPr>
            <a:xfrm>
              <a:off x="-1224221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9"/>
            <p:cNvSpPr/>
            <p:nvPr/>
          </p:nvSpPr>
          <p:spPr>
            <a:xfrm>
              <a:off x="-114863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9"/>
            <p:cNvSpPr/>
            <p:nvPr/>
          </p:nvSpPr>
          <p:spPr>
            <a:xfrm>
              <a:off x="-1262056" y="4100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9"/>
            <p:cNvSpPr/>
            <p:nvPr/>
          </p:nvSpPr>
          <p:spPr>
            <a:xfrm>
              <a:off x="-1338548" y="-27484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62"/>
                  </a:cubicBezTo>
                  <a:cubicBezTo>
                    <a:pt x="1" y="73"/>
                    <a:pt x="1" y="82"/>
                    <a:pt x="1" y="93"/>
                  </a:cubicBezTo>
                  <a:cubicBezTo>
                    <a:pt x="1" y="123"/>
                    <a:pt x="11" y="144"/>
                    <a:pt x="31" y="164"/>
                  </a:cubicBezTo>
                  <a:cubicBezTo>
                    <a:pt x="42" y="175"/>
                    <a:pt x="72" y="184"/>
                    <a:pt x="92" y="184"/>
                  </a:cubicBezTo>
                  <a:cubicBezTo>
                    <a:pt x="123" y="184"/>
                    <a:pt x="144" y="175"/>
                    <a:pt x="154" y="164"/>
                  </a:cubicBezTo>
                  <a:cubicBezTo>
                    <a:pt x="174" y="144"/>
                    <a:pt x="185" y="123"/>
                    <a:pt x="185" y="93"/>
                  </a:cubicBezTo>
                  <a:cubicBezTo>
                    <a:pt x="185" y="82"/>
                    <a:pt x="185" y="73"/>
                    <a:pt x="174" y="6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9"/>
            <p:cNvSpPr/>
            <p:nvPr/>
          </p:nvSpPr>
          <p:spPr>
            <a:xfrm>
              <a:off x="-1338548" y="-350437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9"/>
            <p:cNvSpPr/>
            <p:nvPr/>
          </p:nvSpPr>
          <p:spPr>
            <a:xfrm>
              <a:off x="-1376384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9"/>
            <p:cNvSpPr/>
            <p:nvPr/>
          </p:nvSpPr>
          <p:spPr>
            <a:xfrm>
              <a:off x="-1300713" y="-312602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9"/>
            <p:cNvSpPr/>
            <p:nvPr/>
          </p:nvSpPr>
          <p:spPr>
            <a:xfrm>
              <a:off x="-1368734" y="-381527"/>
              <a:ext cx="7567" cy="7649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2" y="1"/>
                  </a:moveTo>
                  <a:lnTo>
                    <a:pt x="0" y="92"/>
                  </a:lnTo>
                  <a:cubicBezTo>
                    <a:pt x="51" y="92"/>
                    <a:pt x="92" y="5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9"/>
            <p:cNvSpPr/>
            <p:nvPr/>
          </p:nvSpPr>
          <p:spPr>
            <a:xfrm>
              <a:off x="-1300713" y="-38909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9"/>
            <p:cNvSpPr/>
            <p:nvPr/>
          </p:nvSpPr>
          <p:spPr>
            <a:xfrm>
              <a:off x="-1415041" y="-274849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62" y="1"/>
                    <a:pt x="21" y="21"/>
                    <a:pt x="11" y="62"/>
                  </a:cubicBezTo>
                  <a:cubicBezTo>
                    <a:pt x="11" y="73"/>
                    <a:pt x="1" y="82"/>
                    <a:pt x="1" y="93"/>
                  </a:cubicBezTo>
                  <a:cubicBezTo>
                    <a:pt x="1" y="123"/>
                    <a:pt x="11" y="144"/>
                    <a:pt x="32" y="164"/>
                  </a:cubicBezTo>
                  <a:cubicBezTo>
                    <a:pt x="52" y="175"/>
                    <a:pt x="73" y="184"/>
                    <a:pt x="93" y="184"/>
                  </a:cubicBezTo>
                  <a:cubicBezTo>
                    <a:pt x="123" y="184"/>
                    <a:pt x="144" y="175"/>
                    <a:pt x="164" y="164"/>
                  </a:cubicBezTo>
                  <a:cubicBezTo>
                    <a:pt x="175" y="144"/>
                    <a:pt x="195" y="123"/>
                    <a:pt x="195" y="93"/>
                  </a:cubicBezTo>
                  <a:cubicBezTo>
                    <a:pt x="195" y="82"/>
                    <a:pt x="185" y="73"/>
                    <a:pt x="185" y="62"/>
                  </a:cubicBezTo>
                  <a:cubicBezTo>
                    <a:pt x="164" y="21"/>
                    <a:pt x="13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9"/>
            <p:cNvSpPr/>
            <p:nvPr/>
          </p:nvSpPr>
          <p:spPr>
            <a:xfrm>
              <a:off x="-1329336" y="-416813"/>
              <a:ext cx="5182" cy="509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2" y="0"/>
                  </a:moveTo>
                  <a:lnTo>
                    <a:pt x="1" y="62"/>
                  </a:lnTo>
                  <a:cubicBezTo>
                    <a:pt x="32" y="51"/>
                    <a:pt x="52" y="31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9"/>
            <p:cNvSpPr/>
            <p:nvPr/>
          </p:nvSpPr>
          <p:spPr>
            <a:xfrm>
              <a:off x="-1338548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1" y="71"/>
                    <a:pt x="1" y="82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82"/>
                    <a:pt x="185" y="71"/>
                    <a:pt x="174" y="61"/>
                  </a:cubicBezTo>
                  <a:cubicBezTo>
                    <a:pt x="164" y="30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9"/>
            <p:cNvSpPr/>
            <p:nvPr/>
          </p:nvSpPr>
          <p:spPr>
            <a:xfrm>
              <a:off x="-1338548" y="-19835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9"/>
            <p:cNvSpPr/>
            <p:nvPr/>
          </p:nvSpPr>
          <p:spPr>
            <a:xfrm>
              <a:off x="-137638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9"/>
            <p:cNvSpPr/>
            <p:nvPr/>
          </p:nvSpPr>
          <p:spPr>
            <a:xfrm>
              <a:off x="-1300713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9"/>
            <p:cNvSpPr/>
            <p:nvPr/>
          </p:nvSpPr>
          <p:spPr>
            <a:xfrm>
              <a:off x="-137638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94"/>
                    <a:pt x="93" y="194"/>
                  </a:cubicBezTo>
                  <a:cubicBezTo>
                    <a:pt x="144" y="194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9"/>
            <p:cNvSpPr/>
            <p:nvPr/>
          </p:nvSpPr>
          <p:spPr>
            <a:xfrm>
              <a:off x="-1300713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3" y="194"/>
                  </a:cubicBezTo>
                  <a:cubicBezTo>
                    <a:pt x="143" y="194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9"/>
            <p:cNvSpPr/>
            <p:nvPr/>
          </p:nvSpPr>
          <p:spPr>
            <a:xfrm>
              <a:off x="-1415041" y="-1226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62" y="0"/>
                    <a:pt x="21" y="30"/>
                    <a:pt x="11" y="61"/>
                  </a:cubicBezTo>
                  <a:cubicBezTo>
                    <a:pt x="11" y="71"/>
                    <a:pt x="1" y="82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82"/>
                    <a:pt x="185" y="71"/>
                    <a:pt x="185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9"/>
            <p:cNvSpPr/>
            <p:nvPr/>
          </p:nvSpPr>
          <p:spPr>
            <a:xfrm>
              <a:off x="-1415041" y="-19835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2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9"/>
            <p:cNvSpPr/>
            <p:nvPr/>
          </p:nvSpPr>
          <p:spPr>
            <a:xfrm>
              <a:off x="-1338548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9"/>
            <p:cNvSpPr/>
            <p:nvPr/>
          </p:nvSpPr>
          <p:spPr>
            <a:xfrm>
              <a:off x="-1338548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9"/>
            <p:cNvSpPr/>
            <p:nvPr/>
          </p:nvSpPr>
          <p:spPr>
            <a:xfrm>
              <a:off x="-137638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1"/>
                    <a:pt x="1" y="92"/>
                  </a:cubicBezTo>
                  <a:cubicBezTo>
                    <a:pt x="1" y="144"/>
                    <a:pt x="42" y="184"/>
                    <a:pt x="93" y="184"/>
                  </a:cubicBezTo>
                  <a:cubicBezTo>
                    <a:pt x="144" y="184"/>
                    <a:pt x="185" y="144"/>
                    <a:pt x="185" y="92"/>
                  </a:cubicBezTo>
                  <a:cubicBezTo>
                    <a:pt x="185" y="41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9"/>
            <p:cNvSpPr/>
            <p:nvPr/>
          </p:nvSpPr>
          <p:spPr>
            <a:xfrm>
              <a:off x="-1300713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3" y="184"/>
                  </a:cubicBezTo>
                  <a:cubicBezTo>
                    <a:pt x="143" y="184"/>
                    <a:pt x="184" y="144"/>
                    <a:pt x="184" y="92"/>
                  </a:cubicBezTo>
                  <a:cubicBezTo>
                    <a:pt x="184" y="41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9"/>
            <p:cNvSpPr/>
            <p:nvPr/>
          </p:nvSpPr>
          <p:spPr>
            <a:xfrm>
              <a:off x="-137638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9"/>
            <p:cNvSpPr/>
            <p:nvPr/>
          </p:nvSpPr>
          <p:spPr>
            <a:xfrm>
              <a:off x="-1300713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9"/>
            <p:cNvSpPr/>
            <p:nvPr/>
          </p:nvSpPr>
          <p:spPr>
            <a:xfrm>
              <a:off x="-1415041" y="29313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9"/>
            <p:cNvSpPr/>
            <p:nvPr/>
          </p:nvSpPr>
          <p:spPr>
            <a:xfrm>
              <a:off x="-1415041" y="-46275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9"/>
            <p:cNvSpPr/>
            <p:nvPr/>
          </p:nvSpPr>
          <p:spPr>
            <a:xfrm>
              <a:off x="-1338548" y="18229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52" y="0"/>
                  </a:moveTo>
                  <a:cubicBezTo>
                    <a:pt x="31" y="11"/>
                    <a:pt x="21" y="31"/>
                    <a:pt x="11" y="52"/>
                  </a:cubicBezTo>
                  <a:cubicBezTo>
                    <a:pt x="1" y="62"/>
                    <a:pt x="1" y="72"/>
                    <a:pt x="1" y="93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31"/>
                    <a:pt x="154" y="11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9"/>
            <p:cNvSpPr/>
            <p:nvPr/>
          </p:nvSpPr>
          <p:spPr>
            <a:xfrm>
              <a:off x="-1338548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2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9"/>
            <p:cNvSpPr/>
            <p:nvPr/>
          </p:nvSpPr>
          <p:spPr>
            <a:xfrm>
              <a:off x="-137638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9"/>
            <p:cNvSpPr/>
            <p:nvPr/>
          </p:nvSpPr>
          <p:spPr>
            <a:xfrm>
              <a:off x="-1300713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9"/>
            <p:cNvSpPr/>
            <p:nvPr/>
          </p:nvSpPr>
          <p:spPr>
            <a:xfrm>
              <a:off x="-137638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9"/>
            <p:cNvSpPr/>
            <p:nvPr/>
          </p:nvSpPr>
          <p:spPr>
            <a:xfrm>
              <a:off x="-1300713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9"/>
            <p:cNvSpPr/>
            <p:nvPr/>
          </p:nvSpPr>
          <p:spPr>
            <a:xfrm>
              <a:off x="-1415041" y="182298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62" y="0"/>
                  </a:moveTo>
                  <a:cubicBezTo>
                    <a:pt x="42" y="11"/>
                    <a:pt x="21" y="31"/>
                    <a:pt x="11" y="52"/>
                  </a:cubicBezTo>
                  <a:cubicBezTo>
                    <a:pt x="11" y="62"/>
                    <a:pt x="1" y="72"/>
                    <a:pt x="1" y="93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3"/>
                  </a:cubicBezTo>
                  <a:cubicBezTo>
                    <a:pt x="195" y="72"/>
                    <a:pt x="185" y="62"/>
                    <a:pt x="185" y="52"/>
                  </a:cubicBezTo>
                  <a:cubicBezTo>
                    <a:pt x="175" y="31"/>
                    <a:pt x="154" y="11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9"/>
            <p:cNvSpPr/>
            <p:nvPr/>
          </p:nvSpPr>
          <p:spPr>
            <a:xfrm>
              <a:off x="-1415041" y="105888"/>
              <a:ext cx="16121" cy="15134"/>
            </a:xfrm>
            <a:custGeom>
              <a:avLst/>
              <a:gdLst/>
              <a:ahLst/>
              <a:cxnLst/>
              <a:rect l="l" t="t" r="r" b="b"/>
              <a:pathLst>
                <a:path w="196" h="184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95" y="143"/>
                    <a:pt x="195" y="92"/>
                  </a:cubicBezTo>
                  <a:cubicBezTo>
                    <a:pt x="19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9"/>
            <p:cNvSpPr/>
            <p:nvPr/>
          </p:nvSpPr>
          <p:spPr>
            <a:xfrm>
              <a:off x="-1338548" y="334379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52" y="1"/>
                    <a:pt x="21" y="21"/>
                    <a:pt x="11" y="52"/>
                  </a:cubicBezTo>
                  <a:cubicBezTo>
                    <a:pt x="1" y="62"/>
                    <a:pt x="1" y="72"/>
                    <a:pt x="1" y="92"/>
                  </a:cubicBezTo>
                  <a:cubicBezTo>
                    <a:pt x="1" y="113"/>
                    <a:pt x="11" y="133"/>
                    <a:pt x="31" y="154"/>
                  </a:cubicBezTo>
                  <a:cubicBezTo>
                    <a:pt x="42" y="174"/>
                    <a:pt x="72" y="185"/>
                    <a:pt x="92" y="185"/>
                  </a:cubicBezTo>
                  <a:cubicBezTo>
                    <a:pt x="123" y="185"/>
                    <a:pt x="144" y="174"/>
                    <a:pt x="154" y="154"/>
                  </a:cubicBezTo>
                  <a:cubicBezTo>
                    <a:pt x="174" y="133"/>
                    <a:pt x="185" y="113"/>
                    <a:pt x="185" y="92"/>
                  </a:cubicBezTo>
                  <a:cubicBezTo>
                    <a:pt x="185" y="72"/>
                    <a:pt x="185" y="62"/>
                    <a:pt x="174" y="52"/>
                  </a:cubicBezTo>
                  <a:cubicBezTo>
                    <a:pt x="164" y="21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9"/>
            <p:cNvSpPr/>
            <p:nvPr/>
          </p:nvSpPr>
          <p:spPr>
            <a:xfrm>
              <a:off x="-1338548" y="2578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2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9"/>
            <p:cNvSpPr/>
            <p:nvPr/>
          </p:nvSpPr>
          <p:spPr>
            <a:xfrm>
              <a:off x="-1376384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2" y="1"/>
                    <a:pt x="1" y="42"/>
                    <a:pt x="1" y="92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9"/>
            <p:cNvSpPr/>
            <p:nvPr/>
          </p:nvSpPr>
          <p:spPr>
            <a:xfrm>
              <a:off x="-1300713" y="29572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2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9"/>
            <p:cNvSpPr/>
            <p:nvPr/>
          </p:nvSpPr>
          <p:spPr>
            <a:xfrm>
              <a:off x="-137638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4"/>
                    <a:pt x="93" y="184"/>
                  </a:cubicBezTo>
                  <a:cubicBezTo>
                    <a:pt x="144" y="184"/>
                    <a:pt x="185" y="143"/>
                    <a:pt x="185" y="92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9"/>
            <p:cNvSpPr/>
            <p:nvPr/>
          </p:nvSpPr>
          <p:spPr>
            <a:xfrm>
              <a:off x="-1300713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9"/>
            <p:cNvSpPr/>
            <p:nvPr/>
          </p:nvSpPr>
          <p:spPr>
            <a:xfrm>
              <a:off x="-1404020" y="335202"/>
              <a:ext cx="4195" cy="5099"/>
            </a:xfrm>
            <a:custGeom>
              <a:avLst/>
              <a:gdLst/>
              <a:ahLst/>
              <a:cxnLst/>
              <a:rect l="l" t="t" r="r" b="b"/>
              <a:pathLst>
                <a:path w="51" h="62" extrusionOk="0">
                  <a:moveTo>
                    <a:pt x="0" y="1"/>
                  </a:moveTo>
                  <a:cubicBezTo>
                    <a:pt x="20" y="21"/>
                    <a:pt x="30" y="42"/>
                    <a:pt x="51" y="62"/>
                  </a:cubicBezTo>
                  <a:lnTo>
                    <a:pt x="51" y="42"/>
                  </a:lnTo>
                  <a:cubicBezTo>
                    <a:pt x="4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9"/>
            <p:cNvSpPr/>
            <p:nvPr/>
          </p:nvSpPr>
          <p:spPr>
            <a:xfrm>
              <a:off x="-1415041" y="257886"/>
              <a:ext cx="16121" cy="15216"/>
            </a:xfrm>
            <a:custGeom>
              <a:avLst/>
              <a:gdLst/>
              <a:ahLst/>
              <a:cxnLst/>
              <a:rect l="l" t="t" r="r" b="b"/>
              <a:pathLst>
                <a:path w="196" h="185" extrusionOk="0">
                  <a:moveTo>
                    <a:pt x="93" y="1"/>
                  </a:moveTo>
                  <a:cubicBezTo>
                    <a:pt x="42" y="1"/>
                    <a:pt x="1" y="42"/>
                    <a:pt x="1" y="93"/>
                  </a:cubicBezTo>
                  <a:cubicBezTo>
                    <a:pt x="1" y="144"/>
                    <a:pt x="42" y="185"/>
                    <a:pt x="93" y="185"/>
                  </a:cubicBezTo>
                  <a:cubicBezTo>
                    <a:pt x="144" y="185"/>
                    <a:pt x="195" y="144"/>
                    <a:pt x="195" y="93"/>
                  </a:cubicBezTo>
                  <a:cubicBezTo>
                    <a:pt x="195" y="42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9"/>
            <p:cNvSpPr/>
            <p:nvPr/>
          </p:nvSpPr>
          <p:spPr>
            <a:xfrm>
              <a:off x="-1333449" y="410049"/>
              <a:ext cx="10117" cy="9294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30" y="0"/>
                  </a:moveTo>
                  <a:cubicBezTo>
                    <a:pt x="21" y="0"/>
                    <a:pt x="10" y="0"/>
                    <a:pt x="0" y="10"/>
                  </a:cubicBezTo>
                  <a:cubicBezTo>
                    <a:pt x="41" y="41"/>
                    <a:pt x="82" y="82"/>
                    <a:pt x="123" y="112"/>
                  </a:cubicBezTo>
                  <a:lnTo>
                    <a:pt x="123" y="92"/>
                  </a:lnTo>
                  <a:cubicBezTo>
                    <a:pt x="123" y="41"/>
                    <a:pt x="82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9"/>
            <p:cNvSpPr/>
            <p:nvPr/>
          </p:nvSpPr>
          <p:spPr>
            <a:xfrm>
              <a:off x="-1372107" y="372214"/>
              <a:ext cx="10939" cy="11022"/>
            </a:xfrm>
            <a:custGeom>
              <a:avLst/>
              <a:gdLst/>
              <a:ahLst/>
              <a:cxnLst/>
              <a:rect l="l" t="t" r="r" b="b"/>
              <a:pathLst>
                <a:path w="133" h="134" extrusionOk="0">
                  <a:moveTo>
                    <a:pt x="41" y="0"/>
                  </a:moveTo>
                  <a:cubicBezTo>
                    <a:pt x="21" y="0"/>
                    <a:pt x="10" y="0"/>
                    <a:pt x="0" y="11"/>
                  </a:cubicBezTo>
                  <a:lnTo>
                    <a:pt x="123" y="133"/>
                  </a:lnTo>
                  <a:cubicBezTo>
                    <a:pt x="123" y="123"/>
                    <a:pt x="133" y="102"/>
                    <a:pt x="133" y="93"/>
                  </a:cubicBezTo>
                  <a:cubicBezTo>
                    <a:pt x="133" y="4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9"/>
            <p:cNvSpPr/>
            <p:nvPr/>
          </p:nvSpPr>
          <p:spPr>
            <a:xfrm>
              <a:off x="-1300713" y="372214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9"/>
            <p:cNvSpPr/>
            <p:nvPr/>
          </p:nvSpPr>
          <p:spPr>
            <a:xfrm>
              <a:off x="-1490629" y="-122686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52" y="0"/>
                    <a:pt x="21" y="30"/>
                    <a:pt x="11" y="61"/>
                  </a:cubicBezTo>
                  <a:cubicBezTo>
                    <a:pt x="0" y="71"/>
                    <a:pt x="0" y="82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2"/>
                    <a:pt x="184" y="71"/>
                    <a:pt x="174" y="61"/>
                  </a:cubicBezTo>
                  <a:cubicBezTo>
                    <a:pt x="164" y="30"/>
                    <a:pt x="134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9"/>
            <p:cNvSpPr/>
            <p:nvPr/>
          </p:nvSpPr>
          <p:spPr>
            <a:xfrm>
              <a:off x="-1485612" y="-197533"/>
              <a:ext cx="10199" cy="14394"/>
            </a:xfrm>
            <a:custGeom>
              <a:avLst/>
              <a:gdLst/>
              <a:ahLst/>
              <a:cxnLst/>
              <a:rect l="l" t="t" r="r" b="b"/>
              <a:pathLst>
                <a:path w="124" h="175" extrusionOk="0">
                  <a:moveTo>
                    <a:pt x="73" y="0"/>
                  </a:moveTo>
                  <a:cubicBezTo>
                    <a:pt x="52" y="52"/>
                    <a:pt x="21" y="113"/>
                    <a:pt x="1" y="164"/>
                  </a:cubicBezTo>
                  <a:cubicBezTo>
                    <a:pt x="11" y="175"/>
                    <a:pt x="21" y="175"/>
                    <a:pt x="32" y="175"/>
                  </a:cubicBezTo>
                  <a:cubicBezTo>
                    <a:pt x="82" y="175"/>
                    <a:pt x="123" y="134"/>
                    <a:pt x="123" y="82"/>
                  </a:cubicBezTo>
                  <a:cubicBezTo>
                    <a:pt x="123" y="41"/>
                    <a:pt x="103" y="11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9"/>
            <p:cNvSpPr/>
            <p:nvPr/>
          </p:nvSpPr>
          <p:spPr>
            <a:xfrm>
              <a:off x="-1452794" y="-160521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9"/>
            <p:cNvSpPr/>
            <p:nvPr/>
          </p:nvSpPr>
          <p:spPr>
            <a:xfrm>
              <a:off x="-1452794" y="-237014"/>
              <a:ext cx="15216" cy="16039"/>
            </a:xfrm>
            <a:custGeom>
              <a:avLst/>
              <a:gdLst/>
              <a:ahLst/>
              <a:cxnLst/>
              <a:rect l="l" t="t" r="r" b="b"/>
              <a:pathLst>
                <a:path w="185" h="195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4"/>
                    <a:pt x="41" y="194"/>
                    <a:pt x="92" y="194"/>
                  </a:cubicBezTo>
                  <a:cubicBezTo>
                    <a:pt x="144" y="194"/>
                    <a:pt x="184" y="144"/>
                    <a:pt x="184" y="92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9"/>
            <p:cNvSpPr/>
            <p:nvPr/>
          </p:nvSpPr>
          <p:spPr>
            <a:xfrm>
              <a:off x="-1490629" y="2931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3" y="185"/>
                    <a:pt x="184" y="144"/>
                    <a:pt x="184" y="93"/>
                  </a:cubicBezTo>
                  <a:cubicBezTo>
                    <a:pt x="184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9"/>
            <p:cNvSpPr/>
            <p:nvPr/>
          </p:nvSpPr>
          <p:spPr>
            <a:xfrm>
              <a:off x="-1490629" y="-46275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3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9"/>
            <p:cNvSpPr/>
            <p:nvPr/>
          </p:nvSpPr>
          <p:spPr>
            <a:xfrm>
              <a:off x="-1517525" y="-6713"/>
              <a:ext cx="4277" cy="12584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11" y="0"/>
                  </a:moveTo>
                  <a:cubicBezTo>
                    <a:pt x="11" y="30"/>
                    <a:pt x="0" y="61"/>
                    <a:pt x="0" y="92"/>
                  </a:cubicBezTo>
                  <a:lnTo>
                    <a:pt x="0" y="153"/>
                  </a:lnTo>
                  <a:cubicBezTo>
                    <a:pt x="31" y="132"/>
                    <a:pt x="52" y="102"/>
                    <a:pt x="52" y="71"/>
                  </a:cubicBezTo>
                  <a:cubicBezTo>
                    <a:pt x="52" y="41"/>
                    <a:pt x="31" y="1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9"/>
            <p:cNvSpPr/>
            <p:nvPr/>
          </p:nvSpPr>
          <p:spPr>
            <a:xfrm>
              <a:off x="-1452794" y="-844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4"/>
                    <a:pt x="41" y="184"/>
                    <a:pt x="92" y="184"/>
                  </a:cubicBezTo>
                  <a:cubicBezTo>
                    <a:pt x="144" y="184"/>
                    <a:pt x="184" y="144"/>
                    <a:pt x="184" y="92"/>
                  </a:cubicBezTo>
                  <a:cubicBezTo>
                    <a:pt x="184" y="41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9"/>
            <p:cNvSpPr/>
            <p:nvPr/>
          </p:nvSpPr>
          <p:spPr>
            <a:xfrm>
              <a:off x="-1452794" y="-84028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9"/>
            <p:cNvSpPr/>
            <p:nvPr/>
          </p:nvSpPr>
          <p:spPr>
            <a:xfrm>
              <a:off x="-1486434" y="182298"/>
              <a:ext cx="11022" cy="14394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1" y="0"/>
                  </a:moveTo>
                  <a:lnTo>
                    <a:pt x="31" y="93"/>
                  </a:lnTo>
                  <a:cubicBezTo>
                    <a:pt x="42" y="113"/>
                    <a:pt x="52" y="143"/>
                    <a:pt x="62" y="174"/>
                  </a:cubicBezTo>
                  <a:cubicBezTo>
                    <a:pt x="103" y="164"/>
                    <a:pt x="133" y="133"/>
                    <a:pt x="133" y="93"/>
                  </a:cubicBezTo>
                  <a:cubicBezTo>
                    <a:pt x="133" y="72"/>
                    <a:pt x="133" y="62"/>
                    <a:pt x="123" y="52"/>
                  </a:cubicBezTo>
                  <a:cubicBezTo>
                    <a:pt x="113" y="31"/>
                    <a:pt x="103" y="11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9"/>
            <p:cNvSpPr/>
            <p:nvPr/>
          </p:nvSpPr>
          <p:spPr>
            <a:xfrm>
              <a:off x="-1490629" y="105888"/>
              <a:ext cx="15216" cy="15134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3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9"/>
            <p:cNvSpPr/>
            <p:nvPr/>
          </p:nvSpPr>
          <p:spPr>
            <a:xfrm>
              <a:off x="-1452794" y="143641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3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9"/>
            <p:cNvSpPr/>
            <p:nvPr/>
          </p:nvSpPr>
          <p:spPr>
            <a:xfrm>
              <a:off x="-1452794" y="67970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"/>
                  </a:moveTo>
                  <a:cubicBezTo>
                    <a:pt x="41" y="1"/>
                    <a:pt x="0" y="42"/>
                    <a:pt x="0" y="93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4" y="144"/>
                    <a:pt x="184" y="93"/>
                  </a:cubicBezTo>
                  <a:cubicBezTo>
                    <a:pt x="184" y="42"/>
                    <a:pt x="144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9"/>
            <p:cNvSpPr/>
            <p:nvPr/>
          </p:nvSpPr>
          <p:spPr>
            <a:xfrm>
              <a:off x="-1452794" y="220133"/>
              <a:ext cx="15216" cy="15216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4" y="184"/>
                    <a:pt x="184" y="143"/>
                    <a:pt x="184" y="92"/>
                  </a:cubicBezTo>
                  <a:cubicBezTo>
                    <a:pt x="184" y="41"/>
                    <a:pt x="14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2" name="Google Shape;8492;p29"/>
          <p:cNvGrpSpPr/>
          <p:nvPr/>
        </p:nvGrpSpPr>
        <p:grpSpPr>
          <a:xfrm>
            <a:off x="6467651" y="2349902"/>
            <a:ext cx="1814595" cy="1792563"/>
            <a:chOff x="2475000" y="2568657"/>
            <a:chExt cx="780975" cy="771492"/>
          </a:xfrm>
        </p:grpSpPr>
        <p:sp>
          <p:nvSpPr>
            <p:cNvPr id="8493" name="Google Shape;8493;p29"/>
            <p:cNvSpPr/>
            <p:nvPr/>
          </p:nvSpPr>
          <p:spPr>
            <a:xfrm>
              <a:off x="2577168" y="2982071"/>
              <a:ext cx="291297" cy="266666"/>
            </a:xfrm>
            <a:custGeom>
              <a:avLst/>
              <a:gdLst/>
              <a:ahLst/>
              <a:cxnLst/>
              <a:rect l="l" t="t" r="r" b="b"/>
              <a:pathLst>
                <a:path w="5038" h="4612" extrusionOk="0">
                  <a:moveTo>
                    <a:pt x="2581" y="0"/>
                  </a:moveTo>
                  <a:cubicBezTo>
                    <a:pt x="1934" y="0"/>
                    <a:pt x="1293" y="270"/>
                    <a:pt x="838" y="793"/>
                  </a:cubicBezTo>
                  <a:cubicBezTo>
                    <a:pt x="0" y="1753"/>
                    <a:pt x="102" y="3215"/>
                    <a:pt x="1073" y="4053"/>
                  </a:cubicBezTo>
                  <a:cubicBezTo>
                    <a:pt x="1508" y="4427"/>
                    <a:pt x="2046" y="4611"/>
                    <a:pt x="2581" y="4611"/>
                  </a:cubicBezTo>
                  <a:cubicBezTo>
                    <a:pt x="3227" y="4611"/>
                    <a:pt x="3869" y="4343"/>
                    <a:pt x="4322" y="3817"/>
                  </a:cubicBezTo>
                  <a:cubicBezTo>
                    <a:pt x="4935" y="3102"/>
                    <a:pt x="5037" y="2121"/>
                    <a:pt x="4669" y="1324"/>
                  </a:cubicBezTo>
                  <a:lnTo>
                    <a:pt x="4669" y="1324"/>
                  </a:lnTo>
                  <a:lnTo>
                    <a:pt x="3290" y="2918"/>
                  </a:lnTo>
                  <a:cubicBezTo>
                    <a:pt x="3104" y="3133"/>
                    <a:pt x="2836" y="3244"/>
                    <a:pt x="2569" y="3244"/>
                  </a:cubicBezTo>
                  <a:cubicBezTo>
                    <a:pt x="2352" y="3244"/>
                    <a:pt x="2135" y="3171"/>
                    <a:pt x="1962" y="3020"/>
                  </a:cubicBezTo>
                  <a:cubicBezTo>
                    <a:pt x="1573" y="2673"/>
                    <a:pt x="1533" y="2080"/>
                    <a:pt x="1870" y="1692"/>
                  </a:cubicBezTo>
                  <a:lnTo>
                    <a:pt x="3249" y="98"/>
                  </a:lnTo>
                  <a:cubicBezTo>
                    <a:pt x="3031" y="33"/>
                    <a:pt x="2805" y="0"/>
                    <a:pt x="2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9"/>
            <p:cNvSpPr/>
            <p:nvPr/>
          </p:nvSpPr>
          <p:spPr>
            <a:xfrm>
              <a:off x="2665748" y="2922747"/>
              <a:ext cx="237525" cy="246949"/>
            </a:xfrm>
            <a:custGeom>
              <a:avLst/>
              <a:gdLst/>
              <a:ahLst/>
              <a:cxnLst/>
              <a:rect l="l" t="t" r="r" b="b"/>
              <a:pathLst>
                <a:path w="4108" h="4271" extrusionOk="0">
                  <a:moveTo>
                    <a:pt x="2688" y="1"/>
                  </a:moveTo>
                  <a:lnTo>
                    <a:pt x="1717" y="1124"/>
                  </a:lnTo>
                  <a:lnTo>
                    <a:pt x="338" y="2718"/>
                  </a:lnTo>
                  <a:cubicBezTo>
                    <a:pt x="1" y="3106"/>
                    <a:pt x="41" y="3699"/>
                    <a:pt x="430" y="4046"/>
                  </a:cubicBezTo>
                  <a:cubicBezTo>
                    <a:pt x="603" y="4197"/>
                    <a:pt x="820" y="4270"/>
                    <a:pt x="1037" y="4270"/>
                  </a:cubicBezTo>
                  <a:cubicBezTo>
                    <a:pt x="1304" y="4270"/>
                    <a:pt x="1572" y="4159"/>
                    <a:pt x="1758" y="3944"/>
                  </a:cubicBezTo>
                  <a:lnTo>
                    <a:pt x="3137" y="2350"/>
                  </a:lnTo>
                  <a:lnTo>
                    <a:pt x="4108" y="1227"/>
                  </a:lnTo>
                  <a:cubicBezTo>
                    <a:pt x="3832" y="1094"/>
                    <a:pt x="3566" y="920"/>
                    <a:pt x="3321" y="706"/>
                  </a:cubicBezTo>
                  <a:cubicBezTo>
                    <a:pt x="3076" y="491"/>
                    <a:pt x="2861" y="256"/>
                    <a:pt x="2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9"/>
            <p:cNvSpPr/>
            <p:nvPr/>
          </p:nvSpPr>
          <p:spPr>
            <a:xfrm>
              <a:off x="2943978" y="2738880"/>
              <a:ext cx="121769" cy="109049"/>
            </a:xfrm>
            <a:custGeom>
              <a:avLst/>
              <a:gdLst/>
              <a:ahLst/>
              <a:cxnLst/>
              <a:rect l="l" t="t" r="r" b="b"/>
              <a:pathLst>
                <a:path w="2106" h="1886" extrusionOk="0">
                  <a:moveTo>
                    <a:pt x="1053" y="1"/>
                  </a:moveTo>
                  <a:cubicBezTo>
                    <a:pt x="788" y="1"/>
                    <a:pt x="523" y="112"/>
                    <a:pt x="338" y="331"/>
                  </a:cubicBezTo>
                  <a:cubicBezTo>
                    <a:pt x="1" y="719"/>
                    <a:pt x="42" y="1311"/>
                    <a:pt x="440" y="1659"/>
                  </a:cubicBezTo>
                  <a:cubicBezTo>
                    <a:pt x="615" y="1811"/>
                    <a:pt x="832" y="1886"/>
                    <a:pt x="1048" y="1886"/>
                  </a:cubicBezTo>
                  <a:cubicBezTo>
                    <a:pt x="1311" y="1886"/>
                    <a:pt x="1573" y="1775"/>
                    <a:pt x="1758" y="1557"/>
                  </a:cubicBezTo>
                  <a:cubicBezTo>
                    <a:pt x="2105" y="1168"/>
                    <a:pt x="2054" y="576"/>
                    <a:pt x="1666" y="229"/>
                  </a:cubicBezTo>
                  <a:cubicBezTo>
                    <a:pt x="1490" y="76"/>
                    <a:pt x="1271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9"/>
            <p:cNvSpPr/>
            <p:nvPr/>
          </p:nvSpPr>
          <p:spPr>
            <a:xfrm>
              <a:off x="2855398" y="2660071"/>
              <a:ext cx="298351" cy="266724"/>
            </a:xfrm>
            <a:custGeom>
              <a:avLst/>
              <a:gdLst/>
              <a:ahLst/>
              <a:cxnLst/>
              <a:rect l="l" t="t" r="r" b="b"/>
              <a:pathLst>
                <a:path w="5160" h="4613" extrusionOk="0">
                  <a:moveTo>
                    <a:pt x="2585" y="1364"/>
                  </a:moveTo>
                  <a:cubicBezTo>
                    <a:pt x="2803" y="1364"/>
                    <a:pt x="3022" y="1439"/>
                    <a:pt x="3198" y="1592"/>
                  </a:cubicBezTo>
                  <a:cubicBezTo>
                    <a:pt x="3586" y="1939"/>
                    <a:pt x="3637" y="2531"/>
                    <a:pt x="3290" y="2920"/>
                  </a:cubicBezTo>
                  <a:cubicBezTo>
                    <a:pt x="3105" y="3138"/>
                    <a:pt x="2843" y="3249"/>
                    <a:pt x="2580" y="3249"/>
                  </a:cubicBezTo>
                  <a:cubicBezTo>
                    <a:pt x="2364" y="3249"/>
                    <a:pt x="2147" y="3174"/>
                    <a:pt x="1972" y="3022"/>
                  </a:cubicBezTo>
                  <a:cubicBezTo>
                    <a:pt x="1574" y="2674"/>
                    <a:pt x="1533" y="2082"/>
                    <a:pt x="1870" y="1694"/>
                  </a:cubicBezTo>
                  <a:cubicBezTo>
                    <a:pt x="2055" y="1475"/>
                    <a:pt x="2320" y="1364"/>
                    <a:pt x="2585" y="1364"/>
                  </a:cubicBezTo>
                  <a:close/>
                  <a:moveTo>
                    <a:pt x="2583" y="1"/>
                  </a:moveTo>
                  <a:cubicBezTo>
                    <a:pt x="1938" y="1"/>
                    <a:pt x="1296" y="269"/>
                    <a:pt x="838" y="795"/>
                  </a:cubicBezTo>
                  <a:cubicBezTo>
                    <a:pt x="0" y="1765"/>
                    <a:pt x="112" y="3216"/>
                    <a:pt x="1073" y="4053"/>
                  </a:cubicBezTo>
                  <a:cubicBezTo>
                    <a:pt x="1508" y="4428"/>
                    <a:pt x="2046" y="4613"/>
                    <a:pt x="2582" y="4613"/>
                  </a:cubicBezTo>
                  <a:cubicBezTo>
                    <a:pt x="3229" y="4613"/>
                    <a:pt x="3874" y="4344"/>
                    <a:pt x="4332" y="3819"/>
                  </a:cubicBezTo>
                  <a:cubicBezTo>
                    <a:pt x="5159" y="2848"/>
                    <a:pt x="5057" y="1397"/>
                    <a:pt x="4087" y="559"/>
                  </a:cubicBezTo>
                  <a:cubicBezTo>
                    <a:pt x="3652" y="185"/>
                    <a:pt x="3117" y="1"/>
                    <a:pt x="2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9"/>
            <p:cNvSpPr/>
            <p:nvPr/>
          </p:nvSpPr>
          <p:spPr>
            <a:xfrm>
              <a:off x="2475000" y="2890715"/>
              <a:ext cx="492684" cy="449435"/>
            </a:xfrm>
            <a:custGeom>
              <a:avLst/>
              <a:gdLst/>
              <a:ahLst/>
              <a:cxnLst/>
              <a:rect l="l" t="t" r="r" b="b"/>
              <a:pathLst>
                <a:path w="8521" h="7773" extrusionOk="0">
                  <a:moveTo>
                    <a:pt x="4338" y="0"/>
                  </a:moveTo>
                  <a:cubicBezTo>
                    <a:pt x="3252" y="0"/>
                    <a:pt x="2172" y="453"/>
                    <a:pt x="1410" y="1342"/>
                  </a:cubicBezTo>
                  <a:cubicBezTo>
                    <a:pt x="0" y="2966"/>
                    <a:pt x="184" y="5418"/>
                    <a:pt x="1798" y="6827"/>
                  </a:cubicBezTo>
                  <a:cubicBezTo>
                    <a:pt x="2534" y="7461"/>
                    <a:pt x="3441" y="7773"/>
                    <a:pt x="4343" y="7773"/>
                  </a:cubicBezTo>
                  <a:cubicBezTo>
                    <a:pt x="5434" y="7773"/>
                    <a:pt x="6518" y="7318"/>
                    <a:pt x="7284" y="6429"/>
                  </a:cubicBezTo>
                  <a:cubicBezTo>
                    <a:pt x="8408" y="5132"/>
                    <a:pt x="8520" y="3313"/>
                    <a:pt x="7693" y="1914"/>
                  </a:cubicBezTo>
                  <a:cubicBezTo>
                    <a:pt x="7601" y="1883"/>
                    <a:pt x="7499" y="1832"/>
                    <a:pt x="7407" y="1781"/>
                  </a:cubicBezTo>
                  <a:lnTo>
                    <a:pt x="6436" y="2904"/>
                  </a:lnTo>
                  <a:cubicBezTo>
                    <a:pt x="6804" y="3701"/>
                    <a:pt x="6702" y="4682"/>
                    <a:pt x="6089" y="5397"/>
                  </a:cubicBezTo>
                  <a:cubicBezTo>
                    <a:pt x="5636" y="5923"/>
                    <a:pt x="4994" y="6191"/>
                    <a:pt x="4348" y="6191"/>
                  </a:cubicBezTo>
                  <a:cubicBezTo>
                    <a:pt x="3813" y="6191"/>
                    <a:pt x="3275" y="6007"/>
                    <a:pt x="2840" y="5633"/>
                  </a:cubicBezTo>
                  <a:cubicBezTo>
                    <a:pt x="1869" y="4795"/>
                    <a:pt x="1767" y="3333"/>
                    <a:pt x="2605" y="2373"/>
                  </a:cubicBezTo>
                  <a:cubicBezTo>
                    <a:pt x="3060" y="1850"/>
                    <a:pt x="3701" y="1580"/>
                    <a:pt x="4348" y="1580"/>
                  </a:cubicBezTo>
                  <a:cubicBezTo>
                    <a:pt x="4572" y="1580"/>
                    <a:pt x="4798" y="1613"/>
                    <a:pt x="5016" y="1678"/>
                  </a:cubicBezTo>
                  <a:lnTo>
                    <a:pt x="5987" y="555"/>
                  </a:lnTo>
                  <a:cubicBezTo>
                    <a:pt x="5915" y="463"/>
                    <a:pt x="5864" y="381"/>
                    <a:pt x="5813" y="289"/>
                  </a:cubicBezTo>
                  <a:cubicBezTo>
                    <a:pt x="5340" y="96"/>
                    <a:pt x="4838" y="0"/>
                    <a:pt x="4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9"/>
            <p:cNvSpPr/>
            <p:nvPr/>
          </p:nvSpPr>
          <p:spPr>
            <a:xfrm>
              <a:off x="2763233" y="2568657"/>
              <a:ext cx="492742" cy="449319"/>
            </a:xfrm>
            <a:custGeom>
              <a:avLst/>
              <a:gdLst/>
              <a:ahLst/>
              <a:cxnLst/>
              <a:rect l="l" t="t" r="r" b="b"/>
              <a:pathLst>
                <a:path w="8522" h="7771" extrusionOk="0">
                  <a:moveTo>
                    <a:pt x="4177" y="1582"/>
                  </a:moveTo>
                  <a:cubicBezTo>
                    <a:pt x="4711" y="1582"/>
                    <a:pt x="5246" y="1766"/>
                    <a:pt x="5681" y="2140"/>
                  </a:cubicBezTo>
                  <a:cubicBezTo>
                    <a:pt x="6651" y="2978"/>
                    <a:pt x="6753" y="4429"/>
                    <a:pt x="5926" y="5400"/>
                  </a:cubicBezTo>
                  <a:cubicBezTo>
                    <a:pt x="5468" y="5925"/>
                    <a:pt x="4823" y="6194"/>
                    <a:pt x="4176" y="6194"/>
                  </a:cubicBezTo>
                  <a:cubicBezTo>
                    <a:pt x="3640" y="6194"/>
                    <a:pt x="3102" y="6009"/>
                    <a:pt x="2667" y="5634"/>
                  </a:cubicBezTo>
                  <a:cubicBezTo>
                    <a:pt x="1706" y="4797"/>
                    <a:pt x="1594" y="3346"/>
                    <a:pt x="2432" y="2376"/>
                  </a:cubicBezTo>
                  <a:cubicBezTo>
                    <a:pt x="2890" y="1850"/>
                    <a:pt x="3532" y="1582"/>
                    <a:pt x="4177" y="1582"/>
                  </a:cubicBezTo>
                  <a:close/>
                  <a:moveTo>
                    <a:pt x="4181" y="0"/>
                  </a:moveTo>
                  <a:cubicBezTo>
                    <a:pt x="3091" y="0"/>
                    <a:pt x="2008" y="455"/>
                    <a:pt x="1236" y="1343"/>
                  </a:cubicBezTo>
                  <a:cubicBezTo>
                    <a:pt x="123" y="2641"/>
                    <a:pt x="1" y="4460"/>
                    <a:pt x="828" y="5859"/>
                  </a:cubicBezTo>
                  <a:cubicBezTo>
                    <a:pt x="879" y="5951"/>
                    <a:pt x="930" y="6033"/>
                    <a:pt x="1002" y="6125"/>
                  </a:cubicBezTo>
                  <a:cubicBezTo>
                    <a:pt x="1175" y="6380"/>
                    <a:pt x="1390" y="6615"/>
                    <a:pt x="1635" y="6830"/>
                  </a:cubicBezTo>
                  <a:cubicBezTo>
                    <a:pt x="1880" y="7044"/>
                    <a:pt x="2146" y="7218"/>
                    <a:pt x="2422" y="7351"/>
                  </a:cubicBezTo>
                  <a:cubicBezTo>
                    <a:pt x="2514" y="7402"/>
                    <a:pt x="2616" y="7453"/>
                    <a:pt x="2708" y="7484"/>
                  </a:cubicBezTo>
                  <a:cubicBezTo>
                    <a:pt x="3178" y="7676"/>
                    <a:pt x="3677" y="7771"/>
                    <a:pt x="4174" y="7771"/>
                  </a:cubicBezTo>
                  <a:cubicBezTo>
                    <a:pt x="5263" y="7771"/>
                    <a:pt x="6346" y="7315"/>
                    <a:pt x="7111" y="6431"/>
                  </a:cubicBezTo>
                  <a:cubicBezTo>
                    <a:pt x="8521" y="4807"/>
                    <a:pt x="8337" y="2355"/>
                    <a:pt x="6723" y="945"/>
                  </a:cubicBezTo>
                  <a:cubicBezTo>
                    <a:pt x="5987" y="311"/>
                    <a:pt x="5082" y="0"/>
                    <a:pt x="4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9"/>
            <p:cNvSpPr/>
            <p:nvPr/>
          </p:nvSpPr>
          <p:spPr>
            <a:xfrm>
              <a:off x="2776821" y="2788084"/>
              <a:ext cx="278866" cy="233535"/>
            </a:xfrm>
            <a:custGeom>
              <a:avLst/>
              <a:gdLst/>
              <a:ahLst/>
              <a:cxnLst/>
              <a:rect l="l" t="t" r="r" b="b"/>
              <a:pathLst>
                <a:path w="4823" h="4039" extrusionOk="0">
                  <a:moveTo>
                    <a:pt x="52" y="0"/>
                  </a:moveTo>
                  <a:cubicBezTo>
                    <a:pt x="0" y="593"/>
                    <a:pt x="102" y="1206"/>
                    <a:pt x="338" y="1758"/>
                  </a:cubicBezTo>
                  <a:cubicBezTo>
                    <a:pt x="450" y="2034"/>
                    <a:pt x="613" y="2299"/>
                    <a:pt x="787" y="2545"/>
                  </a:cubicBezTo>
                  <a:cubicBezTo>
                    <a:pt x="971" y="2779"/>
                    <a:pt x="1185" y="3004"/>
                    <a:pt x="1421" y="3198"/>
                  </a:cubicBezTo>
                  <a:cubicBezTo>
                    <a:pt x="1891" y="3576"/>
                    <a:pt x="2452" y="3842"/>
                    <a:pt x="3045" y="3964"/>
                  </a:cubicBezTo>
                  <a:cubicBezTo>
                    <a:pt x="3304" y="4009"/>
                    <a:pt x="3571" y="4038"/>
                    <a:pt x="3831" y="4038"/>
                  </a:cubicBezTo>
                  <a:cubicBezTo>
                    <a:pt x="3869" y="4038"/>
                    <a:pt x="3906" y="4037"/>
                    <a:pt x="3944" y="4036"/>
                  </a:cubicBezTo>
                  <a:cubicBezTo>
                    <a:pt x="4240" y="4016"/>
                    <a:pt x="4536" y="3964"/>
                    <a:pt x="4822" y="3883"/>
                  </a:cubicBezTo>
                  <a:lnTo>
                    <a:pt x="4822" y="3883"/>
                  </a:lnTo>
                  <a:cubicBezTo>
                    <a:pt x="4606" y="3912"/>
                    <a:pt x="4389" y="3931"/>
                    <a:pt x="4176" y="3931"/>
                  </a:cubicBezTo>
                  <a:cubicBezTo>
                    <a:pt x="4098" y="3931"/>
                    <a:pt x="4020" y="3929"/>
                    <a:pt x="3944" y="3923"/>
                  </a:cubicBezTo>
                  <a:cubicBezTo>
                    <a:pt x="3648" y="3914"/>
                    <a:pt x="3362" y="3873"/>
                    <a:pt x="3086" y="3791"/>
                  </a:cubicBezTo>
                  <a:cubicBezTo>
                    <a:pt x="2534" y="3648"/>
                    <a:pt x="2003" y="3382"/>
                    <a:pt x="1564" y="3024"/>
                  </a:cubicBezTo>
                  <a:cubicBezTo>
                    <a:pt x="1114" y="2667"/>
                    <a:pt x="756" y="2197"/>
                    <a:pt x="491" y="1686"/>
                  </a:cubicBezTo>
                  <a:cubicBezTo>
                    <a:pt x="358" y="1431"/>
                    <a:pt x="256" y="1155"/>
                    <a:pt x="195" y="869"/>
                  </a:cubicBezTo>
                  <a:cubicBezTo>
                    <a:pt x="113" y="593"/>
                    <a:pt x="72" y="297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0" name="Google Shape;8500;p29"/>
          <p:cNvGrpSpPr/>
          <p:nvPr/>
        </p:nvGrpSpPr>
        <p:grpSpPr>
          <a:xfrm rot="-628111">
            <a:off x="7626809" y="392700"/>
            <a:ext cx="1460149" cy="1350488"/>
            <a:chOff x="2580025" y="2675000"/>
            <a:chExt cx="483775" cy="447425"/>
          </a:xfrm>
        </p:grpSpPr>
        <p:sp>
          <p:nvSpPr>
            <p:cNvPr id="8501" name="Google Shape;8501;p29"/>
            <p:cNvSpPr/>
            <p:nvPr/>
          </p:nvSpPr>
          <p:spPr>
            <a:xfrm>
              <a:off x="2580025" y="2675000"/>
              <a:ext cx="483775" cy="447425"/>
            </a:xfrm>
            <a:custGeom>
              <a:avLst/>
              <a:gdLst/>
              <a:ahLst/>
              <a:cxnLst/>
              <a:rect l="l" t="t" r="r" b="b"/>
              <a:pathLst>
                <a:path w="19351" h="17897" extrusionOk="0">
                  <a:moveTo>
                    <a:pt x="13466" y="0"/>
                  </a:moveTo>
                  <a:cubicBezTo>
                    <a:pt x="13218" y="0"/>
                    <a:pt x="12968" y="82"/>
                    <a:pt x="12760" y="250"/>
                  </a:cubicBezTo>
                  <a:lnTo>
                    <a:pt x="11800" y="1047"/>
                  </a:lnTo>
                  <a:cubicBezTo>
                    <a:pt x="11024" y="1680"/>
                    <a:pt x="10912" y="2815"/>
                    <a:pt x="11545" y="3580"/>
                  </a:cubicBezTo>
                  <a:cubicBezTo>
                    <a:pt x="12178" y="4347"/>
                    <a:pt x="12066" y="5481"/>
                    <a:pt x="11300" y="6114"/>
                  </a:cubicBezTo>
                  <a:lnTo>
                    <a:pt x="6580" y="9986"/>
                  </a:lnTo>
                  <a:cubicBezTo>
                    <a:pt x="6246" y="10262"/>
                    <a:pt x="5842" y="10396"/>
                    <a:pt x="5439" y="10396"/>
                  </a:cubicBezTo>
                  <a:cubicBezTo>
                    <a:pt x="4917" y="10396"/>
                    <a:pt x="4398" y="10169"/>
                    <a:pt x="4046" y="9731"/>
                  </a:cubicBezTo>
                  <a:cubicBezTo>
                    <a:pt x="3689" y="9299"/>
                    <a:pt x="3173" y="9075"/>
                    <a:pt x="2651" y="9075"/>
                  </a:cubicBezTo>
                  <a:cubicBezTo>
                    <a:pt x="2248" y="9075"/>
                    <a:pt x="1841" y="9209"/>
                    <a:pt x="1502" y="9485"/>
                  </a:cubicBezTo>
                  <a:lnTo>
                    <a:pt x="542" y="10272"/>
                  </a:lnTo>
                  <a:cubicBezTo>
                    <a:pt x="62" y="10661"/>
                    <a:pt x="1" y="11365"/>
                    <a:pt x="389" y="11846"/>
                  </a:cubicBezTo>
                  <a:lnTo>
                    <a:pt x="5016" y="17485"/>
                  </a:lnTo>
                  <a:cubicBezTo>
                    <a:pt x="5235" y="17756"/>
                    <a:pt x="5555" y="17896"/>
                    <a:pt x="5878" y="17896"/>
                  </a:cubicBezTo>
                  <a:cubicBezTo>
                    <a:pt x="6128" y="17896"/>
                    <a:pt x="6380" y="17812"/>
                    <a:pt x="6590" y="17638"/>
                  </a:cubicBezTo>
                  <a:lnTo>
                    <a:pt x="7550" y="16852"/>
                  </a:lnTo>
                  <a:cubicBezTo>
                    <a:pt x="8317" y="16218"/>
                    <a:pt x="8429" y="15084"/>
                    <a:pt x="7795" y="14318"/>
                  </a:cubicBezTo>
                  <a:cubicBezTo>
                    <a:pt x="7172" y="13542"/>
                    <a:pt x="7284" y="12407"/>
                    <a:pt x="8051" y="11784"/>
                  </a:cubicBezTo>
                  <a:lnTo>
                    <a:pt x="12771" y="7912"/>
                  </a:lnTo>
                  <a:cubicBezTo>
                    <a:pt x="13105" y="7636"/>
                    <a:pt x="13509" y="7501"/>
                    <a:pt x="13912" y="7501"/>
                  </a:cubicBezTo>
                  <a:cubicBezTo>
                    <a:pt x="14431" y="7501"/>
                    <a:pt x="14948" y="7726"/>
                    <a:pt x="15305" y="8157"/>
                  </a:cubicBezTo>
                  <a:cubicBezTo>
                    <a:pt x="15663" y="8596"/>
                    <a:pt x="16180" y="8823"/>
                    <a:pt x="16701" y="8823"/>
                  </a:cubicBezTo>
                  <a:cubicBezTo>
                    <a:pt x="17102" y="8823"/>
                    <a:pt x="17505" y="8689"/>
                    <a:pt x="17838" y="8413"/>
                  </a:cubicBezTo>
                  <a:lnTo>
                    <a:pt x="18799" y="7626"/>
                  </a:lnTo>
                  <a:cubicBezTo>
                    <a:pt x="19278" y="7228"/>
                    <a:pt x="19350" y="6523"/>
                    <a:pt x="18962" y="6053"/>
                  </a:cubicBezTo>
                  <a:lnTo>
                    <a:pt x="14334" y="413"/>
                  </a:lnTo>
                  <a:cubicBezTo>
                    <a:pt x="14113" y="141"/>
                    <a:pt x="13791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9"/>
            <p:cNvSpPr/>
            <p:nvPr/>
          </p:nvSpPr>
          <p:spPr>
            <a:xfrm>
              <a:off x="2873475" y="2708825"/>
              <a:ext cx="147150" cy="169425"/>
            </a:xfrm>
            <a:custGeom>
              <a:avLst/>
              <a:gdLst/>
              <a:ahLst/>
              <a:cxnLst/>
              <a:rect l="l" t="t" r="r" b="b"/>
              <a:pathLst>
                <a:path w="5886" h="6777" extrusionOk="0">
                  <a:moveTo>
                    <a:pt x="583" y="0"/>
                  </a:moveTo>
                  <a:lnTo>
                    <a:pt x="583" y="0"/>
                  </a:lnTo>
                  <a:cubicBezTo>
                    <a:pt x="471" y="174"/>
                    <a:pt x="348" y="338"/>
                    <a:pt x="246" y="531"/>
                  </a:cubicBezTo>
                  <a:cubicBezTo>
                    <a:pt x="144" y="715"/>
                    <a:pt x="82" y="920"/>
                    <a:pt x="52" y="1135"/>
                  </a:cubicBezTo>
                  <a:cubicBezTo>
                    <a:pt x="1" y="1564"/>
                    <a:pt x="113" y="2003"/>
                    <a:pt x="338" y="2370"/>
                  </a:cubicBezTo>
                  <a:cubicBezTo>
                    <a:pt x="461" y="2565"/>
                    <a:pt x="593" y="2718"/>
                    <a:pt x="726" y="2881"/>
                  </a:cubicBezTo>
                  <a:lnTo>
                    <a:pt x="1115" y="3362"/>
                  </a:lnTo>
                  <a:lnTo>
                    <a:pt x="1901" y="4332"/>
                  </a:lnTo>
                  <a:lnTo>
                    <a:pt x="2698" y="5292"/>
                  </a:lnTo>
                  <a:lnTo>
                    <a:pt x="3097" y="5773"/>
                  </a:lnTo>
                  <a:cubicBezTo>
                    <a:pt x="3229" y="5936"/>
                    <a:pt x="3352" y="6100"/>
                    <a:pt x="3515" y="6253"/>
                  </a:cubicBezTo>
                  <a:cubicBezTo>
                    <a:pt x="3832" y="6549"/>
                    <a:pt x="4241" y="6733"/>
                    <a:pt x="4670" y="6774"/>
                  </a:cubicBezTo>
                  <a:cubicBezTo>
                    <a:pt x="4704" y="6776"/>
                    <a:pt x="4738" y="6776"/>
                    <a:pt x="4771" y="6776"/>
                  </a:cubicBezTo>
                  <a:cubicBezTo>
                    <a:pt x="4952" y="6776"/>
                    <a:pt x="5131" y="6754"/>
                    <a:pt x="5303" y="6702"/>
                  </a:cubicBezTo>
                  <a:cubicBezTo>
                    <a:pt x="5508" y="6641"/>
                    <a:pt x="5692" y="6549"/>
                    <a:pt x="5885" y="6477"/>
                  </a:cubicBezTo>
                  <a:lnTo>
                    <a:pt x="5885" y="6477"/>
                  </a:lnTo>
                  <a:cubicBezTo>
                    <a:pt x="5692" y="6529"/>
                    <a:pt x="5487" y="6600"/>
                    <a:pt x="5293" y="6651"/>
                  </a:cubicBezTo>
                  <a:cubicBezTo>
                    <a:pt x="5169" y="6676"/>
                    <a:pt x="5046" y="6690"/>
                    <a:pt x="4922" y="6690"/>
                  </a:cubicBezTo>
                  <a:cubicBezTo>
                    <a:pt x="4841" y="6690"/>
                    <a:pt x="4760" y="6684"/>
                    <a:pt x="4680" y="6672"/>
                  </a:cubicBezTo>
                  <a:cubicBezTo>
                    <a:pt x="4282" y="6620"/>
                    <a:pt x="3903" y="6416"/>
                    <a:pt x="3628" y="6130"/>
                  </a:cubicBezTo>
                  <a:cubicBezTo>
                    <a:pt x="3106" y="5507"/>
                    <a:pt x="2586" y="4843"/>
                    <a:pt x="2064" y="4200"/>
                  </a:cubicBezTo>
                  <a:cubicBezTo>
                    <a:pt x="1533" y="3566"/>
                    <a:pt x="981" y="2922"/>
                    <a:pt x="481" y="2279"/>
                  </a:cubicBezTo>
                  <a:cubicBezTo>
                    <a:pt x="257" y="1952"/>
                    <a:pt x="134" y="1553"/>
                    <a:pt x="164" y="1144"/>
                  </a:cubicBezTo>
                  <a:cubicBezTo>
                    <a:pt x="175" y="940"/>
                    <a:pt x="216" y="736"/>
                    <a:pt x="297" y="552"/>
                  </a:cubicBezTo>
                  <a:cubicBezTo>
                    <a:pt x="379" y="368"/>
                    <a:pt x="491" y="184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9"/>
            <p:cNvSpPr/>
            <p:nvPr/>
          </p:nvSpPr>
          <p:spPr>
            <a:xfrm>
              <a:off x="2625225" y="2917325"/>
              <a:ext cx="147150" cy="169525"/>
            </a:xfrm>
            <a:custGeom>
              <a:avLst/>
              <a:gdLst/>
              <a:ahLst/>
              <a:cxnLst/>
              <a:rect l="l" t="t" r="r" b="b"/>
              <a:pathLst>
                <a:path w="5886" h="6781" extrusionOk="0">
                  <a:moveTo>
                    <a:pt x="1081" y="1"/>
                  </a:moveTo>
                  <a:cubicBezTo>
                    <a:pt x="912" y="1"/>
                    <a:pt x="745" y="30"/>
                    <a:pt x="583" y="78"/>
                  </a:cubicBezTo>
                  <a:cubicBezTo>
                    <a:pt x="379" y="140"/>
                    <a:pt x="195" y="232"/>
                    <a:pt x="0" y="303"/>
                  </a:cubicBezTo>
                  <a:cubicBezTo>
                    <a:pt x="205" y="253"/>
                    <a:pt x="399" y="181"/>
                    <a:pt x="593" y="130"/>
                  </a:cubicBezTo>
                  <a:cubicBezTo>
                    <a:pt x="717" y="105"/>
                    <a:pt x="841" y="92"/>
                    <a:pt x="965" y="92"/>
                  </a:cubicBezTo>
                  <a:cubicBezTo>
                    <a:pt x="1045" y="92"/>
                    <a:pt x="1126" y="97"/>
                    <a:pt x="1206" y="110"/>
                  </a:cubicBezTo>
                  <a:cubicBezTo>
                    <a:pt x="1605" y="160"/>
                    <a:pt x="1982" y="365"/>
                    <a:pt x="2259" y="651"/>
                  </a:cubicBezTo>
                  <a:cubicBezTo>
                    <a:pt x="2779" y="1274"/>
                    <a:pt x="3301" y="1938"/>
                    <a:pt x="3821" y="2582"/>
                  </a:cubicBezTo>
                  <a:cubicBezTo>
                    <a:pt x="4353" y="3215"/>
                    <a:pt x="4904" y="3858"/>
                    <a:pt x="5415" y="4492"/>
                  </a:cubicBezTo>
                  <a:cubicBezTo>
                    <a:pt x="5640" y="4819"/>
                    <a:pt x="5753" y="5227"/>
                    <a:pt x="5732" y="5636"/>
                  </a:cubicBezTo>
                  <a:cubicBezTo>
                    <a:pt x="5722" y="5840"/>
                    <a:pt x="5671" y="6035"/>
                    <a:pt x="5589" y="6229"/>
                  </a:cubicBezTo>
                  <a:cubicBezTo>
                    <a:pt x="5507" y="6413"/>
                    <a:pt x="5395" y="6596"/>
                    <a:pt x="5303" y="6780"/>
                  </a:cubicBezTo>
                  <a:cubicBezTo>
                    <a:pt x="5415" y="6596"/>
                    <a:pt x="5538" y="6433"/>
                    <a:pt x="5640" y="6249"/>
                  </a:cubicBezTo>
                  <a:cubicBezTo>
                    <a:pt x="5742" y="6065"/>
                    <a:pt x="5803" y="5861"/>
                    <a:pt x="5834" y="5647"/>
                  </a:cubicBezTo>
                  <a:cubicBezTo>
                    <a:pt x="5885" y="5218"/>
                    <a:pt x="5773" y="4778"/>
                    <a:pt x="5548" y="4410"/>
                  </a:cubicBezTo>
                  <a:cubicBezTo>
                    <a:pt x="5436" y="4216"/>
                    <a:pt x="5293" y="4063"/>
                    <a:pt x="5170" y="3899"/>
                  </a:cubicBezTo>
                  <a:lnTo>
                    <a:pt x="4772" y="3420"/>
                  </a:lnTo>
                  <a:lnTo>
                    <a:pt x="3995" y="2439"/>
                  </a:lnTo>
                  <a:lnTo>
                    <a:pt x="3188" y="1479"/>
                  </a:lnTo>
                  <a:lnTo>
                    <a:pt x="2790" y="1009"/>
                  </a:lnTo>
                  <a:cubicBezTo>
                    <a:pt x="2657" y="845"/>
                    <a:pt x="2534" y="682"/>
                    <a:pt x="2371" y="528"/>
                  </a:cubicBezTo>
                  <a:cubicBezTo>
                    <a:pt x="2054" y="232"/>
                    <a:pt x="1646" y="38"/>
                    <a:pt x="1217" y="7"/>
                  </a:cubicBezTo>
                  <a:cubicBezTo>
                    <a:pt x="1171" y="3"/>
                    <a:pt x="1126" y="1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5" name="Google Shape;8925;p33"/>
          <p:cNvSpPr txBox="1">
            <a:spLocks noGrp="1"/>
          </p:cNvSpPr>
          <p:nvPr>
            <p:ph type="title"/>
          </p:nvPr>
        </p:nvSpPr>
        <p:spPr>
          <a:xfrm>
            <a:off x="706700" y="1175525"/>
            <a:ext cx="4831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dirty="0">
                <a:latin typeface="Bahnschrift" panose="020B0502040204020203" pitchFamily="34" charset="0"/>
              </a:rPr>
              <a:t>Проблемът</a:t>
            </a:r>
            <a:endParaRPr sz="5000" dirty="0">
              <a:latin typeface="Bahnschrift" panose="020B0502040204020203" pitchFamily="34" charset="0"/>
            </a:endParaRPr>
          </a:p>
        </p:txBody>
      </p:sp>
      <p:sp>
        <p:nvSpPr>
          <p:cNvPr id="8926" name="Google Shape;8926;p33"/>
          <p:cNvSpPr txBox="1">
            <a:spLocks noGrp="1"/>
          </p:cNvSpPr>
          <p:nvPr>
            <p:ph type="subTitle" idx="1"/>
          </p:nvPr>
        </p:nvSpPr>
        <p:spPr>
          <a:xfrm>
            <a:off x="706700" y="2064311"/>
            <a:ext cx="4831800" cy="20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i="1" dirty="0">
                <a:latin typeface="Bahnschrift" panose="020B0502040204020203" pitchFamily="34" charset="0"/>
              </a:rPr>
              <a:t>Хората желаещи да влязат във форма не могат да проследят напредъка си.</a:t>
            </a:r>
            <a:endParaRPr sz="2800" b="1" i="1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Exploring Why Some People Get Fitter Than Others - The New York Times">
            <a:extLst>
              <a:ext uri="{FF2B5EF4-FFF2-40B4-BE49-F238E27FC236}">
                <a16:creationId xmlns:a16="http://schemas.microsoft.com/office/drawing/2014/main" id="{4051FE74-5C3A-38E7-9690-43A06196A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" r="1361" b="1"/>
          <a:stretch/>
        </p:blipFill>
        <p:spPr bwMode="auto">
          <a:xfrm>
            <a:off x="5538500" y="1616330"/>
            <a:ext cx="3038172" cy="24165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5" name="Google Shape;8925;p33"/>
          <p:cNvSpPr txBox="1">
            <a:spLocks noGrp="1"/>
          </p:cNvSpPr>
          <p:nvPr>
            <p:ph type="title"/>
          </p:nvPr>
        </p:nvSpPr>
        <p:spPr>
          <a:xfrm>
            <a:off x="706700" y="1175525"/>
            <a:ext cx="557396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dirty="0">
                <a:latin typeface="Bahnschrift" panose="020B0502040204020203" pitchFamily="34" charset="0"/>
              </a:rPr>
              <a:t>Нашето решение</a:t>
            </a:r>
            <a:endParaRPr sz="5000" dirty="0">
              <a:latin typeface="Bahnschrift" panose="020B0502040204020203" pitchFamily="34" charset="0"/>
            </a:endParaRPr>
          </a:p>
        </p:txBody>
      </p:sp>
      <p:sp>
        <p:nvSpPr>
          <p:cNvPr id="8926" name="Google Shape;8926;p33"/>
          <p:cNvSpPr txBox="1">
            <a:spLocks noGrp="1"/>
          </p:cNvSpPr>
          <p:nvPr>
            <p:ph type="subTitle" idx="1"/>
          </p:nvPr>
        </p:nvSpPr>
        <p:spPr>
          <a:xfrm>
            <a:off x="706700" y="2064311"/>
            <a:ext cx="4831800" cy="20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i="1" dirty="0">
                <a:latin typeface="Bahnschrift" panose="020B0502040204020203" pitchFamily="34" charset="0"/>
              </a:rPr>
              <a:t>Създадохме сайт, който следи напредъка ти вместо теб.</a:t>
            </a:r>
            <a:endParaRPr sz="2800" b="1" i="1" dirty="0">
              <a:latin typeface="Bahnschrift" panose="020B0502040204020203" pitchFamily="34" charset="0"/>
            </a:endParaRPr>
          </a:p>
        </p:txBody>
      </p:sp>
      <p:pic>
        <p:nvPicPr>
          <p:cNvPr id="4" name="Google Shape;8934;p34">
            <a:extLst>
              <a:ext uri="{FF2B5EF4-FFF2-40B4-BE49-F238E27FC236}">
                <a16:creationId xmlns:a16="http://schemas.microsoft.com/office/drawing/2014/main" id="{AD98CABE-B69B-AA48-3542-8992443AB3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8596" r="4590"/>
          <a:stretch/>
        </p:blipFill>
        <p:spPr>
          <a:xfrm>
            <a:off x="5618594" y="1467840"/>
            <a:ext cx="3138288" cy="30845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7379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5" name="Google Shape;8925;p33"/>
          <p:cNvSpPr txBox="1">
            <a:spLocks noGrp="1"/>
          </p:cNvSpPr>
          <p:nvPr>
            <p:ph type="title"/>
          </p:nvPr>
        </p:nvSpPr>
        <p:spPr>
          <a:xfrm>
            <a:off x="706700" y="1175525"/>
            <a:ext cx="557396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dirty="0">
                <a:latin typeface="Bahnschrift" panose="020B0502040204020203" pitchFamily="34" charset="0"/>
              </a:rPr>
              <a:t>Технологии</a:t>
            </a:r>
            <a:endParaRPr sz="5000" dirty="0">
              <a:latin typeface="Bahnschrift" panose="020B0502040204020203" pitchFamily="34" charset="0"/>
            </a:endParaRPr>
          </a:p>
        </p:txBody>
      </p:sp>
      <p:sp>
        <p:nvSpPr>
          <p:cNvPr id="8926" name="Google Shape;8926;p33"/>
          <p:cNvSpPr txBox="1">
            <a:spLocks noGrp="1"/>
          </p:cNvSpPr>
          <p:nvPr>
            <p:ph type="subTitle" idx="1"/>
          </p:nvPr>
        </p:nvSpPr>
        <p:spPr>
          <a:xfrm>
            <a:off x="706700" y="2064311"/>
            <a:ext cx="4831800" cy="225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i="1" dirty="0">
                <a:latin typeface="Bahnschrift" panose="020B0502040204020203" pitchFamily="34" charset="0"/>
              </a:rPr>
              <a:t>-</a:t>
            </a:r>
            <a:r>
              <a:rPr lang="en-US" sz="2800" b="1" i="1" dirty="0">
                <a:latin typeface="Audiowide" panose="020B0604020202020204" charset="0"/>
              </a:rPr>
              <a:t>Python/Flask</a:t>
            </a:r>
            <a:endParaRPr lang="bg-BG" sz="2800" b="1" i="1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i="1" dirty="0">
                <a:latin typeface="Bahnschrift" panose="020B0502040204020203" pitchFamily="34" charset="0"/>
              </a:rPr>
              <a:t>-</a:t>
            </a:r>
            <a:r>
              <a:rPr lang="en-US" sz="2800" b="1" i="1" dirty="0">
                <a:latin typeface="Audiowide" panose="020B0604020202020204" charset="0"/>
              </a:rPr>
              <a:t>HTML</a:t>
            </a:r>
            <a:endParaRPr lang="bg-BG" sz="2800" b="1" i="1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i="1" dirty="0">
                <a:latin typeface="Bahnschrift" panose="020B0502040204020203" pitchFamily="34" charset="0"/>
              </a:rPr>
              <a:t>-</a:t>
            </a:r>
            <a:r>
              <a:rPr lang="en-US" sz="2800" b="1" i="1" dirty="0">
                <a:latin typeface="Audiowide" panose="020B0604020202020204" charset="0"/>
              </a:rPr>
              <a:t>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latin typeface="Audiowide" panose="020B0604020202020204" charset="0"/>
              </a:rPr>
              <a:t>-JavaScript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latin typeface="Audiowide" panose="020B0604020202020204" charset="0"/>
              </a:rPr>
              <a:t>-</a:t>
            </a:r>
            <a:r>
              <a:rPr lang="en-US" sz="2800" b="1" i="1" dirty="0" err="1">
                <a:latin typeface="Audiowide" panose="020B0604020202020204" charset="0"/>
              </a:rPr>
              <a:t>Mathplotlib</a:t>
            </a:r>
            <a:endParaRPr lang="en-US" sz="2800" b="1" i="1" dirty="0">
              <a:latin typeface="Audiowid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5" name="Google Shape;8925;p33"/>
          <p:cNvSpPr txBox="1">
            <a:spLocks noGrp="1"/>
          </p:cNvSpPr>
          <p:nvPr>
            <p:ph type="title"/>
          </p:nvPr>
        </p:nvSpPr>
        <p:spPr>
          <a:xfrm>
            <a:off x="3450591" y="774236"/>
            <a:ext cx="2242817" cy="612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dirty="0">
                <a:latin typeface="Bahnschrift" panose="020B0502040204020203" pitchFamily="34" charset="0"/>
              </a:rPr>
              <a:t>Демо</a:t>
            </a:r>
            <a:endParaRPr sz="6600" dirty="0">
              <a:latin typeface="Bahnschrift" panose="020B0502040204020203" pitchFamily="34" charset="0"/>
            </a:endParaRPr>
          </a:p>
        </p:txBody>
      </p:sp>
      <p:sp>
        <p:nvSpPr>
          <p:cNvPr id="8926" name="Google Shape;8926;p33"/>
          <p:cNvSpPr txBox="1">
            <a:spLocks noGrp="1"/>
          </p:cNvSpPr>
          <p:nvPr>
            <p:ph type="subTitle" idx="1"/>
          </p:nvPr>
        </p:nvSpPr>
        <p:spPr>
          <a:xfrm>
            <a:off x="706700" y="2064311"/>
            <a:ext cx="4831800" cy="20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latin typeface="Bahnschrift" panose="020B0502040204020203" pitchFamily="34" charset="0"/>
              </a:rPr>
              <a:t> </a:t>
            </a:r>
            <a:endParaRPr sz="2800" b="1" i="1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85F58-6F4A-1F55-D40B-F9A54130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36" y="1001989"/>
            <a:ext cx="3744925" cy="37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3" name="Google Shape;9463;p40"/>
          <p:cNvSpPr txBox="1">
            <a:spLocks noGrp="1"/>
          </p:cNvSpPr>
          <p:nvPr>
            <p:ph type="title"/>
          </p:nvPr>
        </p:nvSpPr>
        <p:spPr>
          <a:xfrm>
            <a:off x="991350" y="2129173"/>
            <a:ext cx="7161300" cy="18145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hnschrift" panose="020B0502040204020203" pitchFamily="34" charset="0"/>
              </a:rPr>
              <a:t>Благодарим Ви за вниманието!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9464" name="Google Shape;9464;p40"/>
          <p:cNvSpPr txBox="1">
            <a:spLocks noGrp="1"/>
          </p:cNvSpPr>
          <p:nvPr>
            <p:ph type="subTitle" idx="1"/>
          </p:nvPr>
        </p:nvSpPr>
        <p:spPr>
          <a:xfrm>
            <a:off x="991350" y="3779150"/>
            <a:ext cx="7161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9465" name="Google Shape;9465;p40"/>
          <p:cNvGrpSpPr/>
          <p:nvPr/>
        </p:nvGrpSpPr>
        <p:grpSpPr>
          <a:xfrm rot="-628111">
            <a:off x="3841925" y="192005"/>
            <a:ext cx="1460149" cy="1350488"/>
            <a:chOff x="2580025" y="2675000"/>
            <a:chExt cx="483775" cy="447425"/>
          </a:xfrm>
        </p:grpSpPr>
        <p:sp>
          <p:nvSpPr>
            <p:cNvPr id="9466" name="Google Shape;9466;p40"/>
            <p:cNvSpPr/>
            <p:nvPr/>
          </p:nvSpPr>
          <p:spPr>
            <a:xfrm>
              <a:off x="2580025" y="2675000"/>
              <a:ext cx="483775" cy="447425"/>
            </a:xfrm>
            <a:custGeom>
              <a:avLst/>
              <a:gdLst/>
              <a:ahLst/>
              <a:cxnLst/>
              <a:rect l="l" t="t" r="r" b="b"/>
              <a:pathLst>
                <a:path w="19351" h="17897" extrusionOk="0">
                  <a:moveTo>
                    <a:pt x="13466" y="0"/>
                  </a:moveTo>
                  <a:cubicBezTo>
                    <a:pt x="13218" y="0"/>
                    <a:pt x="12968" y="82"/>
                    <a:pt x="12760" y="250"/>
                  </a:cubicBezTo>
                  <a:lnTo>
                    <a:pt x="11800" y="1047"/>
                  </a:lnTo>
                  <a:cubicBezTo>
                    <a:pt x="11024" y="1680"/>
                    <a:pt x="10912" y="2815"/>
                    <a:pt x="11545" y="3580"/>
                  </a:cubicBezTo>
                  <a:cubicBezTo>
                    <a:pt x="12178" y="4347"/>
                    <a:pt x="12066" y="5481"/>
                    <a:pt x="11300" y="6114"/>
                  </a:cubicBezTo>
                  <a:lnTo>
                    <a:pt x="6580" y="9986"/>
                  </a:lnTo>
                  <a:cubicBezTo>
                    <a:pt x="6246" y="10262"/>
                    <a:pt x="5842" y="10396"/>
                    <a:pt x="5439" y="10396"/>
                  </a:cubicBezTo>
                  <a:cubicBezTo>
                    <a:pt x="4917" y="10396"/>
                    <a:pt x="4398" y="10169"/>
                    <a:pt x="4046" y="9731"/>
                  </a:cubicBezTo>
                  <a:cubicBezTo>
                    <a:pt x="3689" y="9299"/>
                    <a:pt x="3173" y="9075"/>
                    <a:pt x="2651" y="9075"/>
                  </a:cubicBezTo>
                  <a:cubicBezTo>
                    <a:pt x="2248" y="9075"/>
                    <a:pt x="1841" y="9209"/>
                    <a:pt x="1502" y="9485"/>
                  </a:cubicBezTo>
                  <a:lnTo>
                    <a:pt x="542" y="10272"/>
                  </a:lnTo>
                  <a:cubicBezTo>
                    <a:pt x="62" y="10661"/>
                    <a:pt x="1" y="11365"/>
                    <a:pt x="389" y="11846"/>
                  </a:cubicBezTo>
                  <a:lnTo>
                    <a:pt x="5016" y="17485"/>
                  </a:lnTo>
                  <a:cubicBezTo>
                    <a:pt x="5235" y="17756"/>
                    <a:pt x="5555" y="17896"/>
                    <a:pt x="5878" y="17896"/>
                  </a:cubicBezTo>
                  <a:cubicBezTo>
                    <a:pt x="6128" y="17896"/>
                    <a:pt x="6380" y="17812"/>
                    <a:pt x="6590" y="17638"/>
                  </a:cubicBezTo>
                  <a:lnTo>
                    <a:pt x="7550" y="16852"/>
                  </a:lnTo>
                  <a:cubicBezTo>
                    <a:pt x="8317" y="16218"/>
                    <a:pt x="8429" y="15084"/>
                    <a:pt x="7795" y="14318"/>
                  </a:cubicBezTo>
                  <a:cubicBezTo>
                    <a:pt x="7172" y="13542"/>
                    <a:pt x="7284" y="12407"/>
                    <a:pt x="8051" y="11784"/>
                  </a:cubicBezTo>
                  <a:lnTo>
                    <a:pt x="12771" y="7912"/>
                  </a:lnTo>
                  <a:cubicBezTo>
                    <a:pt x="13105" y="7636"/>
                    <a:pt x="13509" y="7501"/>
                    <a:pt x="13912" y="7501"/>
                  </a:cubicBezTo>
                  <a:cubicBezTo>
                    <a:pt x="14431" y="7501"/>
                    <a:pt x="14948" y="7726"/>
                    <a:pt x="15305" y="8157"/>
                  </a:cubicBezTo>
                  <a:cubicBezTo>
                    <a:pt x="15663" y="8596"/>
                    <a:pt x="16180" y="8823"/>
                    <a:pt x="16701" y="8823"/>
                  </a:cubicBezTo>
                  <a:cubicBezTo>
                    <a:pt x="17102" y="8823"/>
                    <a:pt x="17505" y="8689"/>
                    <a:pt x="17838" y="8413"/>
                  </a:cubicBezTo>
                  <a:lnTo>
                    <a:pt x="18799" y="7626"/>
                  </a:lnTo>
                  <a:cubicBezTo>
                    <a:pt x="19278" y="7228"/>
                    <a:pt x="19350" y="6523"/>
                    <a:pt x="18962" y="6053"/>
                  </a:cubicBezTo>
                  <a:lnTo>
                    <a:pt x="14334" y="413"/>
                  </a:lnTo>
                  <a:cubicBezTo>
                    <a:pt x="14113" y="141"/>
                    <a:pt x="13791" y="0"/>
                    <a:pt x="13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7" name="Google Shape;9467;p40"/>
            <p:cNvSpPr/>
            <p:nvPr/>
          </p:nvSpPr>
          <p:spPr>
            <a:xfrm>
              <a:off x="2873475" y="2708825"/>
              <a:ext cx="147150" cy="169425"/>
            </a:xfrm>
            <a:custGeom>
              <a:avLst/>
              <a:gdLst/>
              <a:ahLst/>
              <a:cxnLst/>
              <a:rect l="l" t="t" r="r" b="b"/>
              <a:pathLst>
                <a:path w="5886" h="6777" extrusionOk="0">
                  <a:moveTo>
                    <a:pt x="583" y="0"/>
                  </a:moveTo>
                  <a:lnTo>
                    <a:pt x="583" y="0"/>
                  </a:lnTo>
                  <a:cubicBezTo>
                    <a:pt x="471" y="174"/>
                    <a:pt x="348" y="338"/>
                    <a:pt x="246" y="531"/>
                  </a:cubicBezTo>
                  <a:cubicBezTo>
                    <a:pt x="144" y="715"/>
                    <a:pt x="82" y="920"/>
                    <a:pt x="52" y="1135"/>
                  </a:cubicBezTo>
                  <a:cubicBezTo>
                    <a:pt x="1" y="1564"/>
                    <a:pt x="113" y="2003"/>
                    <a:pt x="338" y="2370"/>
                  </a:cubicBezTo>
                  <a:cubicBezTo>
                    <a:pt x="461" y="2565"/>
                    <a:pt x="593" y="2718"/>
                    <a:pt x="726" y="2881"/>
                  </a:cubicBezTo>
                  <a:lnTo>
                    <a:pt x="1115" y="3362"/>
                  </a:lnTo>
                  <a:lnTo>
                    <a:pt x="1901" y="4332"/>
                  </a:lnTo>
                  <a:lnTo>
                    <a:pt x="2698" y="5292"/>
                  </a:lnTo>
                  <a:lnTo>
                    <a:pt x="3097" y="5773"/>
                  </a:lnTo>
                  <a:cubicBezTo>
                    <a:pt x="3229" y="5936"/>
                    <a:pt x="3352" y="6100"/>
                    <a:pt x="3515" y="6253"/>
                  </a:cubicBezTo>
                  <a:cubicBezTo>
                    <a:pt x="3832" y="6549"/>
                    <a:pt x="4241" y="6733"/>
                    <a:pt x="4670" y="6774"/>
                  </a:cubicBezTo>
                  <a:cubicBezTo>
                    <a:pt x="4704" y="6776"/>
                    <a:pt x="4738" y="6776"/>
                    <a:pt x="4771" y="6776"/>
                  </a:cubicBezTo>
                  <a:cubicBezTo>
                    <a:pt x="4952" y="6776"/>
                    <a:pt x="5131" y="6754"/>
                    <a:pt x="5303" y="6702"/>
                  </a:cubicBezTo>
                  <a:cubicBezTo>
                    <a:pt x="5508" y="6641"/>
                    <a:pt x="5692" y="6549"/>
                    <a:pt x="5885" y="6477"/>
                  </a:cubicBezTo>
                  <a:lnTo>
                    <a:pt x="5885" y="6477"/>
                  </a:lnTo>
                  <a:cubicBezTo>
                    <a:pt x="5692" y="6529"/>
                    <a:pt x="5487" y="6600"/>
                    <a:pt x="5293" y="6651"/>
                  </a:cubicBezTo>
                  <a:cubicBezTo>
                    <a:pt x="5169" y="6676"/>
                    <a:pt x="5046" y="6690"/>
                    <a:pt x="4922" y="6690"/>
                  </a:cubicBezTo>
                  <a:cubicBezTo>
                    <a:pt x="4841" y="6690"/>
                    <a:pt x="4760" y="6684"/>
                    <a:pt x="4680" y="6672"/>
                  </a:cubicBezTo>
                  <a:cubicBezTo>
                    <a:pt x="4282" y="6620"/>
                    <a:pt x="3903" y="6416"/>
                    <a:pt x="3628" y="6130"/>
                  </a:cubicBezTo>
                  <a:cubicBezTo>
                    <a:pt x="3106" y="5507"/>
                    <a:pt x="2586" y="4843"/>
                    <a:pt x="2064" y="4200"/>
                  </a:cubicBezTo>
                  <a:cubicBezTo>
                    <a:pt x="1533" y="3566"/>
                    <a:pt x="981" y="2922"/>
                    <a:pt x="481" y="2279"/>
                  </a:cubicBezTo>
                  <a:cubicBezTo>
                    <a:pt x="257" y="1952"/>
                    <a:pt x="134" y="1553"/>
                    <a:pt x="164" y="1144"/>
                  </a:cubicBezTo>
                  <a:cubicBezTo>
                    <a:pt x="175" y="940"/>
                    <a:pt x="216" y="736"/>
                    <a:pt x="297" y="552"/>
                  </a:cubicBezTo>
                  <a:cubicBezTo>
                    <a:pt x="379" y="368"/>
                    <a:pt x="491" y="184"/>
                    <a:pt x="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8" name="Google Shape;9468;p40"/>
            <p:cNvSpPr/>
            <p:nvPr/>
          </p:nvSpPr>
          <p:spPr>
            <a:xfrm>
              <a:off x="2625225" y="2917325"/>
              <a:ext cx="147150" cy="169525"/>
            </a:xfrm>
            <a:custGeom>
              <a:avLst/>
              <a:gdLst/>
              <a:ahLst/>
              <a:cxnLst/>
              <a:rect l="l" t="t" r="r" b="b"/>
              <a:pathLst>
                <a:path w="5886" h="6781" extrusionOk="0">
                  <a:moveTo>
                    <a:pt x="1081" y="1"/>
                  </a:moveTo>
                  <a:cubicBezTo>
                    <a:pt x="912" y="1"/>
                    <a:pt x="745" y="30"/>
                    <a:pt x="583" y="78"/>
                  </a:cubicBezTo>
                  <a:cubicBezTo>
                    <a:pt x="379" y="140"/>
                    <a:pt x="195" y="232"/>
                    <a:pt x="0" y="303"/>
                  </a:cubicBezTo>
                  <a:cubicBezTo>
                    <a:pt x="205" y="253"/>
                    <a:pt x="399" y="181"/>
                    <a:pt x="593" y="130"/>
                  </a:cubicBezTo>
                  <a:cubicBezTo>
                    <a:pt x="717" y="105"/>
                    <a:pt x="841" y="92"/>
                    <a:pt x="965" y="92"/>
                  </a:cubicBezTo>
                  <a:cubicBezTo>
                    <a:pt x="1045" y="92"/>
                    <a:pt x="1126" y="97"/>
                    <a:pt x="1206" y="110"/>
                  </a:cubicBezTo>
                  <a:cubicBezTo>
                    <a:pt x="1605" y="160"/>
                    <a:pt x="1982" y="365"/>
                    <a:pt x="2259" y="651"/>
                  </a:cubicBezTo>
                  <a:cubicBezTo>
                    <a:pt x="2779" y="1274"/>
                    <a:pt x="3301" y="1938"/>
                    <a:pt x="3821" y="2582"/>
                  </a:cubicBezTo>
                  <a:cubicBezTo>
                    <a:pt x="4353" y="3215"/>
                    <a:pt x="4904" y="3858"/>
                    <a:pt x="5415" y="4492"/>
                  </a:cubicBezTo>
                  <a:cubicBezTo>
                    <a:pt x="5640" y="4819"/>
                    <a:pt x="5753" y="5227"/>
                    <a:pt x="5732" y="5636"/>
                  </a:cubicBezTo>
                  <a:cubicBezTo>
                    <a:pt x="5722" y="5840"/>
                    <a:pt x="5671" y="6035"/>
                    <a:pt x="5589" y="6229"/>
                  </a:cubicBezTo>
                  <a:cubicBezTo>
                    <a:pt x="5507" y="6413"/>
                    <a:pt x="5395" y="6596"/>
                    <a:pt x="5303" y="6780"/>
                  </a:cubicBezTo>
                  <a:cubicBezTo>
                    <a:pt x="5415" y="6596"/>
                    <a:pt x="5538" y="6433"/>
                    <a:pt x="5640" y="6249"/>
                  </a:cubicBezTo>
                  <a:cubicBezTo>
                    <a:pt x="5742" y="6065"/>
                    <a:pt x="5803" y="5861"/>
                    <a:pt x="5834" y="5647"/>
                  </a:cubicBezTo>
                  <a:cubicBezTo>
                    <a:pt x="5885" y="5218"/>
                    <a:pt x="5773" y="4778"/>
                    <a:pt x="5548" y="4410"/>
                  </a:cubicBezTo>
                  <a:cubicBezTo>
                    <a:pt x="5436" y="4216"/>
                    <a:pt x="5293" y="4063"/>
                    <a:pt x="5170" y="3899"/>
                  </a:cubicBezTo>
                  <a:lnTo>
                    <a:pt x="4772" y="3420"/>
                  </a:lnTo>
                  <a:lnTo>
                    <a:pt x="3995" y="2439"/>
                  </a:lnTo>
                  <a:lnTo>
                    <a:pt x="3188" y="1479"/>
                  </a:lnTo>
                  <a:lnTo>
                    <a:pt x="2790" y="1009"/>
                  </a:lnTo>
                  <a:cubicBezTo>
                    <a:pt x="2657" y="845"/>
                    <a:pt x="2534" y="682"/>
                    <a:pt x="2371" y="528"/>
                  </a:cubicBezTo>
                  <a:cubicBezTo>
                    <a:pt x="2054" y="232"/>
                    <a:pt x="1646" y="38"/>
                    <a:pt x="1217" y="7"/>
                  </a:cubicBezTo>
                  <a:cubicBezTo>
                    <a:pt x="1171" y="3"/>
                    <a:pt x="1126" y="1"/>
                    <a:pt x="1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odybuilding App Pitch Deck by Slidesgo">
  <a:themeElements>
    <a:clrScheme name="Simple Light">
      <a:dk1>
        <a:srgbClr val="FFFFFF"/>
      </a:dk1>
      <a:lt1>
        <a:srgbClr val="303030"/>
      </a:lt1>
      <a:dk2>
        <a:srgbClr val="1C1C1B"/>
      </a:dk2>
      <a:lt2>
        <a:srgbClr val="606060"/>
      </a:lt2>
      <a:accent1>
        <a:srgbClr val="B3B3B3"/>
      </a:accent1>
      <a:accent2>
        <a:srgbClr val="B9F755"/>
      </a:accent2>
      <a:accent3>
        <a:srgbClr val="9F9F00"/>
      </a:accent3>
      <a:accent4>
        <a:srgbClr val="D9EB50"/>
      </a:accent4>
      <a:accent5>
        <a:srgbClr val="5D808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Audiowide</vt:lpstr>
      <vt:lpstr>Albert Sans</vt:lpstr>
      <vt:lpstr>Arial</vt:lpstr>
      <vt:lpstr>Bahnschrift</vt:lpstr>
      <vt:lpstr>Nunito Light</vt:lpstr>
      <vt:lpstr>Albert Sans Light</vt:lpstr>
      <vt:lpstr>Bodybuilding App Pitch Deck by Slidesgo</vt:lpstr>
      <vt:lpstr>My Body Tracker  (MBT)</vt:lpstr>
      <vt:lpstr>Проблемът</vt:lpstr>
      <vt:lpstr>Нашето решение</vt:lpstr>
      <vt:lpstr>Технологии</vt:lpstr>
      <vt:lpstr>Демо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Деян Нъков</cp:lastModifiedBy>
  <cp:revision>2</cp:revision>
  <dcterms:modified xsi:type="dcterms:W3CDTF">2024-06-02T13:38:12Z</dcterms:modified>
</cp:coreProperties>
</file>