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notesSlides/notesSlide5.xml" ContentType="application/vnd.openxmlformats-officedocument.presentationml.notesSlide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webextensions/webextension5.xml" ContentType="application/vnd.ms-office.webextension+xml"/>
  <Override PartName="/ppt/notesSlides/notesSlide7.xml" ContentType="application/vnd.openxmlformats-officedocument.presentationml.notesSlide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3"/>
  </p:notesMasterIdLst>
  <p:sldIdLst>
    <p:sldId id="371" r:id="rId2"/>
    <p:sldId id="267" r:id="rId3"/>
    <p:sldId id="318" r:id="rId4"/>
    <p:sldId id="320" r:id="rId5"/>
    <p:sldId id="325" r:id="rId6"/>
    <p:sldId id="321" r:id="rId7"/>
    <p:sldId id="322" r:id="rId8"/>
    <p:sldId id="323" r:id="rId9"/>
    <p:sldId id="324" r:id="rId10"/>
    <p:sldId id="326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" id="{563E4215-84A7-4819-8BE4-93663D567D3E}">
          <p14:sldIdLst>
            <p14:sldId id="371"/>
          </p14:sldIdLst>
        </p14:section>
        <p14:section name="Module 2" id="{16BD5694-C71C-4ADC-B77E-18AFD838873F}">
          <p14:sldIdLst>
            <p14:sldId id="267"/>
          </p14:sldIdLst>
        </p14:section>
        <p14:section name="Section 2.1" id="{FB7BB091-5C9F-41E6-8630-C988FF3AA6C4}">
          <p14:sldIdLst>
            <p14:sldId id="318"/>
            <p14:sldId id="320"/>
            <p14:sldId id="325"/>
          </p14:sldIdLst>
        </p14:section>
        <p14:section name="Section 2.2" id="{9C62F11B-3DAA-4739-A380-9C9000195D7F}">
          <p14:sldIdLst>
            <p14:sldId id="321"/>
            <p14:sldId id="322"/>
            <p14:sldId id="323"/>
            <p14:sldId id="324"/>
            <p14:sldId id="326"/>
          </p14:sldIdLst>
        </p14:section>
        <p14:section name="Section 2.3 (no slides)" id="{0076CDC2-4289-441F-8817-249FB3A5AC90}">
          <p14:sldIdLst/>
        </p14:section>
        <p14:section name="End" id="{06F9CD5A-793D-4B2A-8DE4-EC22ECE4A793}">
          <p14:sldIdLst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99" autoAdjust="0"/>
    <p:restoredTop sz="81616" autoAdjust="0"/>
  </p:normalViewPr>
  <p:slideViewPr>
    <p:cSldViewPr snapToGrid="0">
      <p:cViewPr>
        <p:scale>
          <a:sx n="100" d="100"/>
          <a:sy n="100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F9D6-24C7-48C4-BF52-BF59CF05959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A1B9-4A5C-416D-8307-030141115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and argument are "sides of the came coin"</a:t>
            </a:r>
          </a:p>
          <a:p>
            <a:r>
              <a:rPr lang="en-US" dirty="0"/>
              <a:t> we define a parameter in a function:  "this function has a integer parameter)</a:t>
            </a:r>
          </a:p>
          <a:p>
            <a:r>
              <a:rPr lang="en-US" dirty="0"/>
              <a:t>we pass an argument in a function call: "I am sending the function the integer argument 33"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we call print( ) instead of writing code to perform the duties of print( ).  We avoid writing the several lines of code needed, over and over every time we want to display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2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function asks the user for a name and then prints it. Very simple- expect that it can be called multiple times, but only coded once.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num4 variable is assigned the value of the function call and stores the return value</a:t>
            </a:r>
          </a:p>
          <a:p>
            <a:endParaRPr lang="en-US" dirty="0"/>
          </a:p>
          <a:p>
            <a:r>
              <a:rPr lang="en-US" dirty="0"/>
              <a:t>&lt;see next slide for further notes&gt;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Num1 and num2 are variables</a:t>
            </a:r>
            <a:r>
              <a:rPr lang="en-US" baseline="0" dirty="0"/>
              <a:t> gathering input from the user. </a:t>
            </a:r>
          </a:p>
          <a:p>
            <a:endParaRPr lang="en-US" baseline="0" dirty="0"/>
          </a:p>
          <a:p>
            <a:r>
              <a:rPr lang="en-US" baseline="0" dirty="0"/>
              <a:t>Num3 is the variable to hold the sum of the other 2 variables. </a:t>
            </a:r>
          </a:p>
          <a:p>
            <a:endParaRPr lang="en-US" baseline="0" dirty="0"/>
          </a:p>
          <a:p>
            <a:r>
              <a:rPr lang="en-US" baseline="0" dirty="0"/>
              <a:t>Since input is always of the string data type; it must be converted to an int. </a:t>
            </a:r>
          </a:p>
          <a:p>
            <a:endParaRPr lang="en-US" baseline="0" dirty="0"/>
          </a:p>
          <a:p>
            <a:r>
              <a:rPr lang="en-US" baseline="0" dirty="0"/>
              <a:t>Remember, if we add two strings concatenation occurs- which is not the desired result there. </a:t>
            </a:r>
          </a:p>
          <a:p>
            <a:r>
              <a:rPr lang="en-US" baseline="0" dirty="0"/>
              <a:t>All of this runs when the function is called by the assignment statement for num4 and stored in num4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8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format_name</a:t>
            </a:r>
            <a:r>
              <a:rPr lang="en-US" dirty="0"/>
              <a:t>( ) accepts 1 str argument – the parameter variable is called "</a:t>
            </a:r>
            <a:r>
              <a:rPr lang="en-US" dirty="0" err="1"/>
              <a:t>name_input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When calling the function the user doesn't need to know the parameter variable – just that it takes a string argument.  </a:t>
            </a:r>
          </a:p>
          <a:p>
            <a:endParaRPr lang="en-US" dirty="0"/>
          </a:p>
          <a:p>
            <a:r>
              <a:rPr lang="en-US" dirty="0"/>
              <a:t>The parameter for this function is called "</a:t>
            </a:r>
            <a:r>
              <a:rPr lang="en-US" dirty="0" err="1"/>
              <a:t>name_input</a:t>
            </a:r>
            <a:r>
              <a:rPr lang="en-US" dirty="0"/>
              <a:t>" </a:t>
            </a:r>
            <a:r>
              <a:rPr lang="en-US" dirty="0" err="1"/>
              <a:t>inthe</a:t>
            </a:r>
            <a:r>
              <a:rPr lang="en-US" dirty="0"/>
              <a:t> function but it could be called "x" or any valid variable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7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default in a function definition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forrmat_name</a:t>
            </a:r>
            <a:r>
              <a:rPr lang="en-US" dirty="0"/>
              <a:t>(</a:t>
            </a:r>
            <a:r>
              <a:rPr lang="en-US" dirty="0" err="1"/>
              <a:t>name_input</a:t>
            </a:r>
            <a:r>
              <a:rPr lang="en-US" dirty="0"/>
              <a:t> = "Alton", </a:t>
            </a:r>
            <a:r>
              <a:rPr lang="en-US" dirty="0" err="1"/>
              <a:t>age_input</a:t>
            </a:r>
            <a:r>
              <a:rPr lang="en-US" dirty="0"/>
              <a:t> = "15"):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9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38A98A4B-C8C9-42E1-A8C9-BA7A06A5B6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90894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30336931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571767" y="2510345"/>
            <a:ext cx="2061777" cy="206207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09990" y="2510345"/>
            <a:ext cx="2061777" cy="206207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48212" y="2510345"/>
            <a:ext cx="2061777" cy="206207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633544" y="2510345"/>
            <a:ext cx="2061777" cy="206207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68" y="4952827"/>
            <a:ext cx="8752592" cy="19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87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5378549" cy="152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5689" y="0"/>
            <a:ext cx="6095689" cy="68586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56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938034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259" y="358621"/>
            <a:ext cx="5378549" cy="152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89" cy="68586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5425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4911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717242"/>
            <a:ext cx="7619611" cy="60353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45" y="3429311"/>
            <a:ext cx="7201599" cy="34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760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97" y="717242"/>
            <a:ext cx="7619611" cy="603538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" y="3204861"/>
            <a:ext cx="7316971" cy="29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0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570" y="1075863"/>
            <a:ext cx="717139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7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910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8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752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CC68A1-B36E-4367-B334-9AD0440733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396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81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3137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4097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8193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72290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96386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4789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5FC4A11-B7DA-44CA-A798-8AE6D1550D18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0202" y="6170142"/>
            <a:ext cx="11292218" cy="4888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630" tIns="89630" rIns="89630" bIns="89630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2017 Microsoft Corporation. All rights reserved. Microsoft and the trademarks listed at http://www.microsoft.com/trademarks are trademarks of the Microsoft group of companies. </a:t>
            </a:r>
            <a:b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other trademarks are property of their respective owners. </a:t>
            </a:r>
          </a:p>
        </p:txBody>
      </p:sp>
    </p:spTree>
    <p:extLst>
      <p:ext uri="{BB962C8B-B14F-4D97-AF65-F5344CB8AC3E}">
        <p14:creationId xmlns:p14="http://schemas.microsoft.com/office/powerpoint/2010/main" val="35238605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8570" y="1344828"/>
            <a:ext cx="11474238" cy="1840792"/>
          </a:xfrm>
          <a:prstGeom prst="rect">
            <a:avLst/>
          </a:prstGeom>
        </p:spPr>
        <p:txBody>
          <a:bodyPr>
            <a:spAutoFit/>
          </a:bodyPr>
          <a:lstStyle>
            <a:lvl1pPr marL="224097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4819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72290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96386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2048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41381"/>
            <a:ext cx="12192001" cy="717242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13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14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F4B1D02-F52A-465B-9511-FCF6329CA3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03" y="5782138"/>
            <a:ext cx="7056143" cy="10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469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FontTx/>
              <a:buNone/>
              <a:defRPr sz="1961"/>
            </a:lvl2pPr>
            <a:lvl3pPr marL="224097" indent="0">
              <a:spcBef>
                <a:spcPts val="588"/>
              </a:spcBef>
              <a:buNone/>
              <a:defRPr/>
            </a:lvl3pPr>
            <a:lvl4pPr marL="448193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152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buFont typeface="Arial" charset="0"/>
              <a:buChar char="•"/>
              <a:defRPr sz="1961"/>
            </a:lvl2pPr>
            <a:lvl3pPr marL="448193" indent="-224097">
              <a:spcBef>
                <a:spcPts val="588"/>
              </a:spcBef>
              <a:buFont typeface="Arial" charset="0"/>
              <a:buChar char="•"/>
              <a:defRPr/>
            </a:lvl3pPr>
            <a:lvl4pPr marL="672290" indent="-224097">
              <a:spcBef>
                <a:spcPts val="588"/>
              </a:spcBef>
              <a:buFont typeface="Arial" charset="0"/>
              <a:buChar char="•"/>
              <a:defRPr/>
            </a:lvl4pPr>
            <a:lvl5pPr marL="896386" indent="-224097">
              <a:spcBef>
                <a:spcPts val="588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01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840792"/>
          </a:xfrm>
        </p:spPr>
        <p:txBody>
          <a:bodyPr>
            <a:spAutoFit/>
          </a:bodyPr>
          <a:lstStyle>
            <a:lvl1pPr>
              <a:spcBef>
                <a:spcPts val="588"/>
              </a:spcBef>
              <a:defRPr sz="1961"/>
            </a:lvl1pPr>
            <a:lvl2pPr>
              <a:spcBef>
                <a:spcPts val="588"/>
              </a:spcBef>
              <a:defRPr sz="1961"/>
            </a:lvl2pPr>
            <a:lvl3pPr>
              <a:spcBef>
                <a:spcPts val="588"/>
              </a:spcBef>
              <a:defRPr sz="1961"/>
            </a:lvl3pPr>
            <a:lvl4pPr>
              <a:spcBef>
                <a:spcPts val="588"/>
              </a:spcBef>
              <a:defRPr sz="1961"/>
            </a:lvl4pPr>
            <a:lvl5pPr>
              <a:spcBef>
                <a:spcPts val="588"/>
              </a:spcBef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51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69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439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375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9655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570" y="1255173"/>
            <a:ext cx="11474238" cy="179310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696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69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E8A11-2789-4370-B74A-88E5AFD50F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38" y="3460740"/>
            <a:ext cx="8270507" cy="896552"/>
          </a:xfrm>
        </p:spPr>
        <p:txBody>
          <a:bodyPr/>
          <a:lstStyle/>
          <a:p>
            <a:r>
              <a:rPr lang="en-US" dirty="0"/>
              <a:t>Course 40460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0E9F5F-CF8C-48A1-9F5E-5A924F3D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17058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Separate each parameter with a comma.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01" y="5179014"/>
            <a:ext cx="10725912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number of parameters passed must exactly match the number in the def statement or Python will throw an error. </a:t>
            </a:r>
            <a:r>
              <a:rPr lang="en-US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Unless a default value is defined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076107"/>
                  </p:ext>
                </p:extLst>
              </p:nvPr>
            </p:nvGraphicFramePr>
            <p:xfrm>
              <a:off x="271955" y="1999318"/>
              <a:ext cx="10354004" cy="30900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955" y="1999318"/>
                <a:ext cx="10354004" cy="30900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1655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93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Python, Unit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1903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516125"/>
          </a:xfrm>
        </p:spPr>
        <p:txBody>
          <a:bodyPr/>
          <a:lstStyle/>
          <a:p>
            <a:r>
              <a:rPr lang="en-US" dirty="0"/>
              <a:t>We have used various functions and methods so far: </a:t>
            </a:r>
            <a:r>
              <a:rPr lang="en-US" dirty="0">
                <a:latin typeface="Consolas" panose="020B0609020204030204" pitchFamily="49" charset="0"/>
              </a:rPr>
              <a:t>print(), type(), input(), .upper(), .isalpha(), </a:t>
            </a:r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After a function you might have noticed there are always </a:t>
            </a:r>
            <a:r>
              <a:rPr lang="en-US" dirty="0">
                <a:latin typeface="Consolas" panose="020B0609020204030204" pitchFamily="49" charset="0"/>
              </a:rPr>
              <a:t>( )</a:t>
            </a:r>
          </a:p>
          <a:p>
            <a:r>
              <a:rPr lang="en-US" dirty="0"/>
              <a:t>Sometimes there is data passed in, sometimes not</a:t>
            </a:r>
          </a:p>
          <a:p>
            <a:endParaRPr lang="en-US" dirty="0"/>
          </a:p>
          <a:p>
            <a:r>
              <a:rPr lang="en-US" dirty="0"/>
              <a:t>Anything passed in the ( ) is called an </a:t>
            </a:r>
            <a:r>
              <a:rPr lang="en-US" b="1" dirty="0"/>
              <a:t>argument</a:t>
            </a:r>
          </a:p>
          <a:p>
            <a:r>
              <a:rPr lang="en-US" dirty="0"/>
              <a:t>or it is called a </a:t>
            </a:r>
            <a:r>
              <a:rPr lang="en-US" b="1" dirty="0"/>
              <a:t>parameter</a:t>
            </a:r>
            <a:r>
              <a:rPr lang="en-US" dirty="0"/>
              <a:t> when defining a function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function has 1 parameter: the message string to show the user  </a:t>
            </a:r>
          </a:p>
          <a:p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takes 1 argument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such as "what is your name? ", a string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name_1 = input("what is your name?: ")</a:t>
            </a:r>
          </a:p>
        </p:txBody>
      </p:sp>
    </p:spTree>
    <p:extLst>
      <p:ext uri="{BB962C8B-B14F-4D97-AF65-F5344CB8AC3E}">
        <p14:creationId xmlns:p14="http://schemas.microsoft.com/office/powerpoint/2010/main" val="10382363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850396"/>
          </a:xfrm>
        </p:spPr>
        <p:txBody>
          <a:bodyPr/>
          <a:lstStyle/>
          <a:p>
            <a:r>
              <a:rPr lang="en-US" dirty="0"/>
              <a:t>A power of a programming language is being able to create functions</a:t>
            </a:r>
          </a:p>
          <a:p>
            <a:endParaRPr lang="en-US" dirty="0"/>
          </a:p>
          <a:p>
            <a:r>
              <a:rPr lang="en-US" dirty="0"/>
              <a:t>Functions allows code reuse.  We can call a function again and again</a:t>
            </a:r>
          </a:p>
          <a:p>
            <a:endParaRPr lang="en-US" dirty="0"/>
          </a:p>
          <a:p>
            <a:r>
              <a:rPr lang="en-US" dirty="0"/>
              <a:t>Reuse makes programming more efficient and less prone to error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75933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687676"/>
          </a:xfrm>
        </p:spPr>
        <p:txBody>
          <a:bodyPr/>
          <a:lstStyle/>
          <a:p>
            <a:r>
              <a:rPr lang="en-US" dirty="0"/>
              <a:t>To create a function use the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/>
              <a:t>keyword. </a:t>
            </a:r>
          </a:p>
          <a:p>
            <a:endParaRPr lang="en-US" dirty="0"/>
          </a:p>
          <a:p>
            <a:r>
              <a:rPr lang="en-US" dirty="0"/>
              <a:t>Each line of the function under the definition MUST be indented. This is how Python knows it is part of the function.</a:t>
            </a:r>
          </a:p>
          <a:p>
            <a:endParaRPr lang="en-US" dirty="0"/>
          </a:p>
          <a:p>
            <a:r>
              <a:rPr lang="en-US" dirty="0"/>
              <a:t>To call a function, type the name of the function like a built-in function. </a:t>
            </a:r>
          </a:p>
          <a:p>
            <a:endParaRPr lang="en-US" dirty="0"/>
          </a:p>
          <a:p>
            <a:r>
              <a:rPr lang="en-US" dirty="0"/>
              <a:t>function call: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"/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2978413"/>
                  </p:ext>
                </p:extLst>
              </p:nvPr>
            </p:nvGraphicFramePr>
            <p:xfrm>
              <a:off x="4611171" y="4068039"/>
              <a:ext cx="6585204" cy="37619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1171" y="4068039"/>
                <a:ext cx="6585204" cy="37619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653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with Return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564835"/>
          </a:xfrm>
        </p:spPr>
        <p:txBody>
          <a:bodyPr/>
          <a:lstStyle/>
          <a:p>
            <a:r>
              <a:rPr lang="en-US" dirty="0"/>
              <a:t>This simple function adds numbers, but </a:t>
            </a:r>
            <a:r>
              <a:rPr lang="en-US" b="1" dirty="0"/>
              <a:t>returns</a:t>
            </a:r>
            <a:r>
              <a:rPr lang="en-US" dirty="0"/>
              <a:t> a value to the function call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248534"/>
                  </p:ext>
                </p:extLst>
              </p:nvPr>
            </p:nvGraphicFramePr>
            <p:xfrm>
              <a:off x="748284" y="2148926"/>
              <a:ext cx="7801356" cy="40232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284" y="2148926"/>
                <a:ext cx="7801356" cy="40232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5025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it Down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155559"/>
            <a:ext cx="11474238" cy="1325171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>
                <a:latin typeface="Consolas" panose="020B0609020204030204" pitchFamily="49" charset="0"/>
              </a:rPr>
              <a:t>add_numbers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 the user is asked for 2 numbers which are added together. 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keyword is used to send the result back to the </a:t>
            </a:r>
            <a:r>
              <a:rPr lang="en-US" dirty="0">
                <a:latin typeface="Consolas" panose="020B0609020204030204" pitchFamily="49" charset="0"/>
              </a:rPr>
              <a:t>num4</a:t>
            </a:r>
            <a:r>
              <a:rPr lang="en-US" dirty="0"/>
              <a:t> variable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103801"/>
                  </p:ext>
                </p:extLst>
              </p:nvPr>
            </p:nvGraphicFramePr>
            <p:xfrm>
              <a:off x="464820" y="3438230"/>
              <a:ext cx="7106412" cy="33139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820" y="3438230"/>
                <a:ext cx="7106412" cy="331393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7690104" y="3749040"/>
            <a:ext cx="3959352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type casting needed here?</a:t>
            </a:r>
          </a:p>
        </p:txBody>
      </p:sp>
    </p:spTree>
    <p:extLst>
      <p:ext uri="{BB962C8B-B14F-4D97-AF65-F5344CB8AC3E}">
        <p14:creationId xmlns:p14="http://schemas.microsoft.com/office/powerpoint/2010/main" val="55899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We call the function more than once. This is the real power of a function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603489"/>
                  </p:ext>
                </p:extLst>
              </p:nvPr>
            </p:nvGraphicFramePr>
            <p:xfrm>
              <a:off x="358570" y="2282190"/>
              <a:ext cx="6969252" cy="37894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570" y="2282190"/>
                <a:ext cx="6969252" cy="378942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7571232" y="2185416"/>
            <a:ext cx="3108960" cy="31085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 now the function is called twice and all 4 numbers are added together.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But the addition code was only written once.</a:t>
            </a:r>
          </a:p>
        </p:txBody>
      </p:sp>
    </p:spTree>
    <p:extLst>
      <p:ext uri="{BB962C8B-B14F-4D97-AF65-F5344CB8AC3E}">
        <p14:creationId xmlns:p14="http://schemas.microsoft.com/office/powerpoint/2010/main" val="41175563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479059"/>
          </a:xfrm>
        </p:spPr>
        <p:txBody>
          <a:bodyPr/>
          <a:lstStyle/>
          <a:p>
            <a:r>
              <a:rPr lang="en-US" dirty="0"/>
              <a:t>Built-in functions like </a:t>
            </a:r>
            <a:r>
              <a:rPr lang="en-US" dirty="0">
                <a:latin typeface="Consolas" panose="020B0609020204030204" pitchFamily="49" charset="0"/>
              </a:rPr>
              <a:t>print()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type() </a:t>
            </a:r>
            <a:r>
              <a:rPr lang="en-US" dirty="0"/>
              <a:t>take arguments.</a:t>
            </a:r>
          </a:p>
          <a:p>
            <a:endParaRPr lang="en-US" dirty="0"/>
          </a:p>
          <a:p>
            <a:r>
              <a:rPr lang="en-US" dirty="0"/>
              <a:t>User-defined functions can define parameters it will accept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235266"/>
                  </p:ext>
                </p:extLst>
              </p:nvPr>
            </p:nvGraphicFramePr>
            <p:xfrm>
              <a:off x="358570" y="3097157"/>
              <a:ext cx="9229395" cy="29988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70" y="3097157"/>
                <a:ext cx="9229395" cy="29988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2171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VA_them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VA_theme" id="{FE2E25A0-966F-41AE-AB5F-5A6AF47EB54A}" vid="{4C702016-84DA-4CFA-A467-6A79C6D096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1C6565E4-B1B1-436C-AC58-4798821AF58B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def get_name():\n    name = input(\&quot;What is your name?\&quot;)\n    print(\&quot;The name you entered is\&quot;, name + \&quot;.\&quot;)\n    \nprint(\&quot;This is a sample funciton\&quot;)\nget_name()&quot;,&quot;ctags&quot;:{&quot;get_name&quot;:[{&quot;linenum&quot;:&quot;1&quot;,&quot;signature&quot;:&quot;def get_name():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47354E7-D695-4ABF-9156-7B766C4EAD0E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def add_numbers():\n    num1= input(\&quot;Enter a number:\&quot;)\n    num2 = input(\&quot;Enter a second number:\&quot;)\n    num3 = int(num1) + int(num2)\n    return num3\n    \nprint(\&quot;Welcome to the Magic!\&quot;)\nnum4= add_numbers()\nprint(num4)&quot;,&quot;ctags&quot;:{&quot;add_numbers&quot;:[{&quot;linenum&quot;:&quot;1&quot;,&quot;signature&quot;:&quot;def add_numbers():&quot;}],&quot;num4&quot;:[{&quot;linenum&quot;:&quot;8&quot;,&quot;signature&quot;:&quot;num4= add_numbers()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6E4D484-F50E-4132-9319-F3CE1B634B9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def add_numbers():\n    num1= input(\&quot;Enter a number:\&quot;)\n    num2 = input(\&quot;Enter a second number:\&quot;)\n    num3 = int(num1) + int(num2)\n    return num3\n    \nprint(\&quot;Welcome to the Magic!\&quot;)\nnum4= add_numbers()\nprint(num4)&quot;,&quot;ctags&quot;:{&quot;add_numbers&quot;:[{&quot;linenum&quot;:&quot;1&quot;,&quot;signature&quot;:&quot;def add_numbers():&quot;}],&quot;num4&quot;:[{&quot;linenum&quot;:&quot;8&quot;,&quot;signature&quot;:&quot;num4= add_numbers()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143E221A-7608-4136-8DAA-E0A215C33A95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print(\&quot;Welcome to the Magic!\&quot;)\nnum4= add_numbers()\nnum5 = add_numbers()\nprint(num4 + num5)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BA4C38A7-DE06-4F5F-ABCD-B51DDF3BE06B}" frozen="1">
  <we:reference id="wa104379263" version="1.0.0.1" store="en-001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 define the function\ndef format_name(name_input):\n    print(\&quot;the name you entered is\&quot;, name_input + \&quot;.\&quot;)\n\nname1 = input(\&quot;What is your name?: \&quot;)\n\n#Call the function \nformat_name(name1)&quot;,&quot;ctags&quot;:{&quot;format_name&quot;:[{&quot;linenum&quot;:&quot;2&quot;,&quot;signature&quot;:&quot;def format_name(name_input):&quot;}],&quot;name1&quot;:[{&quot;linenum&quot;:&quot;5&quot;,&quot;signature&quot;:&quot;name1 = input(\&quot;What is your name?: \&quot;)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69B3ADE3-EC00-47B6-9BB6-DE1675732E4A}" frozen="1">
  <we:reference id="wa104379263" version="1.0.0.1" store="en-001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 define the function\ndef format_name(name_input,age_input):\n    print(\&quot;the name you entered is\&quot;, name_input + \&quot;. You are\&quot;, age_input, \&quot;years old.\&quot;)\n\nname1 = input(\&quot;What is your name?: \&quot;)\nage1 = input(\&quot;What is your age?: \&quot;)\n\n#Call the function \nformat_name(name1, age1)&quot;,&quot;ctags&quot;:{&quot;age1&quot;:[{&quot;linenum&quot;:&quot;6&quot;,&quot;signature&quot;:&quot;age1 = input(\&quot;What is your age?: \&quot;)&quot;}],&quot;format_name&quot;:[{&quot;linenum&quot;:&quot;2&quot;,&quot;signature&quot;:&quot;def format_name(name_input,age_input):&quot;}],&quot;name1&quot;:[{&quot;linenum&quot;:&quot;5&quot;,&quot;signature&quot;:&quot;name1 = input(\&quot;What is your name?: \&quot;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MVA_theme</Template>
  <TotalTime>0</TotalTime>
  <Words>702</Words>
  <Application>Microsoft Office PowerPoint</Application>
  <PresentationFormat>Widescreen</PresentationFormat>
  <Paragraphs>78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Wingdings</vt:lpstr>
      <vt:lpstr>MVA_theme</vt:lpstr>
      <vt:lpstr>Introduction to Python Unit 1</vt:lpstr>
      <vt:lpstr>Module 2</vt:lpstr>
      <vt:lpstr>Arguments and Parameters</vt:lpstr>
      <vt:lpstr>User Defined Functions</vt:lpstr>
      <vt:lpstr>Simple Function</vt:lpstr>
      <vt:lpstr>Example Function with Return</vt:lpstr>
      <vt:lpstr>Breaking it Down</vt:lpstr>
      <vt:lpstr>Code Reuse</vt:lpstr>
      <vt:lpstr>Functions with Parameters</vt:lpstr>
      <vt:lpstr>Multiple Parameters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2017-06-29T20:09:57Z</dcterms:created>
  <dcterms:modified xsi:type="dcterms:W3CDTF">2018-11-01T15:20:23Z</dcterms:modified>
</cp:coreProperties>
</file>