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86" r:id="rId8"/>
    <p:sldId id="263" r:id="rId9"/>
    <p:sldId id="264" r:id="rId10"/>
    <p:sldId id="269" r:id="rId11"/>
    <p:sldId id="270" r:id="rId12"/>
    <p:sldId id="268" r:id="rId13"/>
    <p:sldId id="265" r:id="rId14"/>
    <p:sldId id="266" r:id="rId15"/>
    <p:sldId id="267" r:id="rId16"/>
    <p:sldId id="271" r:id="rId17"/>
    <p:sldId id="285" r:id="rId18"/>
    <p:sldId id="272" r:id="rId19"/>
    <p:sldId id="273" r:id="rId20"/>
    <p:sldId id="274" r:id="rId21"/>
    <p:sldId id="275" r:id="rId22"/>
    <p:sldId id="276" r:id="rId23"/>
    <p:sldId id="277" r:id="rId24"/>
    <p:sldId id="278" r:id="rId25"/>
    <p:sldId id="279" r:id="rId26"/>
    <p:sldId id="280" r:id="rId27"/>
    <p:sldId id="283" r:id="rId28"/>
    <p:sldId id="284" r:id="rId29"/>
    <p:sldId id="289" r:id="rId30"/>
    <p:sldId id="290" r:id="rId31"/>
    <p:sldId id="291" r:id="rId32"/>
    <p:sldId id="292" r:id="rId33"/>
    <p:sldId id="293" r:id="rId34"/>
    <p:sldId id="294" r:id="rId35"/>
    <p:sldId id="287" r:id="rId36"/>
    <p:sldId id="288" r:id="rId37"/>
    <p:sldId id="2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471" autoAdjust="0"/>
  </p:normalViewPr>
  <p:slideViewPr>
    <p:cSldViewPr snapToGrid="0">
      <p:cViewPr>
        <p:scale>
          <a:sx n="80" d="100"/>
          <a:sy n="80" d="100"/>
        </p:scale>
        <p:origin x="120" y="60"/>
      </p:cViewPr>
      <p:guideLst/>
    </p:cSldViewPr>
  </p:slideViewPr>
  <p:notesTextViewPr>
    <p:cViewPr>
      <p:scale>
        <a:sx n="1" d="1"/>
        <a:sy n="1" d="1"/>
      </p:scale>
      <p:origin x="0" y="0"/>
    </p:cViewPr>
  </p:notesTextViewPr>
  <p:sorterViewPr>
    <p:cViewPr>
      <p:scale>
        <a:sx n="100" d="100"/>
        <a:sy n="100" d="100"/>
      </p:scale>
      <p:origin x="0" y="-9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718A2F-BC60-4BA9-9E3A-6961AFC7018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AE6C0-75DA-4FE1-B21F-04C7D1DBAE45}" type="slidenum">
              <a:rPr lang="en-US" smtClean="0"/>
              <a:t>‹#›</a:t>
            </a:fld>
            <a:endParaRPr lang="en-US"/>
          </a:p>
        </p:txBody>
      </p:sp>
    </p:spTree>
    <p:extLst>
      <p:ext uri="{BB962C8B-B14F-4D97-AF65-F5344CB8AC3E}">
        <p14:creationId xmlns:p14="http://schemas.microsoft.com/office/powerpoint/2010/main" val="267031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718A2F-BC60-4BA9-9E3A-6961AFC7018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AE6C0-75DA-4FE1-B21F-04C7D1DBAE45}" type="slidenum">
              <a:rPr lang="en-US" smtClean="0"/>
              <a:t>‹#›</a:t>
            </a:fld>
            <a:endParaRPr lang="en-US"/>
          </a:p>
        </p:txBody>
      </p:sp>
    </p:spTree>
    <p:extLst>
      <p:ext uri="{BB962C8B-B14F-4D97-AF65-F5344CB8AC3E}">
        <p14:creationId xmlns:p14="http://schemas.microsoft.com/office/powerpoint/2010/main" val="333319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718A2F-BC60-4BA9-9E3A-6961AFC7018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AE6C0-75DA-4FE1-B21F-04C7D1DBAE4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06006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718A2F-BC60-4BA9-9E3A-6961AFC7018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AE6C0-75DA-4FE1-B21F-04C7D1DBAE45}" type="slidenum">
              <a:rPr lang="en-US" smtClean="0"/>
              <a:t>‹#›</a:t>
            </a:fld>
            <a:endParaRPr lang="en-US"/>
          </a:p>
        </p:txBody>
      </p:sp>
    </p:spTree>
    <p:extLst>
      <p:ext uri="{BB962C8B-B14F-4D97-AF65-F5344CB8AC3E}">
        <p14:creationId xmlns:p14="http://schemas.microsoft.com/office/powerpoint/2010/main" val="2018676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718A2F-BC60-4BA9-9E3A-6961AFC7018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AE6C0-75DA-4FE1-B21F-04C7D1DBAE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6723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718A2F-BC60-4BA9-9E3A-6961AFC7018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AE6C0-75DA-4FE1-B21F-04C7D1DBAE45}" type="slidenum">
              <a:rPr lang="en-US" smtClean="0"/>
              <a:t>‹#›</a:t>
            </a:fld>
            <a:endParaRPr lang="en-US"/>
          </a:p>
        </p:txBody>
      </p:sp>
    </p:spTree>
    <p:extLst>
      <p:ext uri="{BB962C8B-B14F-4D97-AF65-F5344CB8AC3E}">
        <p14:creationId xmlns:p14="http://schemas.microsoft.com/office/powerpoint/2010/main" val="3632308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718A2F-BC60-4BA9-9E3A-6961AFC7018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AE6C0-75DA-4FE1-B21F-04C7D1DBAE45}" type="slidenum">
              <a:rPr lang="en-US" smtClean="0"/>
              <a:t>‹#›</a:t>
            </a:fld>
            <a:endParaRPr lang="en-US"/>
          </a:p>
        </p:txBody>
      </p:sp>
    </p:spTree>
    <p:extLst>
      <p:ext uri="{BB962C8B-B14F-4D97-AF65-F5344CB8AC3E}">
        <p14:creationId xmlns:p14="http://schemas.microsoft.com/office/powerpoint/2010/main" val="3712695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718A2F-BC60-4BA9-9E3A-6961AFC7018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AE6C0-75DA-4FE1-B21F-04C7D1DBAE45}" type="slidenum">
              <a:rPr lang="en-US" smtClean="0"/>
              <a:t>‹#›</a:t>
            </a:fld>
            <a:endParaRPr lang="en-US"/>
          </a:p>
        </p:txBody>
      </p:sp>
    </p:spTree>
    <p:extLst>
      <p:ext uri="{BB962C8B-B14F-4D97-AF65-F5344CB8AC3E}">
        <p14:creationId xmlns:p14="http://schemas.microsoft.com/office/powerpoint/2010/main" val="427804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718A2F-BC60-4BA9-9E3A-6961AFC7018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AE6C0-75DA-4FE1-B21F-04C7D1DBAE45}" type="slidenum">
              <a:rPr lang="en-US" smtClean="0"/>
              <a:t>‹#›</a:t>
            </a:fld>
            <a:endParaRPr lang="en-US"/>
          </a:p>
        </p:txBody>
      </p:sp>
    </p:spTree>
    <p:extLst>
      <p:ext uri="{BB962C8B-B14F-4D97-AF65-F5344CB8AC3E}">
        <p14:creationId xmlns:p14="http://schemas.microsoft.com/office/powerpoint/2010/main" val="790249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718A2F-BC60-4BA9-9E3A-6961AFC7018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AE6C0-75DA-4FE1-B21F-04C7D1DBAE45}" type="slidenum">
              <a:rPr lang="en-US" smtClean="0"/>
              <a:t>‹#›</a:t>
            </a:fld>
            <a:endParaRPr lang="en-US"/>
          </a:p>
        </p:txBody>
      </p:sp>
    </p:spTree>
    <p:extLst>
      <p:ext uri="{BB962C8B-B14F-4D97-AF65-F5344CB8AC3E}">
        <p14:creationId xmlns:p14="http://schemas.microsoft.com/office/powerpoint/2010/main" val="343237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718A2F-BC60-4BA9-9E3A-6961AFC7018E}"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AE6C0-75DA-4FE1-B21F-04C7D1DBAE45}" type="slidenum">
              <a:rPr lang="en-US" smtClean="0"/>
              <a:t>‹#›</a:t>
            </a:fld>
            <a:endParaRPr lang="en-US"/>
          </a:p>
        </p:txBody>
      </p:sp>
    </p:spTree>
    <p:extLst>
      <p:ext uri="{BB962C8B-B14F-4D97-AF65-F5344CB8AC3E}">
        <p14:creationId xmlns:p14="http://schemas.microsoft.com/office/powerpoint/2010/main" val="4229839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718A2F-BC60-4BA9-9E3A-6961AFC7018E}"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8AE6C0-75DA-4FE1-B21F-04C7D1DBAE45}" type="slidenum">
              <a:rPr lang="en-US" smtClean="0"/>
              <a:t>‹#›</a:t>
            </a:fld>
            <a:endParaRPr lang="en-US"/>
          </a:p>
        </p:txBody>
      </p:sp>
    </p:spTree>
    <p:extLst>
      <p:ext uri="{BB962C8B-B14F-4D97-AF65-F5344CB8AC3E}">
        <p14:creationId xmlns:p14="http://schemas.microsoft.com/office/powerpoint/2010/main" val="3493133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718A2F-BC60-4BA9-9E3A-6961AFC7018E}" type="datetimeFigureOut">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8AE6C0-75DA-4FE1-B21F-04C7D1DBAE45}" type="slidenum">
              <a:rPr lang="en-US" smtClean="0"/>
              <a:t>‹#›</a:t>
            </a:fld>
            <a:endParaRPr lang="en-US"/>
          </a:p>
        </p:txBody>
      </p:sp>
    </p:spTree>
    <p:extLst>
      <p:ext uri="{BB962C8B-B14F-4D97-AF65-F5344CB8AC3E}">
        <p14:creationId xmlns:p14="http://schemas.microsoft.com/office/powerpoint/2010/main" val="311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718A2F-BC60-4BA9-9E3A-6961AFC7018E}" type="datetimeFigureOut">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8AE6C0-75DA-4FE1-B21F-04C7D1DBAE45}" type="slidenum">
              <a:rPr lang="en-US" smtClean="0"/>
              <a:t>‹#›</a:t>
            </a:fld>
            <a:endParaRPr lang="en-US"/>
          </a:p>
        </p:txBody>
      </p:sp>
    </p:spTree>
    <p:extLst>
      <p:ext uri="{BB962C8B-B14F-4D97-AF65-F5344CB8AC3E}">
        <p14:creationId xmlns:p14="http://schemas.microsoft.com/office/powerpoint/2010/main" val="289866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718A2F-BC60-4BA9-9E3A-6961AFC7018E}"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AE6C0-75DA-4FE1-B21F-04C7D1DBAE45}" type="slidenum">
              <a:rPr lang="en-US" smtClean="0"/>
              <a:t>‹#›</a:t>
            </a:fld>
            <a:endParaRPr lang="en-US"/>
          </a:p>
        </p:txBody>
      </p:sp>
    </p:spTree>
    <p:extLst>
      <p:ext uri="{BB962C8B-B14F-4D97-AF65-F5344CB8AC3E}">
        <p14:creationId xmlns:p14="http://schemas.microsoft.com/office/powerpoint/2010/main" val="288328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718A2F-BC60-4BA9-9E3A-6961AFC7018E}"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AE6C0-75DA-4FE1-B21F-04C7D1DBAE45}" type="slidenum">
              <a:rPr lang="en-US" smtClean="0"/>
              <a:t>‹#›</a:t>
            </a:fld>
            <a:endParaRPr lang="en-US"/>
          </a:p>
        </p:txBody>
      </p:sp>
    </p:spTree>
    <p:extLst>
      <p:ext uri="{BB962C8B-B14F-4D97-AF65-F5344CB8AC3E}">
        <p14:creationId xmlns:p14="http://schemas.microsoft.com/office/powerpoint/2010/main" val="3504233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718A2F-BC60-4BA9-9E3A-6961AFC7018E}" type="datetimeFigureOut">
              <a:rPr lang="en-US" smtClean="0"/>
              <a:t>12/9/2019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8AE6C0-75DA-4FE1-B21F-04C7D1DBAE45}" type="slidenum">
              <a:rPr lang="en-US" smtClean="0"/>
              <a:t>‹#›</a:t>
            </a:fld>
            <a:endParaRPr lang="en-US"/>
          </a:p>
        </p:txBody>
      </p:sp>
    </p:spTree>
    <p:extLst>
      <p:ext uri="{BB962C8B-B14F-4D97-AF65-F5344CB8AC3E}">
        <p14:creationId xmlns:p14="http://schemas.microsoft.com/office/powerpoint/2010/main" val="14404947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22347"/>
          </a:xfrm>
        </p:spPr>
        <p:txBody>
          <a:bodyPr>
            <a:normAutofit/>
          </a:bodyPr>
          <a:lstStyle/>
          <a:p>
            <a:r>
              <a:rPr lang="en-US" sz="2800" b="1" dirty="0" smtClean="0"/>
              <a:t>Adding a marker on click</a:t>
            </a:r>
            <a:endParaRPr lang="en-US" sz="2800" b="1" dirty="0"/>
          </a:p>
        </p:txBody>
      </p:sp>
      <p:sp>
        <p:nvSpPr>
          <p:cNvPr id="3" name="Subtitle 2"/>
          <p:cNvSpPr>
            <a:spLocks noGrp="1"/>
          </p:cNvSpPr>
          <p:nvPr>
            <p:ph type="subTitle" idx="1"/>
          </p:nvPr>
        </p:nvSpPr>
        <p:spPr>
          <a:xfrm>
            <a:off x="1524000" y="1944711"/>
            <a:ext cx="9144000" cy="4790940"/>
          </a:xfrm>
        </p:spPr>
        <p:txBody>
          <a:bodyPr>
            <a:normAutofit/>
          </a:bodyPr>
          <a:lstStyle/>
          <a:p>
            <a:pPr algn="l" fontAlgn="base"/>
            <a:r>
              <a:rPr lang="en-US" b="0" i="0" dirty="0" smtClean="0">
                <a:solidFill>
                  <a:srgbClr val="1F3349"/>
                </a:solidFill>
                <a:effectLst/>
                <a:latin typeface="Open Sans"/>
              </a:rPr>
              <a:t>In this application, the user will be able to retrieve a route between your current location and </a:t>
            </a:r>
            <a:r>
              <a:rPr lang="en-US" b="0" i="0" dirty="0" err="1" smtClean="0">
                <a:solidFill>
                  <a:srgbClr val="1F3349"/>
                </a:solidFill>
                <a:effectLst/>
                <a:latin typeface="Open Sans"/>
              </a:rPr>
              <a:t>Zalego</a:t>
            </a:r>
            <a:r>
              <a:rPr lang="en-US" b="0" i="0" dirty="0" smtClean="0">
                <a:solidFill>
                  <a:srgbClr val="1F3349"/>
                </a:solidFill>
                <a:effectLst/>
                <a:latin typeface="Open Sans"/>
              </a:rPr>
              <a:t> Institute. Next, we will create the ability to add a marker to the map when the user taps on the map.</a:t>
            </a:r>
          </a:p>
          <a:p>
            <a:pPr algn="l" fontAlgn="base"/>
            <a:r>
              <a:rPr lang="en-US" b="0" i="0" dirty="0" smtClean="0">
                <a:solidFill>
                  <a:srgbClr val="1F3349"/>
                </a:solidFill>
                <a:effectLst/>
                <a:latin typeface="Open Sans"/>
              </a:rPr>
              <a:t>Start by importing the necessary classes for adding a marker to the map.</a:t>
            </a:r>
          </a:p>
          <a:p>
            <a:pPr algn="l" fontAlgn="base"/>
            <a:r>
              <a:rPr lang="en-US" b="0" i="0" dirty="0" smtClean="0">
                <a:solidFill>
                  <a:srgbClr val="1F3349"/>
                </a:solidFill>
                <a:effectLst/>
                <a:latin typeface="Open Sans"/>
              </a:rPr>
              <a:t>Then, add a few new variables that you will use to define the origin and destination based on the user's location and </a:t>
            </a:r>
            <a:r>
              <a:rPr lang="en-US" b="0" i="0" dirty="0" err="1" smtClean="0">
                <a:solidFill>
                  <a:srgbClr val="1F3349"/>
                </a:solidFill>
                <a:effectLst/>
                <a:latin typeface="Open Sans"/>
              </a:rPr>
              <a:t>zalego</a:t>
            </a:r>
            <a:r>
              <a:rPr lang="en-US" b="0" i="0" dirty="0" smtClean="0">
                <a:solidFill>
                  <a:srgbClr val="1F3349"/>
                </a:solidFill>
                <a:effectLst/>
                <a:latin typeface="Open Sans"/>
              </a:rPr>
              <a:t> </a:t>
            </a:r>
            <a:r>
              <a:rPr lang="en-US" b="0" i="0" dirty="0" smtClean="0">
                <a:solidFill>
                  <a:srgbClr val="1F3349"/>
                </a:solidFill>
                <a:effectLst/>
                <a:latin typeface="Open Sans"/>
              </a:rPr>
              <a:t>Institute, </a:t>
            </a:r>
            <a:r>
              <a:rPr lang="en-US" b="0" i="0" dirty="0" smtClean="0">
                <a:solidFill>
                  <a:srgbClr val="1F3349"/>
                </a:solidFill>
                <a:effectLst/>
                <a:latin typeface="Open Sans"/>
              </a:rPr>
              <a:t>respectively.</a:t>
            </a:r>
          </a:p>
          <a:p>
            <a:pPr algn="l" fontAlgn="base"/>
            <a:r>
              <a:rPr lang="en-US" b="0" i="0" dirty="0" smtClean="0">
                <a:solidFill>
                  <a:srgbClr val="1F3349"/>
                </a:solidFill>
                <a:effectLst/>
                <a:latin typeface="Open Sans"/>
              </a:rPr>
              <a:t>Now you are ready to add the code that will listen for when a user clicks on the map and then add a marker to the map.</a:t>
            </a:r>
          </a:p>
          <a:p>
            <a:endParaRPr lang="en-US" dirty="0"/>
          </a:p>
        </p:txBody>
      </p:sp>
    </p:spTree>
    <p:extLst>
      <p:ext uri="{BB962C8B-B14F-4D97-AF65-F5344CB8AC3E}">
        <p14:creationId xmlns:p14="http://schemas.microsoft.com/office/powerpoint/2010/main" val="25719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Classes to calculate route</a:t>
            </a:r>
            <a:endParaRPr lang="en-US" sz="2800" b="1" dirty="0"/>
          </a:p>
        </p:txBody>
      </p:sp>
      <p:sp>
        <p:nvSpPr>
          <p:cNvPr id="3" name="Content Placeholder 2"/>
          <p:cNvSpPr>
            <a:spLocks noGrp="1"/>
          </p:cNvSpPr>
          <p:nvPr>
            <p:ph idx="1"/>
          </p:nvPr>
        </p:nvSpPr>
        <p:spPr/>
        <p:txBody>
          <a:bodyPr>
            <a:normAutofit fontScale="92500"/>
          </a:bodyPr>
          <a:lstStyle/>
          <a:p>
            <a:pPr marL="0" indent="0">
              <a:buNone/>
            </a:pPr>
            <a:r>
              <a:rPr lang="en-US" dirty="0" smtClean="0"/>
              <a:t>// classes to calculate a route</a:t>
            </a:r>
          </a:p>
          <a:p>
            <a:pPr marL="0" indent="0">
              <a:buNone/>
            </a:pPr>
            <a:r>
              <a:rPr lang="en-US" dirty="0" smtClean="0"/>
              <a:t>import com.mapbox.services.android.navigation.ui.v5.NavigationLauncherOptions;</a:t>
            </a:r>
          </a:p>
          <a:p>
            <a:pPr marL="0" indent="0">
              <a:buNone/>
            </a:pPr>
            <a:r>
              <a:rPr lang="en-US" dirty="0" smtClean="0"/>
              <a:t>import com.mapbox.services.android.navigation.ui.v5.route.NavigationMapRoute;</a:t>
            </a:r>
          </a:p>
          <a:p>
            <a:pPr marL="0" indent="0">
              <a:buNone/>
            </a:pPr>
            <a:r>
              <a:rPr lang="en-US" dirty="0" smtClean="0"/>
              <a:t>import com.mapbox.services.android.navigation.v5.navigation.NavigationRoute;</a:t>
            </a:r>
          </a:p>
          <a:p>
            <a:pPr marL="0" indent="0">
              <a:buNone/>
            </a:pPr>
            <a:r>
              <a:rPr lang="en-US" dirty="0" smtClean="0"/>
              <a:t>import com.mapbox.api.directions.v5.models.DirectionsResponse;</a:t>
            </a:r>
          </a:p>
          <a:p>
            <a:pPr marL="0" indent="0">
              <a:buNone/>
            </a:pPr>
            <a:r>
              <a:rPr lang="en-US" dirty="0" smtClean="0"/>
              <a:t>import com.mapbox.api.directions.v5.models.DirectionsRoute;</a:t>
            </a:r>
          </a:p>
          <a:p>
            <a:pPr marL="0" indent="0">
              <a:buNone/>
            </a:pPr>
            <a:r>
              <a:rPr lang="en-US" dirty="0" smtClean="0"/>
              <a:t>import retrofit2.Call;</a:t>
            </a:r>
          </a:p>
          <a:p>
            <a:pPr marL="0" indent="0">
              <a:buNone/>
            </a:pPr>
            <a:r>
              <a:rPr lang="en-US" dirty="0" smtClean="0"/>
              <a:t>import retrofit2.Callback;</a:t>
            </a:r>
          </a:p>
          <a:p>
            <a:pPr marL="0" indent="0">
              <a:buNone/>
            </a:pPr>
            <a:r>
              <a:rPr lang="en-US" dirty="0" smtClean="0"/>
              <a:t>import retrofit2.Response;</a:t>
            </a:r>
          </a:p>
          <a:p>
            <a:pPr marL="0" indent="0">
              <a:buNone/>
            </a:pPr>
            <a:r>
              <a:rPr lang="en-US" dirty="0" smtClean="0"/>
              <a:t>import </a:t>
            </a:r>
            <a:r>
              <a:rPr lang="en-US" dirty="0" err="1" smtClean="0"/>
              <a:t>android.util.Log</a:t>
            </a:r>
            <a:r>
              <a:rPr lang="en-US" dirty="0" smtClean="0"/>
              <a:t>;</a:t>
            </a:r>
            <a:endParaRPr lang="en-US" dirty="0"/>
          </a:p>
        </p:txBody>
      </p:sp>
    </p:spTree>
    <p:extLst>
      <p:ext uri="{BB962C8B-B14F-4D97-AF65-F5344CB8AC3E}">
        <p14:creationId xmlns:p14="http://schemas.microsoft.com/office/powerpoint/2010/main" val="204110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variables for calculating and drawing a route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 variables for calculating and drawing a route</a:t>
            </a:r>
          </a:p>
          <a:p>
            <a:pPr marL="0" indent="0">
              <a:buNone/>
            </a:pPr>
            <a:r>
              <a:rPr lang="en-US" dirty="0" smtClean="0"/>
              <a:t>private </a:t>
            </a:r>
            <a:r>
              <a:rPr lang="en-US" dirty="0" err="1" smtClean="0"/>
              <a:t>DirectionsRoute</a:t>
            </a:r>
            <a:r>
              <a:rPr lang="en-US" dirty="0" smtClean="0"/>
              <a:t> </a:t>
            </a:r>
            <a:r>
              <a:rPr lang="en-US" dirty="0" err="1" smtClean="0"/>
              <a:t>currentRoute</a:t>
            </a:r>
            <a:r>
              <a:rPr lang="en-US" dirty="0" smtClean="0"/>
              <a:t>;</a:t>
            </a:r>
          </a:p>
          <a:p>
            <a:pPr marL="0" indent="0">
              <a:buNone/>
            </a:pPr>
            <a:r>
              <a:rPr lang="en-US" dirty="0" smtClean="0"/>
              <a:t>private static final String TAG = "</a:t>
            </a:r>
            <a:r>
              <a:rPr lang="en-US" dirty="0" err="1" smtClean="0"/>
              <a:t>DirectionsActivity</a:t>
            </a:r>
            <a:r>
              <a:rPr lang="en-US" dirty="0" smtClean="0"/>
              <a:t>";</a:t>
            </a:r>
          </a:p>
          <a:p>
            <a:pPr marL="0" indent="0">
              <a:buNone/>
            </a:pPr>
            <a:r>
              <a:rPr lang="en-US" dirty="0" smtClean="0"/>
              <a:t>private </a:t>
            </a:r>
            <a:r>
              <a:rPr lang="en-US" dirty="0" err="1" smtClean="0"/>
              <a:t>NavigationMapRoute</a:t>
            </a:r>
            <a:r>
              <a:rPr lang="en-US" dirty="0" smtClean="0"/>
              <a:t> </a:t>
            </a:r>
            <a:r>
              <a:rPr lang="en-US" dirty="0" err="1" smtClean="0"/>
              <a:t>navigationMapRoute</a:t>
            </a:r>
            <a:r>
              <a:rPr lang="en-US" dirty="0" smtClean="0"/>
              <a:t>;</a:t>
            </a:r>
            <a:endParaRPr lang="en-US" dirty="0"/>
          </a:p>
        </p:txBody>
      </p:sp>
    </p:spTree>
    <p:extLst>
      <p:ext uri="{BB962C8B-B14F-4D97-AF65-F5344CB8AC3E}">
        <p14:creationId xmlns:p14="http://schemas.microsoft.com/office/powerpoint/2010/main" val="1745884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variables for calculating and drawing a route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 variables for calculating and drawing a route</a:t>
            </a:r>
          </a:p>
          <a:p>
            <a:pPr marL="0" indent="0">
              <a:buNone/>
            </a:pPr>
            <a:r>
              <a:rPr lang="en-US" sz="2400" dirty="0" smtClean="0"/>
              <a:t>private </a:t>
            </a:r>
            <a:r>
              <a:rPr lang="en-US" sz="2400" dirty="0" err="1" smtClean="0"/>
              <a:t>DirectionsRoute</a:t>
            </a:r>
            <a:r>
              <a:rPr lang="en-US" sz="2400" dirty="0" smtClean="0"/>
              <a:t> </a:t>
            </a:r>
            <a:r>
              <a:rPr lang="en-US" sz="2400" dirty="0" err="1" smtClean="0"/>
              <a:t>currentRoute</a:t>
            </a:r>
            <a:r>
              <a:rPr lang="en-US" sz="2400" dirty="0" smtClean="0"/>
              <a:t>;</a:t>
            </a:r>
          </a:p>
          <a:p>
            <a:pPr marL="0" indent="0">
              <a:buNone/>
            </a:pPr>
            <a:r>
              <a:rPr lang="en-US" sz="2400" dirty="0" smtClean="0"/>
              <a:t>private static final String TAG = "</a:t>
            </a:r>
            <a:r>
              <a:rPr lang="en-US" sz="2400" dirty="0" err="1" smtClean="0"/>
              <a:t>DirectionsActivity</a:t>
            </a:r>
            <a:r>
              <a:rPr lang="en-US" sz="2400" dirty="0" smtClean="0"/>
              <a:t>";</a:t>
            </a:r>
          </a:p>
          <a:p>
            <a:pPr marL="0" indent="0">
              <a:buNone/>
            </a:pPr>
            <a:r>
              <a:rPr lang="en-US" sz="2400" dirty="0" smtClean="0"/>
              <a:t>private </a:t>
            </a:r>
            <a:r>
              <a:rPr lang="en-US" sz="2400" dirty="0" err="1" smtClean="0"/>
              <a:t>NavigationMapRoute</a:t>
            </a:r>
            <a:r>
              <a:rPr lang="en-US" sz="2400" dirty="0" smtClean="0"/>
              <a:t> </a:t>
            </a:r>
            <a:r>
              <a:rPr lang="en-US" sz="2400" dirty="0" err="1" smtClean="0"/>
              <a:t>navigationMapRoute</a:t>
            </a:r>
            <a:r>
              <a:rPr lang="en-US" sz="2400" dirty="0" smtClean="0"/>
              <a:t>;</a:t>
            </a:r>
            <a:endParaRPr lang="en-US" sz="2400" dirty="0"/>
          </a:p>
        </p:txBody>
      </p:sp>
    </p:spTree>
    <p:extLst>
      <p:ext uri="{BB962C8B-B14F-4D97-AF65-F5344CB8AC3E}">
        <p14:creationId xmlns:p14="http://schemas.microsoft.com/office/powerpoint/2010/main" val="3264049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smtClean="0"/>
              <a:t>getRoute</a:t>
            </a:r>
            <a:r>
              <a:rPr lang="en-US" sz="2800" b="1" dirty="0" smtClean="0"/>
              <a:t> method code</a:t>
            </a:r>
            <a:endParaRPr lang="en-US" sz="2800"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private void </a:t>
            </a:r>
            <a:r>
              <a:rPr lang="en-US" dirty="0" err="1" smtClean="0"/>
              <a:t>getRoute</a:t>
            </a:r>
            <a:r>
              <a:rPr lang="en-US" dirty="0" smtClean="0"/>
              <a:t>(Point origin, Point destination) {</a:t>
            </a:r>
          </a:p>
          <a:p>
            <a:pPr marL="0" indent="0">
              <a:buNone/>
            </a:pPr>
            <a:r>
              <a:rPr lang="en-US" dirty="0" err="1" smtClean="0"/>
              <a:t>NavigationRoute.builder</a:t>
            </a:r>
            <a:r>
              <a:rPr lang="en-US" dirty="0" smtClean="0"/>
              <a:t>(this)</a:t>
            </a:r>
          </a:p>
          <a:p>
            <a:pPr marL="0" indent="0">
              <a:buNone/>
            </a:pPr>
            <a:r>
              <a:rPr lang="en-US" dirty="0" smtClean="0"/>
              <a:t>.</a:t>
            </a:r>
            <a:r>
              <a:rPr lang="en-US" dirty="0" err="1" smtClean="0"/>
              <a:t>accessToken</a:t>
            </a:r>
            <a:r>
              <a:rPr lang="en-US" dirty="0" smtClean="0"/>
              <a:t>(</a:t>
            </a:r>
            <a:r>
              <a:rPr lang="en-US" dirty="0" err="1" smtClean="0"/>
              <a:t>Mapbox.getAccessToken</a:t>
            </a:r>
            <a:r>
              <a:rPr lang="en-US" dirty="0" smtClean="0"/>
              <a:t>())</a:t>
            </a:r>
          </a:p>
          <a:p>
            <a:pPr marL="0" indent="0">
              <a:buNone/>
            </a:pPr>
            <a:r>
              <a:rPr lang="en-US" dirty="0" smtClean="0"/>
              <a:t>.origin(origin)</a:t>
            </a:r>
          </a:p>
          <a:p>
            <a:pPr marL="0" indent="0">
              <a:buNone/>
            </a:pPr>
            <a:r>
              <a:rPr lang="en-US" dirty="0" smtClean="0"/>
              <a:t>.destination(destination)</a:t>
            </a:r>
          </a:p>
          <a:p>
            <a:pPr marL="0" indent="0">
              <a:buNone/>
            </a:pPr>
            <a:r>
              <a:rPr lang="en-US" dirty="0" smtClean="0"/>
              <a:t>.build()</a:t>
            </a:r>
          </a:p>
          <a:p>
            <a:pPr marL="0" indent="0">
              <a:buNone/>
            </a:pPr>
            <a:r>
              <a:rPr lang="en-US" dirty="0" smtClean="0"/>
              <a:t>.</a:t>
            </a:r>
            <a:r>
              <a:rPr lang="en-US" dirty="0" err="1" smtClean="0"/>
              <a:t>getRoute</a:t>
            </a:r>
            <a:r>
              <a:rPr lang="en-US" dirty="0" smtClean="0"/>
              <a:t>(new Callback&lt;</a:t>
            </a:r>
            <a:r>
              <a:rPr lang="en-US" dirty="0" err="1" smtClean="0"/>
              <a:t>DirectionsResponse</a:t>
            </a:r>
            <a:r>
              <a:rPr lang="en-US" dirty="0" smtClean="0"/>
              <a:t>&gt;() {</a:t>
            </a:r>
          </a:p>
          <a:p>
            <a:pPr marL="0" indent="0">
              <a:buNone/>
            </a:pPr>
            <a:r>
              <a:rPr lang="en-US" dirty="0" smtClean="0"/>
              <a:t>@Override</a:t>
            </a:r>
          </a:p>
          <a:p>
            <a:pPr marL="0" indent="0">
              <a:buNone/>
            </a:pPr>
            <a:r>
              <a:rPr lang="en-US" dirty="0" smtClean="0"/>
              <a:t>public void </a:t>
            </a:r>
            <a:r>
              <a:rPr lang="en-US" dirty="0" err="1" smtClean="0"/>
              <a:t>onResponse</a:t>
            </a:r>
            <a:r>
              <a:rPr lang="en-US" dirty="0" smtClean="0"/>
              <a:t>(Call&lt;</a:t>
            </a:r>
            <a:r>
              <a:rPr lang="en-US" dirty="0" err="1" smtClean="0"/>
              <a:t>DirectionsResponse</a:t>
            </a:r>
            <a:r>
              <a:rPr lang="en-US" dirty="0" smtClean="0"/>
              <a:t>&gt; call, Response&lt;</a:t>
            </a:r>
            <a:r>
              <a:rPr lang="en-US" dirty="0" err="1" smtClean="0"/>
              <a:t>DirectionsResponse</a:t>
            </a:r>
            <a:r>
              <a:rPr lang="en-US" dirty="0" smtClean="0"/>
              <a:t>&gt; response) {</a:t>
            </a:r>
          </a:p>
          <a:p>
            <a:pPr marL="0" indent="0">
              <a:buNone/>
            </a:pPr>
            <a:r>
              <a:rPr lang="en-US" dirty="0" smtClean="0"/>
              <a:t>// You can get the generic HTTP info about the response</a:t>
            </a:r>
          </a:p>
          <a:p>
            <a:pPr marL="0" indent="0">
              <a:buNone/>
            </a:pPr>
            <a:r>
              <a:rPr lang="en-US" dirty="0" err="1" smtClean="0"/>
              <a:t>Log.d</a:t>
            </a:r>
            <a:r>
              <a:rPr lang="en-US" dirty="0" smtClean="0"/>
              <a:t>(TAG, "Response code: " + </a:t>
            </a:r>
            <a:r>
              <a:rPr lang="en-US" dirty="0" err="1" smtClean="0"/>
              <a:t>response.code</a:t>
            </a:r>
            <a:r>
              <a:rPr lang="en-US" dirty="0" smtClean="0"/>
              <a:t>());</a:t>
            </a:r>
            <a:endParaRPr lang="en-US" dirty="0"/>
          </a:p>
        </p:txBody>
      </p:sp>
    </p:spTree>
    <p:extLst>
      <p:ext uri="{BB962C8B-B14F-4D97-AF65-F5344CB8AC3E}">
        <p14:creationId xmlns:p14="http://schemas.microsoft.com/office/powerpoint/2010/main" val="622081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003" y="1997839"/>
            <a:ext cx="10357013" cy="2585323"/>
          </a:xfrm>
          <a:prstGeom prst="rect">
            <a:avLst/>
          </a:prstGeom>
        </p:spPr>
        <p:txBody>
          <a:bodyPr wrap="square">
            <a:spAutoFit/>
          </a:bodyPr>
          <a:lstStyle/>
          <a:p>
            <a:r>
              <a:rPr lang="en-US" dirty="0" smtClean="0"/>
              <a:t>if (</a:t>
            </a:r>
            <a:r>
              <a:rPr lang="en-US" dirty="0" err="1" smtClean="0"/>
              <a:t>response.body</a:t>
            </a:r>
            <a:r>
              <a:rPr lang="en-US" dirty="0" smtClean="0"/>
              <a:t>() == null) {</a:t>
            </a:r>
          </a:p>
          <a:p>
            <a:r>
              <a:rPr lang="en-US" dirty="0" err="1" smtClean="0"/>
              <a:t>Log.e</a:t>
            </a:r>
            <a:r>
              <a:rPr lang="en-US" dirty="0" smtClean="0"/>
              <a:t>(TAG, "No routes found, make sure you set the right user and access token.");</a:t>
            </a:r>
          </a:p>
          <a:p>
            <a:r>
              <a:rPr lang="en-US" dirty="0" smtClean="0"/>
              <a:t>return;</a:t>
            </a:r>
          </a:p>
          <a:p>
            <a:r>
              <a:rPr lang="en-US" dirty="0" smtClean="0"/>
              <a:t>} else if (</a:t>
            </a:r>
            <a:r>
              <a:rPr lang="en-US" dirty="0" err="1" smtClean="0"/>
              <a:t>response.body</a:t>
            </a:r>
            <a:r>
              <a:rPr lang="en-US" dirty="0" smtClean="0"/>
              <a:t>().routes().size() &lt; 1) {</a:t>
            </a:r>
          </a:p>
          <a:p>
            <a:r>
              <a:rPr lang="en-US" dirty="0" err="1" smtClean="0"/>
              <a:t>Log.e</a:t>
            </a:r>
            <a:r>
              <a:rPr lang="en-US" dirty="0" smtClean="0"/>
              <a:t>(TAG, "No routes found");</a:t>
            </a:r>
          </a:p>
          <a:p>
            <a:r>
              <a:rPr lang="en-US" dirty="0" smtClean="0"/>
              <a:t>return;</a:t>
            </a:r>
          </a:p>
          <a:p>
            <a:r>
              <a:rPr lang="en-US" dirty="0" smtClean="0"/>
              <a:t>}</a:t>
            </a:r>
          </a:p>
          <a:p>
            <a:r>
              <a:rPr lang="en-US" dirty="0" smtClean="0"/>
              <a:t> </a:t>
            </a:r>
          </a:p>
          <a:p>
            <a:r>
              <a:rPr lang="en-US" dirty="0" err="1" smtClean="0"/>
              <a:t>currentRoute</a:t>
            </a:r>
            <a:r>
              <a:rPr lang="en-US" dirty="0" smtClean="0"/>
              <a:t> = </a:t>
            </a:r>
            <a:r>
              <a:rPr lang="en-US" dirty="0" err="1" smtClean="0"/>
              <a:t>response.body</a:t>
            </a:r>
            <a:r>
              <a:rPr lang="en-US" dirty="0" smtClean="0"/>
              <a:t>().routes().get(0);</a:t>
            </a:r>
            <a:endParaRPr lang="en-US" dirty="0"/>
          </a:p>
        </p:txBody>
      </p:sp>
    </p:spTree>
    <p:extLst>
      <p:ext uri="{BB962C8B-B14F-4D97-AF65-F5344CB8AC3E}">
        <p14:creationId xmlns:p14="http://schemas.microsoft.com/office/powerpoint/2010/main" val="59308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558" y="1028343"/>
            <a:ext cx="8584442" cy="5016758"/>
          </a:xfrm>
          <a:prstGeom prst="rect">
            <a:avLst/>
          </a:prstGeom>
        </p:spPr>
        <p:txBody>
          <a:bodyPr wrap="square">
            <a:spAutoFit/>
          </a:bodyPr>
          <a:lstStyle/>
          <a:p>
            <a:r>
              <a:rPr lang="en-US" sz="2000" b="1" dirty="0" smtClean="0"/>
              <a:t>// Draw the route on the map</a:t>
            </a:r>
          </a:p>
          <a:p>
            <a:r>
              <a:rPr lang="en-US" sz="2000" dirty="0" smtClean="0"/>
              <a:t>if (</a:t>
            </a:r>
            <a:r>
              <a:rPr lang="en-US" sz="2000" dirty="0" err="1" smtClean="0"/>
              <a:t>navigationMapRoute</a:t>
            </a:r>
            <a:r>
              <a:rPr lang="en-US" sz="2000" dirty="0" smtClean="0"/>
              <a:t> != null) {</a:t>
            </a:r>
          </a:p>
          <a:p>
            <a:r>
              <a:rPr lang="en-US" sz="2000" dirty="0" err="1" smtClean="0"/>
              <a:t>navigationMapRoute.removeRoute</a:t>
            </a:r>
            <a:r>
              <a:rPr lang="en-US" sz="2000" dirty="0" smtClean="0"/>
              <a:t>();</a:t>
            </a:r>
          </a:p>
          <a:p>
            <a:r>
              <a:rPr lang="en-US" sz="2000" dirty="0" smtClean="0"/>
              <a:t>} else {</a:t>
            </a:r>
          </a:p>
          <a:p>
            <a:r>
              <a:rPr lang="en-US" sz="2000" dirty="0" err="1" smtClean="0"/>
              <a:t>navigationMapRoute</a:t>
            </a:r>
            <a:r>
              <a:rPr lang="en-US" sz="2000" dirty="0" smtClean="0"/>
              <a:t> = new </a:t>
            </a:r>
            <a:r>
              <a:rPr lang="en-US" sz="2000" dirty="0" err="1" smtClean="0"/>
              <a:t>NavigationMapRoute</a:t>
            </a:r>
            <a:r>
              <a:rPr lang="en-US" sz="2000" dirty="0" smtClean="0"/>
              <a:t>(null, </a:t>
            </a:r>
            <a:r>
              <a:rPr lang="en-US" sz="2000" dirty="0" err="1" smtClean="0"/>
              <a:t>mapView</a:t>
            </a:r>
            <a:r>
              <a:rPr lang="en-US" sz="2000" dirty="0" smtClean="0"/>
              <a:t>, </a:t>
            </a:r>
            <a:r>
              <a:rPr lang="en-US" sz="2000" dirty="0" err="1" smtClean="0"/>
              <a:t>mapboxMap</a:t>
            </a:r>
            <a:r>
              <a:rPr lang="en-US" sz="2000" dirty="0" smtClean="0"/>
              <a:t>, </a:t>
            </a:r>
            <a:r>
              <a:rPr lang="en-US" sz="2000" dirty="0" err="1" smtClean="0"/>
              <a:t>R.style.NavigationMapRoute</a:t>
            </a:r>
            <a:r>
              <a:rPr lang="en-US" sz="2000" dirty="0" smtClean="0"/>
              <a:t>);</a:t>
            </a:r>
          </a:p>
          <a:p>
            <a:r>
              <a:rPr lang="en-US" sz="2000" dirty="0" smtClean="0"/>
              <a:t>}</a:t>
            </a:r>
          </a:p>
          <a:p>
            <a:r>
              <a:rPr lang="en-US" sz="2000" dirty="0" err="1" smtClean="0"/>
              <a:t>navigationMapRoute.addRoute</a:t>
            </a:r>
            <a:r>
              <a:rPr lang="en-US" sz="2000" dirty="0" smtClean="0"/>
              <a:t>(</a:t>
            </a:r>
            <a:r>
              <a:rPr lang="en-US" sz="2000" dirty="0" err="1" smtClean="0"/>
              <a:t>currentRoute</a:t>
            </a:r>
            <a:r>
              <a:rPr lang="en-US" sz="2000" dirty="0" smtClean="0"/>
              <a:t>);</a:t>
            </a:r>
          </a:p>
          <a:p>
            <a:r>
              <a:rPr lang="en-US" sz="2000" dirty="0" smtClean="0"/>
              <a:t>}</a:t>
            </a:r>
          </a:p>
          <a:p>
            <a:r>
              <a:rPr lang="en-US" sz="2000" dirty="0" smtClean="0"/>
              <a:t> </a:t>
            </a:r>
          </a:p>
          <a:p>
            <a:r>
              <a:rPr lang="en-US" sz="2000" dirty="0" smtClean="0"/>
              <a:t>@Override</a:t>
            </a:r>
          </a:p>
          <a:p>
            <a:r>
              <a:rPr lang="en-US" sz="2000" dirty="0" smtClean="0"/>
              <a:t>public void </a:t>
            </a:r>
            <a:r>
              <a:rPr lang="en-US" sz="2000" dirty="0" err="1" smtClean="0"/>
              <a:t>onFailure</a:t>
            </a:r>
            <a:r>
              <a:rPr lang="en-US" sz="2000" dirty="0" smtClean="0"/>
              <a:t>(Call&lt;</a:t>
            </a:r>
            <a:r>
              <a:rPr lang="en-US" sz="2000" dirty="0" err="1" smtClean="0"/>
              <a:t>DirectionsResponse</a:t>
            </a:r>
            <a:r>
              <a:rPr lang="en-US" sz="2000" dirty="0" smtClean="0"/>
              <a:t>&gt; call, </a:t>
            </a:r>
            <a:r>
              <a:rPr lang="en-US" sz="2000" dirty="0" err="1" smtClean="0"/>
              <a:t>Throwable</a:t>
            </a:r>
            <a:r>
              <a:rPr lang="en-US" sz="2000" dirty="0" smtClean="0"/>
              <a:t> </a:t>
            </a:r>
            <a:r>
              <a:rPr lang="en-US" sz="2000" dirty="0" err="1" smtClean="0"/>
              <a:t>throwable</a:t>
            </a:r>
            <a:r>
              <a:rPr lang="en-US" sz="2000" dirty="0" smtClean="0"/>
              <a:t>) {</a:t>
            </a:r>
          </a:p>
          <a:p>
            <a:r>
              <a:rPr lang="en-US" sz="2000" dirty="0" err="1" smtClean="0"/>
              <a:t>Log.e</a:t>
            </a:r>
            <a:r>
              <a:rPr lang="en-US" sz="2000" dirty="0" smtClean="0"/>
              <a:t>(TAG, "Error: " + </a:t>
            </a:r>
            <a:r>
              <a:rPr lang="en-US" sz="2000" dirty="0" err="1" smtClean="0"/>
              <a:t>throwable.getMessage</a:t>
            </a:r>
            <a:r>
              <a:rPr lang="en-US" sz="2000" dirty="0" smtClean="0"/>
              <a:t>());</a:t>
            </a:r>
          </a:p>
          <a:p>
            <a:r>
              <a:rPr lang="en-US" sz="2000" dirty="0" smtClean="0"/>
              <a:t>}</a:t>
            </a:r>
          </a:p>
          <a:p>
            <a:r>
              <a:rPr lang="en-US" sz="2000" dirty="0" smtClean="0"/>
              <a:t>});</a:t>
            </a:r>
          </a:p>
          <a:p>
            <a:r>
              <a:rPr lang="en-US" sz="2000" dirty="0" smtClean="0"/>
              <a:t>}</a:t>
            </a:r>
            <a:endParaRPr lang="en-US" sz="2000" dirty="0"/>
          </a:p>
        </p:txBody>
      </p:sp>
    </p:spTree>
    <p:extLst>
      <p:ext uri="{BB962C8B-B14F-4D97-AF65-F5344CB8AC3E}">
        <p14:creationId xmlns:p14="http://schemas.microsoft.com/office/powerpoint/2010/main" val="3013496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421" y="3283256"/>
            <a:ext cx="9880980" cy="2308324"/>
          </a:xfrm>
          <a:prstGeom prst="rect">
            <a:avLst/>
          </a:prstGeom>
        </p:spPr>
        <p:txBody>
          <a:bodyPr wrap="square">
            <a:spAutoFit/>
          </a:bodyPr>
          <a:lstStyle/>
          <a:p>
            <a:r>
              <a:rPr lang="en-US" b="1" dirty="0" smtClean="0"/>
              <a:t>Call the </a:t>
            </a:r>
            <a:r>
              <a:rPr lang="en-US" b="1" dirty="0" err="1" smtClean="0"/>
              <a:t>getRoute</a:t>
            </a:r>
            <a:r>
              <a:rPr lang="en-US" b="1" dirty="0" smtClean="0"/>
              <a:t> method inside the </a:t>
            </a:r>
            <a:r>
              <a:rPr lang="en-US" b="1" dirty="0" err="1" smtClean="0"/>
              <a:t>onMapClick</a:t>
            </a:r>
            <a:r>
              <a:rPr lang="en-US" b="1" dirty="0" smtClean="0"/>
              <a:t>() { ... }); method.</a:t>
            </a:r>
          </a:p>
          <a:p>
            <a:endParaRPr lang="en-US" b="1" dirty="0"/>
          </a:p>
          <a:p>
            <a:endParaRPr lang="en-US" b="1" dirty="0" smtClean="0"/>
          </a:p>
          <a:p>
            <a:r>
              <a:rPr lang="en-US" dirty="0" err="1" smtClean="0"/>
              <a:t>getRoute</a:t>
            </a:r>
            <a:r>
              <a:rPr lang="en-US" dirty="0" smtClean="0"/>
              <a:t>(</a:t>
            </a:r>
            <a:r>
              <a:rPr lang="en-US" dirty="0" err="1" smtClean="0"/>
              <a:t>originPoint</a:t>
            </a:r>
            <a:r>
              <a:rPr lang="en-US" dirty="0" smtClean="0"/>
              <a:t>, </a:t>
            </a:r>
            <a:r>
              <a:rPr lang="en-US" dirty="0" err="1" smtClean="0"/>
              <a:t>destinationPoint</a:t>
            </a:r>
            <a:r>
              <a:rPr lang="en-US" dirty="0" smtClean="0"/>
              <a:t>);</a:t>
            </a:r>
          </a:p>
          <a:p>
            <a:endParaRPr lang="en-US" dirty="0"/>
          </a:p>
          <a:p>
            <a:r>
              <a:rPr lang="en-US" b="1" dirty="0" smtClean="0"/>
              <a:t>Run the application, click the map, and you will see a marker added to the map and a line displaying a route between the user's location and </a:t>
            </a:r>
            <a:r>
              <a:rPr lang="en-US" b="1" dirty="0" err="1" smtClean="0"/>
              <a:t>Zalego</a:t>
            </a:r>
            <a:r>
              <a:rPr lang="en-US" b="1" dirty="0" smtClean="0"/>
              <a:t> Institute</a:t>
            </a:r>
            <a:r>
              <a:rPr lang="en-US" dirty="0" smtClean="0"/>
              <a:t>.</a:t>
            </a:r>
          </a:p>
          <a:p>
            <a:endParaRPr lang="en-US" dirty="0"/>
          </a:p>
        </p:txBody>
      </p:sp>
    </p:spTree>
    <p:extLst>
      <p:ext uri="{BB962C8B-B14F-4D97-AF65-F5344CB8AC3E}">
        <p14:creationId xmlns:p14="http://schemas.microsoft.com/office/powerpoint/2010/main" val="1717425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7000" y="66674"/>
            <a:ext cx="4010025" cy="6724651"/>
          </a:xfrm>
          <a:prstGeom prst="rect">
            <a:avLst/>
          </a:prstGeom>
        </p:spPr>
      </p:pic>
    </p:spTree>
    <p:extLst>
      <p:ext uri="{BB962C8B-B14F-4D97-AF65-F5344CB8AC3E}">
        <p14:creationId xmlns:p14="http://schemas.microsoft.com/office/powerpoint/2010/main" val="1941896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Add a button to start navigation</a:t>
            </a:r>
            <a:endParaRPr lang="en-US" sz="2800" b="1" dirty="0"/>
          </a:p>
        </p:txBody>
      </p:sp>
      <p:sp>
        <p:nvSpPr>
          <p:cNvPr id="3" name="Content Placeholder 2"/>
          <p:cNvSpPr>
            <a:spLocks noGrp="1"/>
          </p:cNvSpPr>
          <p:nvPr>
            <p:ph idx="1"/>
          </p:nvPr>
        </p:nvSpPr>
        <p:spPr/>
        <p:txBody>
          <a:bodyPr>
            <a:normAutofit/>
          </a:bodyPr>
          <a:lstStyle/>
          <a:p>
            <a:pPr marL="0" indent="0">
              <a:buNone/>
            </a:pPr>
            <a:r>
              <a:rPr lang="en-US" sz="2400" dirty="0" smtClean="0"/>
              <a:t>Finally, we  will add a button and specify that when that button is clicked, a navigation interface should be displayed.</a:t>
            </a:r>
          </a:p>
          <a:p>
            <a:pPr marL="0" indent="0">
              <a:buNone/>
            </a:pPr>
            <a:r>
              <a:rPr lang="en-US" sz="2400" dirty="0" smtClean="0"/>
              <a:t>Start by defining a few styles for the button. </a:t>
            </a:r>
          </a:p>
          <a:p>
            <a:pPr marL="0" indent="0">
              <a:buNone/>
            </a:pPr>
            <a:r>
              <a:rPr lang="en-US" sz="2400" dirty="0" smtClean="0"/>
              <a:t>In the colors.xml file, add three new colors.</a:t>
            </a:r>
            <a:endParaRPr lang="en-US" sz="2400" dirty="0"/>
          </a:p>
        </p:txBody>
      </p:sp>
    </p:spTree>
    <p:extLst>
      <p:ext uri="{BB962C8B-B14F-4D97-AF65-F5344CB8AC3E}">
        <p14:creationId xmlns:p14="http://schemas.microsoft.com/office/powerpoint/2010/main" val="4269200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colors.xml</a:t>
            </a:r>
            <a:endParaRPr lang="en-US" sz="2800"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smtClean="0"/>
              <a:t>&lt;color name="</a:t>
            </a:r>
            <a:r>
              <a:rPr lang="en-US" sz="2400" dirty="0" err="1" smtClean="0"/>
              <a:t>colorPrimary</a:t>
            </a:r>
            <a:r>
              <a:rPr lang="en-US" sz="2400" dirty="0" smtClean="0"/>
              <a:t>"&gt;#33C377&lt;/color&gt;</a:t>
            </a:r>
          </a:p>
          <a:p>
            <a:pPr marL="0" indent="0">
              <a:buNone/>
            </a:pPr>
            <a:r>
              <a:rPr lang="en-US" sz="2400" dirty="0" smtClean="0"/>
              <a:t>&lt;color name="</a:t>
            </a:r>
            <a:r>
              <a:rPr lang="en-US" sz="2400" dirty="0" err="1" smtClean="0"/>
              <a:t>colorPrimaryDark</a:t>
            </a:r>
            <a:r>
              <a:rPr lang="en-US" sz="2400" dirty="0" smtClean="0"/>
              <a:t>"&gt;#FF218450&lt;/color&gt;</a:t>
            </a:r>
          </a:p>
          <a:p>
            <a:pPr marL="0" indent="0">
              <a:buNone/>
            </a:pPr>
            <a:r>
              <a:rPr lang="en-US" sz="2400" dirty="0" smtClean="0"/>
              <a:t>&lt;color name="</a:t>
            </a:r>
            <a:r>
              <a:rPr lang="en-US" sz="2400" dirty="0" err="1" smtClean="0"/>
              <a:t>colorAccent</a:t>
            </a:r>
            <a:r>
              <a:rPr lang="en-US" sz="2400" dirty="0" smtClean="0"/>
              <a:t>"&gt;#FF4081&lt;/color&gt;</a:t>
            </a:r>
          </a:p>
          <a:p>
            <a:pPr marL="0" indent="0">
              <a:buNone/>
            </a:pPr>
            <a:r>
              <a:rPr lang="en-US" sz="2400" dirty="0" smtClean="0"/>
              <a:t>&lt;color name="</a:t>
            </a:r>
            <a:r>
              <a:rPr lang="en-US" sz="2400" dirty="0" err="1" smtClean="0"/>
              <a:t>mapboxWhite</a:t>
            </a:r>
            <a:r>
              <a:rPr lang="en-US" sz="2400" dirty="0" smtClean="0"/>
              <a:t>"&gt;#</a:t>
            </a:r>
            <a:r>
              <a:rPr lang="en-US" sz="2400" dirty="0" err="1" smtClean="0"/>
              <a:t>ffffff</a:t>
            </a:r>
            <a:r>
              <a:rPr lang="en-US" sz="2400" dirty="0" smtClean="0"/>
              <a:t>&lt;/color&gt;</a:t>
            </a:r>
          </a:p>
          <a:p>
            <a:pPr marL="0" indent="0">
              <a:buNone/>
            </a:pPr>
            <a:r>
              <a:rPr lang="en-US" sz="2400" dirty="0" smtClean="0"/>
              <a:t>&lt;color name="</a:t>
            </a:r>
            <a:r>
              <a:rPr lang="en-US" sz="2400" dirty="0" err="1" smtClean="0"/>
              <a:t>mapboxBlue</a:t>
            </a:r>
            <a:r>
              <a:rPr lang="en-US" sz="2400" dirty="0" smtClean="0"/>
              <a:t>"&gt;#4264fb&lt;/color&gt;</a:t>
            </a:r>
          </a:p>
          <a:p>
            <a:pPr marL="0" indent="0">
              <a:buNone/>
            </a:pPr>
            <a:r>
              <a:rPr lang="en-US" sz="2400" dirty="0" smtClean="0"/>
              <a:t>&lt;color name="</a:t>
            </a:r>
            <a:r>
              <a:rPr lang="en-US" sz="2400" dirty="0" err="1" smtClean="0"/>
              <a:t>mapboxGrayLight</a:t>
            </a:r>
            <a:r>
              <a:rPr lang="en-US" sz="2400" dirty="0" smtClean="0"/>
              <a:t>"&gt;#c6d2e1&lt;/color&gt;</a:t>
            </a:r>
          </a:p>
          <a:p>
            <a:pPr marL="0" indent="0">
              <a:buNone/>
            </a:pPr>
            <a:r>
              <a:rPr lang="en-US" sz="2400" dirty="0" smtClean="0"/>
              <a:t>&lt;color name="</a:t>
            </a:r>
            <a:r>
              <a:rPr lang="en-US" sz="2400" dirty="0" err="1" smtClean="0"/>
              <a:t>mapboxPink</a:t>
            </a:r>
            <a:r>
              <a:rPr lang="en-US" sz="2400" dirty="0" smtClean="0"/>
              <a:t>"&gt;#ee4e8b&lt;/color&gt;</a:t>
            </a:r>
          </a:p>
          <a:p>
            <a:pPr marL="0" indent="0">
              <a:buNone/>
            </a:pPr>
            <a:r>
              <a:rPr lang="en-US" sz="2400" dirty="0" smtClean="0"/>
              <a:t>&lt;color name="</a:t>
            </a:r>
            <a:r>
              <a:rPr lang="en-US" sz="2400" dirty="0" err="1" smtClean="0"/>
              <a:t>mapboxYellow</a:t>
            </a:r>
            <a:r>
              <a:rPr lang="en-US" sz="2400" dirty="0" smtClean="0"/>
              <a:t>"&gt;#d9d838&lt;/color&gt;</a:t>
            </a:r>
          </a:p>
          <a:p>
            <a:pPr marL="0" indent="0">
              <a:buNone/>
            </a:pPr>
            <a:r>
              <a:rPr lang="en-US" sz="2400" dirty="0" smtClean="0"/>
              <a:t>&lt;color name="</a:t>
            </a:r>
            <a:r>
              <a:rPr lang="en-US" sz="2400" dirty="0" err="1" smtClean="0"/>
              <a:t>mapboxRed</a:t>
            </a:r>
            <a:r>
              <a:rPr lang="en-US" sz="2400" dirty="0" smtClean="0"/>
              <a:t>"&gt;#b43b71&lt;/color&gt;</a:t>
            </a:r>
            <a:endParaRPr lang="en-US" sz="2400" dirty="0"/>
          </a:p>
        </p:txBody>
      </p:sp>
    </p:spTree>
    <p:extLst>
      <p:ext uri="{BB962C8B-B14F-4D97-AF65-F5344CB8AC3E}">
        <p14:creationId xmlns:p14="http://schemas.microsoft.com/office/powerpoint/2010/main" val="147118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Classes needed to add a marker</a:t>
            </a:r>
            <a:endParaRPr lang="en-US" sz="2800" b="1" dirty="0"/>
          </a:p>
        </p:txBody>
      </p:sp>
      <p:sp>
        <p:nvSpPr>
          <p:cNvPr id="3" name="Content Placeholder 2"/>
          <p:cNvSpPr>
            <a:spLocks noGrp="1"/>
          </p:cNvSpPr>
          <p:nvPr>
            <p:ph idx="1"/>
          </p:nvPr>
        </p:nvSpPr>
        <p:spPr>
          <a:xfrm>
            <a:off x="762000" y="1690688"/>
            <a:ext cx="10515600" cy="4351338"/>
          </a:xfrm>
        </p:spPr>
        <p:txBody>
          <a:bodyPr>
            <a:normAutofit fontScale="92500" lnSpcReduction="20000"/>
          </a:bodyPr>
          <a:lstStyle/>
          <a:p>
            <a:pPr marL="0" indent="0" fontAlgn="base">
              <a:buNone/>
            </a:pPr>
            <a:r>
              <a:rPr lang="en-US" dirty="0"/>
              <a:t>// </a:t>
            </a:r>
            <a:r>
              <a:rPr lang="en-US" b="1" dirty="0"/>
              <a:t>classes needed to add a marker</a:t>
            </a:r>
          </a:p>
          <a:p>
            <a:pPr marL="0" indent="0" fontAlgn="base">
              <a:buNone/>
            </a:pPr>
            <a:r>
              <a:rPr lang="en-US" sz="2400" dirty="0"/>
              <a:t>import </a:t>
            </a:r>
            <a:r>
              <a:rPr lang="en-US" sz="2400" dirty="0" err="1"/>
              <a:t>com.mapbox.geojson.Feature</a:t>
            </a:r>
            <a:r>
              <a:rPr lang="en-US" sz="2400" dirty="0"/>
              <a:t>;</a:t>
            </a:r>
          </a:p>
          <a:p>
            <a:pPr marL="0" indent="0" fontAlgn="base">
              <a:buNone/>
            </a:pPr>
            <a:r>
              <a:rPr lang="en-US" sz="2400" dirty="0"/>
              <a:t>import </a:t>
            </a:r>
            <a:r>
              <a:rPr lang="en-US" sz="2400" dirty="0" err="1"/>
              <a:t>com.mapbox.geojson.Point</a:t>
            </a:r>
            <a:r>
              <a:rPr lang="en-US" sz="2400" dirty="0"/>
              <a:t>;</a:t>
            </a:r>
          </a:p>
          <a:p>
            <a:pPr marL="0" indent="0" fontAlgn="base">
              <a:buNone/>
            </a:pPr>
            <a:r>
              <a:rPr lang="en-US" sz="2400" dirty="0"/>
              <a:t>import </a:t>
            </a:r>
            <a:r>
              <a:rPr lang="en-US" sz="2400" dirty="0" err="1"/>
              <a:t>com.mapbox.mapboxsdk.geometry.LatLng</a:t>
            </a:r>
            <a:r>
              <a:rPr lang="en-US" sz="2400" dirty="0"/>
              <a:t>;</a:t>
            </a:r>
          </a:p>
          <a:p>
            <a:pPr marL="0" indent="0" fontAlgn="base">
              <a:buNone/>
            </a:pPr>
            <a:r>
              <a:rPr lang="en-US" sz="2400" dirty="0"/>
              <a:t>import </a:t>
            </a:r>
            <a:r>
              <a:rPr lang="en-US" sz="2400" dirty="0" err="1"/>
              <a:t>com.mapbox.mapboxsdk.style.layers.SymbolLayer</a:t>
            </a:r>
            <a:r>
              <a:rPr lang="en-US" sz="2400" dirty="0"/>
              <a:t>;</a:t>
            </a:r>
          </a:p>
          <a:p>
            <a:pPr marL="0" indent="0" fontAlgn="base">
              <a:buNone/>
            </a:pPr>
            <a:r>
              <a:rPr lang="en-US" sz="2400" dirty="0"/>
              <a:t>import </a:t>
            </a:r>
            <a:r>
              <a:rPr lang="en-US" sz="2400" dirty="0" err="1"/>
              <a:t>com.mapbox.mapboxsdk.style.sources.GeoJsonSource</a:t>
            </a:r>
            <a:r>
              <a:rPr lang="en-US" sz="2400" dirty="0"/>
              <a:t>;</a:t>
            </a:r>
          </a:p>
          <a:p>
            <a:pPr marL="0" indent="0" fontAlgn="base">
              <a:buNone/>
            </a:pPr>
            <a:r>
              <a:rPr lang="en-US" sz="2400" dirty="0"/>
              <a:t>import </a:t>
            </a:r>
            <a:r>
              <a:rPr lang="en-US" sz="2400" dirty="0" smtClean="0"/>
              <a:t>static com.mapbox.mapboxsdk.style.layers.PropertyFactory.iconAllowOverlap</a:t>
            </a:r>
            <a:r>
              <a:rPr lang="en-US" sz="2400" dirty="0"/>
              <a:t>;</a:t>
            </a:r>
          </a:p>
          <a:p>
            <a:pPr marL="0" indent="0" fontAlgn="base">
              <a:buNone/>
            </a:pPr>
            <a:r>
              <a:rPr lang="en-US" sz="2400" dirty="0"/>
              <a:t>import static com.mapbox.mapboxsdk.style.layers.PropertyFactory.iconIgnorePlacement;</a:t>
            </a:r>
          </a:p>
          <a:p>
            <a:pPr marL="0" indent="0" fontAlgn="base">
              <a:buNone/>
            </a:pPr>
            <a:r>
              <a:rPr lang="en-US" sz="2400" dirty="0"/>
              <a:t>import static </a:t>
            </a:r>
            <a:r>
              <a:rPr lang="en-US" sz="2400" dirty="0" err="1"/>
              <a:t>com.mapbox.mapboxsdk.style.layers.PropertyFactory.iconImage</a:t>
            </a:r>
            <a:r>
              <a:rPr lang="en-US" dirty="0"/>
              <a:t>;</a:t>
            </a:r>
          </a:p>
        </p:txBody>
      </p:sp>
    </p:spTree>
    <p:extLst>
      <p:ext uri="{BB962C8B-B14F-4D97-AF65-F5344CB8AC3E}">
        <p14:creationId xmlns:p14="http://schemas.microsoft.com/office/powerpoint/2010/main" val="1448640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023" y="2690336"/>
            <a:ext cx="10467833" cy="2031325"/>
          </a:xfrm>
          <a:prstGeom prst="rect">
            <a:avLst/>
          </a:prstGeom>
        </p:spPr>
        <p:txBody>
          <a:bodyPr wrap="square">
            <a:spAutoFit/>
          </a:bodyPr>
          <a:lstStyle/>
          <a:p>
            <a:r>
              <a:rPr lang="en-US" dirty="0" smtClean="0"/>
              <a:t>Then, create a button in the activity_main.xml file. Use the colors you specified to set the background and </a:t>
            </a:r>
            <a:r>
              <a:rPr lang="en-US" dirty="0" err="1" smtClean="0"/>
              <a:t>textColor</a:t>
            </a:r>
            <a:r>
              <a:rPr lang="en-US" dirty="0" smtClean="0"/>
              <a:t>. </a:t>
            </a:r>
          </a:p>
          <a:p>
            <a:r>
              <a:rPr lang="en-US" dirty="0" smtClean="0"/>
              <a:t>Notice that when the application is first opened, the button will not be enabled </a:t>
            </a:r>
            <a:r>
              <a:rPr lang="en-US" b="1" dirty="0" smtClean="0"/>
              <a:t>(</a:t>
            </a:r>
            <a:r>
              <a:rPr lang="en-US" b="1" dirty="0" err="1" smtClean="0"/>
              <a:t>android:enabled</a:t>
            </a:r>
            <a:r>
              <a:rPr lang="en-US" b="1" dirty="0" smtClean="0"/>
              <a:t>="false</a:t>
            </a:r>
            <a:r>
              <a:rPr lang="en-US" dirty="0" smtClean="0"/>
              <a:t>") and the button will be the </a:t>
            </a:r>
            <a:r>
              <a:rPr lang="en-US" dirty="0" err="1" smtClean="0"/>
              <a:t>mapboxGrayLight</a:t>
            </a:r>
            <a:r>
              <a:rPr lang="en-US" dirty="0" smtClean="0"/>
              <a:t> color.</a:t>
            </a:r>
          </a:p>
          <a:p>
            <a:endParaRPr lang="en-US" dirty="0"/>
          </a:p>
          <a:p>
            <a:endParaRPr lang="en-US" dirty="0" smtClean="0"/>
          </a:p>
          <a:p>
            <a:endParaRPr lang="en-US" dirty="0"/>
          </a:p>
        </p:txBody>
      </p:sp>
    </p:spTree>
    <p:extLst>
      <p:ext uri="{BB962C8B-B14F-4D97-AF65-F5344CB8AC3E}">
        <p14:creationId xmlns:p14="http://schemas.microsoft.com/office/powerpoint/2010/main" val="1912998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activity_main.xml</a:t>
            </a:r>
            <a:endParaRPr lang="en-US" sz="2800" b="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&lt;?xml version="1.0" encoding="utf-8"?&gt;</a:t>
            </a:r>
          </a:p>
          <a:p>
            <a:pPr marL="0" indent="0">
              <a:buNone/>
            </a:pPr>
            <a:r>
              <a:rPr lang="en-US" dirty="0" smtClean="0"/>
              <a:t>&lt;</a:t>
            </a:r>
            <a:r>
              <a:rPr lang="en-US" dirty="0" err="1" smtClean="0"/>
              <a:t>android.support.constraint.ConstraintLayout</a:t>
            </a:r>
            <a:r>
              <a:rPr lang="en-US" dirty="0" smtClean="0"/>
              <a:t> </a:t>
            </a:r>
            <a:r>
              <a:rPr lang="en-US" dirty="0" err="1" smtClean="0"/>
              <a:t>xmlns:android</a:t>
            </a:r>
            <a:r>
              <a:rPr lang="en-US" dirty="0" smtClean="0"/>
              <a:t>="http://schemas.android.com/</a:t>
            </a:r>
            <a:r>
              <a:rPr lang="en-US" dirty="0" err="1" smtClean="0"/>
              <a:t>apk</a:t>
            </a:r>
            <a:r>
              <a:rPr lang="en-US" dirty="0" smtClean="0"/>
              <a:t>/res/android"</a:t>
            </a:r>
          </a:p>
          <a:p>
            <a:pPr marL="0" indent="0">
              <a:buNone/>
            </a:pPr>
            <a:r>
              <a:rPr lang="en-US" dirty="0" err="1" smtClean="0"/>
              <a:t>xmlns:mapbox</a:t>
            </a:r>
            <a:r>
              <a:rPr lang="en-US" dirty="0" smtClean="0"/>
              <a:t>="http://schemas.android.com/</a:t>
            </a:r>
            <a:r>
              <a:rPr lang="en-US" dirty="0" err="1" smtClean="0"/>
              <a:t>apk</a:t>
            </a:r>
            <a:r>
              <a:rPr lang="en-US" dirty="0" smtClean="0"/>
              <a:t>/res-auto"</a:t>
            </a:r>
          </a:p>
          <a:p>
            <a:pPr marL="0" indent="0">
              <a:buNone/>
            </a:pPr>
            <a:r>
              <a:rPr lang="en-US" dirty="0" err="1" smtClean="0"/>
              <a:t>android:layout_width</a:t>
            </a:r>
            <a:r>
              <a:rPr lang="en-US" dirty="0" smtClean="0"/>
              <a:t>="</a:t>
            </a:r>
            <a:r>
              <a:rPr lang="en-US" dirty="0" err="1" smtClean="0"/>
              <a:t>match_parent</a:t>
            </a:r>
            <a:r>
              <a:rPr lang="en-US" dirty="0" smtClean="0"/>
              <a:t>"</a:t>
            </a:r>
          </a:p>
          <a:p>
            <a:pPr marL="0" indent="0">
              <a:buNone/>
            </a:pPr>
            <a:r>
              <a:rPr lang="en-US" dirty="0" err="1" smtClean="0"/>
              <a:t>android:layout_height</a:t>
            </a:r>
            <a:r>
              <a:rPr lang="en-US" dirty="0" smtClean="0"/>
              <a:t>="</a:t>
            </a:r>
            <a:r>
              <a:rPr lang="en-US" dirty="0" err="1" smtClean="0"/>
              <a:t>match_parent</a:t>
            </a:r>
            <a:r>
              <a:rPr lang="en-US" dirty="0" smtClean="0"/>
              <a:t>"&gt;</a:t>
            </a:r>
          </a:p>
          <a:p>
            <a:pPr marL="0" indent="0">
              <a:buNone/>
            </a:pPr>
            <a:r>
              <a:rPr lang="en-US" dirty="0" smtClean="0"/>
              <a:t> </a:t>
            </a:r>
          </a:p>
          <a:p>
            <a:pPr marL="0" indent="0">
              <a:buNone/>
            </a:pPr>
            <a:r>
              <a:rPr lang="en-US" dirty="0" smtClean="0"/>
              <a:t>&lt;</a:t>
            </a:r>
            <a:r>
              <a:rPr lang="en-US" dirty="0" err="1" smtClean="0"/>
              <a:t>com.mapbox.mapboxsdk.maps.MapView</a:t>
            </a:r>
            <a:endParaRPr lang="en-US" dirty="0" smtClean="0"/>
          </a:p>
          <a:p>
            <a:pPr marL="0" indent="0">
              <a:buNone/>
            </a:pPr>
            <a:r>
              <a:rPr lang="en-US" dirty="0" err="1" smtClean="0"/>
              <a:t>android:id</a:t>
            </a:r>
            <a:r>
              <a:rPr lang="en-US" dirty="0" smtClean="0"/>
              <a:t>="@+id/</a:t>
            </a:r>
            <a:r>
              <a:rPr lang="en-US" dirty="0" err="1" smtClean="0"/>
              <a:t>mapView</a:t>
            </a:r>
            <a:r>
              <a:rPr lang="en-US" dirty="0" smtClean="0"/>
              <a:t>"</a:t>
            </a:r>
          </a:p>
          <a:p>
            <a:pPr marL="0" indent="0">
              <a:buNone/>
            </a:pPr>
            <a:r>
              <a:rPr lang="en-US" dirty="0" err="1" smtClean="0"/>
              <a:t>android:layout_width</a:t>
            </a:r>
            <a:r>
              <a:rPr lang="en-US" dirty="0" smtClean="0"/>
              <a:t>="</a:t>
            </a:r>
            <a:r>
              <a:rPr lang="en-US" dirty="0" err="1" smtClean="0"/>
              <a:t>match_parent</a:t>
            </a:r>
            <a:r>
              <a:rPr lang="en-US" dirty="0" smtClean="0"/>
              <a:t>"</a:t>
            </a:r>
          </a:p>
          <a:p>
            <a:pPr marL="0" indent="0">
              <a:buNone/>
            </a:pPr>
            <a:r>
              <a:rPr lang="en-US" dirty="0" err="1" smtClean="0"/>
              <a:t>android:layout_height</a:t>
            </a:r>
            <a:r>
              <a:rPr lang="en-US" dirty="0" smtClean="0"/>
              <a:t>="</a:t>
            </a:r>
            <a:r>
              <a:rPr lang="en-US" dirty="0" err="1" smtClean="0"/>
              <a:t>match_parent</a:t>
            </a:r>
            <a:r>
              <a:rPr lang="en-US" dirty="0" smtClean="0"/>
              <a:t>"</a:t>
            </a:r>
          </a:p>
          <a:p>
            <a:pPr marL="0" indent="0">
              <a:buNone/>
            </a:pPr>
            <a:r>
              <a:rPr lang="en-US" dirty="0" err="1" smtClean="0"/>
              <a:t>mapbox:mapbox_cameraTargetLat</a:t>
            </a:r>
            <a:r>
              <a:rPr lang="en-US" dirty="0" smtClean="0"/>
              <a:t>="38.9098"</a:t>
            </a:r>
          </a:p>
          <a:p>
            <a:pPr marL="0" indent="0">
              <a:buNone/>
            </a:pPr>
            <a:r>
              <a:rPr lang="en-US" dirty="0" err="1" smtClean="0"/>
              <a:t>mapbox:mapbox_cameraTargetLng</a:t>
            </a:r>
            <a:r>
              <a:rPr lang="en-US" dirty="0" smtClean="0"/>
              <a:t>="-77.0295"</a:t>
            </a:r>
          </a:p>
          <a:p>
            <a:pPr marL="0" indent="0">
              <a:buNone/>
            </a:pPr>
            <a:r>
              <a:rPr lang="en-US" dirty="0" err="1" smtClean="0"/>
              <a:t>mapbox:mapbox_cameraZoom</a:t>
            </a:r>
            <a:r>
              <a:rPr lang="en-US" dirty="0" smtClean="0"/>
              <a:t>="12" /&gt;</a:t>
            </a:r>
            <a:endParaRPr lang="en-US" dirty="0"/>
          </a:p>
        </p:txBody>
      </p:sp>
    </p:spTree>
    <p:extLst>
      <p:ext uri="{BB962C8B-B14F-4D97-AF65-F5344CB8AC3E}">
        <p14:creationId xmlns:p14="http://schemas.microsoft.com/office/powerpoint/2010/main" val="467747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012" y="1305342"/>
            <a:ext cx="8911988" cy="5632311"/>
          </a:xfrm>
          <a:prstGeom prst="rect">
            <a:avLst/>
          </a:prstGeom>
        </p:spPr>
        <p:txBody>
          <a:bodyPr wrap="square">
            <a:spAutoFit/>
          </a:bodyPr>
          <a:lstStyle/>
          <a:p>
            <a:r>
              <a:rPr lang="fr-FR" sz="2400" dirty="0" smtClean="0"/>
              <a:t>&lt;</a:t>
            </a:r>
            <a:r>
              <a:rPr lang="fr-FR" sz="2400" dirty="0" err="1" smtClean="0"/>
              <a:t>Button</a:t>
            </a:r>
            <a:endParaRPr lang="fr-FR" sz="2400" dirty="0" smtClean="0"/>
          </a:p>
          <a:p>
            <a:r>
              <a:rPr lang="fr-FR" sz="2400" dirty="0" err="1" smtClean="0"/>
              <a:t>android:id</a:t>
            </a:r>
            <a:r>
              <a:rPr lang="fr-FR" sz="2400" dirty="0" smtClean="0"/>
              <a:t>="@+id/</a:t>
            </a:r>
            <a:r>
              <a:rPr lang="fr-FR" sz="2400" dirty="0" err="1" smtClean="0"/>
              <a:t>startButton</a:t>
            </a:r>
            <a:r>
              <a:rPr lang="fr-FR" sz="2400" dirty="0" smtClean="0"/>
              <a:t>"</a:t>
            </a:r>
          </a:p>
          <a:p>
            <a:r>
              <a:rPr lang="fr-FR" sz="2400" dirty="0" err="1" smtClean="0"/>
              <a:t>android:layout_width</a:t>
            </a:r>
            <a:r>
              <a:rPr lang="fr-FR" sz="2400" dirty="0" smtClean="0"/>
              <a:t>="</a:t>
            </a:r>
            <a:r>
              <a:rPr lang="fr-FR" sz="2400" dirty="0" err="1" smtClean="0"/>
              <a:t>fill_parent</a:t>
            </a:r>
            <a:r>
              <a:rPr lang="fr-FR" sz="2400" dirty="0" smtClean="0"/>
              <a:t>"</a:t>
            </a:r>
          </a:p>
          <a:p>
            <a:r>
              <a:rPr lang="fr-FR" sz="2400" dirty="0" err="1" smtClean="0"/>
              <a:t>android:layout_height</a:t>
            </a:r>
            <a:r>
              <a:rPr lang="fr-FR" sz="2400" dirty="0" smtClean="0"/>
              <a:t>="</a:t>
            </a:r>
            <a:r>
              <a:rPr lang="fr-FR" sz="2400" dirty="0" err="1" smtClean="0"/>
              <a:t>wrap_content</a:t>
            </a:r>
            <a:r>
              <a:rPr lang="fr-FR" sz="2400" dirty="0" smtClean="0"/>
              <a:t>"</a:t>
            </a:r>
          </a:p>
          <a:p>
            <a:r>
              <a:rPr lang="fr-FR" sz="2400" dirty="0" err="1" smtClean="0"/>
              <a:t>android:layout_marginStart</a:t>
            </a:r>
            <a:r>
              <a:rPr lang="fr-FR" sz="2400" dirty="0" smtClean="0"/>
              <a:t>="16dp"</a:t>
            </a:r>
          </a:p>
          <a:p>
            <a:r>
              <a:rPr lang="fr-FR" sz="2400" dirty="0" err="1" smtClean="0"/>
              <a:t>android:layout_marginLeft</a:t>
            </a:r>
            <a:r>
              <a:rPr lang="fr-FR" sz="2400" dirty="0" smtClean="0"/>
              <a:t>="16dp"</a:t>
            </a:r>
          </a:p>
          <a:p>
            <a:r>
              <a:rPr lang="fr-FR" sz="2400" dirty="0" err="1" smtClean="0"/>
              <a:t>android:layout_marginTop</a:t>
            </a:r>
            <a:r>
              <a:rPr lang="fr-FR" sz="2400" dirty="0" smtClean="0"/>
              <a:t>="16dp"</a:t>
            </a:r>
          </a:p>
          <a:p>
            <a:r>
              <a:rPr lang="fr-FR" sz="2400" dirty="0" err="1" smtClean="0"/>
              <a:t>android:layout_marginEnd</a:t>
            </a:r>
            <a:r>
              <a:rPr lang="fr-FR" sz="2400" dirty="0" smtClean="0"/>
              <a:t>="16dp"</a:t>
            </a:r>
          </a:p>
          <a:p>
            <a:r>
              <a:rPr lang="fr-FR" sz="2400" dirty="0" err="1" smtClean="0"/>
              <a:t>android:background</a:t>
            </a:r>
            <a:r>
              <a:rPr lang="fr-FR" sz="2400" dirty="0" smtClean="0"/>
              <a:t>="@</a:t>
            </a:r>
            <a:r>
              <a:rPr lang="fr-FR" sz="2400" dirty="0" err="1" smtClean="0"/>
              <a:t>color</a:t>
            </a:r>
            <a:r>
              <a:rPr lang="fr-FR" sz="2400" dirty="0" smtClean="0"/>
              <a:t>/</a:t>
            </a:r>
            <a:r>
              <a:rPr lang="fr-FR" sz="2400" dirty="0" err="1" smtClean="0"/>
              <a:t>mapboxGrayLight</a:t>
            </a:r>
            <a:r>
              <a:rPr lang="fr-FR" sz="2400" dirty="0" smtClean="0"/>
              <a:t>"</a:t>
            </a:r>
          </a:p>
          <a:p>
            <a:r>
              <a:rPr lang="fr-FR" sz="2400" dirty="0" err="1" smtClean="0"/>
              <a:t>android:enabled</a:t>
            </a:r>
            <a:r>
              <a:rPr lang="fr-FR" sz="2400" dirty="0" smtClean="0"/>
              <a:t>="false"</a:t>
            </a:r>
          </a:p>
          <a:p>
            <a:r>
              <a:rPr lang="fr-FR" sz="2400" dirty="0" err="1" smtClean="0"/>
              <a:t>android:text</a:t>
            </a:r>
            <a:r>
              <a:rPr lang="fr-FR" sz="2400" dirty="0" smtClean="0"/>
              <a:t>=« </a:t>
            </a:r>
            <a:r>
              <a:rPr lang="fr-FR" sz="2400" dirty="0" err="1" smtClean="0"/>
              <a:t>Take</a:t>
            </a:r>
            <a:r>
              <a:rPr lang="fr-FR" sz="2400" dirty="0" smtClean="0"/>
              <a:t> me to </a:t>
            </a:r>
            <a:r>
              <a:rPr lang="fr-FR" sz="2400" dirty="0" err="1" smtClean="0"/>
              <a:t>zalego</a:t>
            </a:r>
            <a:r>
              <a:rPr lang="fr-FR" sz="2400" dirty="0" smtClean="0"/>
              <a:t>"</a:t>
            </a:r>
          </a:p>
          <a:p>
            <a:r>
              <a:rPr lang="fr-FR" sz="2400" dirty="0" err="1" smtClean="0"/>
              <a:t>android:textColor</a:t>
            </a:r>
            <a:r>
              <a:rPr lang="fr-FR" sz="2400" dirty="0" smtClean="0"/>
              <a:t>="@</a:t>
            </a:r>
            <a:r>
              <a:rPr lang="fr-FR" sz="2400" dirty="0" err="1" smtClean="0"/>
              <a:t>color</a:t>
            </a:r>
            <a:r>
              <a:rPr lang="fr-FR" sz="2400" dirty="0" smtClean="0"/>
              <a:t>/</a:t>
            </a:r>
            <a:r>
              <a:rPr lang="fr-FR" sz="2400" dirty="0" err="1" smtClean="0"/>
              <a:t>mapboxWhite</a:t>
            </a:r>
            <a:r>
              <a:rPr lang="fr-FR" sz="2400" dirty="0" smtClean="0"/>
              <a:t>"</a:t>
            </a:r>
          </a:p>
          <a:p>
            <a:r>
              <a:rPr lang="fr-FR" sz="2400" dirty="0" err="1" smtClean="0"/>
              <a:t>mapbox:layout_constraintStart_toStartOf</a:t>
            </a:r>
            <a:r>
              <a:rPr lang="fr-FR" sz="2400" dirty="0" smtClean="0"/>
              <a:t>="parent"</a:t>
            </a:r>
          </a:p>
          <a:p>
            <a:r>
              <a:rPr lang="fr-FR" sz="2400" dirty="0" err="1" smtClean="0"/>
              <a:t>mapbox:layout_constraintTop_toTopOf</a:t>
            </a:r>
            <a:r>
              <a:rPr lang="fr-FR" sz="2400" dirty="0" smtClean="0"/>
              <a:t>="parent" /&gt;</a:t>
            </a:r>
          </a:p>
          <a:p>
            <a:r>
              <a:rPr lang="fr-FR" sz="2400" dirty="0" smtClean="0"/>
              <a:t>&lt;/</a:t>
            </a:r>
            <a:r>
              <a:rPr lang="fr-FR" sz="2400" dirty="0" err="1" smtClean="0"/>
              <a:t>android.support.constraint.ConstraintLayout</a:t>
            </a:r>
            <a:r>
              <a:rPr lang="fr-FR" sz="2400" dirty="0" smtClean="0"/>
              <a:t>&gt;</a:t>
            </a:r>
            <a:endParaRPr lang="en-US" sz="2400" dirty="0"/>
          </a:p>
        </p:txBody>
      </p:sp>
    </p:spTree>
    <p:extLst>
      <p:ext uri="{BB962C8B-B14F-4D97-AF65-F5344CB8AC3E}">
        <p14:creationId xmlns:p14="http://schemas.microsoft.com/office/powerpoint/2010/main" val="204136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421" y="1582341"/>
            <a:ext cx="10590663" cy="2862322"/>
          </a:xfrm>
          <a:prstGeom prst="rect">
            <a:avLst/>
          </a:prstGeom>
        </p:spPr>
        <p:txBody>
          <a:bodyPr wrap="square">
            <a:spAutoFit/>
          </a:bodyPr>
          <a:lstStyle/>
          <a:p>
            <a:r>
              <a:rPr lang="en-US" dirty="0" smtClean="0"/>
              <a:t>Back in the </a:t>
            </a:r>
            <a:r>
              <a:rPr lang="en-US" dirty="0" err="1" smtClean="0"/>
              <a:t>NavigationActivity</a:t>
            </a:r>
            <a:r>
              <a:rPr lang="en-US" dirty="0" smtClean="0"/>
              <a:t> file, import the necessary classes for adding a button and opening a new navigation view.</a:t>
            </a:r>
          </a:p>
          <a:p>
            <a:endParaRPr lang="en-US" dirty="0" smtClean="0"/>
          </a:p>
          <a:p>
            <a:r>
              <a:rPr lang="en-US" dirty="0" smtClean="0"/>
              <a:t>Add a new variable for the button.</a:t>
            </a:r>
          </a:p>
          <a:p>
            <a:endParaRPr lang="en-US" dirty="0" smtClean="0"/>
          </a:p>
          <a:p>
            <a:r>
              <a:rPr lang="en-US" dirty="0" smtClean="0"/>
              <a:t>Then, add a button with a click listener. When the button is clicked, start the </a:t>
            </a:r>
            <a:r>
              <a:rPr lang="en-US" dirty="0" err="1" smtClean="0"/>
              <a:t>NavigationLauncher</a:t>
            </a:r>
            <a:r>
              <a:rPr lang="en-US" dirty="0" smtClean="0"/>
              <a:t>.</a:t>
            </a:r>
          </a:p>
          <a:p>
            <a:endParaRPr lang="en-US" dirty="0" smtClean="0"/>
          </a:p>
          <a:p>
            <a:r>
              <a:rPr lang="en-US" dirty="0" smtClean="0"/>
              <a:t>Finally, you'll need to specify that the button should change to be enabled after a marker is added to the map (when the destination is defined). You can accomplish this by setting the button to enabled and setting the background to the </a:t>
            </a:r>
            <a:r>
              <a:rPr lang="en-US" dirty="0" err="1" smtClean="0"/>
              <a:t>mapboxBlue</a:t>
            </a:r>
            <a:r>
              <a:rPr lang="en-US" dirty="0" smtClean="0"/>
              <a:t> color defined in the colors.xml file.</a:t>
            </a:r>
            <a:endParaRPr lang="en-US" dirty="0"/>
          </a:p>
        </p:txBody>
      </p:sp>
    </p:spTree>
    <p:extLst>
      <p:ext uri="{BB962C8B-B14F-4D97-AF65-F5344CB8AC3E}">
        <p14:creationId xmlns:p14="http://schemas.microsoft.com/office/powerpoint/2010/main" val="2312225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MainActivity.java</a:t>
            </a:r>
            <a:endParaRPr lang="en-US" sz="2800" b="1" dirty="0"/>
          </a:p>
        </p:txBody>
      </p:sp>
      <p:sp>
        <p:nvSpPr>
          <p:cNvPr id="3" name="Content Placeholder 2"/>
          <p:cNvSpPr>
            <a:spLocks noGrp="1"/>
          </p:cNvSpPr>
          <p:nvPr>
            <p:ph idx="1"/>
          </p:nvPr>
        </p:nvSpPr>
        <p:spPr/>
        <p:txBody>
          <a:bodyPr>
            <a:normAutofit lnSpcReduction="10000"/>
          </a:bodyPr>
          <a:lstStyle/>
          <a:p>
            <a:pPr marL="0" indent="0">
              <a:buNone/>
            </a:pPr>
            <a:r>
              <a:rPr lang="en-US" sz="2400" dirty="0" smtClean="0"/>
              <a:t>// </a:t>
            </a:r>
            <a:r>
              <a:rPr lang="en-US" sz="2400" b="1" dirty="0" smtClean="0"/>
              <a:t>classes needed to launch navigation UI</a:t>
            </a:r>
          </a:p>
          <a:p>
            <a:pPr marL="0" indent="0">
              <a:buNone/>
            </a:pPr>
            <a:r>
              <a:rPr lang="en-US" sz="2400" dirty="0" smtClean="0"/>
              <a:t>import </a:t>
            </a:r>
            <a:r>
              <a:rPr lang="en-US" sz="2400" dirty="0" err="1" smtClean="0"/>
              <a:t>android.view.View</a:t>
            </a:r>
            <a:r>
              <a:rPr lang="en-US" sz="2400" dirty="0" smtClean="0"/>
              <a:t>;</a:t>
            </a:r>
          </a:p>
          <a:p>
            <a:pPr marL="0" indent="0">
              <a:buNone/>
            </a:pPr>
            <a:r>
              <a:rPr lang="en-US" sz="2400" dirty="0" smtClean="0"/>
              <a:t>import </a:t>
            </a:r>
            <a:r>
              <a:rPr lang="en-US" sz="2400" dirty="0" err="1" smtClean="0"/>
              <a:t>android.widget.Button</a:t>
            </a:r>
            <a:r>
              <a:rPr lang="en-US" sz="2400" dirty="0" smtClean="0"/>
              <a:t>;</a:t>
            </a:r>
          </a:p>
          <a:p>
            <a:pPr marL="0" indent="0">
              <a:buNone/>
            </a:pPr>
            <a:r>
              <a:rPr lang="en-US" sz="2400" dirty="0" smtClean="0"/>
              <a:t>import com.mapbox.services.android.navigation.ui.v5.NavigationLauncher;</a:t>
            </a:r>
          </a:p>
          <a:p>
            <a:pPr marL="0" indent="0">
              <a:buNone/>
            </a:pPr>
            <a:endParaRPr lang="en-US" sz="2400" dirty="0"/>
          </a:p>
          <a:p>
            <a:pPr marL="0" indent="0">
              <a:buNone/>
            </a:pPr>
            <a:r>
              <a:rPr lang="en-US" sz="2400" b="1" dirty="0" smtClean="0"/>
              <a:t>// variables needed to initialize navigation</a:t>
            </a:r>
          </a:p>
          <a:p>
            <a:pPr marL="0" indent="0">
              <a:buNone/>
            </a:pPr>
            <a:r>
              <a:rPr lang="en-US" sz="2400" dirty="0" smtClean="0"/>
              <a:t>private Button </a:t>
            </a:r>
            <a:r>
              <a:rPr lang="en-US" sz="2400" dirty="0" err="1" smtClean="0"/>
              <a:t>button</a:t>
            </a:r>
            <a:r>
              <a:rPr lang="en-US" sz="2400" dirty="0" smtClean="0"/>
              <a:t>;</a:t>
            </a:r>
            <a:endParaRPr lang="en-US" sz="2400" dirty="0"/>
          </a:p>
        </p:txBody>
      </p:sp>
    </p:spTree>
    <p:extLst>
      <p:ext uri="{BB962C8B-B14F-4D97-AF65-F5344CB8AC3E}">
        <p14:creationId xmlns:p14="http://schemas.microsoft.com/office/powerpoint/2010/main" val="1846189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151" y="308043"/>
            <a:ext cx="11313994" cy="6740307"/>
          </a:xfrm>
          <a:prstGeom prst="rect">
            <a:avLst/>
          </a:prstGeom>
        </p:spPr>
        <p:txBody>
          <a:bodyPr wrap="square">
            <a:spAutoFit/>
          </a:bodyPr>
          <a:lstStyle/>
          <a:p>
            <a:r>
              <a:rPr lang="en-US" dirty="0" smtClean="0"/>
              <a:t> </a:t>
            </a:r>
            <a:r>
              <a:rPr lang="en-US" sz="2400" b="1" dirty="0" smtClean="0"/>
              <a:t>add a button with a click listener. When the button is clicked, start the </a:t>
            </a:r>
            <a:r>
              <a:rPr lang="en-US" sz="2400" b="1" dirty="0" err="1" smtClean="0"/>
              <a:t>NavigationLauncher</a:t>
            </a:r>
            <a:r>
              <a:rPr lang="en-US" sz="2400" b="1" dirty="0" smtClean="0"/>
              <a:t>.</a:t>
            </a:r>
          </a:p>
          <a:p>
            <a:r>
              <a:rPr lang="en-US" sz="2400" b="1" dirty="0" smtClean="0"/>
              <a:t>//Add the following code below inside </a:t>
            </a:r>
            <a:r>
              <a:rPr lang="en-US" sz="2400" b="1" dirty="0" err="1" smtClean="0"/>
              <a:t>onStyleLoaded</a:t>
            </a:r>
            <a:r>
              <a:rPr lang="en-US" sz="2400" b="1" dirty="0" smtClean="0"/>
              <a:t>() method</a:t>
            </a:r>
            <a:endParaRPr lang="en-US" sz="2400" b="1" dirty="0"/>
          </a:p>
          <a:p>
            <a:endParaRPr lang="en-US" sz="2400" b="1" dirty="0" smtClean="0"/>
          </a:p>
          <a:p>
            <a:r>
              <a:rPr lang="en-US" sz="2400" dirty="0" smtClean="0"/>
              <a:t>button = </a:t>
            </a:r>
            <a:r>
              <a:rPr lang="en-US" sz="2400" dirty="0" err="1" smtClean="0"/>
              <a:t>findViewById</a:t>
            </a:r>
            <a:r>
              <a:rPr lang="en-US" sz="2400" dirty="0" smtClean="0"/>
              <a:t>(</a:t>
            </a:r>
            <a:r>
              <a:rPr lang="en-US" sz="2400" dirty="0" err="1" smtClean="0"/>
              <a:t>R.id.startButton</a:t>
            </a:r>
            <a:r>
              <a:rPr lang="en-US" sz="2400" dirty="0" smtClean="0"/>
              <a:t>);</a:t>
            </a:r>
          </a:p>
          <a:p>
            <a:r>
              <a:rPr lang="en-US" sz="2400" dirty="0" err="1" smtClean="0"/>
              <a:t>button.setOnClickListener</a:t>
            </a:r>
            <a:r>
              <a:rPr lang="en-US" sz="2400" dirty="0" smtClean="0"/>
              <a:t>(new </a:t>
            </a:r>
            <a:r>
              <a:rPr lang="en-US" sz="2400" dirty="0" err="1" smtClean="0"/>
              <a:t>View.OnClickListener</a:t>
            </a:r>
            <a:r>
              <a:rPr lang="en-US" sz="2400" dirty="0" smtClean="0"/>
              <a:t>() {</a:t>
            </a:r>
          </a:p>
          <a:p>
            <a:r>
              <a:rPr lang="en-US" sz="2400" dirty="0" smtClean="0"/>
              <a:t>@Override</a:t>
            </a:r>
          </a:p>
          <a:p>
            <a:r>
              <a:rPr lang="en-US" sz="2400" dirty="0" smtClean="0"/>
              <a:t>public void </a:t>
            </a:r>
            <a:r>
              <a:rPr lang="en-US" sz="2400" dirty="0" err="1" smtClean="0"/>
              <a:t>onClick</a:t>
            </a:r>
            <a:r>
              <a:rPr lang="en-US" sz="2400" dirty="0" smtClean="0"/>
              <a:t>(View v) {</a:t>
            </a:r>
          </a:p>
          <a:p>
            <a:r>
              <a:rPr lang="en-US" sz="2400" dirty="0" err="1" smtClean="0"/>
              <a:t>boolean</a:t>
            </a:r>
            <a:r>
              <a:rPr lang="en-US" sz="2400" dirty="0" smtClean="0"/>
              <a:t> </a:t>
            </a:r>
            <a:r>
              <a:rPr lang="en-US" sz="2400" dirty="0" err="1" smtClean="0"/>
              <a:t>simulateRoute</a:t>
            </a:r>
            <a:r>
              <a:rPr lang="en-US" sz="2400" dirty="0" smtClean="0"/>
              <a:t> = true;</a:t>
            </a:r>
          </a:p>
          <a:p>
            <a:r>
              <a:rPr lang="en-US" sz="2400" dirty="0" err="1" smtClean="0"/>
              <a:t>NavigationLauncherOptions</a:t>
            </a:r>
            <a:r>
              <a:rPr lang="en-US" sz="2400" dirty="0" smtClean="0"/>
              <a:t> options = </a:t>
            </a:r>
            <a:r>
              <a:rPr lang="en-US" sz="2400" dirty="0" err="1" smtClean="0"/>
              <a:t>NavigationLauncherOptions.builder</a:t>
            </a:r>
            <a:r>
              <a:rPr lang="en-US" sz="2400" dirty="0" smtClean="0"/>
              <a:t>()</a:t>
            </a:r>
          </a:p>
          <a:p>
            <a:r>
              <a:rPr lang="en-US" sz="2400" dirty="0" smtClean="0"/>
              <a:t>.</a:t>
            </a:r>
            <a:r>
              <a:rPr lang="en-US" sz="2400" dirty="0" err="1" smtClean="0"/>
              <a:t>directionsRoute</a:t>
            </a:r>
            <a:r>
              <a:rPr lang="en-US" sz="2400" dirty="0" smtClean="0"/>
              <a:t>(</a:t>
            </a:r>
            <a:r>
              <a:rPr lang="en-US" sz="2400" dirty="0" err="1" smtClean="0"/>
              <a:t>currentRoute</a:t>
            </a:r>
            <a:r>
              <a:rPr lang="en-US" sz="2400" dirty="0" smtClean="0"/>
              <a:t>)</a:t>
            </a:r>
          </a:p>
          <a:p>
            <a:r>
              <a:rPr lang="en-US" sz="2400" dirty="0" smtClean="0"/>
              <a:t>.</a:t>
            </a:r>
            <a:r>
              <a:rPr lang="en-US" sz="2400" dirty="0" err="1" smtClean="0"/>
              <a:t>shouldSimulateRoute</a:t>
            </a:r>
            <a:r>
              <a:rPr lang="en-US" sz="2400" dirty="0" smtClean="0"/>
              <a:t>(</a:t>
            </a:r>
            <a:r>
              <a:rPr lang="en-US" sz="2400" dirty="0" err="1" smtClean="0"/>
              <a:t>simulateRoute</a:t>
            </a:r>
            <a:r>
              <a:rPr lang="en-US" sz="2400" dirty="0" smtClean="0"/>
              <a:t>)</a:t>
            </a:r>
          </a:p>
          <a:p>
            <a:r>
              <a:rPr lang="en-US" sz="2400" dirty="0" smtClean="0"/>
              <a:t>.build();</a:t>
            </a:r>
          </a:p>
          <a:p>
            <a:r>
              <a:rPr lang="en-US" sz="2400" dirty="0" smtClean="0"/>
              <a:t>// Call this method with Context from within an Activity</a:t>
            </a:r>
          </a:p>
          <a:p>
            <a:r>
              <a:rPr lang="en-US" sz="2400" dirty="0" err="1" smtClean="0"/>
              <a:t>NavigationLauncher.startNavigation</a:t>
            </a:r>
            <a:r>
              <a:rPr lang="en-US" sz="2400" dirty="0" smtClean="0"/>
              <a:t>(</a:t>
            </a:r>
            <a:r>
              <a:rPr lang="en-US" sz="2400" dirty="0" err="1" smtClean="0"/>
              <a:t>MainActivity.this</a:t>
            </a:r>
            <a:r>
              <a:rPr lang="en-US" sz="2400" dirty="0" smtClean="0"/>
              <a:t>, options);</a:t>
            </a:r>
          </a:p>
          <a:p>
            <a:r>
              <a:rPr lang="en-US" sz="2400" dirty="0" smtClean="0"/>
              <a:t>}</a:t>
            </a:r>
          </a:p>
          <a:p>
            <a:r>
              <a:rPr lang="en-US" sz="2400" dirty="0" smtClean="0"/>
              <a:t>});</a:t>
            </a:r>
          </a:p>
          <a:p>
            <a:endParaRPr lang="en-US" sz="2400" b="1" dirty="0"/>
          </a:p>
        </p:txBody>
      </p:sp>
    </p:spTree>
    <p:extLst>
      <p:ext uri="{BB962C8B-B14F-4D97-AF65-F5344CB8AC3E}">
        <p14:creationId xmlns:p14="http://schemas.microsoft.com/office/powerpoint/2010/main" val="3090844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534" y="2690336"/>
            <a:ext cx="10962991" cy="3785652"/>
          </a:xfrm>
          <a:prstGeom prst="rect">
            <a:avLst/>
          </a:prstGeom>
        </p:spPr>
        <p:txBody>
          <a:bodyPr wrap="square">
            <a:spAutoFit/>
          </a:bodyPr>
          <a:lstStyle/>
          <a:p>
            <a:r>
              <a:rPr lang="en-US" sz="2000" b="1" dirty="0" smtClean="0"/>
              <a:t>Finally, you'll need to specify that the button should change to be enabled after a marker is added to the map (when the destination is defined). You can accomplish this by setting the button to enabled and setting the background to the </a:t>
            </a:r>
            <a:r>
              <a:rPr lang="en-US" sz="2000" b="1" dirty="0" err="1" smtClean="0"/>
              <a:t>mapboxBlue</a:t>
            </a:r>
            <a:r>
              <a:rPr lang="en-US" sz="2000" b="1" dirty="0" smtClean="0"/>
              <a:t> color defined in the colors.xml file</a:t>
            </a:r>
            <a:r>
              <a:rPr lang="en-US" sz="2000" b="1" dirty="0" smtClean="0"/>
              <a:t>.</a:t>
            </a:r>
          </a:p>
          <a:p>
            <a:endParaRPr lang="en-US" sz="2000" b="1" dirty="0" smtClean="0"/>
          </a:p>
          <a:p>
            <a:r>
              <a:rPr lang="en-US" sz="2000" b="1" dirty="0" smtClean="0"/>
              <a:t>//add the  code below  inside </a:t>
            </a:r>
            <a:r>
              <a:rPr lang="en-US" sz="2000" b="1" dirty="0" err="1" smtClean="0"/>
              <a:t>onMapClick</a:t>
            </a:r>
            <a:r>
              <a:rPr lang="en-US" sz="2000" b="1" dirty="0" smtClean="0"/>
              <a:t>() method</a:t>
            </a:r>
            <a:endParaRPr lang="en-US" sz="2000" b="1" dirty="0" smtClean="0"/>
          </a:p>
          <a:p>
            <a:endParaRPr lang="en-US" sz="2000" dirty="0"/>
          </a:p>
          <a:p>
            <a:r>
              <a:rPr lang="en-US" sz="2000" dirty="0" err="1" smtClean="0"/>
              <a:t>button.setEnabled</a:t>
            </a:r>
            <a:r>
              <a:rPr lang="en-US" sz="2000" dirty="0" smtClean="0"/>
              <a:t>(true);</a:t>
            </a:r>
          </a:p>
          <a:p>
            <a:r>
              <a:rPr lang="en-US" sz="2000" dirty="0" err="1" smtClean="0"/>
              <a:t>button.setBackgroundResource</a:t>
            </a:r>
            <a:r>
              <a:rPr lang="en-US" sz="2000" dirty="0" smtClean="0"/>
              <a:t>(</a:t>
            </a:r>
            <a:r>
              <a:rPr lang="en-US" sz="2000" dirty="0" err="1" smtClean="0"/>
              <a:t>R.color.mapboxBlue</a:t>
            </a:r>
            <a:r>
              <a:rPr lang="en-US" sz="2000" dirty="0" smtClean="0"/>
              <a:t>);</a:t>
            </a:r>
          </a:p>
          <a:p>
            <a:endParaRPr lang="en-US" sz="2000" dirty="0" smtClean="0"/>
          </a:p>
          <a:p>
            <a:r>
              <a:rPr lang="en-US" sz="2000" b="1" dirty="0" smtClean="0"/>
              <a:t>Run the application again. You should see a full width button at the top of the screen. Click a point on the map to add a </a:t>
            </a:r>
            <a:r>
              <a:rPr lang="en-US" sz="2000" b="1" dirty="0" smtClean="0"/>
              <a:t>marker at </a:t>
            </a:r>
            <a:r>
              <a:rPr lang="en-US" sz="2000" b="1" dirty="0" err="1" smtClean="0"/>
              <a:t>Zalego</a:t>
            </a:r>
            <a:r>
              <a:rPr lang="en-US" sz="2000" b="1" dirty="0" smtClean="0"/>
              <a:t> Institute </a:t>
            </a:r>
            <a:r>
              <a:rPr lang="en-US" sz="2000" b="1" dirty="0" smtClean="0"/>
              <a:t>and see an overview of the route. Then, click Take me to </a:t>
            </a:r>
            <a:r>
              <a:rPr lang="en-US" sz="2000" b="1" dirty="0" err="1" smtClean="0"/>
              <a:t>Zalego</a:t>
            </a:r>
            <a:r>
              <a:rPr lang="en-US" sz="2000" b="1" dirty="0" smtClean="0"/>
              <a:t> button to pull up the navigation view.</a:t>
            </a:r>
            <a:endParaRPr lang="en-US" sz="2000" b="1" dirty="0"/>
          </a:p>
        </p:txBody>
      </p:sp>
    </p:spTree>
    <p:extLst>
      <p:ext uri="{BB962C8B-B14F-4D97-AF65-F5344CB8AC3E}">
        <p14:creationId xmlns:p14="http://schemas.microsoft.com/office/powerpoint/2010/main" val="573857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7000" y="84221"/>
            <a:ext cx="3590925" cy="6641432"/>
          </a:xfrm>
          <a:prstGeom prst="rect">
            <a:avLst/>
          </a:prstGeom>
        </p:spPr>
      </p:pic>
    </p:spTree>
    <p:extLst>
      <p:ext uri="{BB962C8B-B14F-4D97-AF65-F5344CB8AC3E}">
        <p14:creationId xmlns:p14="http://schemas.microsoft.com/office/powerpoint/2010/main" val="175271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After clicking </a:t>
            </a:r>
            <a:r>
              <a:rPr lang="en-US" sz="2800" b="1" dirty="0" smtClean="0"/>
              <a:t>Take me to </a:t>
            </a:r>
            <a:r>
              <a:rPr lang="en-US" sz="2800" b="1" dirty="0" err="1" smtClean="0"/>
              <a:t>zalego</a:t>
            </a:r>
            <a:r>
              <a:rPr lang="en-US" sz="2800" b="1" dirty="0"/>
              <a:t> </a:t>
            </a:r>
            <a:r>
              <a:rPr lang="en-US" sz="2800" dirty="0" smtClean="0"/>
              <a:t>button</a:t>
            </a:r>
            <a:endParaRPr lang="en-US" sz="2800" dirty="0"/>
          </a:p>
        </p:txBody>
      </p:sp>
      <p:pic>
        <p:nvPicPr>
          <p:cNvPr id="4" name="Content Placeholder 3"/>
          <p:cNvPicPr>
            <a:picLocks noGrp="1" noChangeAspect="1"/>
          </p:cNvPicPr>
          <p:nvPr>
            <p:ph idx="1"/>
          </p:nvPr>
        </p:nvPicPr>
        <p:blipFill>
          <a:blip r:embed="rId2"/>
          <a:stretch>
            <a:fillRect/>
          </a:stretch>
        </p:blipFill>
        <p:spPr>
          <a:xfrm>
            <a:off x="4872186" y="1238250"/>
            <a:ext cx="2447627" cy="4581525"/>
          </a:xfrm>
          <a:prstGeom prst="rect">
            <a:avLst/>
          </a:prstGeom>
        </p:spPr>
      </p:pic>
    </p:spTree>
    <p:extLst>
      <p:ext uri="{BB962C8B-B14F-4D97-AF65-F5344CB8AC3E}">
        <p14:creationId xmlns:p14="http://schemas.microsoft.com/office/powerpoint/2010/main" val="2347682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Camera</a:t>
            </a:r>
            <a:endParaRPr lang="en-US" b="1" dirty="0"/>
          </a:p>
        </p:txBody>
      </p:sp>
      <p:sp>
        <p:nvSpPr>
          <p:cNvPr id="3" name="Content Placeholder 2"/>
          <p:cNvSpPr>
            <a:spLocks noGrp="1"/>
          </p:cNvSpPr>
          <p:nvPr>
            <p:ph idx="1"/>
          </p:nvPr>
        </p:nvSpPr>
        <p:spPr/>
        <p:txBody>
          <a:bodyPr>
            <a:normAutofit/>
          </a:bodyPr>
          <a:lstStyle/>
          <a:p>
            <a:r>
              <a:rPr lang="en-US" sz="2400" dirty="0"/>
              <a:t>The Maps SDK's camera is the user's viewpoint above the map. The camera can be tilted, rotated, zoomed, and/or moved by on-screen gestures such as pinching or with pre-written code. It's important to know that the camera object will not make any changes to markers, layers, sources, or other annotations that you've added without you directly influencing this behavior.</a:t>
            </a:r>
            <a:endParaRPr lang="en-US" sz="2400" dirty="0"/>
          </a:p>
        </p:txBody>
      </p:sp>
    </p:spTree>
    <p:extLst>
      <p:ext uri="{BB962C8B-B14F-4D97-AF65-F5344CB8AC3E}">
        <p14:creationId xmlns:p14="http://schemas.microsoft.com/office/powerpoint/2010/main" val="3536692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1792" y="2744887"/>
            <a:ext cx="10680192" cy="2585323"/>
          </a:xfrm>
          <a:prstGeom prst="rect">
            <a:avLst/>
          </a:prstGeom>
        </p:spPr>
        <p:txBody>
          <a:bodyPr wrap="square">
            <a:spAutoFit/>
          </a:bodyPr>
          <a:lstStyle/>
          <a:p>
            <a:r>
              <a:rPr lang="en-US" sz="2400" b="1" dirty="0" smtClean="0"/>
              <a:t>we call  </a:t>
            </a:r>
            <a:r>
              <a:rPr lang="en-US" sz="2400" b="1" dirty="0" err="1" smtClean="0"/>
              <a:t>addDestinationIconSymbolLayer</a:t>
            </a:r>
            <a:r>
              <a:rPr lang="en-US" sz="2400" b="1" dirty="0" smtClean="0"/>
              <a:t>(style)  after taping on the map to draw destination icon at </a:t>
            </a:r>
            <a:r>
              <a:rPr lang="en-US" sz="2400" b="1" dirty="0" err="1" smtClean="0"/>
              <a:t>zalego</a:t>
            </a:r>
            <a:r>
              <a:rPr lang="en-US" sz="2400" b="1" dirty="0" smtClean="0"/>
              <a:t> </a:t>
            </a:r>
            <a:r>
              <a:rPr lang="en-US" sz="2400" b="1" dirty="0" smtClean="0"/>
              <a:t>institute</a:t>
            </a:r>
          </a:p>
          <a:p>
            <a:endParaRPr lang="en-US" sz="2400" b="1" dirty="0" smtClean="0"/>
          </a:p>
          <a:p>
            <a:r>
              <a:rPr lang="en-US" sz="2400" dirty="0" smtClean="0"/>
              <a:t>//</a:t>
            </a:r>
            <a:r>
              <a:rPr lang="en-US" sz="2400" b="1" dirty="0"/>
              <a:t>add below code inside </a:t>
            </a:r>
            <a:r>
              <a:rPr lang="en-US" sz="2400" b="1" dirty="0" err="1" smtClean="0"/>
              <a:t>OnStyleLoaded</a:t>
            </a:r>
            <a:r>
              <a:rPr lang="en-US" sz="2400" b="1" dirty="0"/>
              <a:t>() method</a:t>
            </a:r>
          </a:p>
          <a:p>
            <a:endParaRPr lang="en-US" dirty="0"/>
          </a:p>
          <a:p>
            <a:endParaRPr lang="en-US" sz="2400" dirty="0" smtClean="0"/>
          </a:p>
          <a:p>
            <a:r>
              <a:rPr lang="en-US" sz="2400" dirty="0" err="1" smtClean="0"/>
              <a:t>addDestinationIconSymbolLayer</a:t>
            </a:r>
            <a:r>
              <a:rPr lang="en-US" sz="2400" dirty="0" smtClean="0"/>
              <a:t>(style);</a:t>
            </a:r>
            <a:endParaRPr lang="en-US" sz="2400" dirty="0"/>
          </a:p>
        </p:txBody>
      </p:sp>
    </p:spTree>
    <p:extLst>
      <p:ext uri="{BB962C8B-B14F-4D97-AF65-F5344CB8AC3E}">
        <p14:creationId xmlns:p14="http://schemas.microsoft.com/office/powerpoint/2010/main" val="3293274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Camera position</a:t>
            </a:r>
          </a:p>
        </p:txBody>
      </p:sp>
      <p:sp>
        <p:nvSpPr>
          <p:cNvPr id="3" name="Content Placeholder 2"/>
          <p:cNvSpPr>
            <a:spLocks noGrp="1"/>
          </p:cNvSpPr>
          <p:nvPr>
            <p:ph idx="1"/>
          </p:nvPr>
        </p:nvSpPr>
        <p:spPr/>
        <p:txBody>
          <a:bodyPr/>
          <a:lstStyle/>
          <a:p>
            <a:r>
              <a:rPr lang="en-US" dirty="0"/>
              <a:t>The Maps SDK includes a </a:t>
            </a:r>
            <a:r>
              <a:rPr lang="en-US" dirty="0" err="1"/>
              <a:t>CameraPosition</a:t>
            </a:r>
            <a:r>
              <a:rPr lang="en-US" dirty="0"/>
              <a:t> class which is comprised of the camera's target, angle, zoom, tilt, and padding. These camera options shape the user's perspective of the map tile(s).</a:t>
            </a:r>
          </a:p>
        </p:txBody>
      </p:sp>
    </p:spTree>
    <p:extLst>
      <p:ext uri="{BB962C8B-B14F-4D97-AF65-F5344CB8AC3E}">
        <p14:creationId xmlns:p14="http://schemas.microsoft.com/office/powerpoint/2010/main" val="1507115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a:t>
            </a:r>
          </a:p>
        </p:txBody>
      </p:sp>
      <p:sp>
        <p:nvSpPr>
          <p:cNvPr id="3" name="Content Placeholder 2"/>
          <p:cNvSpPr>
            <a:spLocks noGrp="1"/>
          </p:cNvSpPr>
          <p:nvPr>
            <p:ph idx="1"/>
          </p:nvPr>
        </p:nvSpPr>
        <p:spPr/>
        <p:txBody>
          <a:bodyPr/>
          <a:lstStyle/>
          <a:p>
            <a:r>
              <a:rPr lang="en-US" dirty="0"/>
              <a:t>The target is a single latitude and longitude coordinate that the camera centers itself on. Changing the camera's target will move the camera to the inputted coordinates. The target is a </a:t>
            </a:r>
            <a:r>
              <a:rPr lang="en-US" dirty="0" err="1"/>
              <a:t>LatLng</a:t>
            </a:r>
            <a:r>
              <a:rPr lang="en-US" dirty="0"/>
              <a:t> object. The target coordinate is always at the center of the viewport</a:t>
            </a:r>
            <a:r>
              <a:rPr lang="en-US" dirty="0" smtClean="0"/>
              <a:t>.</a:t>
            </a:r>
            <a:endParaRPr lang="en-US" dirty="0"/>
          </a:p>
          <a:p>
            <a:r>
              <a:rPr lang="en-US" dirty="0"/>
              <a:t>Dragging the map with a finger will pan the map and thus, the camera target.</a:t>
            </a:r>
          </a:p>
        </p:txBody>
      </p:sp>
    </p:spTree>
    <p:extLst>
      <p:ext uri="{BB962C8B-B14F-4D97-AF65-F5344CB8AC3E}">
        <p14:creationId xmlns:p14="http://schemas.microsoft.com/office/powerpoint/2010/main" val="416883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Tilt</a:t>
            </a:r>
          </a:p>
        </p:txBody>
      </p:sp>
      <p:sp>
        <p:nvSpPr>
          <p:cNvPr id="3" name="Content Placeholder 2"/>
          <p:cNvSpPr>
            <a:spLocks noGrp="1"/>
          </p:cNvSpPr>
          <p:nvPr>
            <p:ph idx="1"/>
          </p:nvPr>
        </p:nvSpPr>
        <p:spPr/>
        <p:txBody>
          <a:bodyPr/>
          <a:lstStyle/>
          <a:p>
            <a:r>
              <a:rPr lang="en-US" dirty="0"/>
              <a:t>Tilt is the camera's angle from the nadir (directly facing the Earth) and uses unit degrees. The camera's minimum (default) tilt is 0 degrees, and the maximum tilt is 60. Tilt levels use six decimal point of precision, which enables you to restrict/set/lock a map's bearing with extreme precision.</a:t>
            </a:r>
          </a:p>
          <a:p>
            <a:endParaRPr lang="en-US" dirty="0"/>
          </a:p>
          <a:p>
            <a:r>
              <a:rPr lang="en-US" dirty="0"/>
              <a:t>The map camera tilt can also adjust by placing two fingertips on the map and moving both fingers up and down in parallel at the same time</a:t>
            </a:r>
          </a:p>
        </p:txBody>
      </p:sp>
    </p:spTree>
    <p:extLst>
      <p:ext uri="{BB962C8B-B14F-4D97-AF65-F5344CB8AC3E}">
        <p14:creationId xmlns:p14="http://schemas.microsoft.com/office/powerpoint/2010/main" val="3605974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Bearing</a:t>
            </a:r>
          </a:p>
        </p:txBody>
      </p:sp>
      <p:sp>
        <p:nvSpPr>
          <p:cNvPr id="3" name="Content Placeholder 2"/>
          <p:cNvSpPr>
            <a:spLocks noGrp="1"/>
          </p:cNvSpPr>
          <p:nvPr>
            <p:ph idx="1"/>
          </p:nvPr>
        </p:nvSpPr>
        <p:spPr/>
        <p:txBody>
          <a:bodyPr>
            <a:normAutofit/>
          </a:bodyPr>
          <a:lstStyle/>
          <a:p>
            <a:pPr marL="0" indent="0">
              <a:buNone/>
            </a:pPr>
            <a:r>
              <a:rPr lang="en-US" dirty="0"/>
              <a:t>Bearing is the direction that the camera is pointing in and measured in degrees clockwise from north.</a:t>
            </a:r>
          </a:p>
          <a:p>
            <a:pPr marL="0" indent="0">
              <a:buNone/>
            </a:pPr>
            <a:endParaRPr lang="en-US" dirty="0"/>
          </a:p>
          <a:p>
            <a:pPr marL="0" indent="0">
              <a:buNone/>
            </a:pPr>
            <a:r>
              <a:rPr lang="en-US" dirty="0"/>
              <a:t>The camera's default bearing is 0 degrees (i.e. "true north") causing the map compass to hide until the camera bearing becomes a non-zero value. The </a:t>
            </a:r>
            <a:r>
              <a:rPr lang="en-US" dirty="0" err="1"/>
              <a:t>mapbox_uiCompass</a:t>
            </a:r>
            <a:r>
              <a:rPr lang="en-US" dirty="0"/>
              <a:t> </a:t>
            </a:r>
            <a:r>
              <a:rPr lang="en-US" dirty="0" err="1"/>
              <a:t>boolean</a:t>
            </a:r>
            <a:r>
              <a:rPr lang="en-US" dirty="0"/>
              <a:t> XML attribute allows adjustment of the compass' visibility. Bearing levels use six decimal point precision, which enables you to restrict/set/lock a map's bearing with extreme precision. Besides programmatically adjusting the camera bearing, the user can place two fingertips on the map and rotate their fingers.</a:t>
            </a:r>
          </a:p>
        </p:txBody>
      </p:sp>
    </p:spTree>
    <p:extLst>
      <p:ext uri="{BB962C8B-B14F-4D97-AF65-F5344CB8AC3E}">
        <p14:creationId xmlns:p14="http://schemas.microsoft.com/office/powerpoint/2010/main" val="3759652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Zoom</a:t>
            </a:r>
            <a:endParaRPr lang="en-US" b="1" dirty="0"/>
          </a:p>
        </p:txBody>
      </p:sp>
      <p:sp>
        <p:nvSpPr>
          <p:cNvPr id="3" name="Content Placeholder 2"/>
          <p:cNvSpPr>
            <a:spLocks noGrp="1"/>
          </p:cNvSpPr>
          <p:nvPr>
            <p:ph idx="1"/>
          </p:nvPr>
        </p:nvSpPr>
        <p:spPr/>
        <p:txBody>
          <a:bodyPr>
            <a:normAutofit/>
          </a:bodyPr>
          <a:lstStyle/>
          <a:p>
            <a:r>
              <a:rPr lang="en-US" dirty="0"/>
              <a:t>Zoom controls the scale of the map and consumes any value between 0 and 22. At zoom level 0, the viewport shows continents and other world features. A middle value of 11 will show city level details, and at a higher zoom level, the map will begin to show buildings and points of interest. The camera can zoom in the following ways:</a:t>
            </a:r>
          </a:p>
          <a:p>
            <a:endParaRPr lang="en-US" dirty="0"/>
          </a:p>
          <a:p>
            <a:r>
              <a:rPr lang="en-US" dirty="0"/>
              <a:t>Pinch motion two fingers to zoom in and out.</a:t>
            </a:r>
          </a:p>
          <a:p>
            <a:r>
              <a:rPr lang="en-US" dirty="0"/>
              <a:t>Quickly tap twice on the map with a single finger to zoom in.</a:t>
            </a:r>
          </a:p>
          <a:p>
            <a:r>
              <a:rPr lang="en-US" dirty="0"/>
              <a:t>Quickly tap twice on the map with a single finger and hold your finger down on the screen after the second tap. Then slide the finger up to zoom out and down to zoom out.</a:t>
            </a:r>
          </a:p>
        </p:txBody>
      </p:sp>
    </p:spTree>
    <p:extLst>
      <p:ext uri="{BB962C8B-B14F-4D97-AF65-F5344CB8AC3E}">
        <p14:creationId xmlns:p14="http://schemas.microsoft.com/office/powerpoint/2010/main" val="691451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Adding Camera and  Zoom Out Feature</a:t>
            </a:r>
            <a:endParaRPr lang="en-US" sz="2800" b="1" dirty="0"/>
          </a:p>
        </p:txBody>
      </p:sp>
      <p:sp>
        <p:nvSpPr>
          <p:cNvPr id="3" name="Content Placeholder 2"/>
          <p:cNvSpPr>
            <a:spLocks noGrp="1"/>
          </p:cNvSpPr>
          <p:nvPr>
            <p:ph idx="1"/>
          </p:nvPr>
        </p:nvSpPr>
        <p:spPr/>
        <p:txBody>
          <a:bodyPr/>
          <a:lstStyle/>
          <a:p>
            <a:r>
              <a:rPr lang="en-US" dirty="0" err="1"/>
              <a:t>CameraPosition</a:t>
            </a:r>
            <a:r>
              <a:rPr lang="en-US" dirty="0"/>
              <a:t> is a useful </a:t>
            </a:r>
            <a:r>
              <a:rPr lang="en-US" dirty="0" err="1"/>
              <a:t>Mapbox</a:t>
            </a:r>
            <a:r>
              <a:rPr lang="en-US" dirty="0"/>
              <a:t> class used to set position, angle, zoom and tilt of the user’s </a:t>
            </a:r>
            <a:r>
              <a:rPr lang="en-US" dirty="0" smtClean="0"/>
              <a:t>viewpoint</a:t>
            </a:r>
          </a:p>
          <a:p>
            <a:pPr marL="0" indent="0">
              <a:buNone/>
            </a:pPr>
            <a:r>
              <a:rPr lang="en-US" sz="2400" b="1" dirty="0" smtClean="0"/>
              <a:t>//add the code below inside </a:t>
            </a:r>
            <a:r>
              <a:rPr lang="en-US" sz="2400" b="1" dirty="0" err="1" smtClean="0"/>
              <a:t>onMapClick</a:t>
            </a:r>
            <a:r>
              <a:rPr lang="en-US" sz="2400" b="1" dirty="0" smtClean="0"/>
              <a:t>() method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89465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3712" y="1859340"/>
            <a:ext cx="9753600" cy="3416320"/>
          </a:xfrm>
          <a:prstGeom prst="rect">
            <a:avLst/>
          </a:prstGeom>
        </p:spPr>
        <p:txBody>
          <a:bodyPr wrap="square">
            <a:spAutoFit/>
          </a:bodyPr>
          <a:lstStyle/>
          <a:p>
            <a:r>
              <a:rPr lang="en-US" dirty="0"/>
              <a:t> </a:t>
            </a:r>
            <a:endParaRPr lang="en-US" dirty="0" smtClean="0"/>
          </a:p>
          <a:p>
            <a:endParaRPr lang="en-US" dirty="0" smtClean="0"/>
          </a:p>
          <a:p>
            <a:r>
              <a:rPr lang="en-US" dirty="0" err="1" smtClean="0"/>
              <a:t>CameraPosition</a:t>
            </a:r>
            <a:r>
              <a:rPr lang="en-US" dirty="0" smtClean="0"/>
              <a:t> </a:t>
            </a:r>
            <a:r>
              <a:rPr lang="en-US" dirty="0"/>
              <a:t>position = new </a:t>
            </a:r>
            <a:r>
              <a:rPr lang="en-US" dirty="0" err="1"/>
              <a:t>CameraPosition.Builder</a:t>
            </a:r>
            <a:r>
              <a:rPr lang="en-US" dirty="0"/>
              <a:t>()</a:t>
            </a:r>
          </a:p>
          <a:p>
            <a:r>
              <a:rPr lang="en-US" dirty="0"/>
              <a:t>                .target(new </a:t>
            </a:r>
            <a:r>
              <a:rPr lang="en-US" dirty="0" err="1"/>
              <a:t>LatLng</a:t>
            </a:r>
            <a:r>
              <a:rPr lang="en-US" dirty="0"/>
              <a:t>(-1.266375,36.804470)) // Sets the new camera position</a:t>
            </a:r>
          </a:p>
          <a:p>
            <a:r>
              <a:rPr lang="en-US" dirty="0"/>
              <a:t>                .zoom(10)</a:t>
            </a:r>
          </a:p>
          <a:p>
            <a:r>
              <a:rPr lang="en-US" dirty="0"/>
              <a:t>                .bearing(180)</a:t>
            </a:r>
          </a:p>
          <a:p>
            <a:r>
              <a:rPr lang="en-US" dirty="0"/>
              <a:t>                .tilt(30)</a:t>
            </a:r>
          </a:p>
          <a:p>
            <a:r>
              <a:rPr lang="en-US" dirty="0"/>
              <a:t>                </a:t>
            </a:r>
            <a:r>
              <a:rPr lang="en-US" b="1" dirty="0"/>
              <a:t>// Sets the zoom// Set the camera tilt</a:t>
            </a:r>
          </a:p>
          <a:p>
            <a:r>
              <a:rPr lang="en-US" dirty="0"/>
              <a:t>                .build();</a:t>
            </a:r>
          </a:p>
          <a:p>
            <a:r>
              <a:rPr lang="en-US" dirty="0"/>
              <a:t>        </a:t>
            </a:r>
            <a:r>
              <a:rPr lang="en-US" b="1" dirty="0"/>
              <a:t>// Creates a </a:t>
            </a:r>
            <a:r>
              <a:rPr lang="en-US" b="1" dirty="0" err="1"/>
              <a:t>CameraPosition</a:t>
            </a:r>
            <a:r>
              <a:rPr lang="en-US" b="1" dirty="0"/>
              <a:t> from the builder</a:t>
            </a:r>
          </a:p>
          <a:p>
            <a:r>
              <a:rPr lang="en-US" dirty="0"/>
              <a:t>        </a:t>
            </a:r>
            <a:r>
              <a:rPr lang="en-US" dirty="0" err="1"/>
              <a:t>mapboxMap.animateCamera</a:t>
            </a:r>
            <a:r>
              <a:rPr lang="en-US" dirty="0"/>
              <a:t>(</a:t>
            </a:r>
            <a:r>
              <a:rPr lang="en-US" dirty="0" err="1"/>
              <a:t>CameraUpdateFactory</a:t>
            </a:r>
            <a:endParaRPr lang="en-US" dirty="0"/>
          </a:p>
          <a:p>
            <a:r>
              <a:rPr lang="en-US" dirty="0"/>
              <a:t>                .</a:t>
            </a:r>
            <a:r>
              <a:rPr lang="en-US" dirty="0" err="1"/>
              <a:t>newCameraPosition</a:t>
            </a:r>
            <a:r>
              <a:rPr lang="en-US" dirty="0"/>
              <a:t>(position), 7000);</a:t>
            </a:r>
          </a:p>
        </p:txBody>
      </p:sp>
    </p:spTree>
    <p:extLst>
      <p:ext uri="{BB962C8B-B14F-4D97-AF65-F5344CB8AC3E}">
        <p14:creationId xmlns:p14="http://schemas.microsoft.com/office/powerpoint/2010/main" val="194866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animateCamera</a:t>
            </a:r>
            <a:r>
              <a:rPr lang="en-US" b="1" dirty="0" smtClean="0"/>
              <a:t>() method</a:t>
            </a:r>
            <a:endParaRPr lang="en-US" b="1" dirty="0"/>
          </a:p>
        </p:txBody>
      </p:sp>
      <p:sp>
        <p:nvSpPr>
          <p:cNvPr id="3" name="Content Placeholder 2"/>
          <p:cNvSpPr>
            <a:spLocks noGrp="1"/>
          </p:cNvSpPr>
          <p:nvPr>
            <p:ph idx="1"/>
          </p:nvPr>
        </p:nvSpPr>
        <p:spPr/>
        <p:txBody>
          <a:bodyPr/>
          <a:lstStyle/>
          <a:p>
            <a:pPr marL="0" indent="0">
              <a:buNone/>
            </a:pPr>
            <a:r>
              <a:rPr lang="en-US" dirty="0"/>
              <a:t>Animate the camera to a new location defined within a </a:t>
            </a:r>
            <a:r>
              <a:rPr lang="en-US" dirty="0" err="1"/>
              <a:t>CameraUpdate</a:t>
            </a:r>
            <a:r>
              <a:rPr lang="en-US" dirty="0"/>
              <a:t> object. The pre-defined camera animation evokes powered </a:t>
            </a:r>
            <a:r>
              <a:rPr lang="en-US" dirty="0" smtClean="0"/>
              <a:t>flight.</a:t>
            </a:r>
            <a:endParaRPr lang="en-US" dirty="0"/>
          </a:p>
        </p:txBody>
      </p:sp>
    </p:spTree>
    <p:extLst>
      <p:ext uri="{BB962C8B-B14F-4D97-AF65-F5344CB8AC3E}">
        <p14:creationId xmlns:p14="http://schemas.microsoft.com/office/powerpoint/2010/main" val="93327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105835"/>
            <a:ext cx="9436608" cy="2308324"/>
          </a:xfrm>
          <a:prstGeom prst="rect">
            <a:avLst/>
          </a:prstGeom>
        </p:spPr>
        <p:txBody>
          <a:bodyPr wrap="square">
            <a:spAutoFit/>
          </a:bodyPr>
          <a:lstStyle/>
          <a:p>
            <a:r>
              <a:rPr lang="en-US" sz="2400" b="1" dirty="0" smtClean="0"/>
              <a:t>We add </a:t>
            </a:r>
            <a:r>
              <a:rPr lang="en-US" sz="2400" b="1" dirty="0" err="1" smtClean="0"/>
              <a:t>onMapClickListener</a:t>
            </a:r>
            <a:r>
              <a:rPr lang="en-US" sz="2400" b="1" dirty="0" smtClean="0"/>
              <a:t> when user clicks on the map to add marker at </a:t>
            </a:r>
            <a:r>
              <a:rPr lang="en-US" sz="2400" b="1" dirty="0" err="1" smtClean="0"/>
              <a:t>zalego</a:t>
            </a:r>
            <a:r>
              <a:rPr lang="en-US" sz="2400" b="1" dirty="0" smtClean="0"/>
              <a:t> </a:t>
            </a:r>
            <a:r>
              <a:rPr lang="en-US" sz="2400" b="1" dirty="0" smtClean="0"/>
              <a:t>institute</a:t>
            </a:r>
          </a:p>
          <a:p>
            <a:endParaRPr lang="en-US" sz="2400" b="1" dirty="0" smtClean="0"/>
          </a:p>
          <a:p>
            <a:r>
              <a:rPr lang="en-US" sz="2400" dirty="0"/>
              <a:t>//</a:t>
            </a:r>
            <a:r>
              <a:rPr lang="en-US" sz="2400" b="1" dirty="0"/>
              <a:t>add below code inside </a:t>
            </a:r>
            <a:r>
              <a:rPr lang="en-US" sz="2400" b="1" dirty="0" err="1"/>
              <a:t>OnStyleLoaded</a:t>
            </a:r>
            <a:r>
              <a:rPr lang="en-US" sz="2400" b="1" dirty="0"/>
              <a:t>() method</a:t>
            </a:r>
          </a:p>
          <a:p>
            <a:endParaRPr lang="en-US" sz="2400" b="1" dirty="0" smtClean="0"/>
          </a:p>
          <a:p>
            <a:r>
              <a:rPr lang="en-US" sz="2400" dirty="0" err="1" smtClean="0"/>
              <a:t>mapboxMap.addOnMapClickListener</a:t>
            </a:r>
            <a:r>
              <a:rPr lang="en-US" sz="2400" dirty="0" smtClean="0"/>
              <a:t>(</a:t>
            </a:r>
            <a:r>
              <a:rPr lang="en-US" sz="2400" dirty="0" err="1" smtClean="0"/>
              <a:t>MainActivity.this</a:t>
            </a:r>
            <a:r>
              <a:rPr lang="en-US" sz="2400" dirty="0" smtClean="0"/>
              <a:t>);</a:t>
            </a:r>
            <a:endParaRPr lang="en-US" sz="2400" dirty="0"/>
          </a:p>
        </p:txBody>
      </p:sp>
    </p:spTree>
    <p:extLst>
      <p:ext uri="{BB962C8B-B14F-4D97-AF65-F5344CB8AC3E}">
        <p14:creationId xmlns:p14="http://schemas.microsoft.com/office/powerpoint/2010/main" val="255281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smtClean="0"/>
              <a:t>addDestinationIconSymbolLayer</a:t>
            </a:r>
            <a:r>
              <a:rPr lang="en-US" sz="2800" b="1" dirty="0" smtClean="0"/>
              <a:t>(style) method code</a:t>
            </a:r>
            <a:endParaRPr lang="en-US" sz="2800" b="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private void </a:t>
            </a:r>
            <a:r>
              <a:rPr lang="en-US" dirty="0" err="1" smtClean="0"/>
              <a:t>addDestinationIconSymbolLayer</a:t>
            </a:r>
            <a:r>
              <a:rPr lang="en-US" dirty="0" smtClean="0"/>
              <a:t>(@</a:t>
            </a:r>
            <a:r>
              <a:rPr lang="en-US" dirty="0" err="1" smtClean="0"/>
              <a:t>NonNull</a:t>
            </a:r>
            <a:r>
              <a:rPr lang="en-US" dirty="0" smtClean="0"/>
              <a:t> Style </a:t>
            </a:r>
            <a:r>
              <a:rPr lang="en-US" dirty="0" err="1" smtClean="0"/>
              <a:t>loadedMapStyle</a:t>
            </a:r>
            <a:r>
              <a:rPr lang="en-US" dirty="0" smtClean="0"/>
              <a:t>) {</a:t>
            </a:r>
          </a:p>
          <a:p>
            <a:pPr marL="0" indent="0">
              <a:buNone/>
            </a:pPr>
            <a:r>
              <a:rPr lang="en-US" dirty="0" err="1" smtClean="0"/>
              <a:t>loadedMapStyle.addImage</a:t>
            </a:r>
            <a:r>
              <a:rPr lang="en-US" dirty="0" smtClean="0"/>
              <a:t>("destination-icon-id",</a:t>
            </a:r>
          </a:p>
          <a:p>
            <a:pPr marL="0" indent="0">
              <a:buNone/>
            </a:pPr>
            <a:r>
              <a:rPr lang="en-US" dirty="0" err="1" smtClean="0"/>
              <a:t>BitmapFactory.decodeResource</a:t>
            </a:r>
            <a:r>
              <a:rPr lang="en-US" dirty="0" smtClean="0"/>
              <a:t>(</a:t>
            </a:r>
            <a:r>
              <a:rPr lang="en-US" dirty="0" err="1" smtClean="0"/>
              <a:t>this.getResources</a:t>
            </a:r>
            <a:r>
              <a:rPr lang="en-US" dirty="0" smtClean="0"/>
              <a:t>(), </a:t>
            </a:r>
            <a:r>
              <a:rPr lang="en-US" dirty="0" err="1" smtClean="0"/>
              <a:t>R.drawable.mapbox_marker_icon_default</a:t>
            </a:r>
            <a:r>
              <a:rPr lang="en-US" dirty="0" smtClean="0"/>
              <a:t>));</a:t>
            </a:r>
          </a:p>
          <a:p>
            <a:pPr marL="0" indent="0">
              <a:buNone/>
            </a:pPr>
            <a:r>
              <a:rPr lang="en-US" dirty="0" err="1" smtClean="0"/>
              <a:t>GeoJsonSource</a:t>
            </a:r>
            <a:r>
              <a:rPr lang="en-US" dirty="0" smtClean="0"/>
              <a:t> </a:t>
            </a:r>
            <a:r>
              <a:rPr lang="en-US" dirty="0" err="1" smtClean="0"/>
              <a:t>geoJsonSource</a:t>
            </a:r>
            <a:r>
              <a:rPr lang="en-US" dirty="0" smtClean="0"/>
              <a:t> = new </a:t>
            </a:r>
            <a:r>
              <a:rPr lang="en-US" dirty="0" err="1" smtClean="0"/>
              <a:t>GeoJsonSource</a:t>
            </a:r>
            <a:r>
              <a:rPr lang="en-US" dirty="0" smtClean="0"/>
              <a:t>("destination-source-id");</a:t>
            </a:r>
          </a:p>
          <a:p>
            <a:pPr marL="0" indent="0">
              <a:buNone/>
            </a:pPr>
            <a:r>
              <a:rPr lang="en-US" dirty="0" err="1" smtClean="0"/>
              <a:t>loadedMapStyle.addSource</a:t>
            </a:r>
            <a:r>
              <a:rPr lang="en-US" dirty="0" smtClean="0"/>
              <a:t>(</a:t>
            </a:r>
            <a:r>
              <a:rPr lang="en-US" dirty="0" err="1" smtClean="0"/>
              <a:t>geoJsonSource</a:t>
            </a:r>
            <a:r>
              <a:rPr lang="en-US" dirty="0" smtClean="0"/>
              <a:t>);</a:t>
            </a:r>
          </a:p>
          <a:p>
            <a:pPr marL="0" indent="0">
              <a:buNone/>
            </a:pPr>
            <a:r>
              <a:rPr lang="en-US" dirty="0" err="1" smtClean="0"/>
              <a:t>SymbolLayer</a:t>
            </a:r>
            <a:r>
              <a:rPr lang="en-US" dirty="0" smtClean="0"/>
              <a:t> </a:t>
            </a:r>
            <a:r>
              <a:rPr lang="en-US" dirty="0" err="1" smtClean="0"/>
              <a:t>destinationSymbolLayer</a:t>
            </a:r>
            <a:r>
              <a:rPr lang="en-US" dirty="0" smtClean="0"/>
              <a:t> = new </a:t>
            </a:r>
            <a:r>
              <a:rPr lang="en-US" dirty="0" err="1" smtClean="0"/>
              <a:t>SymbolLayer</a:t>
            </a:r>
            <a:r>
              <a:rPr lang="en-US" dirty="0" smtClean="0"/>
              <a:t>("destination-symbol-layer-id", "destination-source-id");</a:t>
            </a:r>
          </a:p>
          <a:p>
            <a:pPr marL="0" indent="0">
              <a:buNone/>
            </a:pPr>
            <a:r>
              <a:rPr lang="en-US" dirty="0" err="1" smtClean="0"/>
              <a:t>destinationSymbolLayer.withProperties</a:t>
            </a:r>
            <a:r>
              <a:rPr lang="en-US" dirty="0" smtClean="0"/>
              <a:t>(</a:t>
            </a:r>
          </a:p>
          <a:p>
            <a:pPr marL="0" indent="0">
              <a:buNone/>
            </a:pPr>
            <a:r>
              <a:rPr lang="en-US" dirty="0" err="1" smtClean="0"/>
              <a:t>iconImage</a:t>
            </a:r>
            <a:r>
              <a:rPr lang="en-US" dirty="0" smtClean="0"/>
              <a:t>("destination-icon-id"),</a:t>
            </a:r>
          </a:p>
          <a:p>
            <a:pPr marL="0" indent="0">
              <a:buNone/>
            </a:pPr>
            <a:r>
              <a:rPr lang="en-US" dirty="0" err="1" smtClean="0"/>
              <a:t>iconAllowOverlap</a:t>
            </a:r>
            <a:r>
              <a:rPr lang="en-US" dirty="0" smtClean="0"/>
              <a:t>(true),</a:t>
            </a:r>
          </a:p>
          <a:p>
            <a:pPr marL="0" indent="0">
              <a:buNone/>
            </a:pPr>
            <a:r>
              <a:rPr lang="en-US" dirty="0" err="1" smtClean="0"/>
              <a:t>iconIgnorePlacement</a:t>
            </a:r>
            <a:r>
              <a:rPr lang="en-US" dirty="0" smtClean="0"/>
              <a:t>(true)</a:t>
            </a:r>
          </a:p>
          <a:p>
            <a:pPr marL="0" indent="0">
              <a:buNone/>
            </a:pPr>
            <a:r>
              <a:rPr lang="en-US" dirty="0" smtClean="0"/>
              <a:t>);</a:t>
            </a:r>
          </a:p>
          <a:p>
            <a:pPr marL="0" indent="0">
              <a:buNone/>
            </a:pPr>
            <a:r>
              <a:rPr lang="en-US" dirty="0" err="1" smtClean="0"/>
              <a:t>loadedMapStyle.addLayer</a:t>
            </a:r>
            <a:r>
              <a:rPr lang="en-US" dirty="0" smtClean="0"/>
              <a:t>(</a:t>
            </a:r>
            <a:r>
              <a:rPr lang="en-US" dirty="0" err="1" smtClean="0"/>
              <a:t>destinationSymbolLayer</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2703503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952" y="1166843"/>
            <a:ext cx="11643360" cy="4524315"/>
          </a:xfrm>
          <a:prstGeom prst="rect">
            <a:avLst/>
          </a:prstGeom>
        </p:spPr>
        <p:txBody>
          <a:bodyPr wrap="square">
            <a:spAutoFit/>
          </a:bodyPr>
          <a:lstStyle/>
          <a:p>
            <a:r>
              <a:rPr lang="en-US" dirty="0" smtClean="0"/>
              <a:t>@</a:t>
            </a:r>
            <a:r>
              <a:rPr lang="en-US" dirty="0" err="1" smtClean="0"/>
              <a:t>SuppressWarnings</a:t>
            </a:r>
            <a:r>
              <a:rPr lang="en-US" dirty="0" smtClean="0"/>
              <a:t>( {"</a:t>
            </a:r>
            <a:r>
              <a:rPr lang="en-US" dirty="0" err="1" smtClean="0"/>
              <a:t>MissingPermission</a:t>
            </a:r>
            <a:r>
              <a:rPr lang="en-US" dirty="0" smtClean="0"/>
              <a:t>"})</a:t>
            </a:r>
          </a:p>
          <a:p>
            <a:r>
              <a:rPr lang="en-US" dirty="0" smtClean="0"/>
              <a:t>@Override</a:t>
            </a:r>
          </a:p>
          <a:p>
            <a:r>
              <a:rPr lang="en-US" dirty="0" smtClean="0"/>
              <a:t>public </a:t>
            </a:r>
            <a:r>
              <a:rPr lang="en-US" dirty="0" err="1" smtClean="0"/>
              <a:t>boolean</a:t>
            </a:r>
            <a:r>
              <a:rPr lang="en-US" dirty="0" smtClean="0"/>
              <a:t> </a:t>
            </a:r>
            <a:r>
              <a:rPr lang="en-US" dirty="0" err="1" smtClean="0"/>
              <a:t>onMapClick</a:t>
            </a:r>
            <a:r>
              <a:rPr lang="en-US" dirty="0" smtClean="0"/>
              <a:t>(@</a:t>
            </a:r>
            <a:r>
              <a:rPr lang="en-US" dirty="0" err="1" smtClean="0"/>
              <a:t>NonNull</a:t>
            </a:r>
            <a:r>
              <a:rPr lang="en-US" dirty="0" smtClean="0"/>
              <a:t> </a:t>
            </a:r>
            <a:r>
              <a:rPr lang="en-US" dirty="0" err="1" smtClean="0"/>
              <a:t>LatLng</a:t>
            </a:r>
            <a:r>
              <a:rPr lang="en-US" dirty="0" smtClean="0"/>
              <a:t> point) {</a:t>
            </a:r>
          </a:p>
          <a:p>
            <a:r>
              <a:rPr lang="en-US" dirty="0" smtClean="0"/>
              <a:t> </a:t>
            </a:r>
            <a:r>
              <a:rPr lang="en-US" b="1" dirty="0" smtClean="0"/>
              <a:t>//</a:t>
            </a:r>
            <a:r>
              <a:rPr lang="en-US" b="1" dirty="0" err="1" smtClean="0"/>
              <a:t>Zalego</a:t>
            </a:r>
            <a:r>
              <a:rPr lang="en-US" b="1" dirty="0" smtClean="0"/>
              <a:t> institute coordinates</a:t>
            </a:r>
            <a:endParaRPr lang="en-US" b="1" dirty="0" smtClean="0"/>
          </a:p>
          <a:p>
            <a:pPr lvl="0"/>
            <a:r>
              <a:rPr lang="en-US" dirty="0" smtClean="0"/>
              <a:t>Point </a:t>
            </a:r>
            <a:r>
              <a:rPr lang="en-US" dirty="0" err="1" smtClean="0"/>
              <a:t>destinationPoint</a:t>
            </a:r>
            <a:r>
              <a:rPr lang="en-US" dirty="0" smtClean="0"/>
              <a:t> = </a:t>
            </a:r>
            <a:r>
              <a:rPr lang="en-US" dirty="0" err="1" smtClean="0"/>
              <a:t>Point.fromLngLat</a:t>
            </a:r>
            <a:r>
              <a:rPr lang="en-US" dirty="0" smtClean="0"/>
              <a:t>(</a:t>
            </a:r>
            <a:r>
              <a:rPr lang="en-US" sz="1400" dirty="0">
                <a:solidFill>
                  <a:srgbClr val="6897BB"/>
                </a:solidFill>
                <a:latin typeface="Courier New" panose="02070309020205020404" pitchFamily="49" charset="0"/>
                <a:cs typeface="Courier New" panose="02070309020205020404" pitchFamily="49" charset="0"/>
              </a:rPr>
              <a:t>36.804470</a:t>
            </a:r>
            <a:r>
              <a:rPr lang="en-US" sz="1400" dirty="0">
                <a:solidFill>
                  <a:srgbClr val="CC7832"/>
                </a:solidFill>
                <a:latin typeface="Courier New" panose="02070309020205020404" pitchFamily="49" charset="0"/>
                <a:cs typeface="Courier New" panose="02070309020205020404" pitchFamily="49" charset="0"/>
              </a:rPr>
              <a:t>,</a:t>
            </a:r>
            <a:r>
              <a:rPr lang="en-US" sz="1400" dirty="0">
                <a:solidFill>
                  <a:srgbClr val="A9B7C6"/>
                </a:solidFill>
                <a:latin typeface="Courier New" panose="02070309020205020404" pitchFamily="49" charset="0"/>
                <a:cs typeface="Courier New" panose="02070309020205020404" pitchFamily="49" charset="0"/>
              </a:rPr>
              <a:t>-</a:t>
            </a:r>
            <a:r>
              <a:rPr lang="en-US" sz="1400" dirty="0" smtClean="0">
                <a:solidFill>
                  <a:srgbClr val="6897BB"/>
                </a:solidFill>
                <a:latin typeface="Courier New" panose="02070309020205020404" pitchFamily="49" charset="0"/>
                <a:cs typeface="Courier New" panose="02070309020205020404" pitchFamily="49" charset="0"/>
              </a:rPr>
              <a:t>1.266375</a:t>
            </a:r>
            <a:r>
              <a:rPr lang="en-US" dirty="0" smtClean="0"/>
              <a:t>);</a:t>
            </a:r>
            <a:endParaRPr lang="en-US" dirty="0" smtClean="0"/>
          </a:p>
          <a:p>
            <a:r>
              <a:rPr lang="en-US" dirty="0" smtClean="0"/>
              <a:t>Point </a:t>
            </a:r>
            <a:r>
              <a:rPr lang="en-US" dirty="0" err="1" smtClean="0"/>
              <a:t>originPoint</a:t>
            </a:r>
            <a:r>
              <a:rPr lang="en-US" dirty="0" smtClean="0"/>
              <a:t> </a:t>
            </a:r>
            <a:r>
              <a:rPr lang="en-US" dirty="0" smtClean="0"/>
              <a:t>= </a:t>
            </a:r>
            <a:r>
              <a:rPr lang="en-US" dirty="0" err="1" smtClean="0"/>
              <a:t>Point.fromLngLat</a:t>
            </a:r>
            <a:r>
              <a:rPr lang="en-US" dirty="0" smtClean="0"/>
              <a:t>(</a:t>
            </a:r>
            <a:r>
              <a:rPr lang="en-US" dirty="0" err="1" smtClean="0"/>
              <a:t>locationComponent.getLastKnownLocation</a:t>
            </a:r>
            <a:r>
              <a:rPr lang="en-US" dirty="0" smtClean="0"/>
              <a:t>().</a:t>
            </a:r>
            <a:r>
              <a:rPr lang="en-US" dirty="0" err="1" smtClean="0"/>
              <a:t>getLongitude</a:t>
            </a:r>
            <a:r>
              <a:rPr lang="en-US" dirty="0" smtClean="0"/>
              <a:t>(),</a:t>
            </a:r>
          </a:p>
          <a:p>
            <a:r>
              <a:rPr lang="en-US" dirty="0" err="1" smtClean="0"/>
              <a:t>locationComponent.getLastKnownLocation</a:t>
            </a:r>
            <a:r>
              <a:rPr lang="en-US" dirty="0" smtClean="0"/>
              <a:t>().</a:t>
            </a:r>
            <a:r>
              <a:rPr lang="en-US" dirty="0" err="1" smtClean="0"/>
              <a:t>getLatitude</a:t>
            </a:r>
            <a:r>
              <a:rPr lang="en-US" dirty="0" smtClean="0"/>
              <a:t>());</a:t>
            </a:r>
          </a:p>
          <a:p>
            <a:r>
              <a:rPr lang="en-US" dirty="0" smtClean="0"/>
              <a:t> </a:t>
            </a:r>
          </a:p>
          <a:p>
            <a:r>
              <a:rPr lang="en-US" dirty="0" err="1" smtClean="0"/>
              <a:t>GeoJsonSource</a:t>
            </a:r>
            <a:r>
              <a:rPr lang="en-US" dirty="0" smtClean="0"/>
              <a:t> source = </a:t>
            </a:r>
            <a:r>
              <a:rPr lang="en-US" dirty="0" err="1" smtClean="0"/>
              <a:t>mapboxMap.getStyle</a:t>
            </a:r>
            <a:r>
              <a:rPr lang="en-US" dirty="0" smtClean="0"/>
              <a:t>().</a:t>
            </a:r>
            <a:r>
              <a:rPr lang="en-US" dirty="0" err="1" smtClean="0"/>
              <a:t>getSourceAs</a:t>
            </a:r>
            <a:r>
              <a:rPr lang="en-US" dirty="0" smtClean="0"/>
              <a:t>("destination-source-id");</a:t>
            </a:r>
          </a:p>
          <a:p>
            <a:r>
              <a:rPr lang="en-US" dirty="0" smtClean="0"/>
              <a:t>if (source != null) {</a:t>
            </a:r>
          </a:p>
          <a:p>
            <a:r>
              <a:rPr lang="en-US" dirty="0" err="1" smtClean="0"/>
              <a:t>source.setGeoJson</a:t>
            </a:r>
            <a:r>
              <a:rPr lang="en-US" dirty="0" smtClean="0"/>
              <a:t>(</a:t>
            </a:r>
            <a:r>
              <a:rPr lang="en-US" dirty="0" err="1" smtClean="0"/>
              <a:t>Feature.fromGeometry</a:t>
            </a:r>
            <a:r>
              <a:rPr lang="en-US" dirty="0" smtClean="0"/>
              <a:t>(</a:t>
            </a:r>
            <a:r>
              <a:rPr lang="en-US" dirty="0" err="1" smtClean="0"/>
              <a:t>destinationPoint</a:t>
            </a:r>
            <a:r>
              <a:rPr lang="en-US" dirty="0" smtClean="0"/>
              <a:t>));</a:t>
            </a:r>
          </a:p>
          <a:p>
            <a:r>
              <a:rPr lang="en-US" dirty="0" smtClean="0"/>
              <a:t>}</a:t>
            </a:r>
          </a:p>
          <a:p>
            <a:r>
              <a:rPr lang="en-US" dirty="0" smtClean="0"/>
              <a:t>return true;</a:t>
            </a:r>
          </a:p>
          <a:p>
            <a:r>
              <a:rPr lang="en-US" dirty="0" smtClean="0"/>
              <a:t>}</a:t>
            </a:r>
          </a:p>
          <a:p>
            <a:endParaRPr lang="en-US" dirty="0"/>
          </a:p>
          <a:p>
            <a:r>
              <a:rPr lang="en-US" b="1" dirty="0">
                <a:solidFill>
                  <a:srgbClr val="1F3349"/>
                </a:solidFill>
                <a:latin typeface="Open Sans"/>
              </a:rPr>
              <a:t>Run the application again. Click on the map, and you will see a marker added to the map.</a:t>
            </a:r>
            <a:endParaRPr lang="en-US" b="1" dirty="0"/>
          </a:p>
        </p:txBody>
      </p:sp>
    </p:spTree>
    <p:extLst>
      <p:ext uri="{BB962C8B-B14F-4D97-AF65-F5344CB8AC3E}">
        <p14:creationId xmlns:p14="http://schemas.microsoft.com/office/powerpoint/2010/main" val="24814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7000" y="66674"/>
            <a:ext cx="3409950" cy="6019801"/>
          </a:xfrm>
          <a:prstGeom prst="rect">
            <a:avLst/>
          </a:prstGeom>
        </p:spPr>
      </p:pic>
    </p:spTree>
    <p:extLst>
      <p:ext uri="{BB962C8B-B14F-4D97-AF65-F5344CB8AC3E}">
        <p14:creationId xmlns:p14="http://schemas.microsoft.com/office/powerpoint/2010/main" val="136298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Calculating and drawing route</a:t>
            </a:r>
            <a:endParaRPr lang="en-US" sz="2800" b="1" dirty="0"/>
          </a:p>
        </p:txBody>
      </p:sp>
      <p:sp>
        <p:nvSpPr>
          <p:cNvPr id="3" name="Content Placeholder 2"/>
          <p:cNvSpPr>
            <a:spLocks noGrp="1"/>
          </p:cNvSpPr>
          <p:nvPr>
            <p:ph idx="1"/>
          </p:nvPr>
        </p:nvSpPr>
        <p:spPr/>
        <p:txBody>
          <a:bodyPr>
            <a:normAutofit fontScale="85000" lnSpcReduction="20000"/>
          </a:bodyPr>
          <a:lstStyle/>
          <a:p>
            <a:r>
              <a:rPr lang="en-US" sz="2400" dirty="0" smtClean="0"/>
              <a:t>Next, we calculate and draw a route between the user's location and </a:t>
            </a:r>
            <a:r>
              <a:rPr lang="en-US" sz="2400" dirty="0" err="1" smtClean="0"/>
              <a:t>Zalego</a:t>
            </a:r>
            <a:r>
              <a:rPr lang="en-US" sz="2400" dirty="0" smtClean="0"/>
              <a:t> Institute marker. First, import a set of classes required to calculate and draw a route on the map using the </a:t>
            </a:r>
            <a:r>
              <a:rPr lang="en-US" sz="2400" dirty="0" err="1" smtClean="0"/>
              <a:t>Mapbox</a:t>
            </a:r>
            <a:r>
              <a:rPr lang="en-US" sz="2400" dirty="0" smtClean="0"/>
              <a:t> Navigation SDK and the </a:t>
            </a:r>
            <a:r>
              <a:rPr lang="en-US" sz="2400" dirty="0" err="1" smtClean="0"/>
              <a:t>Mapbox</a:t>
            </a:r>
            <a:r>
              <a:rPr lang="en-US" sz="2400" dirty="0" smtClean="0"/>
              <a:t> Android Services Directions API wrapper.</a:t>
            </a:r>
            <a:endParaRPr lang="en-US" sz="2400" dirty="0"/>
          </a:p>
          <a:p>
            <a:r>
              <a:rPr lang="en-US" sz="2400" dirty="0" smtClean="0"/>
              <a:t>Next, add a few more variables that you'll use while calculating and drawing the route.</a:t>
            </a:r>
          </a:p>
          <a:p>
            <a:r>
              <a:rPr lang="en-US" sz="2400" dirty="0" smtClean="0"/>
              <a:t>Now you're ready to write a new </a:t>
            </a:r>
            <a:r>
              <a:rPr lang="en-US" sz="2400" dirty="0" err="1" smtClean="0"/>
              <a:t>getRoute</a:t>
            </a:r>
            <a:r>
              <a:rPr lang="en-US" sz="2400" dirty="0" smtClean="0"/>
              <a:t> method. This method will require a origin and destination to build a </a:t>
            </a:r>
            <a:r>
              <a:rPr lang="en-US" sz="2400" dirty="0" err="1" smtClean="0"/>
              <a:t>NavigationRoute</a:t>
            </a:r>
            <a:r>
              <a:rPr lang="en-US" sz="2400" dirty="0" smtClean="0"/>
              <a:t>. After passing an origin and destination to the method, you will make a request to the </a:t>
            </a:r>
            <a:r>
              <a:rPr lang="en-US" sz="2400" dirty="0" err="1" smtClean="0"/>
              <a:t>Mapbox</a:t>
            </a:r>
            <a:r>
              <a:rPr lang="en-US" sz="2400" dirty="0" smtClean="0"/>
              <a:t> Directions API. Once you've received a response, that response will be stored as the </a:t>
            </a:r>
            <a:r>
              <a:rPr lang="en-US" sz="2400" dirty="0" err="1" smtClean="0"/>
              <a:t>currentRoute</a:t>
            </a:r>
            <a:r>
              <a:rPr lang="en-US" sz="2400" dirty="0" smtClean="0"/>
              <a:t>. Then, you'll add </a:t>
            </a:r>
            <a:r>
              <a:rPr lang="en-US" sz="2400" dirty="0" err="1" smtClean="0"/>
              <a:t>currentRoute</a:t>
            </a:r>
            <a:r>
              <a:rPr lang="en-US" sz="2400" dirty="0" smtClean="0"/>
              <a:t> to your map. Start by checking if a route already exists on the map. If it does, remove it. Then, add the </a:t>
            </a:r>
            <a:r>
              <a:rPr lang="en-US" sz="2400" dirty="0" err="1" smtClean="0"/>
              <a:t>currentRoute</a:t>
            </a:r>
            <a:r>
              <a:rPr lang="en-US" sz="2400" dirty="0" smtClean="0"/>
              <a:t> to the map as a </a:t>
            </a:r>
            <a:r>
              <a:rPr lang="en-US" sz="2400" dirty="0" err="1" smtClean="0"/>
              <a:t>NavigationMapRoute</a:t>
            </a:r>
            <a:r>
              <a:rPr lang="en-US" sz="2400" dirty="0" smtClean="0"/>
              <a:t>.</a:t>
            </a:r>
          </a:p>
          <a:p>
            <a:endParaRPr lang="en-US" sz="2400" dirty="0"/>
          </a:p>
        </p:txBody>
      </p:sp>
    </p:spTree>
    <p:extLst>
      <p:ext uri="{BB962C8B-B14F-4D97-AF65-F5344CB8AC3E}">
        <p14:creationId xmlns:p14="http://schemas.microsoft.com/office/powerpoint/2010/main" val="3447608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0878" y="2967335"/>
            <a:ext cx="9812740" cy="646331"/>
          </a:xfrm>
          <a:prstGeom prst="rect">
            <a:avLst/>
          </a:prstGeom>
        </p:spPr>
        <p:txBody>
          <a:bodyPr wrap="square">
            <a:spAutoFit/>
          </a:bodyPr>
          <a:lstStyle/>
          <a:p>
            <a:r>
              <a:rPr lang="en-US" dirty="0" smtClean="0"/>
              <a:t>Now you've written the </a:t>
            </a:r>
            <a:r>
              <a:rPr lang="en-US" dirty="0" err="1" smtClean="0"/>
              <a:t>getRoute</a:t>
            </a:r>
            <a:r>
              <a:rPr lang="en-US" dirty="0" smtClean="0"/>
              <a:t> method, but it still need to be called when the user adds a marker to the map. Call the </a:t>
            </a:r>
            <a:r>
              <a:rPr lang="en-US" dirty="0" err="1" smtClean="0"/>
              <a:t>getRoute</a:t>
            </a:r>
            <a:r>
              <a:rPr lang="en-US" dirty="0" smtClean="0"/>
              <a:t> method inside the </a:t>
            </a:r>
            <a:r>
              <a:rPr lang="en-US" dirty="0" err="1" smtClean="0"/>
              <a:t>onMapClick</a:t>
            </a:r>
            <a:r>
              <a:rPr lang="en-US" dirty="0" smtClean="0"/>
              <a:t>() { ... }); method.</a:t>
            </a:r>
            <a:endParaRPr lang="en-US" dirty="0"/>
          </a:p>
        </p:txBody>
      </p:sp>
    </p:spTree>
    <p:extLst>
      <p:ext uri="{BB962C8B-B14F-4D97-AF65-F5344CB8AC3E}">
        <p14:creationId xmlns:p14="http://schemas.microsoft.com/office/powerpoint/2010/main" val="27020654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984</TotalTime>
  <Words>2133</Words>
  <Application>Microsoft Office PowerPoint</Application>
  <PresentationFormat>Widescreen</PresentationFormat>
  <Paragraphs>248</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Courier New</vt:lpstr>
      <vt:lpstr>Open Sans</vt:lpstr>
      <vt:lpstr>Trebuchet MS</vt:lpstr>
      <vt:lpstr>Wingdings 3</vt:lpstr>
      <vt:lpstr>Facet</vt:lpstr>
      <vt:lpstr>Adding a marker on click</vt:lpstr>
      <vt:lpstr>Classes needed to add a marker</vt:lpstr>
      <vt:lpstr>PowerPoint Presentation</vt:lpstr>
      <vt:lpstr>PowerPoint Presentation</vt:lpstr>
      <vt:lpstr>addDestinationIconSymbolLayer(style) method code</vt:lpstr>
      <vt:lpstr>PowerPoint Presentation</vt:lpstr>
      <vt:lpstr>PowerPoint Presentation</vt:lpstr>
      <vt:lpstr>Calculating and drawing route</vt:lpstr>
      <vt:lpstr>PowerPoint Presentation</vt:lpstr>
      <vt:lpstr>Classes to calculate route</vt:lpstr>
      <vt:lpstr>variables for calculating and drawing a route </vt:lpstr>
      <vt:lpstr>variables for calculating and drawing a route </vt:lpstr>
      <vt:lpstr>getRoute method code</vt:lpstr>
      <vt:lpstr>PowerPoint Presentation</vt:lpstr>
      <vt:lpstr>PowerPoint Presentation</vt:lpstr>
      <vt:lpstr>PowerPoint Presentation</vt:lpstr>
      <vt:lpstr>PowerPoint Presentation</vt:lpstr>
      <vt:lpstr>Add a button to start navigation</vt:lpstr>
      <vt:lpstr>colors.xml</vt:lpstr>
      <vt:lpstr>PowerPoint Presentation</vt:lpstr>
      <vt:lpstr>activity_main.xml</vt:lpstr>
      <vt:lpstr>PowerPoint Presentation</vt:lpstr>
      <vt:lpstr>PowerPoint Presentation</vt:lpstr>
      <vt:lpstr>MainActivity.java</vt:lpstr>
      <vt:lpstr>PowerPoint Presentation</vt:lpstr>
      <vt:lpstr>PowerPoint Presentation</vt:lpstr>
      <vt:lpstr>PowerPoint Presentation</vt:lpstr>
      <vt:lpstr>After clicking Take me to zalego button</vt:lpstr>
      <vt:lpstr>Camera</vt:lpstr>
      <vt:lpstr>Camera position</vt:lpstr>
      <vt:lpstr>Target</vt:lpstr>
      <vt:lpstr>Tilt</vt:lpstr>
      <vt:lpstr>Bearing</vt:lpstr>
      <vt:lpstr>Zoom</vt:lpstr>
      <vt:lpstr> Adding Camera and  Zoom Out Feature</vt:lpstr>
      <vt:lpstr>PowerPoint Presentation</vt:lpstr>
      <vt:lpstr>animateCamera() 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makena</dc:creator>
  <cp:lastModifiedBy>dennis</cp:lastModifiedBy>
  <cp:revision>66</cp:revision>
  <dcterms:created xsi:type="dcterms:W3CDTF">2019-12-05T07:25:42Z</dcterms:created>
  <dcterms:modified xsi:type="dcterms:W3CDTF">2019-12-10T17:59:33Z</dcterms:modified>
</cp:coreProperties>
</file>