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</p:sldMasterIdLst>
  <p:notesMasterIdLst>
    <p:notesMasterId r:id="rId11"/>
  </p:notesMasterIdLst>
  <p:handoutMasterIdLst>
    <p:handoutMasterId r:id="rId12"/>
  </p:handoutMasterIdLst>
  <p:sldIdLst>
    <p:sldId id="344" r:id="rId3"/>
    <p:sldId id="351" r:id="rId4"/>
    <p:sldId id="352" r:id="rId5"/>
    <p:sldId id="346" r:id="rId6"/>
    <p:sldId id="348" r:id="rId7"/>
    <p:sldId id="347" r:id="rId8"/>
    <p:sldId id="350" r:id="rId9"/>
    <p:sldId id="34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EEA"/>
    <a:srgbClr val="FF3366"/>
    <a:srgbClr val="006699"/>
    <a:srgbClr val="091925"/>
    <a:srgbClr val="123451"/>
    <a:srgbClr val="07131C"/>
    <a:srgbClr val="0D263A"/>
    <a:srgbClr val="336699"/>
    <a:srgbClr val="00FF8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0" autoAdjust="0"/>
    <p:restoredTop sz="96147" autoAdjust="0"/>
  </p:normalViewPr>
  <p:slideViewPr>
    <p:cSldViewPr>
      <p:cViewPr varScale="1">
        <p:scale>
          <a:sx n="93" d="100"/>
          <a:sy n="93" d="100"/>
        </p:scale>
        <p:origin x="888" y="90"/>
      </p:cViewPr>
      <p:guideLst>
        <p:guide orient="horz" pos="902"/>
        <p:guide pos="54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cala-ide.org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lugins.jetbrains.com/plugin/?id=1347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caoyuan/nbscala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ala-sbt.or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 smtClean="0"/>
              <a:t>Denes Borbas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Introduction into Programming in </a:t>
            </a:r>
            <a:r>
              <a:rPr lang="en-US" b="0" dirty="0" err="1" smtClean="0"/>
              <a:t>Scala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err="1" smtClean="0"/>
              <a:t>What</a:t>
            </a:r>
            <a:r>
              <a:rPr lang="hu-HU" dirty="0" smtClean="0"/>
              <a:t> is Scala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Resources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beginners</a:t>
            </a: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err="1" smtClean="0"/>
              <a:t>Scla</a:t>
            </a:r>
            <a:r>
              <a:rPr lang="hu-HU" dirty="0" smtClean="0"/>
              <a:t> </a:t>
            </a:r>
            <a:r>
              <a:rPr lang="hu-HU" dirty="0" err="1" smtClean="0"/>
              <a:t>IDEs</a:t>
            </a:r>
            <a:r>
              <a:rPr lang="hu-HU" dirty="0" smtClean="0"/>
              <a:t> and </a:t>
            </a:r>
            <a:r>
              <a:rPr lang="hu-HU" dirty="0" err="1" smtClean="0"/>
              <a:t>build</a:t>
            </a:r>
            <a:r>
              <a:rPr lang="hu-HU" dirty="0" smtClean="0"/>
              <a:t> </a:t>
            </a:r>
            <a:r>
              <a:rPr lang="hu-HU" dirty="0" err="1" smtClean="0"/>
              <a:t>tools</a:t>
            </a: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r>
              <a:rPr lang="hu-HU" dirty="0" err="1" smtClean="0"/>
              <a:t>Programming</a:t>
            </a:r>
            <a:r>
              <a:rPr lang="hu-HU" dirty="0" smtClean="0"/>
              <a:t> </a:t>
            </a:r>
            <a:r>
              <a:rPr lang="hu-HU" dirty="0" err="1" smtClean="0"/>
              <a:t>examples</a:t>
            </a: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endParaRPr lang="hu-HU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0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Designed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en-US" dirty="0"/>
              <a:t>Martin </a:t>
            </a:r>
            <a:r>
              <a:rPr lang="en-US" dirty="0" err="1" smtClean="0"/>
              <a:t>Odersky</a:t>
            </a:r>
            <a:r>
              <a:rPr lang="hu-HU" b="1" dirty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first</a:t>
            </a:r>
            <a:r>
              <a:rPr lang="hu-HU" dirty="0" smtClean="0"/>
              <a:t> version </a:t>
            </a:r>
            <a:r>
              <a:rPr lang="hu-HU" dirty="0" err="1" smtClean="0"/>
              <a:t>in</a:t>
            </a:r>
            <a:r>
              <a:rPr lang="hu-HU" dirty="0" smtClean="0"/>
              <a:t> 2003?)</a:t>
            </a:r>
          </a:p>
          <a:p>
            <a:r>
              <a:rPr lang="hu-HU" dirty="0" err="1" smtClean="0"/>
              <a:t>Functional</a:t>
            </a:r>
            <a:r>
              <a:rPr lang="hu-HU" dirty="0" smtClean="0"/>
              <a:t> (</a:t>
            </a:r>
            <a:r>
              <a:rPr lang="hu-HU" dirty="0" err="1" smtClean="0"/>
              <a:t>postfunctional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)</a:t>
            </a:r>
          </a:p>
          <a:p>
            <a:pPr lvl="1"/>
            <a:r>
              <a:rPr lang="hu-HU" dirty="0" smtClean="0"/>
              <a:t>Paralel </a:t>
            </a:r>
            <a:r>
              <a:rPr lang="hu-HU" dirty="0" err="1" smtClean="0"/>
              <a:t>progamming</a:t>
            </a:r>
            <a:r>
              <a:rPr lang="hu-HU" dirty="0" smtClean="0"/>
              <a:t> is </a:t>
            </a:r>
            <a:r>
              <a:rPr lang="hu-HU" dirty="0" err="1" smtClean="0"/>
              <a:t>much</a:t>
            </a:r>
            <a:r>
              <a:rPr lang="hu-HU" dirty="0" smtClean="0"/>
              <a:t> </a:t>
            </a:r>
            <a:r>
              <a:rPr lang="hu-HU" dirty="0" err="1" smtClean="0"/>
              <a:t>easier</a:t>
            </a:r>
            <a:endParaRPr lang="hu-HU" dirty="0" smtClean="0"/>
          </a:p>
          <a:p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oriented</a:t>
            </a:r>
            <a:endParaRPr lang="hu-HU" dirty="0" smtClean="0"/>
          </a:p>
          <a:p>
            <a:r>
              <a:rPr lang="hu-HU" dirty="0" err="1" smtClean="0"/>
              <a:t>Runs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JVM</a:t>
            </a:r>
          </a:p>
          <a:p>
            <a:r>
              <a:rPr lang="hu-HU" dirty="0" smtClean="0"/>
              <a:t>Java </a:t>
            </a:r>
            <a:r>
              <a:rPr lang="hu-HU" dirty="0" err="1" smtClean="0"/>
              <a:t>calsses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easily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endParaRPr lang="hu-HU" dirty="0" smtClean="0"/>
          </a:p>
          <a:p>
            <a:r>
              <a:rPr lang="hu-HU" dirty="0" smtClean="0"/>
              <a:t>Scala </a:t>
            </a:r>
            <a:r>
              <a:rPr lang="hu-HU" dirty="0" err="1" smtClean="0"/>
              <a:t>calsses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easily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Java</a:t>
            </a:r>
          </a:p>
          <a:p>
            <a:r>
              <a:rPr lang="hu-HU" dirty="0" err="1" smtClean="0"/>
              <a:t>Scalable</a:t>
            </a:r>
            <a:r>
              <a:rPr lang="hu-HU" dirty="0" smtClean="0"/>
              <a:t> </a:t>
            </a:r>
            <a:r>
              <a:rPr lang="hu-HU" dirty="0" err="1" smtClean="0"/>
              <a:t>level</a:t>
            </a:r>
            <a:r>
              <a:rPr lang="hu-HU" dirty="0" smtClean="0"/>
              <a:t> of </a:t>
            </a:r>
            <a:r>
              <a:rPr lang="hu-HU" dirty="0" err="1" smtClean="0"/>
              <a:t>usage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is Scala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0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hlinkClick r:id="rId2"/>
              </a:rPr>
              <a:t>http://scala-ide.org/</a:t>
            </a:r>
            <a:endParaRPr lang="hu-HU" dirty="0" smtClean="0"/>
          </a:p>
          <a:p>
            <a:r>
              <a:rPr lang="hu-HU" dirty="0" err="1" smtClean="0"/>
              <a:t>for</a:t>
            </a:r>
            <a:r>
              <a:rPr lang="hu-HU" dirty="0" smtClean="0"/>
              <a:t> Scala 2.10, 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Eclipse</a:t>
            </a:r>
            <a:r>
              <a:rPr lang="hu-HU" dirty="0" smtClean="0"/>
              <a:t> 3.7 (</a:t>
            </a:r>
            <a:r>
              <a:rPr lang="hu-HU" dirty="0" err="1" smtClean="0"/>
              <a:t>Indigo</a:t>
            </a:r>
            <a:r>
              <a:rPr lang="hu-HU" dirty="0" smtClean="0"/>
              <a:t>)</a:t>
            </a:r>
            <a:endParaRPr lang="hu-HU" dirty="0" smtClean="0"/>
          </a:p>
          <a:p>
            <a:r>
              <a:rPr lang="hu-HU" dirty="0" smtClean="0"/>
              <a:t>Java 6 (JDK 7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Advantage</a:t>
            </a:r>
            <a:endParaRPr lang="hu-HU" dirty="0"/>
          </a:p>
          <a:p>
            <a:pPr lvl="1"/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completion</a:t>
            </a:r>
            <a:r>
              <a:rPr lang="hu-HU" dirty="0" smtClean="0"/>
              <a:t>, </a:t>
            </a:r>
            <a:r>
              <a:rPr lang="hu-HU" dirty="0" err="1" smtClean="0"/>
              <a:t>refactoring</a:t>
            </a:r>
            <a:r>
              <a:rPr lang="hu-HU" dirty="0" smtClean="0"/>
              <a:t>, etc.</a:t>
            </a:r>
          </a:p>
          <a:p>
            <a:pPr lvl="1"/>
            <a:r>
              <a:rPr lang="hu-HU" dirty="0" err="1" smtClean="0"/>
              <a:t>Worksheet</a:t>
            </a:r>
            <a:r>
              <a:rPr lang="hu-HU" dirty="0" smtClean="0"/>
              <a:t> </a:t>
            </a:r>
            <a:r>
              <a:rPr lang="hu-HU" dirty="0" err="1" smtClean="0"/>
              <a:t>support</a:t>
            </a:r>
            <a:r>
              <a:rPr lang="hu-HU" dirty="0" smtClean="0"/>
              <a:t> (</a:t>
            </a:r>
            <a:r>
              <a:rPr lang="hu-HU" dirty="0" err="1" smtClean="0"/>
              <a:t>fast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Disadvantage</a:t>
            </a:r>
            <a:endParaRPr lang="hu-HU" dirty="0" smtClean="0"/>
          </a:p>
          <a:p>
            <a:pPr lvl="1"/>
            <a:r>
              <a:rPr lang="hu-HU" dirty="0" err="1" smtClean="0"/>
              <a:t>Bugs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completion</a:t>
            </a:r>
            <a:r>
              <a:rPr lang="hu-HU" dirty="0"/>
              <a:t> </a:t>
            </a:r>
            <a:r>
              <a:rPr lang="hu-HU" dirty="0" smtClean="0"/>
              <a:t>and </a:t>
            </a:r>
            <a:r>
              <a:rPr lang="hu-HU" dirty="0" err="1" smtClean="0"/>
              <a:t>refactoring</a:t>
            </a:r>
            <a:endParaRPr lang="hu-HU" dirty="0" smtClean="0"/>
          </a:p>
          <a:p>
            <a:pPr lvl="1"/>
            <a:endParaRPr lang="hu-HU" dirty="0" smtClean="0"/>
          </a:p>
          <a:p>
            <a:endParaRPr lang="hu-HU" dirty="0" smtClean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Scala IDE </a:t>
            </a:r>
            <a:r>
              <a:rPr lang="en-US" dirty="0" smtClean="0"/>
              <a:t>for Eclipse</a:t>
            </a:r>
            <a:r>
              <a:rPr lang="hu-HU" dirty="0" smtClean="0"/>
              <a:t> 3.01</a:t>
            </a:r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smtClean="0">
                <a:hlinkClick r:id="rId2"/>
              </a:rPr>
              <a:t>http://plugins.jetbrains.com/plugin/?id=1347</a:t>
            </a:r>
            <a:endParaRPr lang="hu-HU" dirty="0" smtClean="0"/>
          </a:p>
          <a:p>
            <a:r>
              <a:rPr lang="hu-HU" dirty="0" err="1" smtClean="0"/>
              <a:t>Adventage</a:t>
            </a:r>
            <a:endParaRPr lang="hu-HU" dirty="0"/>
          </a:p>
          <a:p>
            <a:pPr lvl="1"/>
            <a:r>
              <a:rPr lang="hu-HU" dirty="0" err="1"/>
              <a:t>V</a:t>
            </a:r>
            <a:r>
              <a:rPr lang="hu-HU" dirty="0" err="1" smtClean="0"/>
              <a:t>ery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codecompletion</a:t>
            </a:r>
            <a:r>
              <a:rPr lang="hu-HU" dirty="0" smtClean="0"/>
              <a:t> and </a:t>
            </a:r>
            <a:r>
              <a:rPr lang="hu-HU" dirty="0" err="1" smtClean="0"/>
              <a:t>refactoring</a:t>
            </a:r>
            <a:endParaRPr lang="hu-HU" dirty="0" smtClean="0"/>
          </a:p>
          <a:p>
            <a:pPr lvl="1"/>
            <a:r>
              <a:rPr lang="hu-HU" dirty="0" err="1" smtClean="0"/>
              <a:t>Worksheet</a:t>
            </a:r>
            <a:r>
              <a:rPr lang="hu-HU" dirty="0" smtClean="0"/>
              <a:t> </a:t>
            </a:r>
            <a:r>
              <a:rPr lang="hu-HU" dirty="0" err="1" smtClean="0"/>
              <a:t>support</a:t>
            </a:r>
            <a:endParaRPr lang="hu-HU" dirty="0" smtClean="0"/>
          </a:p>
          <a:p>
            <a:r>
              <a:rPr lang="hu-HU" dirty="0" err="1" smtClean="0"/>
              <a:t>Disadvantage</a:t>
            </a:r>
            <a:endParaRPr lang="hu-HU" dirty="0" smtClean="0"/>
          </a:p>
          <a:p>
            <a:pPr lvl="1"/>
            <a:r>
              <a:rPr lang="hu-HU" dirty="0" err="1" smtClean="0"/>
              <a:t>Worksheet</a:t>
            </a:r>
            <a:r>
              <a:rPr lang="hu-HU" dirty="0" smtClean="0"/>
              <a:t> </a:t>
            </a:r>
            <a:r>
              <a:rPr lang="hu-HU" dirty="0" err="1" smtClean="0"/>
              <a:t>evaluatiaon</a:t>
            </a:r>
            <a:r>
              <a:rPr lang="hu-HU" dirty="0" smtClean="0"/>
              <a:t> is </a:t>
            </a:r>
            <a:r>
              <a:rPr lang="hu-HU" dirty="0" err="1" smtClean="0"/>
              <a:t>slow</a:t>
            </a:r>
            <a:endParaRPr lang="hu-HU" dirty="0" smtClean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smtClean="0"/>
              <a:t>Scala </a:t>
            </a:r>
            <a:r>
              <a:rPr lang="hu-HU" dirty="0" err="1" smtClean="0"/>
              <a:t>plugin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IntellJ</a:t>
            </a:r>
            <a:r>
              <a:rPr lang="hu-HU" dirty="0" smtClean="0"/>
              <a:t> IDEA</a:t>
            </a:r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Project home: </a:t>
            </a:r>
            <a:r>
              <a:rPr lang="en-US" dirty="0" smtClean="0">
                <a:hlinkClick r:id="rId2"/>
              </a:rPr>
              <a:t>https://github.com/dcaoyuan/nbscala</a:t>
            </a:r>
            <a:endParaRPr lang="en-US" dirty="0" smtClean="0"/>
          </a:p>
          <a:p>
            <a:r>
              <a:rPr lang="en-US" dirty="0" smtClean="0"/>
              <a:t>Latest </a:t>
            </a:r>
            <a:r>
              <a:rPr lang="en-US" dirty="0" err="1" smtClean="0"/>
              <a:t>plugin</a:t>
            </a:r>
            <a:r>
              <a:rPr lang="en-US" dirty="0" smtClean="0"/>
              <a:t> artifact: </a:t>
            </a:r>
            <a:r>
              <a:rPr lang="en-US" sz="2800" dirty="0" smtClean="0"/>
              <a:t>7.x_2.10.x, 2013-03-11</a:t>
            </a:r>
          </a:p>
          <a:p>
            <a:r>
              <a:rPr lang="en-US" dirty="0" smtClean="0"/>
              <a:t>Very small community, small number of users</a:t>
            </a:r>
          </a:p>
          <a:p>
            <a:endParaRPr lang="en-US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Scala </a:t>
            </a:r>
            <a:r>
              <a:rPr lang="en-US" dirty="0" err="1" smtClean="0"/>
              <a:t>plugin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Netbeans</a:t>
            </a:r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smtClean="0"/>
              <a:t>Home: </a:t>
            </a:r>
            <a:r>
              <a:rPr lang="en-US" dirty="0">
                <a:hlinkClick r:id="rId2"/>
              </a:rPr>
              <a:t>http://www.scala-sbt.org</a:t>
            </a:r>
            <a:r>
              <a:rPr lang="en-US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en-US" dirty="0" smtClean="0"/>
              <a:t>Maven like file structure or just a simple directory </a:t>
            </a:r>
          </a:p>
          <a:p>
            <a:r>
              <a:rPr lang="en-US" dirty="0" smtClean="0"/>
              <a:t>Dependency </a:t>
            </a:r>
            <a:r>
              <a:rPr lang="hu-HU" dirty="0" smtClean="0"/>
              <a:t>management : </a:t>
            </a:r>
            <a:r>
              <a:rPr lang="hu-HU" dirty="0" err="1" smtClean="0"/>
              <a:t>Ivy</a:t>
            </a:r>
            <a:endParaRPr lang="hu-HU" dirty="0"/>
          </a:p>
          <a:p>
            <a:r>
              <a:rPr lang="hu-HU" dirty="0" smtClean="0"/>
              <a:t>Project </a:t>
            </a:r>
            <a:r>
              <a:rPr lang="hu-HU" dirty="0" err="1" smtClean="0"/>
              <a:t>configuraion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.</a:t>
            </a:r>
            <a:r>
              <a:rPr lang="hu-HU" dirty="0" err="1" smtClean="0"/>
              <a:t>sbt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.</a:t>
            </a:r>
            <a:r>
              <a:rPr lang="hu-HU" dirty="0" err="1" smtClean="0"/>
              <a:t>scala</a:t>
            </a:r>
            <a:r>
              <a:rPr lang="hu-HU" dirty="0" smtClean="0"/>
              <a:t> </a:t>
            </a:r>
            <a:r>
              <a:rPr lang="hu-HU" dirty="0" err="1" smtClean="0"/>
              <a:t>files</a:t>
            </a:r>
            <a:endParaRPr lang="hu-HU" dirty="0" smtClean="0"/>
          </a:p>
          <a:p>
            <a:r>
              <a:rPr lang="hu-HU" dirty="0" smtClean="0"/>
              <a:t>Scala </a:t>
            </a:r>
            <a:r>
              <a:rPr lang="hu-HU" dirty="0" err="1" smtClean="0"/>
              <a:t>console</a:t>
            </a:r>
            <a:r>
              <a:rPr lang="hu-HU" dirty="0" smtClean="0"/>
              <a:t> (REPL)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started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sbt</a:t>
            </a:r>
            <a:r>
              <a:rPr lang="hu-HU" dirty="0" smtClean="0"/>
              <a:t> prompt, project </a:t>
            </a:r>
            <a:r>
              <a:rPr lang="hu-HU" dirty="0" err="1" smtClean="0"/>
              <a:t>classes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loaded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SBT (</a:t>
            </a:r>
            <a:r>
              <a:rPr lang="en-US" dirty="0" smtClean="0"/>
              <a:t>Simple Build Tool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Scala </a:t>
            </a:r>
            <a:r>
              <a:rPr lang="hu-HU" dirty="0" err="1" smtClean="0"/>
              <a:t>type</a:t>
            </a:r>
            <a:r>
              <a:rPr lang="hu-HU" dirty="0" smtClean="0"/>
              <a:t> </a:t>
            </a:r>
            <a:r>
              <a:rPr lang="hu-HU" dirty="0" err="1" smtClean="0"/>
              <a:t>hierarchy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Kép 6" descr="scala_type_hi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066800"/>
            <a:ext cx="5398426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29433</TotalTime>
  <Words>230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Franklin Gothic Book</vt:lpstr>
      <vt:lpstr>Franklin Gothic Medium</vt:lpstr>
      <vt:lpstr>Wingdings</vt:lpstr>
      <vt:lpstr>epam-ppt-cover</vt:lpstr>
      <vt:lpstr>epam-ppt-light</vt:lpstr>
      <vt:lpstr>Introduction into Programming in Scala</vt:lpstr>
      <vt:lpstr>Agenda</vt:lpstr>
      <vt:lpstr>What is Scala</vt:lpstr>
      <vt:lpstr>Scala IDE for Eclipse 3.01</vt:lpstr>
      <vt:lpstr>Scala plugin for IntellJ IDEA</vt:lpstr>
      <vt:lpstr>Scala plugin for Netbeans</vt:lpstr>
      <vt:lpstr>SBT (Simple Build Tool)</vt:lpstr>
      <vt:lpstr>Scala type hierarchy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Denes Borbas</cp:lastModifiedBy>
  <cp:revision>640</cp:revision>
  <cp:lastPrinted>2012-02-27T18:53:02Z</cp:lastPrinted>
  <dcterms:created xsi:type="dcterms:W3CDTF">2011-09-13T23:33:50Z</dcterms:created>
  <dcterms:modified xsi:type="dcterms:W3CDTF">2013-09-05T06:39:31Z</dcterms:modified>
</cp:coreProperties>
</file>