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8"/>
  </p:notesMasterIdLst>
  <p:handoutMasterIdLst>
    <p:handoutMasterId r:id="rId9"/>
  </p:handoutMasterIdLst>
  <p:sldIdLst>
    <p:sldId id="344" r:id="rId3"/>
    <p:sldId id="346" r:id="rId4"/>
    <p:sldId id="347" r:id="rId5"/>
    <p:sldId id="348" r:id="rId6"/>
    <p:sldId id="34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6147" autoAdjust="0"/>
  </p:normalViewPr>
  <p:slideViewPr>
    <p:cSldViewPr>
      <p:cViewPr>
        <p:scale>
          <a:sx n="100" d="100"/>
          <a:sy n="100" d="100"/>
        </p:scale>
        <p:origin x="-480" y="90"/>
      </p:cViewPr>
      <p:guideLst>
        <p:guide orient="horz" pos="902"/>
        <p:guide pos="5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ide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aoyuan/nbscal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etbrains.com/plugin/?id=1347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Main Template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Introduction into Programming in </a:t>
            </a:r>
            <a:r>
              <a:rPr lang="en-US" b="0" dirty="0" err="1" smtClean="0"/>
              <a:t>Scala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http://scala-ide.org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smtClean="0"/>
              <a:t>Scala </a:t>
            </a:r>
            <a:r>
              <a:rPr lang="hu-HU" dirty="0" smtClean="0"/>
              <a:t>2.10,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Eclipse</a:t>
            </a:r>
            <a:r>
              <a:rPr lang="hu-HU" dirty="0" smtClean="0"/>
              <a:t> 3.7 (</a:t>
            </a:r>
            <a:r>
              <a:rPr lang="hu-HU" dirty="0" err="1" smtClean="0"/>
              <a:t>Indigo</a:t>
            </a:r>
            <a:r>
              <a:rPr lang="hu-HU" dirty="0" smtClean="0"/>
              <a:t>)</a:t>
            </a:r>
          </a:p>
          <a:p>
            <a:r>
              <a:rPr lang="hu-HU" dirty="0" smtClean="0"/>
              <a:t>Java 6 (JDK 7)</a:t>
            </a:r>
          </a:p>
          <a:p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Scala IDE </a:t>
            </a:r>
            <a:r>
              <a:rPr lang="en-US" dirty="0" smtClean="0"/>
              <a:t>for Eclipse</a:t>
            </a:r>
            <a:r>
              <a:rPr lang="hu-HU" dirty="0" smtClean="0"/>
              <a:t> </a:t>
            </a:r>
            <a:r>
              <a:rPr lang="hu-HU" dirty="0" smtClean="0"/>
              <a:t>3.01</a:t>
            </a:r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Project home: </a:t>
            </a:r>
            <a:r>
              <a:rPr lang="en-US" dirty="0" smtClean="0">
                <a:hlinkClick r:id="rId2"/>
              </a:rPr>
              <a:t>https://github.com/dcaoyuan/nbscala</a:t>
            </a:r>
            <a:endParaRPr lang="en-US" dirty="0" smtClean="0"/>
          </a:p>
          <a:p>
            <a:r>
              <a:rPr lang="en-US" dirty="0" smtClean="0"/>
              <a:t>Latest </a:t>
            </a:r>
            <a:r>
              <a:rPr lang="en-US" dirty="0" err="1" smtClean="0"/>
              <a:t>plugin</a:t>
            </a:r>
            <a:r>
              <a:rPr lang="en-US" dirty="0" smtClean="0"/>
              <a:t> artifact: </a:t>
            </a:r>
            <a:r>
              <a:rPr lang="en-US" sz="2800" dirty="0" smtClean="0"/>
              <a:t>7.x_2.10.x, 2013-03-11</a:t>
            </a:r>
          </a:p>
          <a:p>
            <a:r>
              <a:rPr lang="en-US" dirty="0" smtClean="0"/>
              <a:t>Very small community, small number of users</a:t>
            </a:r>
          </a:p>
          <a:p>
            <a:endParaRPr lang="en-US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Scala </a:t>
            </a:r>
            <a:r>
              <a:rPr lang="en-US" dirty="0" err="1" smtClean="0"/>
              <a:t>plugin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Netbeans</a:t>
            </a:r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http://plugins.jetbrains.com/plugin/?</a:t>
            </a:r>
            <a:r>
              <a:rPr lang="hu-HU" dirty="0" smtClean="0">
                <a:hlinkClick r:id="rId2"/>
              </a:rPr>
              <a:t>id=1347</a:t>
            </a:r>
            <a:endParaRPr lang="hu-HU" dirty="0" smtClean="0"/>
          </a:p>
          <a:p>
            <a:r>
              <a:rPr lang="hu-HU" dirty="0" err="1" smtClean="0"/>
              <a:t>Pros</a:t>
            </a:r>
            <a:r>
              <a:rPr lang="hu-HU" dirty="0" smtClean="0"/>
              <a:t>: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codecompletion</a:t>
            </a:r>
            <a:r>
              <a:rPr lang="hu-HU" dirty="0" smtClean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refactoring</a:t>
            </a:r>
            <a:endParaRPr lang="hu-HU" dirty="0" smtClean="0"/>
          </a:p>
          <a:p>
            <a:r>
              <a:rPr lang="hu-HU" dirty="0" err="1" smtClean="0"/>
              <a:t>Cons</a:t>
            </a:r>
            <a:r>
              <a:rPr lang="hu-HU" dirty="0" smtClean="0"/>
              <a:t>: </a:t>
            </a:r>
            <a:r>
              <a:rPr lang="hu-HU" dirty="0" err="1" smtClean="0"/>
              <a:t>worksheet</a:t>
            </a:r>
            <a:r>
              <a:rPr lang="hu-HU" dirty="0" smtClean="0"/>
              <a:t> </a:t>
            </a:r>
            <a:r>
              <a:rPr lang="hu-HU" dirty="0" err="1" smtClean="0"/>
              <a:t>evaluatiaon</a:t>
            </a:r>
            <a:r>
              <a:rPr lang="hu-HU" dirty="0" smtClean="0"/>
              <a:t> is </a:t>
            </a:r>
            <a:r>
              <a:rPr lang="hu-HU" dirty="0" err="1" smtClean="0"/>
              <a:t>slow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Scala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IntellJ</a:t>
            </a:r>
            <a:r>
              <a:rPr lang="hu-HU" dirty="0" smtClean="0"/>
              <a:t> </a:t>
            </a:r>
            <a:r>
              <a:rPr lang="hu-HU" dirty="0" smtClean="0"/>
              <a:t>IDEA</a:t>
            </a:r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Scala 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hierarchy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Kép 6" descr="scala_type_hi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066800"/>
            <a:ext cx="5398426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28456</TotalTime>
  <Words>93</Words>
  <Application>Microsoft Office PowerPoint</Application>
  <PresentationFormat>Diavetítés a képernyőre (4:3 oldalarány)</PresentationFormat>
  <Paragraphs>24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5</vt:i4>
      </vt:variant>
    </vt:vector>
  </HeadingPairs>
  <TitlesOfParts>
    <vt:vector size="7" baseType="lpstr">
      <vt:lpstr>epam-ppt-cover</vt:lpstr>
      <vt:lpstr>epam-ppt-light</vt:lpstr>
      <vt:lpstr>Introduction into Programming in Scala</vt:lpstr>
      <vt:lpstr>Scala IDE for Eclipse 3.01</vt:lpstr>
      <vt:lpstr>Scala plugin for Netbeans</vt:lpstr>
      <vt:lpstr>Scala plugin for IntellJ IDEA</vt:lpstr>
      <vt:lpstr>Scala type hierarchy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Papa</cp:lastModifiedBy>
  <cp:revision>630</cp:revision>
  <cp:lastPrinted>2012-02-27T18:53:02Z</cp:lastPrinted>
  <dcterms:created xsi:type="dcterms:W3CDTF">2011-09-13T23:33:50Z</dcterms:created>
  <dcterms:modified xsi:type="dcterms:W3CDTF">2013-09-01T15:57:17Z</dcterms:modified>
</cp:coreProperties>
</file>