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il 1" initials="d1" lastIdx="1" clrIdx="0">
    <p:extLst>
      <p:ext uri="{19B8F6BF-5375-455C-9EA6-DF929625EA0E}">
        <p15:presenceInfo xmlns:p15="http://schemas.microsoft.com/office/powerpoint/2012/main" userId="75373084f4d4c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73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7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068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0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5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8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6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6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8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7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A8A3-F5BD-4CAF-AD93-356717E3A548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43480D-5BCB-4CC4-9882-3F8EB8AC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43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905-526E-F71A-FF82-07BC39CDA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PyQt</a:t>
            </a:r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 приложение «</a:t>
            </a:r>
            <a:r>
              <a:rPr lang="en-US" dirty="0" err="1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MyChange</a:t>
            </a:r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430C60-0A11-F91D-18BC-D70A3A6F6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535" y="4411935"/>
            <a:ext cx="9144000" cy="1655762"/>
          </a:xfrm>
        </p:spPr>
        <p:txBody>
          <a:bodyPr/>
          <a:lstStyle/>
          <a:p>
            <a:pPr algn="ctr"/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Качук Д. В.</a:t>
            </a:r>
          </a:p>
        </p:txBody>
      </p:sp>
    </p:spTree>
    <p:extLst>
      <p:ext uri="{BB962C8B-B14F-4D97-AF65-F5344CB8AC3E}">
        <p14:creationId xmlns:p14="http://schemas.microsoft.com/office/powerpoint/2010/main" val="18350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BAB20-C4CF-DE03-3F96-7825892F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DCBD1-4E77-3A67-F03F-66CCBF24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 err="1">
                <a:effectLst/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MyChange</a:t>
            </a:r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 – это</a:t>
            </a:r>
            <a:r>
              <a:rPr lang="ru-RU" b="0" dirty="0">
                <a:effectLst/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 приложение  для </a:t>
            </a:r>
            <a:r>
              <a:rPr lang="ru-RU" b="0" dirty="0" err="1">
                <a:effectLst/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селф</a:t>
            </a:r>
            <a:r>
              <a:rPr lang="ru-RU" b="0" dirty="0">
                <a:effectLst/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-трекинга, которое поможет вам лучше понять себя, свои цели и мотивацию. С его помощью вы сможете устанавливать и достигать цели, а также отслеживать свой прогресс. </a:t>
            </a:r>
            <a:endParaRPr lang="ru-RU" dirty="0"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812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5B805-7143-81C4-05D4-629AF7EA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FBA50-CED0-78FA-97AA-45033812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PyQt6 (</a:t>
            </a:r>
            <a:r>
              <a:rPr lang="en-US" dirty="0" err="1" smtClean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QTWidgets</a:t>
            </a:r>
            <a:r>
              <a:rPr lang="en-US" dirty="0" smtClean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dirty="0" err="1" smtClean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QTGui</a:t>
            </a:r>
            <a:r>
              <a:rPr lang="en-US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GOST Type BU" panose="02010603020201000205" pitchFamily="2" charset="2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Sqlite3</a:t>
            </a:r>
          </a:p>
          <a:p>
            <a:r>
              <a:rPr lang="en-US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Datetime</a:t>
            </a:r>
            <a:endParaRPr lang="ru-RU" dirty="0">
              <a:latin typeface="GOST Type BU" panose="02010603020201000205" pitchFamily="2" charset="2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4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4797-B125-897A-F1AA-29157C3A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GOST Type BU" panose="02010603020201000205" pitchFamily="2" charset="2"/>
                <a:ea typeface="JetBrains Mono" panose="02000009000000000000" pitchFamily="49" charset="0"/>
                <a:cs typeface="JetBrains Mono" panose="02000009000000000000" pitchFamily="49" charset="0"/>
              </a:rPr>
              <a:t>Будущее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BBB2B-B2DB-23E6-B619-B1B1E114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GOST Type BU" panose="02010603020201000205" pitchFamily="2" charset="2"/>
              </a:rPr>
              <a:t>	В будущем планируется: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GOST Type BU" panose="02010603020201000205" pitchFamily="2" charset="2"/>
              </a:rPr>
              <a:t>Добавить систему очков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GOST Type BU" panose="02010603020201000205" pitchFamily="2" charset="2"/>
              </a:rPr>
              <a:t>Улучшить авторизацию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GOST Type BU" panose="02010603020201000205" pitchFamily="2" charset="2"/>
              </a:rPr>
              <a:t>Доделать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88615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17" y="1385113"/>
            <a:ext cx="2924583" cy="41344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16" y="1385113"/>
            <a:ext cx="293410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6" y="1567472"/>
            <a:ext cx="7607339" cy="39540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88" y="1567472"/>
            <a:ext cx="295316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579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125</TotalTime>
  <Words>70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GOST Type BU</vt:lpstr>
      <vt:lpstr>JetBrains Mono</vt:lpstr>
      <vt:lpstr>Trebuchet MS</vt:lpstr>
      <vt:lpstr>Wingdings 3</vt:lpstr>
      <vt:lpstr>Аспект</vt:lpstr>
      <vt:lpstr>PyQt приложение «MyChange»</vt:lpstr>
      <vt:lpstr>Описание</vt:lpstr>
      <vt:lpstr>Технологии</vt:lpstr>
      <vt:lpstr>Будущее проекта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приложение «MyChange»</dc:title>
  <dc:creator>daniil 1</dc:creator>
  <cp:lastModifiedBy>student24</cp:lastModifiedBy>
  <cp:revision>5</cp:revision>
  <dcterms:created xsi:type="dcterms:W3CDTF">2024-11-19T10:25:02Z</dcterms:created>
  <dcterms:modified xsi:type="dcterms:W3CDTF">2024-11-19T15:48:54Z</dcterms:modified>
</cp:coreProperties>
</file>