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8"/>
  </p:notesMasterIdLst>
  <p:sldIdLst>
    <p:sldId id="425" r:id="rId2"/>
    <p:sldId id="426" r:id="rId3"/>
    <p:sldId id="427" r:id="rId4"/>
    <p:sldId id="422" r:id="rId5"/>
    <p:sldId id="423" r:id="rId6"/>
    <p:sldId id="42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 autoAdjust="0"/>
    <p:restoredTop sz="94799" autoAdjust="0"/>
  </p:normalViewPr>
  <p:slideViewPr>
    <p:cSldViewPr snapToGrid="0">
      <p:cViewPr>
        <p:scale>
          <a:sx n="140" d="100"/>
          <a:sy n="140" d="100"/>
        </p:scale>
        <p:origin x="112" y="1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0416D-017C-4586-925E-348717DD9C44}" type="datetimeFigureOut">
              <a:rPr lang="de-DE" smtClean="0"/>
              <a:t>25.12.24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6806-5D7F-434C-B256-A8EED760C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2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3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1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11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3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43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18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6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8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BB2101-DA22-0DB1-5497-77CF151D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90274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5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161316"/>
            <a:ext cx="10364451" cy="1138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461610"/>
            <a:ext cx="10364452" cy="481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638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6388611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88611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7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C049-E86E-8BB0-B17A-F9F891C0B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>
            <a:extLst>
              <a:ext uri="{FF2B5EF4-FFF2-40B4-BE49-F238E27FC236}">
                <a16:creationId xmlns:a16="http://schemas.microsoft.com/office/drawing/2014/main" id="{5C22C5C7-C67D-A8B0-22FE-3F9399BE4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Design: Interne Spielbrettdarstellung</a:t>
            </a:r>
            <a:b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Alternativen</a:t>
            </a:r>
          </a:p>
        </p:txBody>
      </p:sp>
      <p:grpSp>
        <p:nvGrpSpPr>
          <p:cNvPr id="426275" name="Gruppieren 426274">
            <a:extLst>
              <a:ext uri="{FF2B5EF4-FFF2-40B4-BE49-F238E27FC236}">
                <a16:creationId xmlns:a16="http://schemas.microsoft.com/office/drawing/2014/main" id="{15F1F8E4-CE10-6F3C-8F15-75073ED5785A}"/>
              </a:ext>
            </a:extLst>
          </p:cNvPr>
          <p:cNvGrpSpPr/>
          <p:nvPr/>
        </p:nvGrpSpPr>
        <p:grpSpPr>
          <a:xfrm>
            <a:off x="1842721" y="1844675"/>
            <a:ext cx="8083770" cy="4286251"/>
            <a:chOff x="1842721" y="1844675"/>
            <a:chExt cx="8083770" cy="4286251"/>
          </a:xfrm>
        </p:grpSpPr>
        <p:grpSp>
          <p:nvGrpSpPr>
            <p:cNvPr id="426118" name="Gruppieren 426117">
              <a:extLst>
                <a:ext uri="{FF2B5EF4-FFF2-40B4-BE49-F238E27FC236}">
                  <a16:creationId xmlns:a16="http://schemas.microsoft.com/office/drawing/2014/main" id="{16DE7A98-D68A-2077-8E81-485714C9DEF1}"/>
                </a:ext>
              </a:extLst>
            </p:cNvPr>
            <p:cNvGrpSpPr/>
            <p:nvPr/>
          </p:nvGrpSpPr>
          <p:grpSpPr>
            <a:xfrm>
              <a:off x="6326040" y="1844675"/>
              <a:ext cx="3600451" cy="4286251"/>
              <a:chOff x="1919288" y="1844675"/>
              <a:chExt cx="3600451" cy="4286251"/>
            </a:xfrm>
          </p:grpSpPr>
          <p:grpSp>
            <p:nvGrpSpPr>
              <p:cNvPr id="426202" name="Group 218">
                <a:extLst>
                  <a:ext uri="{FF2B5EF4-FFF2-40B4-BE49-F238E27FC236}">
                    <a16:creationId xmlns:a16="http://schemas.microsoft.com/office/drawing/2014/main" id="{F93425E4-9066-4E13-83A5-BBE2741D2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9288" y="2565400"/>
                <a:ext cx="360363" cy="2846388"/>
                <a:chOff x="488" y="1344"/>
                <a:chExt cx="227" cy="1793"/>
              </a:xfrm>
            </p:grpSpPr>
            <p:sp>
              <p:nvSpPr>
                <p:cNvPr id="426203" name="Rectangle 219">
                  <a:extLst>
                    <a:ext uri="{FF2B5EF4-FFF2-40B4-BE49-F238E27FC236}">
                      <a16:creationId xmlns:a16="http://schemas.microsoft.com/office/drawing/2014/main" id="{BE625BC4-9B33-2F72-B76B-4A55B329F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2910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04" name="Rectangle 220">
                  <a:extLst>
                    <a:ext uri="{FF2B5EF4-FFF2-40B4-BE49-F238E27FC236}">
                      <a16:creationId xmlns:a16="http://schemas.microsoft.com/office/drawing/2014/main" id="{8E1EC2C2-82D8-1EC3-5BB5-4F1111D0D3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2683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05" name="Rectangle 221">
                  <a:extLst>
                    <a:ext uri="{FF2B5EF4-FFF2-40B4-BE49-F238E27FC236}">
                      <a16:creationId xmlns:a16="http://schemas.microsoft.com/office/drawing/2014/main" id="{DBBD8643-1FB2-4137-FC7D-C546F32FC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2456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06" name="Rectangle 222">
                  <a:extLst>
                    <a:ext uri="{FF2B5EF4-FFF2-40B4-BE49-F238E27FC236}">
                      <a16:creationId xmlns:a16="http://schemas.microsoft.com/office/drawing/2014/main" id="{3BE19D23-832B-ECC0-5470-6C358B1FD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2229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07" name="Rectangle 223">
                  <a:extLst>
                    <a:ext uri="{FF2B5EF4-FFF2-40B4-BE49-F238E27FC236}">
                      <a16:creationId xmlns:a16="http://schemas.microsoft.com/office/drawing/2014/main" id="{06390C87-D2DA-6AC6-F630-EF3BF4C69C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2025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08" name="Rectangle 224">
                  <a:extLst>
                    <a:ext uri="{FF2B5EF4-FFF2-40B4-BE49-F238E27FC236}">
                      <a16:creationId xmlns:a16="http://schemas.microsoft.com/office/drawing/2014/main" id="{9DB964F8-F60A-B9C3-9EC3-2BC8CAB95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179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09" name="Rectangle 225">
                  <a:extLst>
                    <a:ext uri="{FF2B5EF4-FFF2-40B4-BE49-F238E27FC236}">
                      <a16:creationId xmlns:a16="http://schemas.microsoft.com/office/drawing/2014/main" id="{3AFDD014-0023-AE03-08BD-1C435AF195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1571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10" name="Rectangle 226">
                  <a:extLst>
                    <a:ext uri="{FF2B5EF4-FFF2-40B4-BE49-F238E27FC236}">
                      <a16:creationId xmlns:a16="http://schemas.microsoft.com/office/drawing/2014/main" id="{B2E7DC27-DD23-63E4-2A0E-4855953A91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134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6211" name="Group 227">
                <a:extLst>
                  <a:ext uri="{FF2B5EF4-FFF2-40B4-BE49-F238E27FC236}">
                    <a16:creationId xmlns:a16="http://schemas.microsoft.com/office/drawing/2014/main" id="{2978FD3A-BDBD-8A7B-6B74-0234957225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59376" y="2565400"/>
                <a:ext cx="360363" cy="2846388"/>
                <a:chOff x="488" y="1344"/>
                <a:chExt cx="227" cy="1793"/>
              </a:xfrm>
            </p:grpSpPr>
            <p:sp>
              <p:nvSpPr>
                <p:cNvPr id="426212" name="Rectangle 228">
                  <a:extLst>
                    <a:ext uri="{FF2B5EF4-FFF2-40B4-BE49-F238E27FC236}">
                      <a16:creationId xmlns:a16="http://schemas.microsoft.com/office/drawing/2014/main" id="{63CDCB79-3E16-8B16-E4C4-EA21DAEC28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2910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13" name="Rectangle 229">
                  <a:extLst>
                    <a:ext uri="{FF2B5EF4-FFF2-40B4-BE49-F238E27FC236}">
                      <a16:creationId xmlns:a16="http://schemas.microsoft.com/office/drawing/2014/main" id="{4DB8EA55-284E-0255-F4CE-2ADE173F2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2683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14" name="Rectangle 230">
                  <a:extLst>
                    <a:ext uri="{FF2B5EF4-FFF2-40B4-BE49-F238E27FC236}">
                      <a16:creationId xmlns:a16="http://schemas.microsoft.com/office/drawing/2014/main" id="{381CAB49-CB34-9179-F4F3-80E6FEA5C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2456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15" name="Rectangle 231">
                  <a:extLst>
                    <a:ext uri="{FF2B5EF4-FFF2-40B4-BE49-F238E27FC236}">
                      <a16:creationId xmlns:a16="http://schemas.microsoft.com/office/drawing/2014/main" id="{48DEF642-36E8-ECA6-8293-44DBEC078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2229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16" name="Rectangle 232">
                  <a:extLst>
                    <a:ext uri="{FF2B5EF4-FFF2-40B4-BE49-F238E27FC236}">
                      <a16:creationId xmlns:a16="http://schemas.microsoft.com/office/drawing/2014/main" id="{42DECFFC-9BB3-A3DD-5035-CFCD86BE4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2025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17" name="Rectangle 233">
                  <a:extLst>
                    <a:ext uri="{FF2B5EF4-FFF2-40B4-BE49-F238E27FC236}">
                      <a16:creationId xmlns:a16="http://schemas.microsoft.com/office/drawing/2014/main" id="{3CE8CA06-5751-9451-CCF7-7B671B8E4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179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18" name="Rectangle 234">
                  <a:extLst>
                    <a:ext uri="{FF2B5EF4-FFF2-40B4-BE49-F238E27FC236}">
                      <a16:creationId xmlns:a16="http://schemas.microsoft.com/office/drawing/2014/main" id="{633922FB-ECFE-255F-060E-24A4FBB209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1571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19" name="Rectangle 235">
                  <a:extLst>
                    <a:ext uri="{FF2B5EF4-FFF2-40B4-BE49-F238E27FC236}">
                      <a16:creationId xmlns:a16="http://schemas.microsoft.com/office/drawing/2014/main" id="{8AC307FA-42A2-0E8E-924D-2E0F7ACDF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134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6220" name="Group 236">
                <a:extLst>
                  <a:ext uri="{FF2B5EF4-FFF2-40B4-BE49-F238E27FC236}">
                    <a16:creationId xmlns:a16="http://schemas.microsoft.com/office/drawing/2014/main" id="{E70F59C8-FFCF-E975-2406-0B688266FB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9288" y="5411788"/>
                <a:ext cx="3600450" cy="360363"/>
                <a:chOff x="579" y="3318"/>
                <a:chExt cx="2268" cy="227"/>
              </a:xfrm>
            </p:grpSpPr>
            <p:sp>
              <p:nvSpPr>
                <p:cNvPr id="426221" name="Rectangle 237">
                  <a:extLst>
                    <a:ext uri="{FF2B5EF4-FFF2-40B4-BE49-F238E27FC236}">
                      <a16:creationId xmlns:a16="http://schemas.microsoft.com/office/drawing/2014/main" id="{B9C4AF9B-BE75-2B7B-F565-F40C14BCA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22" name="Rectangle 238">
                  <a:extLst>
                    <a:ext uri="{FF2B5EF4-FFF2-40B4-BE49-F238E27FC236}">
                      <a16:creationId xmlns:a16="http://schemas.microsoft.com/office/drawing/2014/main" id="{D8EEA037-0D47-F05F-914B-C316359543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23" name="Rectangle 239">
                  <a:extLst>
                    <a:ext uri="{FF2B5EF4-FFF2-40B4-BE49-F238E27FC236}">
                      <a16:creationId xmlns:a16="http://schemas.microsoft.com/office/drawing/2014/main" id="{E4AB6DCF-8F99-AB6C-95E1-90E4112F9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 dirty="0"/>
                </a:p>
              </p:txBody>
            </p:sp>
            <p:sp>
              <p:nvSpPr>
                <p:cNvPr id="426224" name="Rectangle 240">
                  <a:extLst>
                    <a:ext uri="{FF2B5EF4-FFF2-40B4-BE49-F238E27FC236}">
                      <a16:creationId xmlns:a16="http://schemas.microsoft.com/office/drawing/2014/main" id="{763EC837-448E-E82F-96F0-54045719A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25" name="Rectangle 241">
                  <a:extLst>
                    <a:ext uri="{FF2B5EF4-FFF2-40B4-BE49-F238E27FC236}">
                      <a16:creationId xmlns:a16="http://schemas.microsoft.com/office/drawing/2014/main" id="{591EB2F4-FD36-993E-2C99-CF3F135FF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3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26" name="Rectangle 242">
                  <a:extLst>
                    <a:ext uri="{FF2B5EF4-FFF2-40B4-BE49-F238E27FC236}">
                      <a16:creationId xmlns:a16="http://schemas.microsoft.com/office/drawing/2014/main" id="{6295D09B-E121-E288-E55F-3F9E4CD7C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0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27" name="Rectangle 243">
                  <a:extLst>
                    <a:ext uri="{FF2B5EF4-FFF2-40B4-BE49-F238E27FC236}">
                      <a16:creationId xmlns:a16="http://schemas.microsoft.com/office/drawing/2014/main" id="{C4BA09DA-34C0-3892-884C-427E1074EE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28" name="Rectangle 244">
                  <a:extLst>
                    <a:ext uri="{FF2B5EF4-FFF2-40B4-BE49-F238E27FC236}">
                      <a16:creationId xmlns:a16="http://schemas.microsoft.com/office/drawing/2014/main" id="{22B26CC7-A7BB-E107-12B3-4BD33BC36E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4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29" name="Rectangle 245">
                  <a:extLst>
                    <a:ext uri="{FF2B5EF4-FFF2-40B4-BE49-F238E27FC236}">
                      <a16:creationId xmlns:a16="http://schemas.microsoft.com/office/drawing/2014/main" id="{1AD52171-43D2-8D50-D366-6A010068A7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0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30" name="Rectangle 246">
                  <a:extLst>
                    <a:ext uri="{FF2B5EF4-FFF2-40B4-BE49-F238E27FC236}">
                      <a16:creationId xmlns:a16="http://schemas.microsoft.com/office/drawing/2014/main" id="{3E3A8A12-D758-F51C-0A1F-FFE1F73EC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9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6231" name="Group 247">
                <a:extLst>
                  <a:ext uri="{FF2B5EF4-FFF2-40B4-BE49-F238E27FC236}">
                    <a16:creationId xmlns:a16="http://schemas.microsoft.com/office/drawing/2014/main" id="{605CEAB8-23AC-F1EE-6012-C1CB96EB5B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9288" y="5770563"/>
                <a:ext cx="3600450" cy="360363"/>
                <a:chOff x="579" y="3318"/>
                <a:chExt cx="2268" cy="227"/>
              </a:xfrm>
            </p:grpSpPr>
            <p:sp>
              <p:nvSpPr>
                <p:cNvPr id="426232" name="Rectangle 248">
                  <a:extLst>
                    <a:ext uri="{FF2B5EF4-FFF2-40B4-BE49-F238E27FC236}">
                      <a16:creationId xmlns:a16="http://schemas.microsoft.com/office/drawing/2014/main" id="{F06F46F2-77EC-27F9-6EF6-F32C7E5FEE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33" name="Rectangle 249">
                  <a:extLst>
                    <a:ext uri="{FF2B5EF4-FFF2-40B4-BE49-F238E27FC236}">
                      <a16:creationId xmlns:a16="http://schemas.microsoft.com/office/drawing/2014/main" id="{344C4E59-A1F9-1882-4474-D161E233B9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34" name="Rectangle 250">
                  <a:extLst>
                    <a:ext uri="{FF2B5EF4-FFF2-40B4-BE49-F238E27FC236}">
                      <a16:creationId xmlns:a16="http://schemas.microsoft.com/office/drawing/2014/main" id="{2F47D0BA-E019-85BF-D441-9765569531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35" name="Rectangle 251">
                  <a:extLst>
                    <a:ext uri="{FF2B5EF4-FFF2-40B4-BE49-F238E27FC236}">
                      <a16:creationId xmlns:a16="http://schemas.microsoft.com/office/drawing/2014/main" id="{AE37E461-333E-CC6F-F8DE-49FA4F2E3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36" name="Rectangle 252">
                  <a:extLst>
                    <a:ext uri="{FF2B5EF4-FFF2-40B4-BE49-F238E27FC236}">
                      <a16:creationId xmlns:a16="http://schemas.microsoft.com/office/drawing/2014/main" id="{5470A97B-732D-9AE4-3820-296006F694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3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37" name="Rectangle 253">
                  <a:extLst>
                    <a:ext uri="{FF2B5EF4-FFF2-40B4-BE49-F238E27FC236}">
                      <a16:creationId xmlns:a16="http://schemas.microsoft.com/office/drawing/2014/main" id="{190632ED-9795-46BE-B743-D9B8A278A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0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38" name="Rectangle 254">
                  <a:extLst>
                    <a:ext uri="{FF2B5EF4-FFF2-40B4-BE49-F238E27FC236}">
                      <a16:creationId xmlns:a16="http://schemas.microsoft.com/office/drawing/2014/main" id="{465B99CA-5AAD-3AC0-86BA-2813CF6258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  <p:sp>
              <p:nvSpPr>
                <p:cNvPr id="426239" name="Rectangle 255">
                  <a:extLst>
                    <a:ext uri="{FF2B5EF4-FFF2-40B4-BE49-F238E27FC236}">
                      <a16:creationId xmlns:a16="http://schemas.microsoft.com/office/drawing/2014/main" id="{AC55FB4D-2B00-D911-0588-330FF7CB7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4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118</a:t>
                  </a:r>
                </a:p>
              </p:txBody>
            </p:sp>
            <p:sp>
              <p:nvSpPr>
                <p:cNvPr id="426240" name="Rectangle 256">
                  <a:extLst>
                    <a:ext uri="{FF2B5EF4-FFF2-40B4-BE49-F238E27FC236}">
                      <a16:creationId xmlns:a16="http://schemas.microsoft.com/office/drawing/2014/main" id="{F5FF468A-4C55-8147-BF53-608B941BF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0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119</a:t>
                  </a:r>
                </a:p>
              </p:txBody>
            </p:sp>
            <p:sp>
              <p:nvSpPr>
                <p:cNvPr id="426241" name="Rectangle 257">
                  <a:extLst>
                    <a:ext uri="{FF2B5EF4-FFF2-40B4-BE49-F238E27FC236}">
                      <a16:creationId xmlns:a16="http://schemas.microsoft.com/office/drawing/2014/main" id="{0C15A329-8289-5E84-6513-06C569C22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9" y="3318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6242" name="Group 258">
                <a:extLst>
                  <a:ext uri="{FF2B5EF4-FFF2-40B4-BE49-F238E27FC236}">
                    <a16:creationId xmlns:a16="http://schemas.microsoft.com/office/drawing/2014/main" id="{4F37E41F-169D-5A01-7C89-9FAEA9EDD1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9288" y="1844675"/>
                <a:ext cx="3600450" cy="360363"/>
                <a:chOff x="579" y="3294"/>
                <a:chExt cx="2268" cy="227"/>
              </a:xfrm>
            </p:grpSpPr>
            <p:sp>
              <p:nvSpPr>
                <p:cNvPr id="426243" name="Rectangle 259">
                  <a:extLst>
                    <a:ext uri="{FF2B5EF4-FFF2-40B4-BE49-F238E27FC236}">
                      <a16:creationId xmlns:a16="http://schemas.microsoft.com/office/drawing/2014/main" id="{01030E4E-0818-B6E2-F505-93837B68F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426244" name="Rectangle 260">
                  <a:extLst>
                    <a:ext uri="{FF2B5EF4-FFF2-40B4-BE49-F238E27FC236}">
                      <a16:creationId xmlns:a16="http://schemas.microsoft.com/office/drawing/2014/main" id="{977C36D5-6B60-B0AA-8119-9BB2319A2E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  <p:sp>
              <p:nvSpPr>
                <p:cNvPr id="426245" name="Rectangle 261">
                  <a:extLst>
                    <a:ext uri="{FF2B5EF4-FFF2-40B4-BE49-F238E27FC236}">
                      <a16:creationId xmlns:a16="http://schemas.microsoft.com/office/drawing/2014/main" id="{6B70D26A-6E09-BBBA-0ED9-0B49C6741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46" name="Rectangle 262">
                  <a:extLst>
                    <a:ext uri="{FF2B5EF4-FFF2-40B4-BE49-F238E27FC236}">
                      <a16:creationId xmlns:a16="http://schemas.microsoft.com/office/drawing/2014/main" id="{0522A765-11B4-7498-2D35-7CDE6E3A2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47" name="Rectangle 263">
                  <a:extLst>
                    <a:ext uri="{FF2B5EF4-FFF2-40B4-BE49-F238E27FC236}">
                      <a16:creationId xmlns:a16="http://schemas.microsoft.com/office/drawing/2014/main" id="{EC554613-A2C7-F334-EB54-03F13845E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3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48" name="Rectangle 264">
                  <a:extLst>
                    <a:ext uri="{FF2B5EF4-FFF2-40B4-BE49-F238E27FC236}">
                      <a16:creationId xmlns:a16="http://schemas.microsoft.com/office/drawing/2014/main" id="{E425CA8D-0F6F-5C16-689A-907A30BE1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0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49" name="Rectangle 265">
                  <a:extLst>
                    <a:ext uri="{FF2B5EF4-FFF2-40B4-BE49-F238E27FC236}">
                      <a16:creationId xmlns:a16="http://schemas.microsoft.com/office/drawing/2014/main" id="{BF59B9D9-F5A3-1122-9CC4-2E898BD8A7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  <p:sp>
              <p:nvSpPr>
                <p:cNvPr id="426250" name="Rectangle 266">
                  <a:extLst>
                    <a:ext uri="{FF2B5EF4-FFF2-40B4-BE49-F238E27FC236}">
                      <a16:creationId xmlns:a16="http://schemas.microsoft.com/office/drawing/2014/main" id="{AF26D17D-E658-9DDE-F7A1-822CF974E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4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426251" name="Rectangle 267">
                  <a:extLst>
                    <a:ext uri="{FF2B5EF4-FFF2-40B4-BE49-F238E27FC236}">
                      <a16:creationId xmlns:a16="http://schemas.microsoft.com/office/drawing/2014/main" id="{8C51096F-B343-DCE0-4FAC-C5A2AF1130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0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426252" name="Rectangle 268">
                  <a:extLst>
                    <a:ext uri="{FF2B5EF4-FFF2-40B4-BE49-F238E27FC236}">
                      <a16:creationId xmlns:a16="http://schemas.microsoft.com/office/drawing/2014/main" id="{4699BAD9-6608-F87F-2DF3-C8C448977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9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426253" name="Group 269">
                <a:extLst>
                  <a:ext uri="{FF2B5EF4-FFF2-40B4-BE49-F238E27FC236}">
                    <a16:creationId xmlns:a16="http://schemas.microsoft.com/office/drawing/2014/main" id="{5DD70C90-823B-C2C8-DDFC-C73C51BB97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9288" y="2203450"/>
                <a:ext cx="3600450" cy="360363"/>
                <a:chOff x="579" y="3294"/>
                <a:chExt cx="2268" cy="227"/>
              </a:xfrm>
            </p:grpSpPr>
            <p:sp>
              <p:nvSpPr>
                <p:cNvPr id="426254" name="Rectangle 270">
                  <a:extLst>
                    <a:ext uri="{FF2B5EF4-FFF2-40B4-BE49-F238E27FC236}">
                      <a16:creationId xmlns:a16="http://schemas.microsoft.com/office/drawing/2014/main" id="{D6A3F9D0-00E6-AD55-C093-D16A1F897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426255" name="Rectangle 271">
                  <a:extLst>
                    <a:ext uri="{FF2B5EF4-FFF2-40B4-BE49-F238E27FC236}">
                      <a16:creationId xmlns:a16="http://schemas.microsoft.com/office/drawing/2014/main" id="{89D4FA60-893D-517C-1F84-A35BCB4330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  <p:sp>
              <p:nvSpPr>
                <p:cNvPr id="426256" name="Rectangle 272">
                  <a:extLst>
                    <a:ext uri="{FF2B5EF4-FFF2-40B4-BE49-F238E27FC236}">
                      <a16:creationId xmlns:a16="http://schemas.microsoft.com/office/drawing/2014/main" id="{89E6E90C-55AE-50BE-2BBF-46E618EBE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57" name="Rectangle 273">
                  <a:extLst>
                    <a:ext uri="{FF2B5EF4-FFF2-40B4-BE49-F238E27FC236}">
                      <a16:creationId xmlns:a16="http://schemas.microsoft.com/office/drawing/2014/main" id="{4C2F3D25-9AD9-33B8-C08A-B510CEE14E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58" name="Rectangle 274">
                  <a:extLst>
                    <a:ext uri="{FF2B5EF4-FFF2-40B4-BE49-F238E27FC236}">
                      <a16:creationId xmlns:a16="http://schemas.microsoft.com/office/drawing/2014/main" id="{E5301F81-C730-827D-E391-46417EF1B2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3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59" name="Rectangle 275">
                  <a:extLst>
                    <a:ext uri="{FF2B5EF4-FFF2-40B4-BE49-F238E27FC236}">
                      <a16:creationId xmlns:a16="http://schemas.microsoft.com/office/drawing/2014/main" id="{41F97473-528C-0EB6-E23C-09619CF29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0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60" name="Rectangle 276">
                  <a:extLst>
                    <a:ext uri="{FF2B5EF4-FFF2-40B4-BE49-F238E27FC236}">
                      <a16:creationId xmlns:a16="http://schemas.microsoft.com/office/drawing/2014/main" id="{DD06177C-B313-A0AC-3492-EED553976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61" name="Rectangle 277">
                  <a:extLst>
                    <a:ext uri="{FF2B5EF4-FFF2-40B4-BE49-F238E27FC236}">
                      <a16:creationId xmlns:a16="http://schemas.microsoft.com/office/drawing/2014/main" id="{FAACAF56-E41A-8817-8E3D-E0D3990AB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4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62" name="Rectangle 278">
                  <a:extLst>
                    <a:ext uri="{FF2B5EF4-FFF2-40B4-BE49-F238E27FC236}">
                      <a16:creationId xmlns:a16="http://schemas.microsoft.com/office/drawing/2014/main" id="{354F611B-C8BB-97CD-8E11-7E2254A1D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0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63" name="Rectangle 279">
                  <a:extLst>
                    <a:ext uri="{FF2B5EF4-FFF2-40B4-BE49-F238E27FC236}">
                      <a16:creationId xmlns:a16="http://schemas.microsoft.com/office/drawing/2014/main" id="{503AFC36-F87B-D8D6-FDCF-BD953792E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9" y="3294"/>
                  <a:ext cx="227" cy="227"/>
                </a:xfrm>
                <a:prstGeom prst="rect">
                  <a:avLst/>
                </a:prstGeom>
                <a:solidFill>
                  <a:srgbClr val="FF99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522D96EB-20BD-C70C-F762-AA4D361249F3}"/>
                  </a:ext>
                </a:extLst>
              </p:cNvPr>
              <p:cNvGrpSpPr/>
              <p:nvPr/>
            </p:nvGrpSpPr>
            <p:grpSpPr>
              <a:xfrm>
                <a:off x="2279651" y="2565400"/>
                <a:ext cx="2881313" cy="2846388"/>
                <a:chOff x="2279651" y="2565400"/>
                <a:chExt cx="2881313" cy="2846388"/>
              </a:xfrm>
            </p:grpSpPr>
            <p:sp>
              <p:nvSpPr>
                <p:cNvPr id="426138" name="Rectangle 154">
                  <a:extLst>
                    <a:ext uri="{FF2B5EF4-FFF2-40B4-BE49-F238E27FC236}">
                      <a16:creationId xmlns:a16="http://schemas.microsoft.com/office/drawing/2014/main" id="{38D66577-A517-401A-E1B5-5A193A9E1A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9651" y="5051425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 dirty="0"/>
                </a:p>
              </p:txBody>
            </p:sp>
            <p:sp>
              <p:nvSpPr>
                <p:cNvPr id="426139" name="Rectangle 155">
                  <a:extLst>
                    <a:ext uri="{FF2B5EF4-FFF2-40B4-BE49-F238E27FC236}">
                      <a16:creationId xmlns:a16="http://schemas.microsoft.com/office/drawing/2014/main" id="{08765472-41CE-6BFA-39B1-8C8E34A9E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014" y="5051425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40" name="Rectangle 156">
                  <a:extLst>
                    <a:ext uri="{FF2B5EF4-FFF2-40B4-BE49-F238E27FC236}">
                      <a16:creationId xmlns:a16="http://schemas.microsoft.com/office/drawing/2014/main" id="{C4FC32F7-7928-DF85-5566-6AE77AF310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376" y="5051425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41" name="Rectangle 157">
                  <a:extLst>
                    <a:ext uri="{FF2B5EF4-FFF2-40B4-BE49-F238E27FC236}">
                      <a16:creationId xmlns:a16="http://schemas.microsoft.com/office/drawing/2014/main" id="{0FC182EE-6B1C-82B5-B8D0-AC01D4109B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9151" y="5051425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42" name="Rectangle 158">
                  <a:extLst>
                    <a:ext uri="{FF2B5EF4-FFF2-40B4-BE49-F238E27FC236}">
                      <a16:creationId xmlns:a16="http://schemas.microsoft.com/office/drawing/2014/main" id="{566F9406-931F-43CE-82BF-D5F650524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514" y="5051425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43" name="Rectangle 159">
                  <a:extLst>
                    <a:ext uri="{FF2B5EF4-FFF2-40B4-BE49-F238E27FC236}">
                      <a16:creationId xmlns:a16="http://schemas.microsoft.com/office/drawing/2014/main" id="{1AAEEEB2-11E8-A232-CADF-ED2ADE3DF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876" y="5051425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44" name="Rectangle 160">
                  <a:extLst>
                    <a:ext uri="{FF2B5EF4-FFF2-40B4-BE49-F238E27FC236}">
                      <a16:creationId xmlns:a16="http://schemas.microsoft.com/office/drawing/2014/main" id="{0E4E3A3A-C8F4-0D86-5A3D-30E890605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0239" y="5051425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45" name="Rectangle 161">
                  <a:extLst>
                    <a:ext uri="{FF2B5EF4-FFF2-40B4-BE49-F238E27FC236}">
                      <a16:creationId xmlns:a16="http://schemas.microsoft.com/office/drawing/2014/main" id="{BDBCB21B-D64F-3C9E-804C-CEFFA2A55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1" y="5051425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46" name="Rectangle 162">
                  <a:extLst>
                    <a:ext uri="{FF2B5EF4-FFF2-40B4-BE49-F238E27FC236}">
                      <a16:creationId xmlns:a16="http://schemas.microsoft.com/office/drawing/2014/main" id="{459CF316-0C0B-BBDA-8044-EBE1B1BFE1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9651" y="4691063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47" name="Rectangle 163">
                  <a:extLst>
                    <a:ext uri="{FF2B5EF4-FFF2-40B4-BE49-F238E27FC236}">
                      <a16:creationId xmlns:a16="http://schemas.microsoft.com/office/drawing/2014/main" id="{7D0AE1E8-6DD4-D55F-9970-498A9B902F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014" y="4691063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48" name="Rectangle 164">
                  <a:extLst>
                    <a:ext uri="{FF2B5EF4-FFF2-40B4-BE49-F238E27FC236}">
                      <a16:creationId xmlns:a16="http://schemas.microsoft.com/office/drawing/2014/main" id="{79ED3D94-21AB-4753-B8CD-2F367771B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376" y="4691063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49" name="Rectangle 165">
                  <a:extLst>
                    <a:ext uri="{FF2B5EF4-FFF2-40B4-BE49-F238E27FC236}">
                      <a16:creationId xmlns:a16="http://schemas.microsoft.com/office/drawing/2014/main" id="{90A84FAA-6A18-21EE-2473-1B1C85C6B8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739" y="4691063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50" name="Rectangle 166">
                  <a:extLst>
                    <a:ext uri="{FF2B5EF4-FFF2-40B4-BE49-F238E27FC236}">
                      <a16:creationId xmlns:a16="http://schemas.microsoft.com/office/drawing/2014/main" id="{9BE4377A-3036-5372-3253-303380F81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514" y="4691063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51" name="Rectangle 167">
                  <a:extLst>
                    <a:ext uri="{FF2B5EF4-FFF2-40B4-BE49-F238E27FC236}">
                      <a16:creationId xmlns:a16="http://schemas.microsoft.com/office/drawing/2014/main" id="{13653598-42D5-91F6-C01E-548A7FF35D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876" y="4691063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52" name="Rectangle 168">
                  <a:extLst>
                    <a:ext uri="{FF2B5EF4-FFF2-40B4-BE49-F238E27FC236}">
                      <a16:creationId xmlns:a16="http://schemas.microsoft.com/office/drawing/2014/main" id="{8930FA92-6CCD-0173-3A0C-0E61A624FA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0239" y="4691063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53" name="Rectangle 169">
                  <a:extLst>
                    <a:ext uri="{FF2B5EF4-FFF2-40B4-BE49-F238E27FC236}">
                      <a16:creationId xmlns:a16="http://schemas.microsoft.com/office/drawing/2014/main" id="{B028AD97-8B41-AAF4-D980-90161BCAEE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1" y="4691063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54" name="Rectangle 170">
                  <a:extLst>
                    <a:ext uri="{FF2B5EF4-FFF2-40B4-BE49-F238E27FC236}">
                      <a16:creationId xmlns:a16="http://schemas.microsoft.com/office/drawing/2014/main" id="{54BC3906-AB95-63BF-F69B-2C36EE63F9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9651" y="4330700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55" name="Rectangle 171">
                  <a:extLst>
                    <a:ext uri="{FF2B5EF4-FFF2-40B4-BE49-F238E27FC236}">
                      <a16:creationId xmlns:a16="http://schemas.microsoft.com/office/drawing/2014/main" id="{755DEC10-A82F-04B2-22CC-C3B3362487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014" y="4330700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56" name="Rectangle 172">
                  <a:extLst>
                    <a:ext uri="{FF2B5EF4-FFF2-40B4-BE49-F238E27FC236}">
                      <a16:creationId xmlns:a16="http://schemas.microsoft.com/office/drawing/2014/main" id="{6A10B30C-F1FE-B356-073C-A18E2DB9BB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376" y="4330700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57" name="Rectangle 173">
                  <a:extLst>
                    <a:ext uri="{FF2B5EF4-FFF2-40B4-BE49-F238E27FC236}">
                      <a16:creationId xmlns:a16="http://schemas.microsoft.com/office/drawing/2014/main" id="{F5D8AD2D-E850-3BE6-0CFB-45466368DD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9151" y="4330700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58" name="Rectangle 174">
                  <a:extLst>
                    <a:ext uri="{FF2B5EF4-FFF2-40B4-BE49-F238E27FC236}">
                      <a16:creationId xmlns:a16="http://schemas.microsoft.com/office/drawing/2014/main" id="{5E1CA426-4EFC-2A79-E958-A11D3902C5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514" y="4330700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59" name="Rectangle 175">
                  <a:extLst>
                    <a:ext uri="{FF2B5EF4-FFF2-40B4-BE49-F238E27FC236}">
                      <a16:creationId xmlns:a16="http://schemas.microsoft.com/office/drawing/2014/main" id="{ECDBEEB1-B4C2-CC5B-8AC7-F4C73B8E35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876" y="4330700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60" name="Rectangle 176">
                  <a:extLst>
                    <a:ext uri="{FF2B5EF4-FFF2-40B4-BE49-F238E27FC236}">
                      <a16:creationId xmlns:a16="http://schemas.microsoft.com/office/drawing/2014/main" id="{C3AA88E1-20A0-CA26-C2E2-469717D45A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0239" y="4330700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61" name="Rectangle 177">
                  <a:extLst>
                    <a:ext uri="{FF2B5EF4-FFF2-40B4-BE49-F238E27FC236}">
                      <a16:creationId xmlns:a16="http://schemas.microsoft.com/office/drawing/2014/main" id="{6B17AC69-FF3E-7E2D-B885-739D6AF8BE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1" y="4330700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62" name="Rectangle 178">
                  <a:extLst>
                    <a:ext uri="{FF2B5EF4-FFF2-40B4-BE49-F238E27FC236}">
                      <a16:creationId xmlns:a16="http://schemas.microsoft.com/office/drawing/2014/main" id="{29A24927-9DB8-309B-F225-CC0DF800D6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9651" y="3970338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63" name="Rectangle 179">
                  <a:extLst>
                    <a:ext uri="{FF2B5EF4-FFF2-40B4-BE49-F238E27FC236}">
                      <a16:creationId xmlns:a16="http://schemas.microsoft.com/office/drawing/2014/main" id="{73F7E8D3-F900-F05E-8A84-9CB936436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014" y="3970338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64" name="Rectangle 180">
                  <a:extLst>
                    <a:ext uri="{FF2B5EF4-FFF2-40B4-BE49-F238E27FC236}">
                      <a16:creationId xmlns:a16="http://schemas.microsoft.com/office/drawing/2014/main" id="{7DC26A7B-087E-36E5-392B-96E266BD4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376" y="3970338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65" name="Rectangle 181">
                  <a:extLst>
                    <a:ext uri="{FF2B5EF4-FFF2-40B4-BE49-F238E27FC236}">
                      <a16:creationId xmlns:a16="http://schemas.microsoft.com/office/drawing/2014/main" id="{6A4539A0-C4B8-D508-1B78-FA7409CD8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739" y="3970338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66" name="Rectangle 182">
                  <a:extLst>
                    <a:ext uri="{FF2B5EF4-FFF2-40B4-BE49-F238E27FC236}">
                      <a16:creationId xmlns:a16="http://schemas.microsoft.com/office/drawing/2014/main" id="{7233A75A-A9EC-04F8-FE55-5D57F52D1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514" y="3970338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67" name="Rectangle 183">
                  <a:extLst>
                    <a:ext uri="{FF2B5EF4-FFF2-40B4-BE49-F238E27FC236}">
                      <a16:creationId xmlns:a16="http://schemas.microsoft.com/office/drawing/2014/main" id="{44AB2401-C967-9A3A-4E10-9FC54F170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876" y="3970338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68" name="Rectangle 184">
                  <a:extLst>
                    <a:ext uri="{FF2B5EF4-FFF2-40B4-BE49-F238E27FC236}">
                      <a16:creationId xmlns:a16="http://schemas.microsoft.com/office/drawing/2014/main" id="{8500D669-4D30-2254-59CC-220C55E7F9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0239" y="3970338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69" name="Rectangle 185">
                  <a:extLst>
                    <a:ext uri="{FF2B5EF4-FFF2-40B4-BE49-F238E27FC236}">
                      <a16:creationId xmlns:a16="http://schemas.microsoft.com/office/drawing/2014/main" id="{61936E87-014A-8B48-8F94-5F05ABE36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1" y="3970338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70" name="Rectangle 186">
                  <a:extLst>
                    <a:ext uri="{FF2B5EF4-FFF2-40B4-BE49-F238E27FC236}">
                      <a16:creationId xmlns:a16="http://schemas.microsoft.com/office/drawing/2014/main" id="{468776B8-A58E-F17E-AB74-C53A85E8A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9651" y="3646488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71" name="Rectangle 187">
                  <a:extLst>
                    <a:ext uri="{FF2B5EF4-FFF2-40B4-BE49-F238E27FC236}">
                      <a16:creationId xmlns:a16="http://schemas.microsoft.com/office/drawing/2014/main" id="{2F349FFD-1592-2E7D-0FF4-C51AA4B8F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014" y="3646488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72" name="Rectangle 188">
                  <a:extLst>
                    <a:ext uri="{FF2B5EF4-FFF2-40B4-BE49-F238E27FC236}">
                      <a16:creationId xmlns:a16="http://schemas.microsoft.com/office/drawing/2014/main" id="{44D0AD37-FA5B-3144-2E8A-2183511FE4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376" y="3646488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73" name="Rectangle 189">
                  <a:extLst>
                    <a:ext uri="{FF2B5EF4-FFF2-40B4-BE49-F238E27FC236}">
                      <a16:creationId xmlns:a16="http://schemas.microsoft.com/office/drawing/2014/main" id="{3BD9203F-6695-8DE9-E42A-D5136B86C7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9151" y="3646488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74" name="Rectangle 190">
                  <a:extLst>
                    <a:ext uri="{FF2B5EF4-FFF2-40B4-BE49-F238E27FC236}">
                      <a16:creationId xmlns:a16="http://schemas.microsoft.com/office/drawing/2014/main" id="{B77C40D7-CD6E-5D56-0FB8-05C66BBDE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514" y="3646488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75" name="Rectangle 191">
                  <a:extLst>
                    <a:ext uri="{FF2B5EF4-FFF2-40B4-BE49-F238E27FC236}">
                      <a16:creationId xmlns:a16="http://schemas.microsoft.com/office/drawing/2014/main" id="{46590473-0448-0986-37F7-381F05C98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876" y="3646488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76" name="Rectangle 192">
                  <a:extLst>
                    <a:ext uri="{FF2B5EF4-FFF2-40B4-BE49-F238E27FC236}">
                      <a16:creationId xmlns:a16="http://schemas.microsoft.com/office/drawing/2014/main" id="{692AE9AD-CD9D-532A-32FD-1E53B36F0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0239" y="3646488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77" name="Rectangle 193">
                  <a:extLst>
                    <a:ext uri="{FF2B5EF4-FFF2-40B4-BE49-F238E27FC236}">
                      <a16:creationId xmlns:a16="http://schemas.microsoft.com/office/drawing/2014/main" id="{EC6A91FE-EC8D-BABF-0303-A600082E5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1" y="3646488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78" name="Rectangle 194">
                  <a:extLst>
                    <a:ext uri="{FF2B5EF4-FFF2-40B4-BE49-F238E27FC236}">
                      <a16:creationId xmlns:a16="http://schemas.microsoft.com/office/drawing/2014/main" id="{B87ECE99-B3D2-9263-F217-516304E1F2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9651" y="3286125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79" name="Rectangle 195">
                  <a:extLst>
                    <a:ext uri="{FF2B5EF4-FFF2-40B4-BE49-F238E27FC236}">
                      <a16:creationId xmlns:a16="http://schemas.microsoft.com/office/drawing/2014/main" id="{FB04AD1B-3B93-6BC1-79B3-B3F12AF31A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014" y="3286125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80" name="Rectangle 196">
                  <a:extLst>
                    <a:ext uri="{FF2B5EF4-FFF2-40B4-BE49-F238E27FC236}">
                      <a16:creationId xmlns:a16="http://schemas.microsoft.com/office/drawing/2014/main" id="{6FBE58E3-8FA4-61D3-8330-DF4527661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376" y="3286125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81" name="Rectangle 197">
                  <a:extLst>
                    <a:ext uri="{FF2B5EF4-FFF2-40B4-BE49-F238E27FC236}">
                      <a16:creationId xmlns:a16="http://schemas.microsoft.com/office/drawing/2014/main" id="{739C98FF-E453-B935-1195-3F5110AC8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739" y="3286125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82" name="Rectangle 198">
                  <a:extLst>
                    <a:ext uri="{FF2B5EF4-FFF2-40B4-BE49-F238E27FC236}">
                      <a16:creationId xmlns:a16="http://schemas.microsoft.com/office/drawing/2014/main" id="{8F78FC48-B0FA-5A01-EA02-757AEE74C3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514" y="3286125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83" name="Rectangle 199">
                  <a:extLst>
                    <a:ext uri="{FF2B5EF4-FFF2-40B4-BE49-F238E27FC236}">
                      <a16:creationId xmlns:a16="http://schemas.microsoft.com/office/drawing/2014/main" id="{5AAD8011-7991-7EAA-48C8-6E7E196CEF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876" y="3286125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84" name="Rectangle 200">
                  <a:extLst>
                    <a:ext uri="{FF2B5EF4-FFF2-40B4-BE49-F238E27FC236}">
                      <a16:creationId xmlns:a16="http://schemas.microsoft.com/office/drawing/2014/main" id="{8EDDA52D-E43C-5F64-8CEA-1C6BCBCE7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0239" y="3286125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85" name="Rectangle 201">
                  <a:extLst>
                    <a:ext uri="{FF2B5EF4-FFF2-40B4-BE49-F238E27FC236}">
                      <a16:creationId xmlns:a16="http://schemas.microsoft.com/office/drawing/2014/main" id="{F39D6FF9-CC98-3125-B8A1-4DBAE54D9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1" y="3286125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86" name="Rectangle 202">
                  <a:extLst>
                    <a:ext uri="{FF2B5EF4-FFF2-40B4-BE49-F238E27FC236}">
                      <a16:creationId xmlns:a16="http://schemas.microsoft.com/office/drawing/2014/main" id="{F88C6A10-37A4-0123-79AB-AB0676DF5E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9651" y="2925763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87" name="Rectangle 203">
                  <a:extLst>
                    <a:ext uri="{FF2B5EF4-FFF2-40B4-BE49-F238E27FC236}">
                      <a16:creationId xmlns:a16="http://schemas.microsoft.com/office/drawing/2014/main" id="{319F18C2-3B17-293E-58B1-7D8957D3D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014" y="2925763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88" name="Rectangle 204">
                  <a:extLst>
                    <a:ext uri="{FF2B5EF4-FFF2-40B4-BE49-F238E27FC236}">
                      <a16:creationId xmlns:a16="http://schemas.microsoft.com/office/drawing/2014/main" id="{52C6C769-A026-562A-73E1-CDC00AB3ED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376" y="2925763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89" name="Rectangle 205">
                  <a:extLst>
                    <a:ext uri="{FF2B5EF4-FFF2-40B4-BE49-F238E27FC236}">
                      <a16:creationId xmlns:a16="http://schemas.microsoft.com/office/drawing/2014/main" id="{444C2999-9CBE-0C68-4E74-7E47CEEE1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9151" y="2925763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90" name="Rectangle 206">
                  <a:extLst>
                    <a:ext uri="{FF2B5EF4-FFF2-40B4-BE49-F238E27FC236}">
                      <a16:creationId xmlns:a16="http://schemas.microsoft.com/office/drawing/2014/main" id="{940D9791-4219-322D-74D2-819816450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514" y="2925763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91" name="Rectangle 207">
                  <a:extLst>
                    <a:ext uri="{FF2B5EF4-FFF2-40B4-BE49-F238E27FC236}">
                      <a16:creationId xmlns:a16="http://schemas.microsoft.com/office/drawing/2014/main" id="{223277A1-2167-C5E6-DD70-180A1B393B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876" y="2925763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sz="2400" dirty="0"/>
                    <a:t>♔</a:t>
                  </a:r>
                </a:p>
              </p:txBody>
            </p:sp>
            <p:sp>
              <p:nvSpPr>
                <p:cNvPr id="426192" name="Rectangle 208">
                  <a:extLst>
                    <a:ext uri="{FF2B5EF4-FFF2-40B4-BE49-F238E27FC236}">
                      <a16:creationId xmlns:a16="http://schemas.microsoft.com/office/drawing/2014/main" id="{CFD3C5D5-F71B-60F6-D863-2CF8C40A0B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0239" y="2925763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93" name="Rectangle 209">
                  <a:extLst>
                    <a:ext uri="{FF2B5EF4-FFF2-40B4-BE49-F238E27FC236}">
                      <a16:creationId xmlns:a16="http://schemas.microsoft.com/office/drawing/2014/main" id="{E8A0167A-7F02-10D4-CFC5-E5CC0D0E8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1" y="2925763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94" name="Rectangle 210">
                  <a:extLst>
                    <a:ext uri="{FF2B5EF4-FFF2-40B4-BE49-F238E27FC236}">
                      <a16:creationId xmlns:a16="http://schemas.microsoft.com/office/drawing/2014/main" id="{DF39072C-335A-67A6-FC15-C73BCEA94A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9651" y="2565400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95" name="Rectangle 211">
                  <a:extLst>
                    <a:ext uri="{FF2B5EF4-FFF2-40B4-BE49-F238E27FC236}">
                      <a16:creationId xmlns:a16="http://schemas.microsoft.com/office/drawing/2014/main" id="{49AD3412-9B1C-9AAB-2750-B341E40546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014" y="2565400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96" name="Rectangle 212">
                  <a:extLst>
                    <a:ext uri="{FF2B5EF4-FFF2-40B4-BE49-F238E27FC236}">
                      <a16:creationId xmlns:a16="http://schemas.microsoft.com/office/drawing/2014/main" id="{307C7076-9038-7937-3535-11DF95B6D3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376" y="2565400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97" name="Rectangle 213">
                  <a:extLst>
                    <a:ext uri="{FF2B5EF4-FFF2-40B4-BE49-F238E27FC236}">
                      <a16:creationId xmlns:a16="http://schemas.microsoft.com/office/drawing/2014/main" id="{DD6C80C7-825E-0F31-15BA-2E457EC67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739" y="2565400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98" name="Rectangle 214">
                  <a:extLst>
                    <a:ext uri="{FF2B5EF4-FFF2-40B4-BE49-F238E27FC236}">
                      <a16:creationId xmlns:a16="http://schemas.microsoft.com/office/drawing/2014/main" id="{27119EF9-6327-BE81-CD40-32889CBA35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514" y="2565400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199" name="Rectangle 215">
                  <a:extLst>
                    <a:ext uri="{FF2B5EF4-FFF2-40B4-BE49-F238E27FC236}">
                      <a16:creationId xmlns:a16="http://schemas.microsoft.com/office/drawing/2014/main" id="{571003F4-ADC5-AD24-076E-1376AA61E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876" y="2565400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00" name="Rectangle 216">
                  <a:extLst>
                    <a:ext uri="{FF2B5EF4-FFF2-40B4-BE49-F238E27FC236}">
                      <a16:creationId xmlns:a16="http://schemas.microsoft.com/office/drawing/2014/main" id="{5C3F67C9-91A7-B980-B6B7-7A7393574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0239" y="2565400"/>
                  <a:ext cx="360363" cy="360363"/>
                </a:xfrm>
                <a:prstGeom prst="rect">
                  <a:avLst/>
                </a:prstGeom>
                <a:solidFill>
                  <a:srgbClr val="DDDDDD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426201" name="Rectangle 217">
                  <a:extLst>
                    <a:ext uri="{FF2B5EF4-FFF2-40B4-BE49-F238E27FC236}">
                      <a16:creationId xmlns:a16="http://schemas.microsoft.com/office/drawing/2014/main" id="{CBD6077E-66E9-DB9D-C18F-09BC5948BD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601" y="2565400"/>
                  <a:ext cx="360363" cy="3603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cxnSp>
              <p:nvCxnSpPr>
                <p:cNvPr id="3" name="Gerade Verbindung mit Pfeil 2">
                  <a:extLst>
                    <a:ext uri="{FF2B5EF4-FFF2-40B4-BE49-F238E27FC236}">
                      <a16:creationId xmlns:a16="http://schemas.microsoft.com/office/drawing/2014/main" id="{817D19D5-5FDC-B36F-8BC5-729DE3653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56295" y="2729552"/>
                  <a:ext cx="270296" cy="285623"/>
                </a:xfrm>
                <a:prstGeom prst="straightConnector1">
                  <a:avLst/>
                </a:prstGeom>
                <a:ln w="158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Rectangle 154">
              <a:extLst>
                <a:ext uri="{FF2B5EF4-FFF2-40B4-BE49-F238E27FC236}">
                  <a16:creationId xmlns:a16="http://schemas.microsoft.com/office/drawing/2014/main" id="{794560B5-C932-CDDA-B635-8CE2AC88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" name="Rectangle 155">
              <a:extLst>
                <a:ext uri="{FF2B5EF4-FFF2-40B4-BE49-F238E27FC236}">
                  <a16:creationId xmlns:a16="http://schemas.microsoft.com/office/drawing/2014/main" id="{63FF2902-BD08-22EA-D5A3-1F4C9BD8E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" name="Rectangle 156">
              <a:extLst>
                <a:ext uri="{FF2B5EF4-FFF2-40B4-BE49-F238E27FC236}">
                  <a16:creationId xmlns:a16="http://schemas.microsoft.com/office/drawing/2014/main" id="{F08AAFB3-26EF-A849-34C9-73652952C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Rectangle 157">
              <a:extLst>
                <a:ext uri="{FF2B5EF4-FFF2-40B4-BE49-F238E27FC236}">
                  <a16:creationId xmlns:a16="http://schemas.microsoft.com/office/drawing/2014/main" id="{4785EDAB-6125-11DF-1321-C829B36C4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Rectangle 158">
              <a:extLst>
                <a:ext uri="{FF2B5EF4-FFF2-40B4-BE49-F238E27FC236}">
                  <a16:creationId xmlns:a16="http://schemas.microsoft.com/office/drawing/2014/main" id="{7523F38E-F791-43A6-208C-CEBBD4F2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Rectangle 159">
              <a:extLst>
                <a:ext uri="{FF2B5EF4-FFF2-40B4-BE49-F238E27FC236}">
                  <a16:creationId xmlns:a16="http://schemas.microsoft.com/office/drawing/2014/main" id="{C3C29BC6-9081-B5F1-0942-E56ED3DD1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60">
              <a:extLst>
                <a:ext uri="{FF2B5EF4-FFF2-40B4-BE49-F238E27FC236}">
                  <a16:creationId xmlns:a16="http://schemas.microsoft.com/office/drawing/2014/main" id="{F7A5D6A9-67AB-45F5-EF37-B88E0BEC8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Rectangle 161">
              <a:extLst>
                <a:ext uri="{FF2B5EF4-FFF2-40B4-BE49-F238E27FC236}">
                  <a16:creationId xmlns:a16="http://schemas.microsoft.com/office/drawing/2014/main" id="{CFD7275F-113C-8D82-53CB-43D6EF8D6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162">
              <a:extLst>
                <a:ext uri="{FF2B5EF4-FFF2-40B4-BE49-F238E27FC236}">
                  <a16:creationId xmlns:a16="http://schemas.microsoft.com/office/drawing/2014/main" id="{F3FA56B2-06D8-B2CA-F834-2317B038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Rectangle 163">
              <a:extLst>
                <a:ext uri="{FF2B5EF4-FFF2-40B4-BE49-F238E27FC236}">
                  <a16:creationId xmlns:a16="http://schemas.microsoft.com/office/drawing/2014/main" id="{51D8EC5E-3968-BBAC-F454-8ED430AA9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Rectangle 164">
              <a:extLst>
                <a:ext uri="{FF2B5EF4-FFF2-40B4-BE49-F238E27FC236}">
                  <a16:creationId xmlns:a16="http://schemas.microsoft.com/office/drawing/2014/main" id="{29B10046-2F65-0B0C-9F5E-AE90D0B28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165">
              <a:extLst>
                <a:ext uri="{FF2B5EF4-FFF2-40B4-BE49-F238E27FC236}">
                  <a16:creationId xmlns:a16="http://schemas.microsoft.com/office/drawing/2014/main" id="{253B85F8-7292-461E-0D03-A3933D582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Rectangle 166">
              <a:extLst>
                <a:ext uri="{FF2B5EF4-FFF2-40B4-BE49-F238E27FC236}">
                  <a16:creationId xmlns:a16="http://schemas.microsoft.com/office/drawing/2014/main" id="{1AFF25E1-FFC3-0242-F771-04D9F0346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167">
              <a:extLst>
                <a:ext uri="{FF2B5EF4-FFF2-40B4-BE49-F238E27FC236}">
                  <a16:creationId xmlns:a16="http://schemas.microsoft.com/office/drawing/2014/main" id="{17538D6F-7B79-B7BA-48DA-AF7C756B1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Rectangle 168">
              <a:extLst>
                <a:ext uri="{FF2B5EF4-FFF2-40B4-BE49-F238E27FC236}">
                  <a16:creationId xmlns:a16="http://schemas.microsoft.com/office/drawing/2014/main" id="{6918E56F-E0B4-CCA8-E97F-7FB02BDF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Rectangle 169">
              <a:extLst>
                <a:ext uri="{FF2B5EF4-FFF2-40B4-BE49-F238E27FC236}">
                  <a16:creationId xmlns:a16="http://schemas.microsoft.com/office/drawing/2014/main" id="{AE0DED1B-92D0-6155-0059-ADDB586C7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Rectangle 170">
              <a:extLst>
                <a:ext uri="{FF2B5EF4-FFF2-40B4-BE49-F238E27FC236}">
                  <a16:creationId xmlns:a16="http://schemas.microsoft.com/office/drawing/2014/main" id="{3A54ACC6-4E87-1780-FDD5-E1FEA1AF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Rectangle 171">
              <a:extLst>
                <a:ext uri="{FF2B5EF4-FFF2-40B4-BE49-F238E27FC236}">
                  <a16:creationId xmlns:a16="http://schemas.microsoft.com/office/drawing/2014/main" id="{CE648856-00A0-D5EF-9B57-7CC58311B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Rectangle 172">
              <a:extLst>
                <a:ext uri="{FF2B5EF4-FFF2-40B4-BE49-F238E27FC236}">
                  <a16:creationId xmlns:a16="http://schemas.microsoft.com/office/drawing/2014/main" id="{A418E04D-8CE7-9681-A451-10482084B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173">
              <a:extLst>
                <a:ext uri="{FF2B5EF4-FFF2-40B4-BE49-F238E27FC236}">
                  <a16:creationId xmlns:a16="http://schemas.microsoft.com/office/drawing/2014/main" id="{10C9DF32-31D2-4897-1DDC-18F97AFF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Rectangle 174">
              <a:extLst>
                <a:ext uri="{FF2B5EF4-FFF2-40B4-BE49-F238E27FC236}">
                  <a16:creationId xmlns:a16="http://schemas.microsoft.com/office/drawing/2014/main" id="{094892DF-A604-9AED-C23B-2C0CC325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Rectangle 175">
              <a:extLst>
                <a:ext uri="{FF2B5EF4-FFF2-40B4-BE49-F238E27FC236}">
                  <a16:creationId xmlns:a16="http://schemas.microsoft.com/office/drawing/2014/main" id="{5D38F4AF-011E-7D1A-E75E-F39E07903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Rectangle 176">
              <a:extLst>
                <a:ext uri="{FF2B5EF4-FFF2-40B4-BE49-F238E27FC236}">
                  <a16:creationId xmlns:a16="http://schemas.microsoft.com/office/drawing/2014/main" id="{45CF41D1-1C95-C252-35EB-C45BF629C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Rectangle 177">
              <a:extLst>
                <a:ext uri="{FF2B5EF4-FFF2-40B4-BE49-F238E27FC236}">
                  <a16:creationId xmlns:a16="http://schemas.microsoft.com/office/drawing/2014/main" id="{783E91C0-AE85-08CF-0E0C-4C7FB6B7A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Rectangle 178">
              <a:extLst>
                <a:ext uri="{FF2B5EF4-FFF2-40B4-BE49-F238E27FC236}">
                  <a16:creationId xmlns:a16="http://schemas.microsoft.com/office/drawing/2014/main" id="{FBE48BB5-D2CA-CF8D-60FA-8A779D04C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179">
              <a:extLst>
                <a:ext uri="{FF2B5EF4-FFF2-40B4-BE49-F238E27FC236}">
                  <a16:creationId xmlns:a16="http://schemas.microsoft.com/office/drawing/2014/main" id="{2F9FE2D5-694C-05A7-722F-524CD2343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Rectangle 180">
              <a:extLst>
                <a:ext uri="{FF2B5EF4-FFF2-40B4-BE49-F238E27FC236}">
                  <a16:creationId xmlns:a16="http://schemas.microsoft.com/office/drawing/2014/main" id="{4E62F831-FB20-6F25-BF04-6CA76D23B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Rectangle 181">
              <a:extLst>
                <a:ext uri="{FF2B5EF4-FFF2-40B4-BE49-F238E27FC236}">
                  <a16:creationId xmlns:a16="http://schemas.microsoft.com/office/drawing/2014/main" id="{27AD85EC-2C3B-C290-ACB5-A4E5448C8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Rectangle 182">
              <a:extLst>
                <a:ext uri="{FF2B5EF4-FFF2-40B4-BE49-F238E27FC236}">
                  <a16:creationId xmlns:a16="http://schemas.microsoft.com/office/drawing/2014/main" id="{34FB9F6F-281F-2269-2217-D097929C9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Rectangle 183">
              <a:extLst>
                <a:ext uri="{FF2B5EF4-FFF2-40B4-BE49-F238E27FC236}">
                  <a16:creationId xmlns:a16="http://schemas.microsoft.com/office/drawing/2014/main" id="{42DB1E1C-0925-A799-10F2-62E26B4B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Rectangle 184">
              <a:extLst>
                <a:ext uri="{FF2B5EF4-FFF2-40B4-BE49-F238E27FC236}">
                  <a16:creationId xmlns:a16="http://schemas.microsoft.com/office/drawing/2014/main" id="{9F496631-6A05-6903-86CD-06C9C932E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Rectangle 185">
              <a:extLst>
                <a:ext uri="{FF2B5EF4-FFF2-40B4-BE49-F238E27FC236}">
                  <a16:creationId xmlns:a16="http://schemas.microsoft.com/office/drawing/2014/main" id="{C4E6618D-297E-B91D-19BA-61C851EB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86">
              <a:extLst>
                <a:ext uri="{FF2B5EF4-FFF2-40B4-BE49-F238E27FC236}">
                  <a16:creationId xmlns:a16="http://schemas.microsoft.com/office/drawing/2014/main" id="{818A0574-F7C8-B6BE-67CF-D52D7F039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Rectangle 187">
              <a:extLst>
                <a:ext uri="{FF2B5EF4-FFF2-40B4-BE49-F238E27FC236}">
                  <a16:creationId xmlns:a16="http://schemas.microsoft.com/office/drawing/2014/main" id="{5F07600F-989A-3168-5F8A-6EE108DD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Rectangle 188">
              <a:extLst>
                <a:ext uri="{FF2B5EF4-FFF2-40B4-BE49-F238E27FC236}">
                  <a16:creationId xmlns:a16="http://schemas.microsoft.com/office/drawing/2014/main" id="{E4766452-FEF6-FBF5-B5BA-16839756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0" name="Rectangle 189">
              <a:extLst>
                <a:ext uri="{FF2B5EF4-FFF2-40B4-BE49-F238E27FC236}">
                  <a16:creationId xmlns:a16="http://schemas.microsoft.com/office/drawing/2014/main" id="{F21D70DE-E239-890E-CFF8-EF37B8C7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190">
              <a:extLst>
                <a:ext uri="{FF2B5EF4-FFF2-40B4-BE49-F238E27FC236}">
                  <a16:creationId xmlns:a16="http://schemas.microsoft.com/office/drawing/2014/main" id="{C2FB3D3C-EA7C-F0D7-29F2-FA51DF9B4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Rectangle 191">
              <a:extLst>
                <a:ext uri="{FF2B5EF4-FFF2-40B4-BE49-F238E27FC236}">
                  <a16:creationId xmlns:a16="http://schemas.microsoft.com/office/drawing/2014/main" id="{BD9FD4B8-4F40-686A-9DA2-10D98DCA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192">
              <a:extLst>
                <a:ext uri="{FF2B5EF4-FFF2-40B4-BE49-F238E27FC236}">
                  <a16:creationId xmlns:a16="http://schemas.microsoft.com/office/drawing/2014/main" id="{9FD34C8A-F457-DDDD-60EF-E548FA606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Rectangle 193">
              <a:extLst>
                <a:ext uri="{FF2B5EF4-FFF2-40B4-BE49-F238E27FC236}">
                  <a16:creationId xmlns:a16="http://schemas.microsoft.com/office/drawing/2014/main" id="{7534538B-AC7E-70B8-0A33-7D0E776FE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Rectangle 194">
              <a:extLst>
                <a:ext uri="{FF2B5EF4-FFF2-40B4-BE49-F238E27FC236}">
                  <a16:creationId xmlns:a16="http://schemas.microsoft.com/office/drawing/2014/main" id="{7467506C-E1B1-30EE-B130-F8EC35AD3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Rectangle 195">
              <a:extLst>
                <a:ext uri="{FF2B5EF4-FFF2-40B4-BE49-F238E27FC236}">
                  <a16:creationId xmlns:a16="http://schemas.microsoft.com/office/drawing/2014/main" id="{AE0DC797-A611-D65B-AE29-DC135C08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Rectangle 196">
              <a:extLst>
                <a:ext uri="{FF2B5EF4-FFF2-40B4-BE49-F238E27FC236}">
                  <a16:creationId xmlns:a16="http://schemas.microsoft.com/office/drawing/2014/main" id="{D40E7C15-048E-2ABD-BA6A-7100D967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97">
              <a:extLst>
                <a:ext uri="{FF2B5EF4-FFF2-40B4-BE49-F238E27FC236}">
                  <a16:creationId xmlns:a16="http://schemas.microsoft.com/office/drawing/2014/main" id="{49015A2E-55BF-C700-8AD2-97EDE2B3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98">
              <a:extLst>
                <a:ext uri="{FF2B5EF4-FFF2-40B4-BE49-F238E27FC236}">
                  <a16:creationId xmlns:a16="http://schemas.microsoft.com/office/drawing/2014/main" id="{60C64293-2817-F87F-CA2C-FCEE6623E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Rectangle 199">
              <a:extLst>
                <a:ext uri="{FF2B5EF4-FFF2-40B4-BE49-F238E27FC236}">
                  <a16:creationId xmlns:a16="http://schemas.microsoft.com/office/drawing/2014/main" id="{27BF58CC-53B6-0256-679D-97613CF31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200">
              <a:extLst>
                <a:ext uri="{FF2B5EF4-FFF2-40B4-BE49-F238E27FC236}">
                  <a16:creationId xmlns:a16="http://schemas.microsoft.com/office/drawing/2014/main" id="{57356841-5BCC-8CEE-35ED-30954D36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" name="Rectangle 201">
              <a:extLst>
                <a:ext uri="{FF2B5EF4-FFF2-40B4-BE49-F238E27FC236}">
                  <a16:creationId xmlns:a16="http://schemas.microsoft.com/office/drawing/2014/main" id="{7CC9B06F-9172-65AA-C96B-2A0548B5D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202">
              <a:extLst>
                <a:ext uri="{FF2B5EF4-FFF2-40B4-BE49-F238E27FC236}">
                  <a16:creationId xmlns:a16="http://schemas.microsoft.com/office/drawing/2014/main" id="{C0439132-0988-79A4-470F-1F14943B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" name="Rectangle 203">
              <a:extLst>
                <a:ext uri="{FF2B5EF4-FFF2-40B4-BE49-F238E27FC236}">
                  <a16:creationId xmlns:a16="http://schemas.microsoft.com/office/drawing/2014/main" id="{01FC8E23-A69E-14AE-1770-1409A627F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Rectangle 204">
              <a:extLst>
                <a:ext uri="{FF2B5EF4-FFF2-40B4-BE49-F238E27FC236}">
                  <a16:creationId xmlns:a16="http://schemas.microsoft.com/office/drawing/2014/main" id="{D89096CD-8D9D-1E7B-42E9-F96028AE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6" name="Rectangle 205">
              <a:extLst>
                <a:ext uri="{FF2B5EF4-FFF2-40B4-BE49-F238E27FC236}">
                  <a16:creationId xmlns:a16="http://schemas.microsoft.com/office/drawing/2014/main" id="{DB2BEF26-7936-C332-40DF-DBB673195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06">
              <a:extLst>
                <a:ext uri="{FF2B5EF4-FFF2-40B4-BE49-F238E27FC236}">
                  <a16:creationId xmlns:a16="http://schemas.microsoft.com/office/drawing/2014/main" id="{CD5F6BBA-11FE-3EAF-99E5-F4EEE14C8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07">
              <a:extLst>
                <a:ext uri="{FF2B5EF4-FFF2-40B4-BE49-F238E27FC236}">
                  <a16:creationId xmlns:a16="http://schemas.microsoft.com/office/drawing/2014/main" id="{3DFB7EF9-FF41-002A-0FF0-9F425DF2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/>
                <a:t>♔</a:t>
              </a:r>
            </a:p>
          </p:txBody>
        </p:sp>
        <p:sp>
          <p:nvSpPr>
            <p:cNvPr id="59" name="Rectangle 208">
              <a:extLst>
                <a:ext uri="{FF2B5EF4-FFF2-40B4-BE49-F238E27FC236}">
                  <a16:creationId xmlns:a16="http://schemas.microsoft.com/office/drawing/2014/main" id="{DB562DE8-C128-9728-7407-39522EDF7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Rectangle 209">
              <a:extLst>
                <a:ext uri="{FF2B5EF4-FFF2-40B4-BE49-F238E27FC236}">
                  <a16:creationId xmlns:a16="http://schemas.microsoft.com/office/drawing/2014/main" id="{C6F8A305-C854-4991-5E0F-1BC4D31D5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" name="Rectangle 210">
              <a:extLst>
                <a:ext uri="{FF2B5EF4-FFF2-40B4-BE49-F238E27FC236}">
                  <a16:creationId xmlns:a16="http://schemas.microsoft.com/office/drawing/2014/main" id="{7296ECA6-D7AA-A7EB-322C-58FCCD7E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" name="Rectangle 211">
              <a:extLst>
                <a:ext uri="{FF2B5EF4-FFF2-40B4-BE49-F238E27FC236}">
                  <a16:creationId xmlns:a16="http://schemas.microsoft.com/office/drawing/2014/main" id="{A1A7704C-3FEC-62DF-37D8-BBE5146AC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3" name="Rectangle 212">
              <a:extLst>
                <a:ext uri="{FF2B5EF4-FFF2-40B4-BE49-F238E27FC236}">
                  <a16:creationId xmlns:a16="http://schemas.microsoft.com/office/drawing/2014/main" id="{9E3B4B03-D3E3-AF0F-A730-6029E9DF0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2" name="Rectangle 213">
              <a:extLst>
                <a:ext uri="{FF2B5EF4-FFF2-40B4-BE49-F238E27FC236}">
                  <a16:creationId xmlns:a16="http://schemas.microsoft.com/office/drawing/2014/main" id="{7E571852-546F-036A-AE8D-23ABB2F79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3" name="Rectangle 214">
              <a:extLst>
                <a:ext uri="{FF2B5EF4-FFF2-40B4-BE49-F238E27FC236}">
                  <a16:creationId xmlns:a16="http://schemas.microsoft.com/office/drawing/2014/main" id="{3F6BAEB9-BC11-6EB5-9B14-BC94D1DB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4" name="Rectangle 215">
              <a:extLst>
                <a:ext uri="{FF2B5EF4-FFF2-40B4-BE49-F238E27FC236}">
                  <a16:creationId xmlns:a16="http://schemas.microsoft.com/office/drawing/2014/main" id="{F0B9F8EA-75E0-D011-DFFB-16FD6B77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5" name="Rectangle 216">
              <a:extLst>
                <a:ext uri="{FF2B5EF4-FFF2-40B4-BE49-F238E27FC236}">
                  <a16:creationId xmlns:a16="http://schemas.microsoft.com/office/drawing/2014/main" id="{316D8DFA-15B4-29A2-107C-C446FD966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6" name="Rectangle 217">
              <a:extLst>
                <a:ext uri="{FF2B5EF4-FFF2-40B4-BE49-F238E27FC236}">
                  <a16:creationId xmlns:a16="http://schemas.microsoft.com/office/drawing/2014/main" id="{78217615-20DC-FED4-3313-C7E21A80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426117" name="Gerade Verbindung mit Pfeil 426116">
              <a:extLst>
                <a:ext uri="{FF2B5EF4-FFF2-40B4-BE49-F238E27FC236}">
                  <a16:creationId xmlns:a16="http://schemas.microsoft.com/office/drawing/2014/main" id="{986377F9-F675-B8F7-6F6D-1258A83AC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333" y="2729552"/>
              <a:ext cx="270296" cy="28562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120" name="Rectangle 154">
              <a:extLst>
                <a:ext uri="{FF2B5EF4-FFF2-40B4-BE49-F238E27FC236}">
                  <a16:creationId xmlns:a16="http://schemas.microsoft.com/office/drawing/2014/main" id="{6103D9CA-4CDE-470C-27C0-811E42348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130" name="Rectangle 154">
              <a:extLst>
                <a:ext uri="{FF2B5EF4-FFF2-40B4-BE49-F238E27FC236}">
                  <a16:creationId xmlns:a16="http://schemas.microsoft.com/office/drawing/2014/main" id="{AD66D9DF-CFEF-658B-14B7-95AE6ABB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56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131" name="Rectangle 154">
              <a:extLst>
                <a:ext uri="{FF2B5EF4-FFF2-40B4-BE49-F238E27FC236}">
                  <a16:creationId xmlns:a16="http://schemas.microsoft.com/office/drawing/2014/main" id="{301B422B-0EB8-E416-C581-50DA18D16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643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132" name="Rectangle 154">
              <a:extLst>
                <a:ext uri="{FF2B5EF4-FFF2-40B4-BE49-F238E27FC236}">
                  <a16:creationId xmlns:a16="http://schemas.microsoft.com/office/drawing/2014/main" id="{32956CC3-7173-9C87-9046-BA87E0CCA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631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133" name="Rectangle 154">
              <a:extLst>
                <a:ext uri="{FF2B5EF4-FFF2-40B4-BE49-F238E27FC236}">
                  <a16:creationId xmlns:a16="http://schemas.microsoft.com/office/drawing/2014/main" id="{9556ED15-6825-9ADB-5CA2-5774320D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59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134" name="Rectangle 154">
              <a:extLst>
                <a:ext uri="{FF2B5EF4-FFF2-40B4-BE49-F238E27FC236}">
                  <a16:creationId xmlns:a16="http://schemas.microsoft.com/office/drawing/2014/main" id="{DAB47201-7AD8-8972-BB8B-DAD193A45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67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135" name="Rectangle 154">
              <a:extLst>
                <a:ext uri="{FF2B5EF4-FFF2-40B4-BE49-F238E27FC236}">
                  <a16:creationId xmlns:a16="http://schemas.microsoft.com/office/drawing/2014/main" id="{F237D1A0-9C93-2BED-A015-AB897895F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515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136" name="Rectangle 154">
              <a:extLst>
                <a:ext uri="{FF2B5EF4-FFF2-40B4-BE49-F238E27FC236}">
                  <a16:creationId xmlns:a16="http://schemas.microsoft.com/office/drawing/2014/main" id="{9234FAF8-E9BF-3615-6B8C-F50FCF220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22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137" name="Rectangle 154">
              <a:extLst>
                <a:ext uri="{FF2B5EF4-FFF2-40B4-BE49-F238E27FC236}">
                  <a16:creationId xmlns:a16="http://schemas.microsoft.com/office/drawing/2014/main" id="{118CE14E-4EFA-E788-BA74-19A51ECB5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505142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264" name="Rectangle 154">
              <a:extLst>
                <a:ext uri="{FF2B5EF4-FFF2-40B4-BE49-F238E27FC236}">
                  <a16:creationId xmlns:a16="http://schemas.microsoft.com/office/drawing/2014/main" id="{24B38D12-AAB7-75DB-5EC8-105B5BC13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688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265" name="Rectangle 154">
              <a:extLst>
                <a:ext uri="{FF2B5EF4-FFF2-40B4-BE49-F238E27FC236}">
                  <a16:creationId xmlns:a16="http://schemas.microsoft.com/office/drawing/2014/main" id="{674546DB-18FB-4644-4527-30678D47A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33944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266" name="Rectangle 154">
              <a:extLst>
                <a:ext uri="{FF2B5EF4-FFF2-40B4-BE49-F238E27FC236}">
                  <a16:creationId xmlns:a16="http://schemas.microsoft.com/office/drawing/2014/main" id="{BEAD20D4-1298-0D99-9C7B-C96000FBD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004400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267" name="Rectangle 154">
              <a:extLst>
                <a:ext uri="{FF2B5EF4-FFF2-40B4-BE49-F238E27FC236}">
                  <a16:creationId xmlns:a16="http://schemas.microsoft.com/office/drawing/2014/main" id="{8E2A7FDA-88AD-0CE9-1BF4-EAB2087D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648412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268" name="Rectangle 154">
              <a:extLst>
                <a:ext uri="{FF2B5EF4-FFF2-40B4-BE49-F238E27FC236}">
                  <a16:creationId xmlns:a16="http://schemas.microsoft.com/office/drawing/2014/main" id="{E7A3F7F6-617E-4668-B18F-0822490D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28544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269" name="Rectangle 154">
              <a:extLst>
                <a:ext uri="{FF2B5EF4-FFF2-40B4-BE49-F238E27FC236}">
                  <a16:creationId xmlns:a16="http://schemas.microsoft.com/office/drawing/2014/main" id="{9666E0A6-CD82-C24D-4D26-C78B3841C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929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270" name="Rectangle 154">
              <a:extLst>
                <a:ext uri="{FF2B5EF4-FFF2-40B4-BE49-F238E27FC236}">
                  <a16:creationId xmlns:a16="http://schemas.microsoft.com/office/drawing/2014/main" id="{47FF81E3-0FB2-6BBA-ECA2-CFC1094B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5664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60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A889B-774B-6A9F-49D4-D7FA7054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>
            <a:extLst>
              <a:ext uri="{FF2B5EF4-FFF2-40B4-BE49-F238E27FC236}">
                <a16:creationId xmlns:a16="http://schemas.microsoft.com/office/drawing/2014/main" id="{25F956DA-F0EA-73A8-5706-31C02C17D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Design: Interne Spielbrettdarstellung</a:t>
            </a:r>
            <a:b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Alternativen</a:t>
            </a:r>
          </a:p>
        </p:txBody>
      </p:sp>
      <p:grpSp>
        <p:nvGrpSpPr>
          <p:cNvPr id="426123" name="Gruppieren 426122">
            <a:extLst>
              <a:ext uri="{FF2B5EF4-FFF2-40B4-BE49-F238E27FC236}">
                <a16:creationId xmlns:a16="http://schemas.microsoft.com/office/drawing/2014/main" id="{D5CE611E-215C-D113-46B6-B5ACBA930084}"/>
              </a:ext>
            </a:extLst>
          </p:cNvPr>
          <p:cNvGrpSpPr/>
          <p:nvPr/>
        </p:nvGrpSpPr>
        <p:grpSpPr>
          <a:xfrm>
            <a:off x="6326040" y="1844675"/>
            <a:ext cx="3600451" cy="4286251"/>
            <a:chOff x="6326040" y="1844675"/>
            <a:chExt cx="3600451" cy="4286251"/>
          </a:xfrm>
        </p:grpSpPr>
        <p:grpSp>
          <p:nvGrpSpPr>
            <p:cNvPr id="426202" name="Group 218">
              <a:extLst>
                <a:ext uri="{FF2B5EF4-FFF2-40B4-BE49-F238E27FC236}">
                  <a16:creationId xmlns:a16="http://schemas.microsoft.com/office/drawing/2014/main" id="{6E16F591-05AA-A7FC-1D29-5AF3FD676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565400"/>
              <a:ext cx="360363" cy="2846388"/>
              <a:chOff x="488" y="1344"/>
              <a:chExt cx="227" cy="1793"/>
            </a:xfrm>
          </p:grpSpPr>
          <p:sp>
            <p:nvSpPr>
              <p:cNvPr id="426203" name="Rectangle 219">
                <a:extLst>
                  <a:ext uri="{FF2B5EF4-FFF2-40B4-BE49-F238E27FC236}">
                    <a16:creationId xmlns:a16="http://schemas.microsoft.com/office/drawing/2014/main" id="{A5A1A7F6-6C49-48E4-884D-6AFA56C3D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4" name="Rectangle 220">
                <a:extLst>
                  <a:ext uri="{FF2B5EF4-FFF2-40B4-BE49-F238E27FC236}">
                    <a16:creationId xmlns:a16="http://schemas.microsoft.com/office/drawing/2014/main" id="{F4F9F6AB-8FF6-243A-F181-A0E483589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5" name="Rectangle 221">
                <a:extLst>
                  <a:ext uri="{FF2B5EF4-FFF2-40B4-BE49-F238E27FC236}">
                    <a16:creationId xmlns:a16="http://schemas.microsoft.com/office/drawing/2014/main" id="{196BD177-ABB7-98AF-4462-9DF0C0224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6" name="Rectangle 222">
                <a:extLst>
                  <a:ext uri="{FF2B5EF4-FFF2-40B4-BE49-F238E27FC236}">
                    <a16:creationId xmlns:a16="http://schemas.microsoft.com/office/drawing/2014/main" id="{E744DBD9-E512-A69E-1764-E3240FAF5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7" name="Rectangle 223">
                <a:extLst>
                  <a:ext uri="{FF2B5EF4-FFF2-40B4-BE49-F238E27FC236}">
                    <a16:creationId xmlns:a16="http://schemas.microsoft.com/office/drawing/2014/main" id="{9E98375E-EE74-F411-D6D2-5F7AF6831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8" name="Rectangle 224">
                <a:extLst>
                  <a:ext uri="{FF2B5EF4-FFF2-40B4-BE49-F238E27FC236}">
                    <a16:creationId xmlns:a16="http://schemas.microsoft.com/office/drawing/2014/main" id="{3F812B02-3A6A-45BE-A733-A1D38F52A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426209" name="Rectangle 225">
                <a:extLst>
                  <a:ext uri="{FF2B5EF4-FFF2-40B4-BE49-F238E27FC236}">
                    <a16:creationId xmlns:a16="http://schemas.microsoft.com/office/drawing/2014/main" id="{52056CBB-67FD-1F6E-82E7-7C45564F7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10" name="Rectangle 226">
                <a:extLst>
                  <a:ext uri="{FF2B5EF4-FFF2-40B4-BE49-F238E27FC236}">
                    <a16:creationId xmlns:a16="http://schemas.microsoft.com/office/drawing/2014/main" id="{E81390EC-3A05-A19B-AE7A-33028CCAE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</a:p>
            </p:txBody>
          </p:sp>
        </p:grpSp>
        <p:grpSp>
          <p:nvGrpSpPr>
            <p:cNvPr id="426211" name="Group 227">
              <a:extLst>
                <a:ext uri="{FF2B5EF4-FFF2-40B4-BE49-F238E27FC236}">
                  <a16:creationId xmlns:a16="http://schemas.microsoft.com/office/drawing/2014/main" id="{0B81EF95-E259-2AE8-4B12-47AE2E0D7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6128" y="2565400"/>
              <a:ext cx="360363" cy="2846388"/>
              <a:chOff x="488" y="1344"/>
              <a:chExt cx="227" cy="1793"/>
            </a:xfrm>
          </p:grpSpPr>
          <p:sp>
            <p:nvSpPr>
              <p:cNvPr id="426212" name="Rectangle 228">
                <a:extLst>
                  <a:ext uri="{FF2B5EF4-FFF2-40B4-BE49-F238E27FC236}">
                    <a16:creationId xmlns:a16="http://schemas.microsoft.com/office/drawing/2014/main" id="{B85C8A76-45CB-569E-A7B6-15D6419F2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3" name="Rectangle 229">
                <a:extLst>
                  <a:ext uri="{FF2B5EF4-FFF2-40B4-BE49-F238E27FC236}">
                    <a16:creationId xmlns:a16="http://schemas.microsoft.com/office/drawing/2014/main" id="{A45D93C5-EFFB-5D9F-1BC2-56F9A5977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4" name="Rectangle 230">
                <a:extLst>
                  <a:ext uri="{FF2B5EF4-FFF2-40B4-BE49-F238E27FC236}">
                    <a16:creationId xmlns:a16="http://schemas.microsoft.com/office/drawing/2014/main" id="{E98E1E6D-A0FB-6829-9001-02FA69ED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5" name="Rectangle 231">
                <a:extLst>
                  <a:ext uri="{FF2B5EF4-FFF2-40B4-BE49-F238E27FC236}">
                    <a16:creationId xmlns:a16="http://schemas.microsoft.com/office/drawing/2014/main" id="{B499D982-EAF0-F84A-C7C8-AEC5DA27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6" name="Rectangle 232">
                <a:extLst>
                  <a:ext uri="{FF2B5EF4-FFF2-40B4-BE49-F238E27FC236}">
                    <a16:creationId xmlns:a16="http://schemas.microsoft.com/office/drawing/2014/main" id="{71ED0D23-E025-FB74-B9BB-321806E18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7" name="Rectangle 233">
                <a:extLst>
                  <a:ext uri="{FF2B5EF4-FFF2-40B4-BE49-F238E27FC236}">
                    <a16:creationId xmlns:a16="http://schemas.microsoft.com/office/drawing/2014/main" id="{FC431E2B-25F1-49BA-133A-27E265FA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49</a:t>
                </a:r>
              </a:p>
            </p:txBody>
          </p:sp>
          <p:sp>
            <p:nvSpPr>
              <p:cNvPr id="426218" name="Rectangle 234">
                <a:extLst>
                  <a:ext uri="{FF2B5EF4-FFF2-40B4-BE49-F238E27FC236}">
                    <a16:creationId xmlns:a16="http://schemas.microsoft.com/office/drawing/2014/main" id="{C15A275F-A8D8-FDB2-8E7C-3FB5FA54B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9" name="Rectangle 235">
                <a:extLst>
                  <a:ext uri="{FF2B5EF4-FFF2-40B4-BE49-F238E27FC236}">
                    <a16:creationId xmlns:a16="http://schemas.microsoft.com/office/drawing/2014/main" id="{A3A85653-3FB7-67F9-3918-68AC90616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20" name="Group 236">
              <a:extLst>
                <a:ext uri="{FF2B5EF4-FFF2-40B4-BE49-F238E27FC236}">
                  <a16:creationId xmlns:a16="http://schemas.microsoft.com/office/drawing/2014/main" id="{BA1D629C-B064-1261-8A28-6EC77EF75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411788"/>
              <a:ext cx="3600450" cy="360363"/>
              <a:chOff x="579" y="3318"/>
              <a:chExt cx="2268" cy="227"/>
            </a:xfrm>
          </p:grpSpPr>
          <p:sp>
            <p:nvSpPr>
              <p:cNvPr id="426221" name="Rectangle 237">
                <a:extLst>
                  <a:ext uri="{FF2B5EF4-FFF2-40B4-BE49-F238E27FC236}">
                    <a16:creationId xmlns:a16="http://schemas.microsoft.com/office/drawing/2014/main" id="{4AB2EDD9-D14A-6C14-E502-71146A677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2" name="Rectangle 238">
                <a:extLst>
                  <a:ext uri="{FF2B5EF4-FFF2-40B4-BE49-F238E27FC236}">
                    <a16:creationId xmlns:a16="http://schemas.microsoft.com/office/drawing/2014/main" id="{60C16F18-A834-83B3-DC2C-890C88930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3" name="Rectangle 239">
                <a:extLst>
                  <a:ext uri="{FF2B5EF4-FFF2-40B4-BE49-F238E27FC236}">
                    <a16:creationId xmlns:a16="http://schemas.microsoft.com/office/drawing/2014/main" id="{84E0BFA0-E18C-6960-BE24-01C0AA033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24" name="Rectangle 240">
                <a:extLst>
                  <a:ext uri="{FF2B5EF4-FFF2-40B4-BE49-F238E27FC236}">
                    <a16:creationId xmlns:a16="http://schemas.microsoft.com/office/drawing/2014/main" id="{0454F33D-066B-8853-E7D6-BCD80F8BC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5" name="Rectangle 241">
                <a:extLst>
                  <a:ext uri="{FF2B5EF4-FFF2-40B4-BE49-F238E27FC236}">
                    <a16:creationId xmlns:a16="http://schemas.microsoft.com/office/drawing/2014/main" id="{BDD7AC73-F999-8A01-4F87-21C0EE050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6" name="Rectangle 242">
                <a:extLst>
                  <a:ext uri="{FF2B5EF4-FFF2-40B4-BE49-F238E27FC236}">
                    <a16:creationId xmlns:a16="http://schemas.microsoft.com/office/drawing/2014/main" id="{318F37CA-21DE-2C0C-467F-ED831338E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7" name="Rectangle 243">
                <a:extLst>
                  <a:ext uri="{FF2B5EF4-FFF2-40B4-BE49-F238E27FC236}">
                    <a16:creationId xmlns:a16="http://schemas.microsoft.com/office/drawing/2014/main" id="{6C6B802E-E6E2-3213-AD04-1ACBF044E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8" name="Rectangle 244">
                <a:extLst>
                  <a:ext uri="{FF2B5EF4-FFF2-40B4-BE49-F238E27FC236}">
                    <a16:creationId xmlns:a16="http://schemas.microsoft.com/office/drawing/2014/main" id="{59BC172F-1899-61A5-5C9D-FB0F282AC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9" name="Rectangle 245">
                <a:extLst>
                  <a:ext uri="{FF2B5EF4-FFF2-40B4-BE49-F238E27FC236}">
                    <a16:creationId xmlns:a16="http://schemas.microsoft.com/office/drawing/2014/main" id="{D8CFAE2D-0A3E-F218-1B59-D656B0F8C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0" name="Rectangle 246">
                <a:extLst>
                  <a:ext uri="{FF2B5EF4-FFF2-40B4-BE49-F238E27FC236}">
                    <a16:creationId xmlns:a16="http://schemas.microsoft.com/office/drawing/2014/main" id="{5EAF2531-5F17-ADAC-ECF9-C2B42979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31" name="Group 247">
              <a:extLst>
                <a:ext uri="{FF2B5EF4-FFF2-40B4-BE49-F238E27FC236}">
                  <a16:creationId xmlns:a16="http://schemas.microsoft.com/office/drawing/2014/main" id="{EFB1F8E6-D9EB-2823-2232-E272EC6B3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770563"/>
              <a:ext cx="3600450" cy="360363"/>
              <a:chOff x="579" y="3318"/>
              <a:chExt cx="2268" cy="227"/>
            </a:xfrm>
          </p:grpSpPr>
          <p:sp>
            <p:nvSpPr>
              <p:cNvPr id="426232" name="Rectangle 248">
                <a:extLst>
                  <a:ext uri="{FF2B5EF4-FFF2-40B4-BE49-F238E27FC236}">
                    <a16:creationId xmlns:a16="http://schemas.microsoft.com/office/drawing/2014/main" id="{DD76A145-66DA-5FC9-4F43-D7AEA44CE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3" name="Rectangle 249">
                <a:extLst>
                  <a:ext uri="{FF2B5EF4-FFF2-40B4-BE49-F238E27FC236}">
                    <a16:creationId xmlns:a16="http://schemas.microsoft.com/office/drawing/2014/main" id="{D71CDB7F-DBF8-DAF4-4308-E5084B424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4" name="Rectangle 250">
                <a:extLst>
                  <a:ext uri="{FF2B5EF4-FFF2-40B4-BE49-F238E27FC236}">
                    <a16:creationId xmlns:a16="http://schemas.microsoft.com/office/drawing/2014/main" id="{A0DC807E-40D2-CB4B-425B-7BB8A728C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5" name="Rectangle 251">
                <a:extLst>
                  <a:ext uri="{FF2B5EF4-FFF2-40B4-BE49-F238E27FC236}">
                    <a16:creationId xmlns:a16="http://schemas.microsoft.com/office/drawing/2014/main" id="{E53B6F36-245A-E123-9FD9-511068D63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6" name="Rectangle 252">
                <a:extLst>
                  <a:ext uri="{FF2B5EF4-FFF2-40B4-BE49-F238E27FC236}">
                    <a16:creationId xmlns:a16="http://schemas.microsoft.com/office/drawing/2014/main" id="{95D2A4C6-14F6-C1B9-3D57-BF3A5E2E1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7" name="Rectangle 253">
                <a:extLst>
                  <a:ext uri="{FF2B5EF4-FFF2-40B4-BE49-F238E27FC236}">
                    <a16:creationId xmlns:a16="http://schemas.microsoft.com/office/drawing/2014/main" id="{C059CEE1-FF7C-F36A-3A0A-C15108FE0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8" name="Rectangle 254">
                <a:extLst>
                  <a:ext uri="{FF2B5EF4-FFF2-40B4-BE49-F238E27FC236}">
                    <a16:creationId xmlns:a16="http://schemas.microsoft.com/office/drawing/2014/main" id="{D4692606-F565-32B9-9D5B-0CBD6A24D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39" name="Rectangle 255">
                <a:extLst>
                  <a:ext uri="{FF2B5EF4-FFF2-40B4-BE49-F238E27FC236}">
                    <a16:creationId xmlns:a16="http://schemas.microsoft.com/office/drawing/2014/main" id="{426D87E2-DBBA-3335-457C-CF1F51862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0" name="Rectangle 256">
                <a:extLst>
                  <a:ext uri="{FF2B5EF4-FFF2-40B4-BE49-F238E27FC236}">
                    <a16:creationId xmlns:a16="http://schemas.microsoft.com/office/drawing/2014/main" id="{CB29ABA5-CBB7-9C71-BF11-9F856EC28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1" name="Rectangle 257">
                <a:extLst>
                  <a:ext uri="{FF2B5EF4-FFF2-40B4-BE49-F238E27FC236}">
                    <a16:creationId xmlns:a16="http://schemas.microsoft.com/office/drawing/2014/main" id="{82599B71-884F-3C45-161E-27114E6E1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42" name="Group 258">
              <a:extLst>
                <a:ext uri="{FF2B5EF4-FFF2-40B4-BE49-F238E27FC236}">
                  <a16:creationId xmlns:a16="http://schemas.microsoft.com/office/drawing/2014/main" id="{6D7B5240-61B3-FB32-1A3D-6CF8DF609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1844675"/>
              <a:ext cx="3600450" cy="360363"/>
              <a:chOff x="579" y="3294"/>
              <a:chExt cx="2268" cy="227"/>
            </a:xfrm>
          </p:grpSpPr>
          <p:sp>
            <p:nvSpPr>
              <p:cNvPr id="426243" name="Rectangle 259">
                <a:extLst>
                  <a:ext uri="{FF2B5EF4-FFF2-40B4-BE49-F238E27FC236}">
                    <a16:creationId xmlns:a16="http://schemas.microsoft.com/office/drawing/2014/main" id="{873B190D-243F-2724-30C5-534B8DCDB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4" name="Rectangle 260">
                <a:extLst>
                  <a:ext uri="{FF2B5EF4-FFF2-40B4-BE49-F238E27FC236}">
                    <a16:creationId xmlns:a16="http://schemas.microsoft.com/office/drawing/2014/main" id="{7CD06FB0-7B3D-EEE9-DEFE-2D89E0F71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5" name="Rectangle 261">
                <a:extLst>
                  <a:ext uri="{FF2B5EF4-FFF2-40B4-BE49-F238E27FC236}">
                    <a16:creationId xmlns:a16="http://schemas.microsoft.com/office/drawing/2014/main" id="{B6FC0CA2-28A8-81CD-6E05-5270B844D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6" name="Rectangle 262">
                <a:extLst>
                  <a:ext uri="{FF2B5EF4-FFF2-40B4-BE49-F238E27FC236}">
                    <a16:creationId xmlns:a16="http://schemas.microsoft.com/office/drawing/2014/main" id="{62391445-5809-3A45-E3E3-D61005309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7" name="Rectangle 263">
                <a:extLst>
                  <a:ext uri="{FF2B5EF4-FFF2-40B4-BE49-F238E27FC236}">
                    <a16:creationId xmlns:a16="http://schemas.microsoft.com/office/drawing/2014/main" id="{866A9304-6378-4C74-B6D3-69A29C54A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8" name="Rectangle 264">
                <a:extLst>
                  <a:ext uri="{FF2B5EF4-FFF2-40B4-BE49-F238E27FC236}">
                    <a16:creationId xmlns:a16="http://schemas.microsoft.com/office/drawing/2014/main" id="{977E5A89-26B6-D73A-CE07-7A5B6C7EC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9" name="Rectangle 265">
                <a:extLst>
                  <a:ext uri="{FF2B5EF4-FFF2-40B4-BE49-F238E27FC236}">
                    <a16:creationId xmlns:a16="http://schemas.microsoft.com/office/drawing/2014/main" id="{B36F3F05-084A-F992-6568-7551885FF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426250" name="Rectangle 266">
                <a:extLst>
                  <a:ext uri="{FF2B5EF4-FFF2-40B4-BE49-F238E27FC236}">
                    <a16:creationId xmlns:a16="http://schemas.microsoft.com/office/drawing/2014/main" id="{5794A564-4D43-6144-E7EB-C68696ED0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1" name="Rectangle 267">
                <a:extLst>
                  <a:ext uri="{FF2B5EF4-FFF2-40B4-BE49-F238E27FC236}">
                    <a16:creationId xmlns:a16="http://schemas.microsoft.com/office/drawing/2014/main" id="{0D5C1EA5-EEC1-23EE-E908-1F0060961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26252" name="Rectangle 268">
                <a:extLst>
                  <a:ext uri="{FF2B5EF4-FFF2-40B4-BE49-F238E27FC236}">
                    <a16:creationId xmlns:a16="http://schemas.microsoft.com/office/drawing/2014/main" id="{AF01C799-6D77-86CF-C04E-744FCF292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6253" name="Group 269">
              <a:extLst>
                <a:ext uri="{FF2B5EF4-FFF2-40B4-BE49-F238E27FC236}">
                  <a16:creationId xmlns:a16="http://schemas.microsoft.com/office/drawing/2014/main" id="{4BA1B472-76DA-CAAF-84CF-D46C02670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203450"/>
              <a:ext cx="3600450" cy="360363"/>
              <a:chOff x="579" y="3294"/>
              <a:chExt cx="2268" cy="227"/>
            </a:xfrm>
          </p:grpSpPr>
          <p:sp>
            <p:nvSpPr>
              <p:cNvPr id="426254" name="Rectangle 270">
                <a:extLst>
                  <a:ext uri="{FF2B5EF4-FFF2-40B4-BE49-F238E27FC236}">
                    <a16:creationId xmlns:a16="http://schemas.microsoft.com/office/drawing/2014/main" id="{499942BB-E000-2448-85FB-19C60251D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5" name="Rectangle 271">
                <a:extLst>
                  <a:ext uri="{FF2B5EF4-FFF2-40B4-BE49-F238E27FC236}">
                    <a16:creationId xmlns:a16="http://schemas.microsoft.com/office/drawing/2014/main" id="{1BBF5B9D-D393-4D7E-4ABB-CA68AACC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6" name="Rectangle 272">
                <a:extLst>
                  <a:ext uri="{FF2B5EF4-FFF2-40B4-BE49-F238E27FC236}">
                    <a16:creationId xmlns:a16="http://schemas.microsoft.com/office/drawing/2014/main" id="{A2D4DB4F-995B-FDD8-E1A1-ADFBEB0B5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7" name="Rectangle 273">
                <a:extLst>
                  <a:ext uri="{FF2B5EF4-FFF2-40B4-BE49-F238E27FC236}">
                    <a16:creationId xmlns:a16="http://schemas.microsoft.com/office/drawing/2014/main" id="{C2EF431B-9157-36E0-C1A8-3FD2C461B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8" name="Rectangle 274">
                <a:extLst>
                  <a:ext uri="{FF2B5EF4-FFF2-40B4-BE49-F238E27FC236}">
                    <a16:creationId xmlns:a16="http://schemas.microsoft.com/office/drawing/2014/main" id="{91F7960F-60E7-4A7F-FDCF-320DEAB53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9" name="Rectangle 275">
                <a:extLst>
                  <a:ext uri="{FF2B5EF4-FFF2-40B4-BE49-F238E27FC236}">
                    <a16:creationId xmlns:a16="http://schemas.microsoft.com/office/drawing/2014/main" id="{28A5EB3B-7C3F-2C65-DDA9-9922A3BEB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426260" name="Rectangle 276">
                <a:extLst>
                  <a:ext uri="{FF2B5EF4-FFF2-40B4-BE49-F238E27FC236}">
                    <a16:creationId xmlns:a16="http://schemas.microsoft.com/office/drawing/2014/main" id="{188015B9-0DAA-3AAA-9B2A-FF686D51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1" name="Rectangle 277">
                <a:extLst>
                  <a:ext uri="{FF2B5EF4-FFF2-40B4-BE49-F238E27FC236}">
                    <a16:creationId xmlns:a16="http://schemas.microsoft.com/office/drawing/2014/main" id="{70F21224-10D7-E2C3-C5F4-968FAEEF9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2" name="Rectangle 278">
                <a:extLst>
                  <a:ext uri="{FF2B5EF4-FFF2-40B4-BE49-F238E27FC236}">
                    <a16:creationId xmlns:a16="http://schemas.microsoft.com/office/drawing/2014/main" id="{D6D6339E-9B4D-87D4-8A72-29D3A3DDA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3" name="Rectangle 279">
                <a:extLst>
                  <a:ext uri="{FF2B5EF4-FFF2-40B4-BE49-F238E27FC236}">
                    <a16:creationId xmlns:a16="http://schemas.microsoft.com/office/drawing/2014/main" id="{577C13B3-5B56-3C10-B131-2093939FA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6138" name="Rectangle 154">
              <a:extLst>
                <a:ext uri="{FF2B5EF4-FFF2-40B4-BE49-F238E27FC236}">
                  <a16:creationId xmlns:a16="http://schemas.microsoft.com/office/drawing/2014/main" id="{FBC0BCFF-46BA-C38E-D740-8108CABEB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39" name="Rectangle 155">
              <a:extLst>
                <a:ext uri="{FF2B5EF4-FFF2-40B4-BE49-F238E27FC236}">
                  <a16:creationId xmlns:a16="http://schemas.microsoft.com/office/drawing/2014/main" id="{81E3F417-514E-3CA1-9225-C380B3A1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0" name="Rectangle 156">
              <a:extLst>
                <a:ext uri="{FF2B5EF4-FFF2-40B4-BE49-F238E27FC236}">
                  <a16:creationId xmlns:a16="http://schemas.microsoft.com/office/drawing/2014/main" id="{C4B68FFE-3C4E-BD14-DCC8-FE03E6421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1" name="Rectangle 157">
              <a:extLst>
                <a:ext uri="{FF2B5EF4-FFF2-40B4-BE49-F238E27FC236}">
                  <a16:creationId xmlns:a16="http://schemas.microsoft.com/office/drawing/2014/main" id="{F3917A03-D5E1-9500-7445-D1637E14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2" name="Rectangle 158">
              <a:extLst>
                <a:ext uri="{FF2B5EF4-FFF2-40B4-BE49-F238E27FC236}">
                  <a16:creationId xmlns:a16="http://schemas.microsoft.com/office/drawing/2014/main" id="{77DB2F5C-A09A-2EEF-A406-B7000730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3" name="Rectangle 159">
              <a:extLst>
                <a:ext uri="{FF2B5EF4-FFF2-40B4-BE49-F238E27FC236}">
                  <a16:creationId xmlns:a16="http://schemas.microsoft.com/office/drawing/2014/main" id="{C8918490-1DA2-2FB6-5702-C5A7FC85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4" name="Rectangle 160">
              <a:extLst>
                <a:ext uri="{FF2B5EF4-FFF2-40B4-BE49-F238E27FC236}">
                  <a16:creationId xmlns:a16="http://schemas.microsoft.com/office/drawing/2014/main" id="{7337306A-DB0C-3597-BE76-2A13D6137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5" name="Rectangle 161">
              <a:extLst>
                <a:ext uri="{FF2B5EF4-FFF2-40B4-BE49-F238E27FC236}">
                  <a16:creationId xmlns:a16="http://schemas.microsoft.com/office/drawing/2014/main" id="{285551CC-1DB2-A1C8-CFC7-BA321D43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6" name="Rectangle 162">
              <a:extLst>
                <a:ext uri="{FF2B5EF4-FFF2-40B4-BE49-F238E27FC236}">
                  <a16:creationId xmlns:a16="http://schemas.microsoft.com/office/drawing/2014/main" id="{1B0E05DA-01B2-1773-6251-8637CE77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7" name="Rectangle 163">
              <a:extLst>
                <a:ext uri="{FF2B5EF4-FFF2-40B4-BE49-F238E27FC236}">
                  <a16:creationId xmlns:a16="http://schemas.microsoft.com/office/drawing/2014/main" id="{1ACC4D30-2367-C8CF-AA97-6EDD77A9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8" name="Rectangle 164">
              <a:extLst>
                <a:ext uri="{FF2B5EF4-FFF2-40B4-BE49-F238E27FC236}">
                  <a16:creationId xmlns:a16="http://schemas.microsoft.com/office/drawing/2014/main" id="{7B58D024-2E56-7891-8CB9-553F711E9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9" name="Rectangle 165">
              <a:extLst>
                <a:ext uri="{FF2B5EF4-FFF2-40B4-BE49-F238E27FC236}">
                  <a16:creationId xmlns:a16="http://schemas.microsoft.com/office/drawing/2014/main" id="{BCDC5F22-AD81-2177-9898-4BA978D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0" name="Rectangle 166">
              <a:extLst>
                <a:ext uri="{FF2B5EF4-FFF2-40B4-BE49-F238E27FC236}">
                  <a16:creationId xmlns:a16="http://schemas.microsoft.com/office/drawing/2014/main" id="{7960F67F-7553-0EEC-F855-0DCD49F34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1" name="Rectangle 167">
              <a:extLst>
                <a:ext uri="{FF2B5EF4-FFF2-40B4-BE49-F238E27FC236}">
                  <a16:creationId xmlns:a16="http://schemas.microsoft.com/office/drawing/2014/main" id="{DF7673A3-7894-CE21-AA8F-4EF9C9B69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2" name="Rectangle 168">
              <a:extLst>
                <a:ext uri="{FF2B5EF4-FFF2-40B4-BE49-F238E27FC236}">
                  <a16:creationId xmlns:a16="http://schemas.microsoft.com/office/drawing/2014/main" id="{5C2074EC-87C6-D2A7-ACC1-B8E9485EB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3" name="Rectangle 169">
              <a:extLst>
                <a:ext uri="{FF2B5EF4-FFF2-40B4-BE49-F238E27FC236}">
                  <a16:creationId xmlns:a16="http://schemas.microsoft.com/office/drawing/2014/main" id="{26CA946C-346B-0237-0200-908349B27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4" name="Rectangle 170">
              <a:extLst>
                <a:ext uri="{FF2B5EF4-FFF2-40B4-BE49-F238E27FC236}">
                  <a16:creationId xmlns:a16="http://schemas.microsoft.com/office/drawing/2014/main" id="{304EA387-08DC-2D55-A84A-AA814ED5A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5" name="Rectangle 171">
              <a:extLst>
                <a:ext uri="{FF2B5EF4-FFF2-40B4-BE49-F238E27FC236}">
                  <a16:creationId xmlns:a16="http://schemas.microsoft.com/office/drawing/2014/main" id="{A91DDC26-F0BF-B44A-0B44-EBB602E6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6" name="Rectangle 172">
              <a:extLst>
                <a:ext uri="{FF2B5EF4-FFF2-40B4-BE49-F238E27FC236}">
                  <a16:creationId xmlns:a16="http://schemas.microsoft.com/office/drawing/2014/main" id="{3603C044-4C5B-F3CB-3B56-DD6EDD1AF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7" name="Rectangle 173">
              <a:extLst>
                <a:ext uri="{FF2B5EF4-FFF2-40B4-BE49-F238E27FC236}">
                  <a16:creationId xmlns:a16="http://schemas.microsoft.com/office/drawing/2014/main" id="{0792D12B-68FB-03A7-22E6-02082DCF8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8" name="Rectangle 174">
              <a:extLst>
                <a:ext uri="{FF2B5EF4-FFF2-40B4-BE49-F238E27FC236}">
                  <a16:creationId xmlns:a16="http://schemas.microsoft.com/office/drawing/2014/main" id="{9E5D369C-AAC6-1272-3866-C72DA83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9" name="Rectangle 175">
              <a:extLst>
                <a:ext uri="{FF2B5EF4-FFF2-40B4-BE49-F238E27FC236}">
                  <a16:creationId xmlns:a16="http://schemas.microsoft.com/office/drawing/2014/main" id="{FAEACE1C-4D6B-C8C7-856E-53E39B3A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0" name="Rectangle 176">
              <a:extLst>
                <a:ext uri="{FF2B5EF4-FFF2-40B4-BE49-F238E27FC236}">
                  <a16:creationId xmlns:a16="http://schemas.microsoft.com/office/drawing/2014/main" id="{1414E646-6349-B74B-B5EC-78FC0798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1" name="Rectangle 177">
              <a:extLst>
                <a:ext uri="{FF2B5EF4-FFF2-40B4-BE49-F238E27FC236}">
                  <a16:creationId xmlns:a16="http://schemas.microsoft.com/office/drawing/2014/main" id="{B6FDB45F-F844-4880-EB4D-AC55E466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2" name="Rectangle 178">
              <a:extLst>
                <a:ext uri="{FF2B5EF4-FFF2-40B4-BE49-F238E27FC236}">
                  <a16:creationId xmlns:a16="http://schemas.microsoft.com/office/drawing/2014/main" id="{09D149A8-A1D6-913B-10B0-DBD1E70DC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3" name="Rectangle 179">
              <a:extLst>
                <a:ext uri="{FF2B5EF4-FFF2-40B4-BE49-F238E27FC236}">
                  <a16:creationId xmlns:a16="http://schemas.microsoft.com/office/drawing/2014/main" id="{B77025F5-F50F-631F-FEC5-26446C6BE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4" name="Rectangle 180">
              <a:extLst>
                <a:ext uri="{FF2B5EF4-FFF2-40B4-BE49-F238E27FC236}">
                  <a16:creationId xmlns:a16="http://schemas.microsoft.com/office/drawing/2014/main" id="{1C47F806-1896-7914-DD17-96B94748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5" name="Rectangle 181">
              <a:extLst>
                <a:ext uri="{FF2B5EF4-FFF2-40B4-BE49-F238E27FC236}">
                  <a16:creationId xmlns:a16="http://schemas.microsoft.com/office/drawing/2014/main" id="{BAAE4365-8035-2089-D8E7-40124B84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6" name="Rectangle 182">
              <a:extLst>
                <a:ext uri="{FF2B5EF4-FFF2-40B4-BE49-F238E27FC236}">
                  <a16:creationId xmlns:a16="http://schemas.microsoft.com/office/drawing/2014/main" id="{E95443BA-91F1-5A1C-11C8-856486C3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7" name="Rectangle 183">
              <a:extLst>
                <a:ext uri="{FF2B5EF4-FFF2-40B4-BE49-F238E27FC236}">
                  <a16:creationId xmlns:a16="http://schemas.microsoft.com/office/drawing/2014/main" id="{D1D6BE4E-D774-0CE0-F56A-13AF0863C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8" name="Rectangle 184">
              <a:extLst>
                <a:ext uri="{FF2B5EF4-FFF2-40B4-BE49-F238E27FC236}">
                  <a16:creationId xmlns:a16="http://schemas.microsoft.com/office/drawing/2014/main" id="{A65183E1-2CC3-C22B-56A8-C078A0DC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9" name="Rectangle 185">
              <a:extLst>
                <a:ext uri="{FF2B5EF4-FFF2-40B4-BE49-F238E27FC236}">
                  <a16:creationId xmlns:a16="http://schemas.microsoft.com/office/drawing/2014/main" id="{91B38769-09FD-CFD0-6EDC-B12DD6E0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0" name="Rectangle 186">
              <a:extLst>
                <a:ext uri="{FF2B5EF4-FFF2-40B4-BE49-F238E27FC236}">
                  <a16:creationId xmlns:a16="http://schemas.microsoft.com/office/drawing/2014/main" id="{F026BB89-40FF-AE41-F2D1-207EB61C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1" name="Rectangle 187">
              <a:extLst>
                <a:ext uri="{FF2B5EF4-FFF2-40B4-BE49-F238E27FC236}">
                  <a16:creationId xmlns:a16="http://schemas.microsoft.com/office/drawing/2014/main" id="{387A3E6D-ABD7-61A7-868B-9F6CE1598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2" name="Rectangle 188">
              <a:extLst>
                <a:ext uri="{FF2B5EF4-FFF2-40B4-BE49-F238E27FC236}">
                  <a16:creationId xmlns:a16="http://schemas.microsoft.com/office/drawing/2014/main" id="{9379C794-A0B0-EE45-DC3E-A5084DB4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3" name="Rectangle 189">
              <a:extLst>
                <a:ext uri="{FF2B5EF4-FFF2-40B4-BE49-F238E27FC236}">
                  <a16:creationId xmlns:a16="http://schemas.microsoft.com/office/drawing/2014/main" id="{287F0AFF-BC44-2B9B-55A3-A9235B76B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4" name="Rectangle 190">
              <a:extLst>
                <a:ext uri="{FF2B5EF4-FFF2-40B4-BE49-F238E27FC236}">
                  <a16:creationId xmlns:a16="http://schemas.microsoft.com/office/drawing/2014/main" id="{EE975E50-4EB4-53CF-482D-42FBF29CC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5" name="Rectangle 191">
              <a:extLst>
                <a:ext uri="{FF2B5EF4-FFF2-40B4-BE49-F238E27FC236}">
                  <a16:creationId xmlns:a16="http://schemas.microsoft.com/office/drawing/2014/main" id="{35D211B6-28FE-8138-C63E-FC9ADD3E0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6" name="Rectangle 192">
              <a:extLst>
                <a:ext uri="{FF2B5EF4-FFF2-40B4-BE49-F238E27FC236}">
                  <a16:creationId xmlns:a16="http://schemas.microsoft.com/office/drawing/2014/main" id="{C1AC9FB6-36EF-5A40-E22D-8078A104C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7" name="Rectangle 193">
              <a:extLst>
                <a:ext uri="{FF2B5EF4-FFF2-40B4-BE49-F238E27FC236}">
                  <a16:creationId xmlns:a16="http://schemas.microsoft.com/office/drawing/2014/main" id="{DEA2F0D5-86B9-522D-4B9F-8864728D2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8" name="Rectangle 194">
              <a:extLst>
                <a:ext uri="{FF2B5EF4-FFF2-40B4-BE49-F238E27FC236}">
                  <a16:creationId xmlns:a16="http://schemas.microsoft.com/office/drawing/2014/main" id="{BD7E25F3-48E4-AE94-4627-B2A1829C8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9" name="Rectangle 195">
              <a:extLst>
                <a:ext uri="{FF2B5EF4-FFF2-40B4-BE49-F238E27FC236}">
                  <a16:creationId xmlns:a16="http://schemas.microsoft.com/office/drawing/2014/main" id="{F684D4D6-FBBE-C76A-1FC4-EE11094E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0" name="Rectangle 196">
              <a:extLst>
                <a:ext uri="{FF2B5EF4-FFF2-40B4-BE49-F238E27FC236}">
                  <a16:creationId xmlns:a16="http://schemas.microsoft.com/office/drawing/2014/main" id="{4168E996-12C5-A26F-1385-A0C2C6154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1" name="Rectangle 197">
              <a:extLst>
                <a:ext uri="{FF2B5EF4-FFF2-40B4-BE49-F238E27FC236}">
                  <a16:creationId xmlns:a16="http://schemas.microsoft.com/office/drawing/2014/main" id="{D053246D-5776-8D7E-5E6F-B2C9B7CE2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2" name="Rectangle 198">
              <a:extLst>
                <a:ext uri="{FF2B5EF4-FFF2-40B4-BE49-F238E27FC236}">
                  <a16:creationId xmlns:a16="http://schemas.microsoft.com/office/drawing/2014/main" id="{B0A5DCCE-5422-3CA4-FCEB-2CDDF8EB2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83" name="Rectangle 199">
              <a:extLst>
                <a:ext uri="{FF2B5EF4-FFF2-40B4-BE49-F238E27FC236}">
                  <a16:creationId xmlns:a16="http://schemas.microsoft.com/office/drawing/2014/main" id="{C50641EB-FB1F-417D-5681-68AA3CA1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4" name="Rectangle 200">
              <a:extLst>
                <a:ext uri="{FF2B5EF4-FFF2-40B4-BE49-F238E27FC236}">
                  <a16:creationId xmlns:a16="http://schemas.microsoft.com/office/drawing/2014/main" id="{F1518DC0-1AAD-76D8-21EB-C3315FB6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</a:p>
          </p:txBody>
        </p:sp>
        <p:sp>
          <p:nvSpPr>
            <p:cNvPr id="426185" name="Rectangle 201">
              <a:extLst>
                <a:ext uri="{FF2B5EF4-FFF2-40B4-BE49-F238E27FC236}">
                  <a16:creationId xmlns:a16="http://schemas.microsoft.com/office/drawing/2014/main" id="{A01892BD-F5C5-D515-8C21-6C8547E08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6" name="Rectangle 202">
              <a:extLst>
                <a:ext uri="{FF2B5EF4-FFF2-40B4-BE49-F238E27FC236}">
                  <a16:creationId xmlns:a16="http://schemas.microsoft.com/office/drawing/2014/main" id="{3255B160-E7AF-5A9F-FC1A-089327DA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7" name="Rectangle 203">
              <a:extLst>
                <a:ext uri="{FF2B5EF4-FFF2-40B4-BE49-F238E27FC236}">
                  <a16:creationId xmlns:a16="http://schemas.microsoft.com/office/drawing/2014/main" id="{D6430CF8-7A67-9443-894D-20F2C4995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8" name="Rectangle 204">
              <a:extLst>
                <a:ext uri="{FF2B5EF4-FFF2-40B4-BE49-F238E27FC236}">
                  <a16:creationId xmlns:a16="http://schemas.microsoft.com/office/drawing/2014/main" id="{BFEF80F2-9BA3-88A0-98E2-991F329AB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9" name="Rectangle 205">
              <a:extLst>
                <a:ext uri="{FF2B5EF4-FFF2-40B4-BE49-F238E27FC236}">
                  <a16:creationId xmlns:a16="http://schemas.microsoft.com/office/drawing/2014/main" id="{63664884-1EDD-9D0E-8299-13AC3F34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0" name="Rectangle 206">
              <a:extLst>
                <a:ext uri="{FF2B5EF4-FFF2-40B4-BE49-F238E27FC236}">
                  <a16:creationId xmlns:a16="http://schemas.microsoft.com/office/drawing/2014/main" id="{96FC0CA6-BD7D-2283-073A-7F7C0BFF1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2" name="Rectangle 208">
              <a:extLst>
                <a:ext uri="{FF2B5EF4-FFF2-40B4-BE49-F238E27FC236}">
                  <a16:creationId xmlns:a16="http://schemas.microsoft.com/office/drawing/2014/main" id="{41315BC1-BDF3-8FAB-8B78-963DC59F4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3" name="Rectangle 209">
              <a:extLst>
                <a:ext uri="{FF2B5EF4-FFF2-40B4-BE49-F238E27FC236}">
                  <a16:creationId xmlns:a16="http://schemas.microsoft.com/office/drawing/2014/main" id="{7E39ED93-D3AC-7180-D3CA-2DADCF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4" name="Rectangle 210">
              <a:extLst>
                <a:ext uri="{FF2B5EF4-FFF2-40B4-BE49-F238E27FC236}">
                  <a16:creationId xmlns:a16="http://schemas.microsoft.com/office/drawing/2014/main" id="{A02417C2-F823-4C2A-2795-4B7A6BF0F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5" name="Rectangle 211">
              <a:extLst>
                <a:ext uri="{FF2B5EF4-FFF2-40B4-BE49-F238E27FC236}">
                  <a16:creationId xmlns:a16="http://schemas.microsoft.com/office/drawing/2014/main" id="{82F11D60-7B95-4919-9303-0B983AFDB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6" name="Rectangle 212">
              <a:extLst>
                <a:ext uri="{FF2B5EF4-FFF2-40B4-BE49-F238E27FC236}">
                  <a16:creationId xmlns:a16="http://schemas.microsoft.com/office/drawing/2014/main" id="{58F55CBC-CEF4-4560-3B29-31C5AD338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7" name="Rectangle 213">
              <a:extLst>
                <a:ext uri="{FF2B5EF4-FFF2-40B4-BE49-F238E27FC236}">
                  <a16:creationId xmlns:a16="http://schemas.microsoft.com/office/drawing/2014/main" id="{C5516386-214C-CEC1-3658-A630C4F17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8" name="Rectangle 214">
              <a:extLst>
                <a:ext uri="{FF2B5EF4-FFF2-40B4-BE49-F238E27FC236}">
                  <a16:creationId xmlns:a16="http://schemas.microsoft.com/office/drawing/2014/main" id="{0476FA5B-7BD9-7A5E-DB8F-684773E72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9" name="Rectangle 215">
              <a:extLst>
                <a:ext uri="{FF2B5EF4-FFF2-40B4-BE49-F238E27FC236}">
                  <a16:creationId xmlns:a16="http://schemas.microsoft.com/office/drawing/2014/main" id="{A3E3B358-E92D-270A-C630-D2CDC4A97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0" name="Rectangle 216">
              <a:extLst>
                <a:ext uri="{FF2B5EF4-FFF2-40B4-BE49-F238E27FC236}">
                  <a16:creationId xmlns:a16="http://schemas.microsoft.com/office/drawing/2014/main" id="{E035518C-9F2E-35BD-7758-ABF70AD7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1" name="Rectangle 217">
              <a:extLst>
                <a:ext uri="{FF2B5EF4-FFF2-40B4-BE49-F238E27FC236}">
                  <a16:creationId xmlns:a16="http://schemas.microsoft.com/office/drawing/2014/main" id="{3AFF6BA1-AF2B-A44F-7D45-02425B9C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♘</a:t>
              </a:r>
            </a:p>
          </p:txBody>
        </p:sp>
        <p:sp>
          <p:nvSpPr>
            <p:cNvPr id="426122" name="Rectangle 205">
              <a:extLst>
                <a:ext uri="{FF2B5EF4-FFF2-40B4-BE49-F238E27FC236}">
                  <a16:creationId xmlns:a16="http://schemas.microsoft.com/office/drawing/2014/main" id="{1AF6F992-3864-7FAA-B049-838A171E8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180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69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9CF9-4FB6-FF6B-59F3-F3FC4CD2F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>
            <a:extLst>
              <a:ext uri="{FF2B5EF4-FFF2-40B4-BE49-F238E27FC236}">
                <a16:creationId xmlns:a16="http://schemas.microsoft.com/office/drawing/2014/main" id="{E1DC6224-A67C-5478-C185-4E9A446B9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Design: Interne Spielbrettdarstellung</a:t>
            </a:r>
            <a:b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Alternativen</a:t>
            </a:r>
          </a:p>
        </p:txBody>
      </p:sp>
      <p:grpSp>
        <p:nvGrpSpPr>
          <p:cNvPr id="426123" name="Gruppieren 426122">
            <a:extLst>
              <a:ext uri="{FF2B5EF4-FFF2-40B4-BE49-F238E27FC236}">
                <a16:creationId xmlns:a16="http://schemas.microsoft.com/office/drawing/2014/main" id="{D112950D-3B41-3389-D62C-63872FD78451}"/>
              </a:ext>
            </a:extLst>
          </p:cNvPr>
          <p:cNvGrpSpPr/>
          <p:nvPr/>
        </p:nvGrpSpPr>
        <p:grpSpPr>
          <a:xfrm>
            <a:off x="6326040" y="1844675"/>
            <a:ext cx="3600451" cy="4286251"/>
            <a:chOff x="6326040" y="1844675"/>
            <a:chExt cx="3600451" cy="4286251"/>
          </a:xfrm>
        </p:grpSpPr>
        <p:grpSp>
          <p:nvGrpSpPr>
            <p:cNvPr id="426202" name="Group 218">
              <a:extLst>
                <a:ext uri="{FF2B5EF4-FFF2-40B4-BE49-F238E27FC236}">
                  <a16:creationId xmlns:a16="http://schemas.microsoft.com/office/drawing/2014/main" id="{DF0FF7DA-88A0-8BD3-34C3-28FAAB598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565400"/>
              <a:ext cx="360363" cy="2846388"/>
              <a:chOff x="488" y="1344"/>
              <a:chExt cx="227" cy="1793"/>
            </a:xfrm>
          </p:grpSpPr>
          <p:sp>
            <p:nvSpPr>
              <p:cNvPr id="426203" name="Rectangle 219">
                <a:extLst>
                  <a:ext uri="{FF2B5EF4-FFF2-40B4-BE49-F238E27FC236}">
                    <a16:creationId xmlns:a16="http://schemas.microsoft.com/office/drawing/2014/main" id="{CF3361C3-595A-7808-8AFE-2479DF195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4" name="Rectangle 220">
                <a:extLst>
                  <a:ext uri="{FF2B5EF4-FFF2-40B4-BE49-F238E27FC236}">
                    <a16:creationId xmlns:a16="http://schemas.microsoft.com/office/drawing/2014/main" id="{D406C1C2-AE04-8A36-351C-5AB298612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5" name="Rectangle 221">
                <a:extLst>
                  <a:ext uri="{FF2B5EF4-FFF2-40B4-BE49-F238E27FC236}">
                    <a16:creationId xmlns:a16="http://schemas.microsoft.com/office/drawing/2014/main" id="{102BE986-E989-E077-8807-B3E217374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6" name="Rectangle 222">
                <a:extLst>
                  <a:ext uri="{FF2B5EF4-FFF2-40B4-BE49-F238E27FC236}">
                    <a16:creationId xmlns:a16="http://schemas.microsoft.com/office/drawing/2014/main" id="{40128476-CF77-49E0-F206-6A75558F9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7" name="Rectangle 223">
                <a:extLst>
                  <a:ext uri="{FF2B5EF4-FFF2-40B4-BE49-F238E27FC236}">
                    <a16:creationId xmlns:a16="http://schemas.microsoft.com/office/drawing/2014/main" id="{DA33CDDC-8680-CF86-8BDE-1879B0E6E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8" name="Rectangle 224">
                <a:extLst>
                  <a:ext uri="{FF2B5EF4-FFF2-40B4-BE49-F238E27FC236}">
                    <a16:creationId xmlns:a16="http://schemas.microsoft.com/office/drawing/2014/main" id="{967CFFD3-2FA0-DE56-A477-CAB809BA7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9" name="Rectangle 225">
                <a:extLst>
                  <a:ext uri="{FF2B5EF4-FFF2-40B4-BE49-F238E27FC236}">
                    <a16:creationId xmlns:a16="http://schemas.microsoft.com/office/drawing/2014/main" id="{EF488DCB-EA7A-EBE9-E227-96B8281D5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10" name="Rectangle 226">
                <a:extLst>
                  <a:ext uri="{FF2B5EF4-FFF2-40B4-BE49-F238E27FC236}">
                    <a16:creationId xmlns:a16="http://schemas.microsoft.com/office/drawing/2014/main" id="{4695998E-9EFD-B1A6-2DDF-DEE6B6286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11" name="Group 227">
              <a:extLst>
                <a:ext uri="{FF2B5EF4-FFF2-40B4-BE49-F238E27FC236}">
                  <a16:creationId xmlns:a16="http://schemas.microsoft.com/office/drawing/2014/main" id="{5DFB0F5B-B721-2710-D8E5-F6B063382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6128" y="2565400"/>
              <a:ext cx="360363" cy="2846388"/>
              <a:chOff x="488" y="1344"/>
              <a:chExt cx="227" cy="1793"/>
            </a:xfrm>
          </p:grpSpPr>
          <p:sp>
            <p:nvSpPr>
              <p:cNvPr id="426212" name="Rectangle 228">
                <a:extLst>
                  <a:ext uri="{FF2B5EF4-FFF2-40B4-BE49-F238E27FC236}">
                    <a16:creationId xmlns:a16="http://schemas.microsoft.com/office/drawing/2014/main" id="{AE184FCB-993E-C067-4D74-CE38E7E2D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3" name="Rectangle 229">
                <a:extLst>
                  <a:ext uri="{FF2B5EF4-FFF2-40B4-BE49-F238E27FC236}">
                    <a16:creationId xmlns:a16="http://schemas.microsoft.com/office/drawing/2014/main" id="{C1E283F1-1E80-09B7-C303-A0B85FEE4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4" name="Rectangle 230">
                <a:extLst>
                  <a:ext uri="{FF2B5EF4-FFF2-40B4-BE49-F238E27FC236}">
                    <a16:creationId xmlns:a16="http://schemas.microsoft.com/office/drawing/2014/main" id="{47011730-3646-65B7-7E69-B4ABDAD10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5" name="Rectangle 231">
                <a:extLst>
                  <a:ext uri="{FF2B5EF4-FFF2-40B4-BE49-F238E27FC236}">
                    <a16:creationId xmlns:a16="http://schemas.microsoft.com/office/drawing/2014/main" id="{E4DAB2B6-DEB7-E528-C52C-F7A23F310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6" name="Rectangle 232">
                <a:extLst>
                  <a:ext uri="{FF2B5EF4-FFF2-40B4-BE49-F238E27FC236}">
                    <a16:creationId xmlns:a16="http://schemas.microsoft.com/office/drawing/2014/main" id="{9C3016CB-532A-5CFB-6B93-8FC6B33D3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7" name="Rectangle 233">
                <a:extLst>
                  <a:ext uri="{FF2B5EF4-FFF2-40B4-BE49-F238E27FC236}">
                    <a16:creationId xmlns:a16="http://schemas.microsoft.com/office/drawing/2014/main" id="{481D353E-E473-375E-34E0-E7420D99F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18" name="Rectangle 234">
                <a:extLst>
                  <a:ext uri="{FF2B5EF4-FFF2-40B4-BE49-F238E27FC236}">
                    <a16:creationId xmlns:a16="http://schemas.microsoft.com/office/drawing/2014/main" id="{BA3C5450-A693-8088-89FC-B69EB5A5A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9" name="Rectangle 235">
                <a:extLst>
                  <a:ext uri="{FF2B5EF4-FFF2-40B4-BE49-F238E27FC236}">
                    <a16:creationId xmlns:a16="http://schemas.microsoft.com/office/drawing/2014/main" id="{FD594AE7-CB51-8896-805A-E6DEE6438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20" name="Group 236">
              <a:extLst>
                <a:ext uri="{FF2B5EF4-FFF2-40B4-BE49-F238E27FC236}">
                  <a16:creationId xmlns:a16="http://schemas.microsoft.com/office/drawing/2014/main" id="{2AB2E2E3-3391-AA13-5B69-EE8A3AC64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411788"/>
              <a:ext cx="3600450" cy="360363"/>
              <a:chOff x="579" y="3318"/>
              <a:chExt cx="2268" cy="227"/>
            </a:xfrm>
          </p:grpSpPr>
          <p:sp>
            <p:nvSpPr>
              <p:cNvPr id="426221" name="Rectangle 237">
                <a:extLst>
                  <a:ext uri="{FF2B5EF4-FFF2-40B4-BE49-F238E27FC236}">
                    <a16:creationId xmlns:a16="http://schemas.microsoft.com/office/drawing/2014/main" id="{479E2C29-2FDA-3BFD-622F-D8A2B2773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2" name="Rectangle 238">
                <a:extLst>
                  <a:ext uri="{FF2B5EF4-FFF2-40B4-BE49-F238E27FC236}">
                    <a16:creationId xmlns:a16="http://schemas.microsoft.com/office/drawing/2014/main" id="{500C34F9-9D85-A207-0146-E042A54F3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3" name="Rectangle 239">
                <a:extLst>
                  <a:ext uri="{FF2B5EF4-FFF2-40B4-BE49-F238E27FC236}">
                    <a16:creationId xmlns:a16="http://schemas.microsoft.com/office/drawing/2014/main" id="{1CE24BDE-E772-7877-D61F-B05A11D69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24" name="Rectangle 240">
                <a:extLst>
                  <a:ext uri="{FF2B5EF4-FFF2-40B4-BE49-F238E27FC236}">
                    <a16:creationId xmlns:a16="http://schemas.microsoft.com/office/drawing/2014/main" id="{B6DDEA79-FB7B-B7BC-FFD0-6840C1C07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5" name="Rectangle 241">
                <a:extLst>
                  <a:ext uri="{FF2B5EF4-FFF2-40B4-BE49-F238E27FC236}">
                    <a16:creationId xmlns:a16="http://schemas.microsoft.com/office/drawing/2014/main" id="{51B029D5-99D9-3393-8C01-BDFB0F624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6" name="Rectangle 242">
                <a:extLst>
                  <a:ext uri="{FF2B5EF4-FFF2-40B4-BE49-F238E27FC236}">
                    <a16:creationId xmlns:a16="http://schemas.microsoft.com/office/drawing/2014/main" id="{46D6F455-DDB7-2625-60CD-1050FC820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7" name="Rectangle 243">
                <a:extLst>
                  <a:ext uri="{FF2B5EF4-FFF2-40B4-BE49-F238E27FC236}">
                    <a16:creationId xmlns:a16="http://schemas.microsoft.com/office/drawing/2014/main" id="{12EEC3FE-042E-5C5F-6089-362543272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8" name="Rectangle 244">
                <a:extLst>
                  <a:ext uri="{FF2B5EF4-FFF2-40B4-BE49-F238E27FC236}">
                    <a16:creationId xmlns:a16="http://schemas.microsoft.com/office/drawing/2014/main" id="{55C01BAE-BCA9-5AC3-DE4B-DDBEB14DA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9" name="Rectangle 245">
                <a:extLst>
                  <a:ext uri="{FF2B5EF4-FFF2-40B4-BE49-F238E27FC236}">
                    <a16:creationId xmlns:a16="http://schemas.microsoft.com/office/drawing/2014/main" id="{D15BB26D-9207-6C27-B344-23F913CAB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0" name="Rectangle 246">
                <a:extLst>
                  <a:ext uri="{FF2B5EF4-FFF2-40B4-BE49-F238E27FC236}">
                    <a16:creationId xmlns:a16="http://schemas.microsoft.com/office/drawing/2014/main" id="{EDAB5DAA-BFCF-9199-EF94-31AB3B1FC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31" name="Group 247">
              <a:extLst>
                <a:ext uri="{FF2B5EF4-FFF2-40B4-BE49-F238E27FC236}">
                  <a16:creationId xmlns:a16="http://schemas.microsoft.com/office/drawing/2014/main" id="{1046CDBF-42C6-6AED-541F-5ADC5B328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770563"/>
              <a:ext cx="3600450" cy="360363"/>
              <a:chOff x="579" y="3318"/>
              <a:chExt cx="2268" cy="227"/>
            </a:xfrm>
          </p:grpSpPr>
          <p:sp>
            <p:nvSpPr>
              <p:cNvPr id="426232" name="Rectangle 248">
                <a:extLst>
                  <a:ext uri="{FF2B5EF4-FFF2-40B4-BE49-F238E27FC236}">
                    <a16:creationId xmlns:a16="http://schemas.microsoft.com/office/drawing/2014/main" id="{AFDD234F-E66B-F9CD-D184-87B61680D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3" name="Rectangle 249">
                <a:extLst>
                  <a:ext uri="{FF2B5EF4-FFF2-40B4-BE49-F238E27FC236}">
                    <a16:creationId xmlns:a16="http://schemas.microsoft.com/office/drawing/2014/main" id="{8E6E2633-F9FA-84BD-B33A-473E7BA7C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4" name="Rectangle 250">
                <a:extLst>
                  <a:ext uri="{FF2B5EF4-FFF2-40B4-BE49-F238E27FC236}">
                    <a16:creationId xmlns:a16="http://schemas.microsoft.com/office/drawing/2014/main" id="{E2014D6A-A740-4D42-7F43-81A509C32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5" name="Rectangle 251">
                <a:extLst>
                  <a:ext uri="{FF2B5EF4-FFF2-40B4-BE49-F238E27FC236}">
                    <a16:creationId xmlns:a16="http://schemas.microsoft.com/office/drawing/2014/main" id="{517BE460-B78E-20D7-728F-E71D6477C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6" name="Rectangle 252">
                <a:extLst>
                  <a:ext uri="{FF2B5EF4-FFF2-40B4-BE49-F238E27FC236}">
                    <a16:creationId xmlns:a16="http://schemas.microsoft.com/office/drawing/2014/main" id="{BD5D388B-C581-0785-B3D5-01D68BA95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7" name="Rectangle 253">
                <a:extLst>
                  <a:ext uri="{FF2B5EF4-FFF2-40B4-BE49-F238E27FC236}">
                    <a16:creationId xmlns:a16="http://schemas.microsoft.com/office/drawing/2014/main" id="{DE079FD4-4592-431F-C858-E11A5FF9F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8" name="Rectangle 254">
                <a:extLst>
                  <a:ext uri="{FF2B5EF4-FFF2-40B4-BE49-F238E27FC236}">
                    <a16:creationId xmlns:a16="http://schemas.microsoft.com/office/drawing/2014/main" id="{6ECF188D-8739-08FA-CE90-7C89CCE47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39" name="Rectangle 255">
                <a:extLst>
                  <a:ext uri="{FF2B5EF4-FFF2-40B4-BE49-F238E27FC236}">
                    <a16:creationId xmlns:a16="http://schemas.microsoft.com/office/drawing/2014/main" id="{B9387CC9-E601-6915-FBF7-1BBB89F59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0" name="Rectangle 256">
                <a:extLst>
                  <a:ext uri="{FF2B5EF4-FFF2-40B4-BE49-F238E27FC236}">
                    <a16:creationId xmlns:a16="http://schemas.microsoft.com/office/drawing/2014/main" id="{3962D2C9-A6A4-1865-4A03-B6F8A0880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1" name="Rectangle 257">
                <a:extLst>
                  <a:ext uri="{FF2B5EF4-FFF2-40B4-BE49-F238E27FC236}">
                    <a16:creationId xmlns:a16="http://schemas.microsoft.com/office/drawing/2014/main" id="{F45945F5-CD1B-6D4D-80A3-B3832DB48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42" name="Group 258">
              <a:extLst>
                <a:ext uri="{FF2B5EF4-FFF2-40B4-BE49-F238E27FC236}">
                  <a16:creationId xmlns:a16="http://schemas.microsoft.com/office/drawing/2014/main" id="{4F23500A-FA83-C1C2-48CD-A66966434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1844675"/>
              <a:ext cx="3600450" cy="360363"/>
              <a:chOff x="579" y="3294"/>
              <a:chExt cx="2268" cy="227"/>
            </a:xfrm>
          </p:grpSpPr>
          <p:sp>
            <p:nvSpPr>
              <p:cNvPr id="426243" name="Rectangle 259">
                <a:extLst>
                  <a:ext uri="{FF2B5EF4-FFF2-40B4-BE49-F238E27FC236}">
                    <a16:creationId xmlns:a16="http://schemas.microsoft.com/office/drawing/2014/main" id="{A9B568D9-197D-E0DC-FAFC-AA6CCCD2C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4" name="Rectangle 260">
                <a:extLst>
                  <a:ext uri="{FF2B5EF4-FFF2-40B4-BE49-F238E27FC236}">
                    <a16:creationId xmlns:a16="http://schemas.microsoft.com/office/drawing/2014/main" id="{01A23051-D2FC-695E-30E2-31AF066EA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5" name="Rectangle 261">
                <a:extLst>
                  <a:ext uri="{FF2B5EF4-FFF2-40B4-BE49-F238E27FC236}">
                    <a16:creationId xmlns:a16="http://schemas.microsoft.com/office/drawing/2014/main" id="{FD3A6CD2-46AB-40E8-485D-B9E5431E8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6" name="Rectangle 262">
                <a:extLst>
                  <a:ext uri="{FF2B5EF4-FFF2-40B4-BE49-F238E27FC236}">
                    <a16:creationId xmlns:a16="http://schemas.microsoft.com/office/drawing/2014/main" id="{0A82101A-B40F-412C-3B6F-942A90C00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7" name="Rectangle 263">
                <a:extLst>
                  <a:ext uri="{FF2B5EF4-FFF2-40B4-BE49-F238E27FC236}">
                    <a16:creationId xmlns:a16="http://schemas.microsoft.com/office/drawing/2014/main" id="{0B4FCFFF-7CEA-6FC0-079A-9D442CD4A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8" name="Rectangle 264">
                <a:extLst>
                  <a:ext uri="{FF2B5EF4-FFF2-40B4-BE49-F238E27FC236}">
                    <a16:creationId xmlns:a16="http://schemas.microsoft.com/office/drawing/2014/main" id="{6A779872-9250-0914-E82A-22F3B2760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9" name="Rectangle 265">
                <a:extLst>
                  <a:ext uri="{FF2B5EF4-FFF2-40B4-BE49-F238E27FC236}">
                    <a16:creationId xmlns:a16="http://schemas.microsoft.com/office/drawing/2014/main" id="{DDE46098-6B11-93E6-F9DE-AAC1476CD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0" name="Rectangle 266">
                <a:extLst>
                  <a:ext uri="{FF2B5EF4-FFF2-40B4-BE49-F238E27FC236}">
                    <a16:creationId xmlns:a16="http://schemas.microsoft.com/office/drawing/2014/main" id="{B721341E-ED85-D08F-3926-C921A848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1" name="Rectangle 267">
                <a:extLst>
                  <a:ext uri="{FF2B5EF4-FFF2-40B4-BE49-F238E27FC236}">
                    <a16:creationId xmlns:a16="http://schemas.microsoft.com/office/drawing/2014/main" id="{9E91C7A3-268B-5D1A-7578-1BEFD621D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2" name="Rectangle 268">
                <a:extLst>
                  <a:ext uri="{FF2B5EF4-FFF2-40B4-BE49-F238E27FC236}">
                    <a16:creationId xmlns:a16="http://schemas.microsoft.com/office/drawing/2014/main" id="{CB983A27-9D2B-4A2F-CCDD-5AB75E091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6253" name="Group 269">
              <a:extLst>
                <a:ext uri="{FF2B5EF4-FFF2-40B4-BE49-F238E27FC236}">
                  <a16:creationId xmlns:a16="http://schemas.microsoft.com/office/drawing/2014/main" id="{D31C35DD-4787-A6A1-5FE7-30556C754B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203450"/>
              <a:ext cx="3600450" cy="360363"/>
              <a:chOff x="579" y="3294"/>
              <a:chExt cx="2268" cy="227"/>
            </a:xfrm>
          </p:grpSpPr>
          <p:sp>
            <p:nvSpPr>
              <p:cNvPr id="426254" name="Rectangle 270">
                <a:extLst>
                  <a:ext uri="{FF2B5EF4-FFF2-40B4-BE49-F238E27FC236}">
                    <a16:creationId xmlns:a16="http://schemas.microsoft.com/office/drawing/2014/main" id="{53D9B0B3-5D8A-7D46-E04E-03FB010EF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5" name="Rectangle 271">
                <a:extLst>
                  <a:ext uri="{FF2B5EF4-FFF2-40B4-BE49-F238E27FC236}">
                    <a16:creationId xmlns:a16="http://schemas.microsoft.com/office/drawing/2014/main" id="{EAE725E1-1D8A-0BAF-7184-B9E58FBA9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6" name="Rectangle 272">
                <a:extLst>
                  <a:ext uri="{FF2B5EF4-FFF2-40B4-BE49-F238E27FC236}">
                    <a16:creationId xmlns:a16="http://schemas.microsoft.com/office/drawing/2014/main" id="{C92F016E-A424-5D30-9A93-4FCF7DFC4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7" name="Rectangle 273">
                <a:extLst>
                  <a:ext uri="{FF2B5EF4-FFF2-40B4-BE49-F238E27FC236}">
                    <a16:creationId xmlns:a16="http://schemas.microsoft.com/office/drawing/2014/main" id="{0711743E-7B62-331D-1C4B-2208A51DA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8" name="Rectangle 274">
                <a:extLst>
                  <a:ext uri="{FF2B5EF4-FFF2-40B4-BE49-F238E27FC236}">
                    <a16:creationId xmlns:a16="http://schemas.microsoft.com/office/drawing/2014/main" id="{BCD56CE8-3ECD-3CA6-05D9-674457FF5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9" name="Rectangle 275">
                <a:extLst>
                  <a:ext uri="{FF2B5EF4-FFF2-40B4-BE49-F238E27FC236}">
                    <a16:creationId xmlns:a16="http://schemas.microsoft.com/office/drawing/2014/main" id="{684831BB-194C-5C7D-56B9-3A672D26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60" name="Rectangle 276">
                <a:extLst>
                  <a:ext uri="{FF2B5EF4-FFF2-40B4-BE49-F238E27FC236}">
                    <a16:creationId xmlns:a16="http://schemas.microsoft.com/office/drawing/2014/main" id="{2151C65C-EE96-8809-2861-D4E940CA3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1" name="Rectangle 277">
                <a:extLst>
                  <a:ext uri="{FF2B5EF4-FFF2-40B4-BE49-F238E27FC236}">
                    <a16:creationId xmlns:a16="http://schemas.microsoft.com/office/drawing/2014/main" id="{81545855-7696-D368-4216-65F7AEC92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2" name="Rectangle 278">
                <a:extLst>
                  <a:ext uri="{FF2B5EF4-FFF2-40B4-BE49-F238E27FC236}">
                    <a16:creationId xmlns:a16="http://schemas.microsoft.com/office/drawing/2014/main" id="{73559787-9C7F-A060-44B3-9BB6BD36D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3" name="Rectangle 279">
                <a:extLst>
                  <a:ext uri="{FF2B5EF4-FFF2-40B4-BE49-F238E27FC236}">
                    <a16:creationId xmlns:a16="http://schemas.microsoft.com/office/drawing/2014/main" id="{3FFD9C1E-FE3D-D4F0-11F9-51FA6D821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6138" name="Rectangle 154">
              <a:extLst>
                <a:ext uri="{FF2B5EF4-FFF2-40B4-BE49-F238E27FC236}">
                  <a16:creationId xmlns:a16="http://schemas.microsoft.com/office/drawing/2014/main" id="{1FA32F01-1B2C-77FA-06DA-3413E9177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39" name="Rectangle 155">
              <a:extLst>
                <a:ext uri="{FF2B5EF4-FFF2-40B4-BE49-F238E27FC236}">
                  <a16:creationId xmlns:a16="http://schemas.microsoft.com/office/drawing/2014/main" id="{CDA9B996-6C69-225B-9223-F489B19DA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0" name="Rectangle 156">
              <a:extLst>
                <a:ext uri="{FF2B5EF4-FFF2-40B4-BE49-F238E27FC236}">
                  <a16:creationId xmlns:a16="http://schemas.microsoft.com/office/drawing/2014/main" id="{7D67957A-4386-E25F-47B3-0EAA3E938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1" name="Rectangle 157">
              <a:extLst>
                <a:ext uri="{FF2B5EF4-FFF2-40B4-BE49-F238E27FC236}">
                  <a16:creationId xmlns:a16="http://schemas.microsoft.com/office/drawing/2014/main" id="{46462B16-04E2-BF9F-E3BF-0E49478B9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2" name="Rectangle 158">
              <a:extLst>
                <a:ext uri="{FF2B5EF4-FFF2-40B4-BE49-F238E27FC236}">
                  <a16:creationId xmlns:a16="http://schemas.microsoft.com/office/drawing/2014/main" id="{E7476996-80B7-53D0-7FAC-3CB76A226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3" name="Rectangle 159">
              <a:extLst>
                <a:ext uri="{FF2B5EF4-FFF2-40B4-BE49-F238E27FC236}">
                  <a16:creationId xmlns:a16="http://schemas.microsoft.com/office/drawing/2014/main" id="{01905E9B-FA24-5FEA-DD42-1E3A97BB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4" name="Rectangle 160">
              <a:extLst>
                <a:ext uri="{FF2B5EF4-FFF2-40B4-BE49-F238E27FC236}">
                  <a16:creationId xmlns:a16="http://schemas.microsoft.com/office/drawing/2014/main" id="{FE85C53E-9958-0252-D6A9-82EEEF19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5" name="Rectangle 161">
              <a:extLst>
                <a:ext uri="{FF2B5EF4-FFF2-40B4-BE49-F238E27FC236}">
                  <a16:creationId xmlns:a16="http://schemas.microsoft.com/office/drawing/2014/main" id="{F0F116AF-6818-ACB9-07B7-63FC29610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6" name="Rectangle 162">
              <a:extLst>
                <a:ext uri="{FF2B5EF4-FFF2-40B4-BE49-F238E27FC236}">
                  <a16:creationId xmlns:a16="http://schemas.microsoft.com/office/drawing/2014/main" id="{7AE2D95F-5B50-11F9-92A3-0FBED07A5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7" name="Rectangle 163">
              <a:extLst>
                <a:ext uri="{FF2B5EF4-FFF2-40B4-BE49-F238E27FC236}">
                  <a16:creationId xmlns:a16="http://schemas.microsoft.com/office/drawing/2014/main" id="{2D84CE8E-7E64-F027-B89A-96272D196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8" name="Rectangle 164">
              <a:extLst>
                <a:ext uri="{FF2B5EF4-FFF2-40B4-BE49-F238E27FC236}">
                  <a16:creationId xmlns:a16="http://schemas.microsoft.com/office/drawing/2014/main" id="{86BCF745-39FF-EEC5-5331-CB3BF0F93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9" name="Rectangle 165">
              <a:extLst>
                <a:ext uri="{FF2B5EF4-FFF2-40B4-BE49-F238E27FC236}">
                  <a16:creationId xmlns:a16="http://schemas.microsoft.com/office/drawing/2014/main" id="{992605C0-4EBD-19DA-379A-EE3B96721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0" name="Rectangle 166">
              <a:extLst>
                <a:ext uri="{FF2B5EF4-FFF2-40B4-BE49-F238E27FC236}">
                  <a16:creationId xmlns:a16="http://schemas.microsoft.com/office/drawing/2014/main" id="{C32CE157-08AB-FDA5-A02E-21EB0C1F9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1" name="Rectangle 167">
              <a:extLst>
                <a:ext uri="{FF2B5EF4-FFF2-40B4-BE49-F238E27FC236}">
                  <a16:creationId xmlns:a16="http://schemas.microsoft.com/office/drawing/2014/main" id="{F0319BE7-DE73-7CF2-4AB7-0C43D75BD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2" name="Rectangle 168">
              <a:extLst>
                <a:ext uri="{FF2B5EF4-FFF2-40B4-BE49-F238E27FC236}">
                  <a16:creationId xmlns:a16="http://schemas.microsoft.com/office/drawing/2014/main" id="{B1F4CF03-B85C-1CA7-945B-21F80651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3" name="Rectangle 169">
              <a:extLst>
                <a:ext uri="{FF2B5EF4-FFF2-40B4-BE49-F238E27FC236}">
                  <a16:creationId xmlns:a16="http://schemas.microsoft.com/office/drawing/2014/main" id="{D24CDD21-30AF-F4BE-1E38-E4755D97B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4" name="Rectangle 170">
              <a:extLst>
                <a:ext uri="{FF2B5EF4-FFF2-40B4-BE49-F238E27FC236}">
                  <a16:creationId xmlns:a16="http://schemas.microsoft.com/office/drawing/2014/main" id="{EECBDE49-7903-AEE5-0000-37699590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5" name="Rectangle 171">
              <a:extLst>
                <a:ext uri="{FF2B5EF4-FFF2-40B4-BE49-F238E27FC236}">
                  <a16:creationId xmlns:a16="http://schemas.microsoft.com/office/drawing/2014/main" id="{0DA04293-185F-373D-D4C8-201276F79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6" name="Rectangle 172">
              <a:extLst>
                <a:ext uri="{FF2B5EF4-FFF2-40B4-BE49-F238E27FC236}">
                  <a16:creationId xmlns:a16="http://schemas.microsoft.com/office/drawing/2014/main" id="{3F2D1C5E-2A70-7798-6C41-2C957727B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7" name="Rectangle 173">
              <a:extLst>
                <a:ext uri="{FF2B5EF4-FFF2-40B4-BE49-F238E27FC236}">
                  <a16:creationId xmlns:a16="http://schemas.microsoft.com/office/drawing/2014/main" id="{AA0B0BBF-79DE-9DC7-A472-F95C20556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+19</a:t>
              </a:r>
            </a:p>
          </p:txBody>
        </p:sp>
        <p:sp>
          <p:nvSpPr>
            <p:cNvPr id="426158" name="Rectangle 174">
              <a:extLst>
                <a:ext uri="{FF2B5EF4-FFF2-40B4-BE49-F238E27FC236}">
                  <a16:creationId xmlns:a16="http://schemas.microsoft.com/office/drawing/2014/main" id="{1C2CA803-A6B7-089A-1FD5-09FE99157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9" name="Rectangle 175">
              <a:extLst>
                <a:ext uri="{FF2B5EF4-FFF2-40B4-BE49-F238E27FC236}">
                  <a16:creationId xmlns:a16="http://schemas.microsoft.com/office/drawing/2014/main" id="{4A4617D1-C9EA-E380-EC93-F2D0FCF0D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+21</a:t>
              </a:r>
            </a:p>
          </p:txBody>
        </p:sp>
        <p:sp>
          <p:nvSpPr>
            <p:cNvPr id="426160" name="Rectangle 176">
              <a:extLst>
                <a:ext uri="{FF2B5EF4-FFF2-40B4-BE49-F238E27FC236}">
                  <a16:creationId xmlns:a16="http://schemas.microsoft.com/office/drawing/2014/main" id="{7BA1677E-63E1-B9FD-DA8A-C89A94EB7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1" name="Rectangle 177">
              <a:extLst>
                <a:ext uri="{FF2B5EF4-FFF2-40B4-BE49-F238E27FC236}">
                  <a16:creationId xmlns:a16="http://schemas.microsoft.com/office/drawing/2014/main" id="{E6BF93CB-9980-1B04-264A-D4AC5897F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2" name="Rectangle 178">
              <a:extLst>
                <a:ext uri="{FF2B5EF4-FFF2-40B4-BE49-F238E27FC236}">
                  <a16:creationId xmlns:a16="http://schemas.microsoft.com/office/drawing/2014/main" id="{43DACD8D-57F6-9656-DA52-372ACBCB1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3" name="Rectangle 179">
              <a:extLst>
                <a:ext uri="{FF2B5EF4-FFF2-40B4-BE49-F238E27FC236}">
                  <a16:creationId xmlns:a16="http://schemas.microsoft.com/office/drawing/2014/main" id="{A5C7F3E4-18F8-5353-F07C-C6C137AD0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4" name="Rectangle 180">
              <a:extLst>
                <a:ext uri="{FF2B5EF4-FFF2-40B4-BE49-F238E27FC236}">
                  <a16:creationId xmlns:a16="http://schemas.microsoft.com/office/drawing/2014/main" id="{C20832BA-A9F3-2FC1-42F0-F62FF687D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+8</a:t>
              </a:r>
            </a:p>
          </p:txBody>
        </p:sp>
        <p:sp>
          <p:nvSpPr>
            <p:cNvPr id="426165" name="Rectangle 181">
              <a:extLst>
                <a:ext uri="{FF2B5EF4-FFF2-40B4-BE49-F238E27FC236}">
                  <a16:creationId xmlns:a16="http://schemas.microsoft.com/office/drawing/2014/main" id="{AFD42A08-6564-2045-703F-57468EBC2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6" name="Rectangle 182">
              <a:extLst>
                <a:ext uri="{FF2B5EF4-FFF2-40B4-BE49-F238E27FC236}">
                  <a16:creationId xmlns:a16="http://schemas.microsoft.com/office/drawing/2014/main" id="{E3ACAE60-FEC1-A3D3-6B5D-718D21EC7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7" name="Rectangle 183">
              <a:extLst>
                <a:ext uri="{FF2B5EF4-FFF2-40B4-BE49-F238E27FC236}">
                  <a16:creationId xmlns:a16="http://schemas.microsoft.com/office/drawing/2014/main" id="{B55D2AC3-9C52-234F-CB43-7F44B57A2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8" name="Rectangle 184">
              <a:extLst>
                <a:ext uri="{FF2B5EF4-FFF2-40B4-BE49-F238E27FC236}">
                  <a16:creationId xmlns:a16="http://schemas.microsoft.com/office/drawing/2014/main" id="{43933887-3892-DCB2-703F-E454503FD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+12</a:t>
              </a:r>
            </a:p>
          </p:txBody>
        </p:sp>
        <p:sp>
          <p:nvSpPr>
            <p:cNvPr id="426169" name="Rectangle 185">
              <a:extLst>
                <a:ext uri="{FF2B5EF4-FFF2-40B4-BE49-F238E27FC236}">
                  <a16:creationId xmlns:a16="http://schemas.microsoft.com/office/drawing/2014/main" id="{21718E63-853E-EFD3-15E8-4219E30BC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0" name="Rectangle 186">
              <a:extLst>
                <a:ext uri="{FF2B5EF4-FFF2-40B4-BE49-F238E27FC236}">
                  <a16:creationId xmlns:a16="http://schemas.microsoft.com/office/drawing/2014/main" id="{4828BE95-EA61-3935-08AF-6884C1AA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1" name="Rectangle 187">
              <a:extLst>
                <a:ext uri="{FF2B5EF4-FFF2-40B4-BE49-F238E27FC236}">
                  <a16:creationId xmlns:a16="http://schemas.microsoft.com/office/drawing/2014/main" id="{BD3829DD-0283-FEB8-07C9-B004A530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2" name="Rectangle 188">
              <a:extLst>
                <a:ext uri="{FF2B5EF4-FFF2-40B4-BE49-F238E27FC236}">
                  <a16:creationId xmlns:a16="http://schemas.microsoft.com/office/drawing/2014/main" id="{87FC651E-EC7B-0AEE-3114-40C5404C5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3" name="Rectangle 189">
              <a:extLst>
                <a:ext uri="{FF2B5EF4-FFF2-40B4-BE49-F238E27FC236}">
                  <a16:creationId xmlns:a16="http://schemas.microsoft.com/office/drawing/2014/main" id="{42C62E32-AE99-C5CC-1AF2-4B8C173D8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4" name="Rectangle 190">
              <a:extLst>
                <a:ext uri="{FF2B5EF4-FFF2-40B4-BE49-F238E27FC236}">
                  <a16:creationId xmlns:a16="http://schemas.microsoft.com/office/drawing/2014/main" id="{18FE3C38-1CE6-66CB-0252-CC273A17D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♘</a:t>
              </a:r>
            </a:p>
          </p:txBody>
        </p:sp>
        <p:sp>
          <p:nvSpPr>
            <p:cNvPr id="426175" name="Rectangle 191">
              <a:extLst>
                <a:ext uri="{FF2B5EF4-FFF2-40B4-BE49-F238E27FC236}">
                  <a16:creationId xmlns:a16="http://schemas.microsoft.com/office/drawing/2014/main" id="{7FACF14D-1B95-DD22-AFC4-B2EBB80E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6" name="Rectangle 192">
              <a:extLst>
                <a:ext uri="{FF2B5EF4-FFF2-40B4-BE49-F238E27FC236}">
                  <a16:creationId xmlns:a16="http://schemas.microsoft.com/office/drawing/2014/main" id="{DF37593F-3E70-FA7F-0920-8148C6CE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7" name="Rectangle 193">
              <a:extLst>
                <a:ext uri="{FF2B5EF4-FFF2-40B4-BE49-F238E27FC236}">
                  <a16:creationId xmlns:a16="http://schemas.microsoft.com/office/drawing/2014/main" id="{F18439FA-F00D-CF5A-A435-4D5E97A68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8" name="Rectangle 194">
              <a:extLst>
                <a:ext uri="{FF2B5EF4-FFF2-40B4-BE49-F238E27FC236}">
                  <a16:creationId xmlns:a16="http://schemas.microsoft.com/office/drawing/2014/main" id="{0AD956B1-C9CA-EA05-6DD0-2A806373C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9" name="Rectangle 195">
              <a:extLst>
                <a:ext uri="{FF2B5EF4-FFF2-40B4-BE49-F238E27FC236}">
                  <a16:creationId xmlns:a16="http://schemas.microsoft.com/office/drawing/2014/main" id="{07B2786E-D742-FF43-9D62-84AC2B912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0" name="Rectangle 196">
              <a:extLst>
                <a:ext uri="{FF2B5EF4-FFF2-40B4-BE49-F238E27FC236}">
                  <a16:creationId xmlns:a16="http://schemas.microsoft.com/office/drawing/2014/main" id="{01AB718B-A3E2-6DC9-DBF1-79DAEDA15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-12</a:t>
              </a:r>
            </a:p>
          </p:txBody>
        </p:sp>
        <p:sp>
          <p:nvSpPr>
            <p:cNvPr id="426181" name="Rectangle 197">
              <a:extLst>
                <a:ext uri="{FF2B5EF4-FFF2-40B4-BE49-F238E27FC236}">
                  <a16:creationId xmlns:a16="http://schemas.microsoft.com/office/drawing/2014/main" id="{0094A6BA-91D4-4351-0547-E7A7D7F2F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2" name="Rectangle 198">
              <a:extLst>
                <a:ext uri="{FF2B5EF4-FFF2-40B4-BE49-F238E27FC236}">
                  <a16:creationId xmlns:a16="http://schemas.microsoft.com/office/drawing/2014/main" id="{430DE1D0-13A4-5739-3D3F-EB004CCFC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83" name="Rectangle 199">
              <a:extLst>
                <a:ext uri="{FF2B5EF4-FFF2-40B4-BE49-F238E27FC236}">
                  <a16:creationId xmlns:a16="http://schemas.microsoft.com/office/drawing/2014/main" id="{E8853458-F993-6BF3-9B22-3A2326376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4" name="Rectangle 200">
              <a:extLst>
                <a:ext uri="{FF2B5EF4-FFF2-40B4-BE49-F238E27FC236}">
                  <a16:creationId xmlns:a16="http://schemas.microsoft.com/office/drawing/2014/main" id="{FE0B4DDE-1226-256C-CBC3-978EB98AD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-8</a:t>
              </a:r>
            </a:p>
          </p:txBody>
        </p:sp>
        <p:sp>
          <p:nvSpPr>
            <p:cNvPr id="426185" name="Rectangle 201">
              <a:extLst>
                <a:ext uri="{FF2B5EF4-FFF2-40B4-BE49-F238E27FC236}">
                  <a16:creationId xmlns:a16="http://schemas.microsoft.com/office/drawing/2014/main" id="{D70F99C7-3A7D-F52D-29A1-3D2DF9E6C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6" name="Rectangle 202">
              <a:extLst>
                <a:ext uri="{FF2B5EF4-FFF2-40B4-BE49-F238E27FC236}">
                  <a16:creationId xmlns:a16="http://schemas.microsoft.com/office/drawing/2014/main" id="{C44E6AF2-85B6-5008-EF83-3C9FA5617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7" name="Rectangle 203">
              <a:extLst>
                <a:ext uri="{FF2B5EF4-FFF2-40B4-BE49-F238E27FC236}">
                  <a16:creationId xmlns:a16="http://schemas.microsoft.com/office/drawing/2014/main" id="{C273F28F-448C-1D33-119B-2723D56D1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8" name="Rectangle 204">
              <a:extLst>
                <a:ext uri="{FF2B5EF4-FFF2-40B4-BE49-F238E27FC236}">
                  <a16:creationId xmlns:a16="http://schemas.microsoft.com/office/drawing/2014/main" id="{30C3D99E-D40C-E04E-4361-67DFBCCF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9" name="Rectangle 205">
              <a:extLst>
                <a:ext uri="{FF2B5EF4-FFF2-40B4-BE49-F238E27FC236}">
                  <a16:creationId xmlns:a16="http://schemas.microsoft.com/office/drawing/2014/main" id="{B3534C8D-C66C-F91A-F782-566703B3D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-21</a:t>
              </a:r>
            </a:p>
          </p:txBody>
        </p:sp>
        <p:sp>
          <p:nvSpPr>
            <p:cNvPr id="426190" name="Rectangle 206">
              <a:extLst>
                <a:ext uri="{FF2B5EF4-FFF2-40B4-BE49-F238E27FC236}">
                  <a16:creationId xmlns:a16="http://schemas.microsoft.com/office/drawing/2014/main" id="{516F0054-10F3-3C14-1029-72711DD32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2" name="Rectangle 208">
              <a:extLst>
                <a:ext uri="{FF2B5EF4-FFF2-40B4-BE49-F238E27FC236}">
                  <a16:creationId xmlns:a16="http://schemas.microsoft.com/office/drawing/2014/main" id="{F6DA6936-2CE6-5A41-2A83-ED5EB0C3F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3" name="Rectangle 209">
              <a:extLst>
                <a:ext uri="{FF2B5EF4-FFF2-40B4-BE49-F238E27FC236}">
                  <a16:creationId xmlns:a16="http://schemas.microsoft.com/office/drawing/2014/main" id="{C9AC5538-7DE8-7476-BB79-0F32DF63C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4" name="Rectangle 210">
              <a:extLst>
                <a:ext uri="{FF2B5EF4-FFF2-40B4-BE49-F238E27FC236}">
                  <a16:creationId xmlns:a16="http://schemas.microsoft.com/office/drawing/2014/main" id="{9B4A6A2E-DDD9-CEDC-B90B-C9FF7B5F2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5" name="Rectangle 211">
              <a:extLst>
                <a:ext uri="{FF2B5EF4-FFF2-40B4-BE49-F238E27FC236}">
                  <a16:creationId xmlns:a16="http://schemas.microsoft.com/office/drawing/2014/main" id="{F636FC98-CEC1-FF41-ACAE-68D3CDC9A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6" name="Rectangle 212">
              <a:extLst>
                <a:ext uri="{FF2B5EF4-FFF2-40B4-BE49-F238E27FC236}">
                  <a16:creationId xmlns:a16="http://schemas.microsoft.com/office/drawing/2014/main" id="{D504310B-F7E6-B298-7CE7-786FCAD67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7" name="Rectangle 213">
              <a:extLst>
                <a:ext uri="{FF2B5EF4-FFF2-40B4-BE49-F238E27FC236}">
                  <a16:creationId xmlns:a16="http://schemas.microsoft.com/office/drawing/2014/main" id="{DFFE06CE-556D-615D-7066-9706AE89D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8" name="Rectangle 214">
              <a:extLst>
                <a:ext uri="{FF2B5EF4-FFF2-40B4-BE49-F238E27FC236}">
                  <a16:creationId xmlns:a16="http://schemas.microsoft.com/office/drawing/2014/main" id="{F94CEFC4-16C8-30AA-E407-AF031D36B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9" name="Rectangle 215">
              <a:extLst>
                <a:ext uri="{FF2B5EF4-FFF2-40B4-BE49-F238E27FC236}">
                  <a16:creationId xmlns:a16="http://schemas.microsoft.com/office/drawing/2014/main" id="{7CDB5788-6A95-0E25-128C-AF3B5D548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0" name="Rectangle 216">
              <a:extLst>
                <a:ext uri="{FF2B5EF4-FFF2-40B4-BE49-F238E27FC236}">
                  <a16:creationId xmlns:a16="http://schemas.microsoft.com/office/drawing/2014/main" id="{9176C591-B36D-9628-3801-6DC6A8083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1" name="Rectangle 217">
              <a:extLst>
                <a:ext uri="{FF2B5EF4-FFF2-40B4-BE49-F238E27FC236}">
                  <a16:creationId xmlns:a16="http://schemas.microsoft.com/office/drawing/2014/main" id="{844A3713-495D-950B-F773-C31F799D9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122" name="Rectangle 205">
              <a:extLst>
                <a:ext uri="{FF2B5EF4-FFF2-40B4-BE49-F238E27FC236}">
                  <a16:creationId xmlns:a16="http://schemas.microsoft.com/office/drawing/2014/main" id="{2855BBF4-0F20-DDB4-A0E9-A493DD3E0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180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57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/>
              <a:t>Design: Interne Spielbrettdarstellung</a:t>
            </a:r>
            <a:br>
              <a:rPr lang="de-DE" altLang="de-DE"/>
            </a:br>
            <a:r>
              <a:rPr lang="de-DE" altLang="de-DE" sz="1800"/>
              <a:t>1. Alternative</a:t>
            </a:r>
          </a:p>
        </p:txBody>
      </p:sp>
      <p:grpSp>
        <p:nvGrpSpPr>
          <p:cNvPr id="429059" name="Group 3"/>
          <p:cNvGrpSpPr>
            <a:grpSpLocks/>
          </p:cNvGrpSpPr>
          <p:nvPr/>
        </p:nvGrpSpPr>
        <p:grpSpPr bwMode="auto">
          <a:xfrm>
            <a:off x="1919288" y="1844675"/>
            <a:ext cx="3600450" cy="4248150"/>
            <a:chOff x="579" y="1072"/>
            <a:chExt cx="2268" cy="2676"/>
          </a:xfrm>
        </p:grpSpPr>
        <p:grpSp>
          <p:nvGrpSpPr>
            <p:cNvPr id="429060" name="Group 4"/>
            <p:cNvGrpSpPr>
              <a:grpSpLocks/>
            </p:cNvGrpSpPr>
            <p:nvPr/>
          </p:nvGrpSpPr>
          <p:grpSpPr bwMode="auto">
            <a:xfrm>
              <a:off x="806" y="1526"/>
              <a:ext cx="1815" cy="1793"/>
              <a:chOff x="805" y="1345"/>
              <a:chExt cx="1815" cy="1793"/>
            </a:xfrm>
          </p:grpSpPr>
          <p:sp>
            <p:nvSpPr>
              <p:cNvPr id="429061" name="Rectangle 5"/>
              <p:cNvSpPr>
                <a:spLocks noChangeArrowheads="1"/>
              </p:cNvSpPr>
              <p:nvPr/>
            </p:nvSpPr>
            <p:spPr bwMode="auto">
              <a:xfrm>
                <a:off x="805" y="2911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2" name="Rectangle 6"/>
              <p:cNvSpPr>
                <a:spLocks noChangeArrowheads="1"/>
              </p:cNvSpPr>
              <p:nvPr/>
            </p:nvSpPr>
            <p:spPr bwMode="auto">
              <a:xfrm>
                <a:off x="1032" y="2911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3" name="Rectangle 7"/>
              <p:cNvSpPr>
                <a:spLocks noChangeArrowheads="1"/>
              </p:cNvSpPr>
              <p:nvPr/>
            </p:nvSpPr>
            <p:spPr bwMode="auto">
              <a:xfrm>
                <a:off x="1259" y="2911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4" name="Rectangle 8"/>
              <p:cNvSpPr>
                <a:spLocks noChangeArrowheads="1"/>
              </p:cNvSpPr>
              <p:nvPr/>
            </p:nvSpPr>
            <p:spPr bwMode="auto">
              <a:xfrm>
                <a:off x="1485" y="2911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5" name="Rectangle 9"/>
              <p:cNvSpPr>
                <a:spLocks noChangeArrowheads="1"/>
              </p:cNvSpPr>
              <p:nvPr/>
            </p:nvSpPr>
            <p:spPr bwMode="auto">
              <a:xfrm>
                <a:off x="1712" y="2911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6" name="Rectangle 10"/>
              <p:cNvSpPr>
                <a:spLocks noChangeArrowheads="1"/>
              </p:cNvSpPr>
              <p:nvPr/>
            </p:nvSpPr>
            <p:spPr bwMode="auto">
              <a:xfrm>
                <a:off x="1939" y="2911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7" name="Rectangle 11"/>
              <p:cNvSpPr>
                <a:spLocks noChangeArrowheads="1"/>
              </p:cNvSpPr>
              <p:nvPr/>
            </p:nvSpPr>
            <p:spPr bwMode="auto">
              <a:xfrm>
                <a:off x="2166" y="2911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8" name="Rectangle 12"/>
              <p:cNvSpPr>
                <a:spLocks noChangeArrowheads="1"/>
              </p:cNvSpPr>
              <p:nvPr/>
            </p:nvSpPr>
            <p:spPr bwMode="auto">
              <a:xfrm>
                <a:off x="2393" y="2911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69" name="Rectangle 13"/>
              <p:cNvSpPr>
                <a:spLocks noChangeArrowheads="1"/>
              </p:cNvSpPr>
              <p:nvPr/>
            </p:nvSpPr>
            <p:spPr bwMode="auto">
              <a:xfrm>
                <a:off x="805" y="2684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0" name="Rectangle 14"/>
              <p:cNvSpPr>
                <a:spLocks noChangeArrowheads="1"/>
              </p:cNvSpPr>
              <p:nvPr/>
            </p:nvSpPr>
            <p:spPr bwMode="auto">
              <a:xfrm>
                <a:off x="1032" y="2684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1" name="Rectangle 15"/>
              <p:cNvSpPr>
                <a:spLocks noChangeArrowheads="1"/>
              </p:cNvSpPr>
              <p:nvPr/>
            </p:nvSpPr>
            <p:spPr bwMode="auto">
              <a:xfrm>
                <a:off x="1259" y="2684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2" name="Rectangle 16"/>
              <p:cNvSpPr>
                <a:spLocks noChangeArrowheads="1"/>
              </p:cNvSpPr>
              <p:nvPr/>
            </p:nvSpPr>
            <p:spPr bwMode="auto">
              <a:xfrm>
                <a:off x="1486" y="2684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3" name="Rectangle 17"/>
              <p:cNvSpPr>
                <a:spLocks noChangeArrowheads="1"/>
              </p:cNvSpPr>
              <p:nvPr/>
            </p:nvSpPr>
            <p:spPr bwMode="auto">
              <a:xfrm>
                <a:off x="1712" y="2684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4" name="Rectangle 18"/>
              <p:cNvSpPr>
                <a:spLocks noChangeArrowheads="1"/>
              </p:cNvSpPr>
              <p:nvPr/>
            </p:nvSpPr>
            <p:spPr bwMode="auto">
              <a:xfrm>
                <a:off x="1939" y="2684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5" name="Rectangle 19"/>
              <p:cNvSpPr>
                <a:spLocks noChangeArrowheads="1"/>
              </p:cNvSpPr>
              <p:nvPr/>
            </p:nvSpPr>
            <p:spPr bwMode="auto">
              <a:xfrm>
                <a:off x="2166" y="2684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6" name="Rectangle 20"/>
              <p:cNvSpPr>
                <a:spLocks noChangeArrowheads="1"/>
              </p:cNvSpPr>
              <p:nvPr/>
            </p:nvSpPr>
            <p:spPr bwMode="auto">
              <a:xfrm>
                <a:off x="2393" y="2684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7" name="Rectangle 21"/>
              <p:cNvSpPr>
                <a:spLocks noChangeArrowheads="1"/>
              </p:cNvSpPr>
              <p:nvPr/>
            </p:nvSpPr>
            <p:spPr bwMode="auto">
              <a:xfrm>
                <a:off x="805" y="2457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8" name="Rectangle 22"/>
              <p:cNvSpPr>
                <a:spLocks noChangeArrowheads="1"/>
              </p:cNvSpPr>
              <p:nvPr/>
            </p:nvSpPr>
            <p:spPr bwMode="auto">
              <a:xfrm>
                <a:off x="1032" y="2457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79" name="Rectangle 23"/>
              <p:cNvSpPr>
                <a:spLocks noChangeArrowheads="1"/>
              </p:cNvSpPr>
              <p:nvPr/>
            </p:nvSpPr>
            <p:spPr bwMode="auto">
              <a:xfrm>
                <a:off x="1259" y="2457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0" name="Rectangle 24"/>
              <p:cNvSpPr>
                <a:spLocks noChangeArrowheads="1"/>
              </p:cNvSpPr>
              <p:nvPr/>
            </p:nvSpPr>
            <p:spPr bwMode="auto">
              <a:xfrm>
                <a:off x="1485" y="2457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1" name="Rectangle 25"/>
              <p:cNvSpPr>
                <a:spLocks noChangeArrowheads="1"/>
              </p:cNvSpPr>
              <p:nvPr/>
            </p:nvSpPr>
            <p:spPr bwMode="auto">
              <a:xfrm>
                <a:off x="1712" y="2457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2" name="Rectangle 26"/>
              <p:cNvSpPr>
                <a:spLocks noChangeArrowheads="1"/>
              </p:cNvSpPr>
              <p:nvPr/>
            </p:nvSpPr>
            <p:spPr bwMode="auto">
              <a:xfrm>
                <a:off x="1939" y="2457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3" name="Rectangle 27"/>
              <p:cNvSpPr>
                <a:spLocks noChangeArrowheads="1"/>
              </p:cNvSpPr>
              <p:nvPr/>
            </p:nvSpPr>
            <p:spPr bwMode="auto">
              <a:xfrm>
                <a:off x="2166" y="2457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4" name="Rectangle 28"/>
              <p:cNvSpPr>
                <a:spLocks noChangeArrowheads="1"/>
              </p:cNvSpPr>
              <p:nvPr/>
            </p:nvSpPr>
            <p:spPr bwMode="auto">
              <a:xfrm>
                <a:off x="2393" y="2457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5" name="Rectangle 29"/>
              <p:cNvSpPr>
                <a:spLocks noChangeArrowheads="1"/>
              </p:cNvSpPr>
              <p:nvPr/>
            </p:nvSpPr>
            <p:spPr bwMode="auto">
              <a:xfrm>
                <a:off x="805" y="2230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6" name="Rectangle 30"/>
              <p:cNvSpPr>
                <a:spLocks noChangeArrowheads="1"/>
              </p:cNvSpPr>
              <p:nvPr/>
            </p:nvSpPr>
            <p:spPr bwMode="auto">
              <a:xfrm>
                <a:off x="1032" y="2230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7" name="Rectangle 31"/>
              <p:cNvSpPr>
                <a:spLocks noChangeArrowheads="1"/>
              </p:cNvSpPr>
              <p:nvPr/>
            </p:nvSpPr>
            <p:spPr bwMode="auto">
              <a:xfrm>
                <a:off x="1259" y="2230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8" name="Rectangle 32"/>
              <p:cNvSpPr>
                <a:spLocks noChangeArrowheads="1"/>
              </p:cNvSpPr>
              <p:nvPr/>
            </p:nvSpPr>
            <p:spPr bwMode="auto">
              <a:xfrm>
                <a:off x="1486" y="2230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89" name="Rectangle 33"/>
              <p:cNvSpPr>
                <a:spLocks noChangeArrowheads="1"/>
              </p:cNvSpPr>
              <p:nvPr/>
            </p:nvSpPr>
            <p:spPr bwMode="auto">
              <a:xfrm>
                <a:off x="1712" y="2230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0" name="Rectangle 34"/>
              <p:cNvSpPr>
                <a:spLocks noChangeArrowheads="1"/>
              </p:cNvSpPr>
              <p:nvPr/>
            </p:nvSpPr>
            <p:spPr bwMode="auto">
              <a:xfrm>
                <a:off x="1939" y="2230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1" name="Rectangle 35"/>
              <p:cNvSpPr>
                <a:spLocks noChangeArrowheads="1"/>
              </p:cNvSpPr>
              <p:nvPr/>
            </p:nvSpPr>
            <p:spPr bwMode="auto">
              <a:xfrm>
                <a:off x="2166" y="2230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2" name="Rectangle 36"/>
              <p:cNvSpPr>
                <a:spLocks noChangeArrowheads="1"/>
              </p:cNvSpPr>
              <p:nvPr/>
            </p:nvSpPr>
            <p:spPr bwMode="auto">
              <a:xfrm>
                <a:off x="2393" y="2230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3" name="Rectangle 37"/>
              <p:cNvSpPr>
                <a:spLocks noChangeArrowheads="1"/>
              </p:cNvSpPr>
              <p:nvPr/>
            </p:nvSpPr>
            <p:spPr bwMode="auto">
              <a:xfrm>
                <a:off x="805" y="2026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4" name="Rectangle 38"/>
              <p:cNvSpPr>
                <a:spLocks noChangeArrowheads="1"/>
              </p:cNvSpPr>
              <p:nvPr/>
            </p:nvSpPr>
            <p:spPr bwMode="auto">
              <a:xfrm>
                <a:off x="1032" y="2026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5" name="Rectangle 39"/>
              <p:cNvSpPr>
                <a:spLocks noChangeArrowheads="1"/>
              </p:cNvSpPr>
              <p:nvPr/>
            </p:nvSpPr>
            <p:spPr bwMode="auto">
              <a:xfrm>
                <a:off x="1259" y="2026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6" name="Rectangle 40"/>
              <p:cNvSpPr>
                <a:spLocks noChangeArrowheads="1"/>
              </p:cNvSpPr>
              <p:nvPr/>
            </p:nvSpPr>
            <p:spPr bwMode="auto">
              <a:xfrm>
                <a:off x="1485" y="2026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7" name="Rectangle 41"/>
              <p:cNvSpPr>
                <a:spLocks noChangeArrowheads="1"/>
              </p:cNvSpPr>
              <p:nvPr/>
            </p:nvSpPr>
            <p:spPr bwMode="auto">
              <a:xfrm>
                <a:off x="1712" y="2026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8" name="Rectangle 42"/>
              <p:cNvSpPr>
                <a:spLocks noChangeArrowheads="1"/>
              </p:cNvSpPr>
              <p:nvPr/>
            </p:nvSpPr>
            <p:spPr bwMode="auto">
              <a:xfrm>
                <a:off x="1939" y="2026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099" name="Rectangle 43"/>
              <p:cNvSpPr>
                <a:spLocks noChangeArrowheads="1"/>
              </p:cNvSpPr>
              <p:nvPr/>
            </p:nvSpPr>
            <p:spPr bwMode="auto">
              <a:xfrm>
                <a:off x="2166" y="2026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0" name="Rectangle 44"/>
              <p:cNvSpPr>
                <a:spLocks noChangeArrowheads="1"/>
              </p:cNvSpPr>
              <p:nvPr/>
            </p:nvSpPr>
            <p:spPr bwMode="auto">
              <a:xfrm>
                <a:off x="2393" y="2026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1" name="Rectangle 45"/>
              <p:cNvSpPr>
                <a:spLocks noChangeArrowheads="1"/>
              </p:cNvSpPr>
              <p:nvPr/>
            </p:nvSpPr>
            <p:spPr bwMode="auto">
              <a:xfrm>
                <a:off x="805" y="1799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2" name="Rectangle 46"/>
              <p:cNvSpPr>
                <a:spLocks noChangeArrowheads="1"/>
              </p:cNvSpPr>
              <p:nvPr/>
            </p:nvSpPr>
            <p:spPr bwMode="auto">
              <a:xfrm>
                <a:off x="1032" y="1799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3" name="Rectangle 47"/>
              <p:cNvSpPr>
                <a:spLocks noChangeArrowheads="1"/>
              </p:cNvSpPr>
              <p:nvPr/>
            </p:nvSpPr>
            <p:spPr bwMode="auto">
              <a:xfrm>
                <a:off x="1259" y="1799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4" name="Rectangle 48"/>
              <p:cNvSpPr>
                <a:spLocks noChangeArrowheads="1"/>
              </p:cNvSpPr>
              <p:nvPr/>
            </p:nvSpPr>
            <p:spPr bwMode="auto">
              <a:xfrm>
                <a:off x="1486" y="1799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5" name="Rectangle 49"/>
              <p:cNvSpPr>
                <a:spLocks noChangeArrowheads="1"/>
              </p:cNvSpPr>
              <p:nvPr/>
            </p:nvSpPr>
            <p:spPr bwMode="auto">
              <a:xfrm>
                <a:off x="1712" y="1799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6" name="Rectangle 50"/>
              <p:cNvSpPr>
                <a:spLocks noChangeArrowheads="1"/>
              </p:cNvSpPr>
              <p:nvPr/>
            </p:nvSpPr>
            <p:spPr bwMode="auto">
              <a:xfrm>
                <a:off x="1939" y="1799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7" name="Rectangle 51"/>
              <p:cNvSpPr>
                <a:spLocks noChangeArrowheads="1"/>
              </p:cNvSpPr>
              <p:nvPr/>
            </p:nvSpPr>
            <p:spPr bwMode="auto">
              <a:xfrm>
                <a:off x="2166" y="1799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8" name="Rectangle 52"/>
              <p:cNvSpPr>
                <a:spLocks noChangeArrowheads="1"/>
              </p:cNvSpPr>
              <p:nvPr/>
            </p:nvSpPr>
            <p:spPr bwMode="auto">
              <a:xfrm>
                <a:off x="2393" y="1799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09" name="Rectangle 53"/>
              <p:cNvSpPr>
                <a:spLocks noChangeArrowheads="1"/>
              </p:cNvSpPr>
              <p:nvPr/>
            </p:nvSpPr>
            <p:spPr bwMode="auto">
              <a:xfrm>
                <a:off x="805" y="1572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0" name="Rectangle 54"/>
              <p:cNvSpPr>
                <a:spLocks noChangeArrowheads="1"/>
              </p:cNvSpPr>
              <p:nvPr/>
            </p:nvSpPr>
            <p:spPr bwMode="auto">
              <a:xfrm>
                <a:off x="1032" y="1572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1" name="Rectangle 55"/>
              <p:cNvSpPr>
                <a:spLocks noChangeArrowheads="1"/>
              </p:cNvSpPr>
              <p:nvPr/>
            </p:nvSpPr>
            <p:spPr bwMode="auto">
              <a:xfrm>
                <a:off x="1259" y="1572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2" name="Rectangle 56"/>
              <p:cNvSpPr>
                <a:spLocks noChangeArrowheads="1"/>
              </p:cNvSpPr>
              <p:nvPr/>
            </p:nvSpPr>
            <p:spPr bwMode="auto">
              <a:xfrm>
                <a:off x="1485" y="1572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3" name="Rectangle 57"/>
              <p:cNvSpPr>
                <a:spLocks noChangeArrowheads="1"/>
              </p:cNvSpPr>
              <p:nvPr/>
            </p:nvSpPr>
            <p:spPr bwMode="auto">
              <a:xfrm>
                <a:off x="1712" y="1572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4" name="Rectangle 58"/>
              <p:cNvSpPr>
                <a:spLocks noChangeArrowheads="1"/>
              </p:cNvSpPr>
              <p:nvPr/>
            </p:nvSpPr>
            <p:spPr bwMode="auto">
              <a:xfrm>
                <a:off x="1939" y="1572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5" name="Rectangle 59"/>
              <p:cNvSpPr>
                <a:spLocks noChangeArrowheads="1"/>
              </p:cNvSpPr>
              <p:nvPr/>
            </p:nvSpPr>
            <p:spPr bwMode="auto">
              <a:xfrm>
                <a:off x="2166" y="1572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6" name="Rectangle 60"/>
              <p:cNvSpPr>
                <a:spLocks noChangeArrowheads="1"/>
              </p:cNvSpPr>
              <p:nvPr/>
            </p:nvSpPr>
            <p:spPr bwMode="auto">
              <a:xfrm>
                <a:off x="2393" y="1572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7" name="Rectangle 61"/>
              <p:cNvSpPr>
                <a:spLocks noChangeArrowheads="1"/>
              </p:cNvSpPr>
              <p:nvPr/>
            </p:nvSpPr>
            <p:spPr bwMode="auto">
              <a:xfrm>
                <a:off x="805" y="1345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8" name="Rectangle 62"/>
              <p:cNvSpPr>
                <a:spLocks noChangeArrowheads="1"/>
              </p:cNvSpPr>
              <p:nvPr/>
            </p:nvSpPr>
            <p:spPr bwMode="auto">
              <a:xfrm>
                <a:off x="1032" y="1345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19" name="Rectangle 63"/>
              <p:cNvSpPr>
                <a:spLocks noChangeArrowheads="1"/>
              </p:cNvSpPr>
              <p:nvPr/>
            </p:nvSpPr>
            <p:spPr bwMode="auto">
              <a:xfrm>
                <a:off x="1259" y="1345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0" name="Rectangle 64"/>
              <p:cNvSpPr>
                <a:spLocks noChangeArrowheads="1"/>
              </p:cNvSpPr>
              <p:nvPr/>
            </p:nvSpPr>
            <p:spPr bwMode="auto">
              <a:xfrm>
                <a:off x="1486" y="1345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1" name="Rectangle 65"/>
              <p:cNvSpPr>
                <a:spLocks noChangeArrowheads="1"/>
              </p:cNvSpPr>
              <p:nvPr/>
            </p:nvSpPr>
            <p:spPr bwMode="auto">
              <a:xfrm>
                <a:off x="1712" y="1345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2" name="Rectangle 66"/>
              <p:cNvSpPr>
                <a:spLocks noChangeArrowheads="1"/>
              </p:cNvSpPr>
              <p:nvPr/>
            </p:nvSpPr>
            <p:spPr bwMode="auto">
              <a:xfrm>
                <a:off x="1939" y="1345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3" name="Rectangle 67"/>
              <p:cNvSpPr>
                <a:spLocks noChangeArrowheads="1"/>
              </p:cNvSpPr>
              <p:nvPr/>
            </p:nvSpPr>
            <p:spPr bwMode="auto">
              <a:xfrm>
                <a:off x="2166" y="1345"/>
                <a:ext cx="227" cy="227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4" name="Rectangle 68"/>
              <p:cNvSpPr>
                <a:spLocks noChangeArrowheads="1"/>
              </p:cNvSpPr>
              <p:nvPr/>
            </p:nvSpPr>
            <p:spPr bwMode="auto">
              <a:xfrm>
                <a:off x="2393" y="1345"/>
                <a:ext cx="227" cy="2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9125" name="Group 69"/>
            <p:cNvGrpSpPr>
              <a:grpSpLocks/>
            </p:cNvGrpSpPr>
            <p:nvPr/>
          </p:nvGrpSpPr>
          <p:grpSpPr bwMode="auto">
            <a:xfrm>
              <a:off x="579" y="1526"/>
              <a:ext cx="227" cy="1793"/>
              <a:chOff x="488" y="1344"/>
              <a:chExt cx="227" cy="1793"/>
            </a:xfrm>
          </p:grpSpPr>
          <p:sp>
            <p:nvSpPr>
              <p:cNvPr id="429126" name="Rectangle 70"/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7" name="Rectangle 71"/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8" name="Rectangle 72"/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29" name="Rectangle 73"/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0" name="Rectangle 74"/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1" name="Rectangle 75"/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2" name="Rectangle 76"/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3" name="Rectangle 77"/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9134" name="Group 78"/>
            <p:cNvGrpSpPr>
              <a:grpSpLocks/>
            </p:cNvGrpSpPr>
            <p:nvPr/>
          </p:nvGrpSpPr>
          <p:grpSpPr bwMode="auto">
            <a:xfrm>
              <a:off x="2620" y="1526"/>
              <a:ext cx="227" cy="1793"/>
              <a:chOff x="488" y="1344"/>
              <a:chExt cx="227" cy="1793"/>
            </a:xfrm>
          </p:grpSpPr>
          <p:sp>
            <p:nvSpPr>
              <p:cNvPr id="429135" name="Rectangle 79"/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6" name="Rectangle 80"/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7" name="Rectangle 81"/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8" name="Rectangle 82"/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39" name="Rectangle 83"/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0" name="Rectangle 84"/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1" name="Rectangle 85"/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2" name="Rectangle 86"/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9143" name="Group 87"/>
            <p:cNvGrpSpPr>
              <a:grpSpLocks/>
            </p:cNvGrpSpPr>
            <p:nvPr/>
          </p:nvGrpSpPr>
          <p:grpSpPr bwMode="auto">
            <a:xfrm>
              <a:off x="579" y="3295"/>
              <a:ext cx="2268" cy="227"/>
              <a:chOff x="579" y="3294"/>
              <a:chExt cx="2268" cy="227"/>
            </a:xfrm>
          </p:grpSpPr>
          <p:sp>
            <p:nvSpPr>
              <p:cNvPr id="429144" name="Rectangle 88"/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5" name="Rectangle 89"/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6" name="Rectangle 90"/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7" name="Rectangle 91"/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8" name="Rectangle 92"/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49" name="Rectangle 93"/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0" name="Rectangle 94"/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1" name="Rectangle 95"/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2" name="Rectangle 96"/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3" name="Rectangle 97"/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9154" name="Group 98"/>
            <p:cNvGrpSpPr>
              <a:grpSpLocks/>
            </p:cNvGrpSpPr>
            <p:nvPr/>
          </p:nvGrpSpPr>
          <p:grpSpPr bwMode="auto">
            <a:xfrm>
              <a:off x="579" y="3521"/>
              <a:ext cx="2268" cy="227"/>
              <a:chOff x="579" y="3294"/>
              <a:chExt cx="2268" cy="227"/>
            </a:xfrm>
          </p:grpSpPr>
          <p:sp>
            <p:nvSpPr>
              <p:cNvPr id="429155" name="Rectangle 99"/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6" name="Rectangle 100"/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7" name="Rectangle 101"/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8" name="Rectangle 102"/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59" name="Rectangle 103"/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0" name="Rectangle 104"/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1" name="Rectangle 105"/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2" name="Rectangle 106"/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3" name="Rectangle 107"/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4" name="Rectangle 108"/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9165" name="Group 109"/>
            <p:cNvGrpSpPr>
              <a:grpSpLocks/>
            </p:cNvGrpSpPr>
            <p:nvPr/>
          </p:nvGrpSpPr>
          <p:grpSpPr bwMode="auto">
            <a:xfrm>
              <a:off x="579" y="1072"/>
              <a:ext cx="2268" cy="227"/>
              <a:chOff x="579" y="3294"/>
              <a:chExt cx="2268" cy="227"/>
            </a:xfrm>
          </p:grpSpPr>
          <p:sp>
            <p:nvSpPr>
              <p:cNvPr id="429166" name="Rectangle 110"/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7" name="Rectangle 111"/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8" name="Rectangle 112"/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69" name="Rectangle 113"/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0" name="Rectangle 114"/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1" name="Rectangle 115"/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2" name="Rectangle 116"/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3" name="Rectangle 117"/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4" name="Rectangle 118"/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5" name="Rectangle 119"/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9176" name="Group 120"/>
            <p:cNvGrpSpPr>
              <a:grpSpLocks/>
            </p:cNvGrpSpPr>
            <p:nvPr/>
          </p:nvGrpSpPr>
          <p:grpSpPr bwMode="auto">
            <a:xfrm>
              <a:off x="579" y="1298"/>
              <a:ext cx="2268" cy="227"/>
              <a:chOff x="579" y="3294"/>
              <a:chExt cx="2268" cy="227"/>
            </a:xfrm>
          </p:grpSpPr>
          <p:sp>
            <p:nvSpPr>
              <p:cNvPr id="429177" name="Rectangle 121"/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8" name="Rectangle 122"/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79" name="Rectangle 123"/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0" name="Rectangle 124"/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1" name="Rectangle 125"/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2" name="Rectangle 126"/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3" name="Rectangle 127"/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4" name="Rectangle 128"/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5" name="Rectangle 129"/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9186" name="Rectangle 130"/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429253" name="Text Box 197"/>
          <p:cNvSpPr txBox="1">
            <a:spLocks noChangeArrowheads="1"/>
          </p:cNvSpPr>
          <p:nvPr/>
        </p:nvSpPr>
        <p:spPr bwMode="auto">
          <a:xfrm>
            <a:off x="1795463" y="1411289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de-DE" altLang="de-DE" sz="2000">
                <a:latin typeface="Courier New" panose="02070309020205020404" pitchFamily="49" charset="0"/>
              </a:rPr>
              <a:t>board[120]</a:t>
            </a:r>
          </a:p>
        </p:txBody>
      </p:sp>
      <p:sp>
        <p:nvSpPr>
          <p:cNvPr id="429260" name="Rectangle 204"/>
          <p:cNvSpPr>
            <a:spLocks noChangeArrowheads="1"/>
          </p:cNvSpPr>
          <p:nvPr/>
        </p:nvSpPr>
        <p:spPr bwMode="auto">
          <a:xfrm>
            <a:off x="6510338" y="1755775"/>
            <a:ext cx="433705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MOVE_UP_RIGHT = -9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toPos = fromPos + MOVE_UP_RIGHT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if board[toPos] == EMPTY: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  &lt;found valid move&gt;</a:t>
            </a:r>
          </a:p>
        </p:txBody>
      </p:sp>
      <p:sp>
        <p:nvSpPr>
          <p:cNvPr id="429261" name="Rectangle 205"/>
          <p:cNvSpPr>
            <a:spLocks noChangeArrowheads="1"/>
          </p:cNvSpPr>
          <p:nvPr/>
        </p:nvSpPr>
        <p:spPr bwMode="auto">
          <a:xfrm>
            <a:off x="6516689" y="4203701"/>
            <a:ext cx="4403725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1 Addition</a:t>
            </a:r>
          </a:p>
          <a:p>
            <a:r>
              <a:rPr lang="de-DE" altLang="de-DE"/>
              <a:t>1 Vergleich</a:t>
            </a:r>
          </a:p>
        </p:txBody>
      </p:sp>
    </p:spTree>
    <p:extLst>
      <p:ext uri="{BB962C8B-B14F-4D97-AF65-F5344CB8AC3E}">
        <p14:creationId xmlns:p14="http://schemas.microsoft.com/office/powerpoint/2010/main" val="328641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/>
              <a:t>Design: Interne Spielbrettdarstellung</a:t>
            </a:r>
            <a:br>
              <a:rPr lang="de-DE" altLang="de-DE"/>
            </a:br>
            <a:r>
              <a:rPr lang="de-DE" altLang="de-DE" sz="1800"/>
              <a:t>2. Alternative</a:t>
            </a:r>
          </a:p>
        </p:txBody>
      </p:sp>
      <p:grpSp>
        <p:nvGrpSpPr>
          <p:cNvPr id="435331" name="Group 131"/>
          <p:cNvGrpSpPr>
            <a:grpSpLocks/>
          </p:cNvGrpSpPr>
          <p:nvPr/>
        </p:nvGrpSpPr>
        <p:grpSpPr bwMode="auto">
          <a:xfrm>
            <a:off x="7031039" y="2563814"/>
            <a:ext cx="2881313" cy="2846387"/>
            <a:chOff x="805" y="1345"/>
            <a:chExt cx="1815" cy="1793"/>
          </a:xfrm>
        </p:grpSpPr>
        <p:sp>
          <p:nvSpPr>
            <p:cNvPr id="435332" name="Rectangle 132"/>
            <p:cNvSpPr>
              <a:spLocks noChangeArrowheads="1"/>
            </p:cNvSpPr>
            <p:nvPr/>
          </p:nvSpPr>
          <p:spPr bwMode="auto">
            <a:xfrm>
              <a:off x="805" y="2911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3" name="Rectangle 133"/>
            <p:cNvSpPr>
              <a:spLocks noChangeArrowheads="1"/>
            </p:cNvSpPr>
            <p:nvPr/>
          </p:nvSpPr>
          <p:spPr bwMode="auto">
            <a:xfrm>
              <a:off x="1032" y="2911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4" name="Rectangle 134"/>
            <p:cNvSpPr>
              <a:spLocks noChangeArrowheads="1"/>
            </p:cNvSpPr>
            <p:nvPr/>
          </p:nvSpPr>
          <p:spPr bwMode="auto">
            <a:xfrm>
              <a:off x="1259" y="2911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5" name="Rectangle 135"/>
            <p:cNvSpPr>
              <a:spLocks noChangeArrowheads="1"/>
            </p:cNvSpPr>
            <p:nvPr/>
          </p:nvSpPr>
          <p:spPr bwMode="auto">
            <a:xfrm>
              <a:off x="1485" y="2911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6" name="Rectangle 136"/>
            <p:cNvSpPr>
              <a:spLocks noChangeArrowheads="1"/>
            </p:cNvSpPr>
            <p:nvPr/>
          </p:nvSpPr>
          <p:spPr bwMode="auto">
            <a:xfrm>
              <a:off x="1712" y="2911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7" name="Rectangle 137"/>
            <p:cNvSpPr>
              <a:spLocks noChangeArrowheads="1"/>
            </p:cNvSpPr>
            <p:nvPr/>
          </p:nvSpPr>
          <p:spPr bwMode="auto">
            <a:xfrm>
              <a:off x="1939" y="2911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8" name="Rectangle 138"/>
            <p:cNvSpPr>
              <a:spLocks noChangeArrowheads="1"/>
            </p:cNvSpPr>
            <p:nvPr/>
          </p:nvSpPr>
          <p:spPr bwMode="auto">
            <a:xfrm>
              <a:off x="2166" y="2911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39" name="Rectangle 139"/>
            <p:cNvSpPr>
              <a:spLocks noChangeArrowheads="1"/>
            </p:cNvSpPr>
            <p:nvPr/>
          </p:nvSpPr>
          <p:spPr bwMode="auto">
            <a:xfrm>
              <a:off x="2393" y="2911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0" name="Rectangle 140"/>
            <p:cNvSpPr>
              <a:spLocks noChangeArrowheads="1"/>
            </p:cNvSpPr>
            <p:nvPr/>
          </p:nvSpPr>
          <p:spPr bwMode="auto">
            <a:xfrm>
              <a:off x="805" y="2684"/>
              <a:ext cx="227" cy="227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1" name="Rectangle 141"/>
            <p:cNvSpPr>
              <a:spLocks noChangeArrowheads="1"/>
            </p:cNvSpPr>
            <p:nvPr/>
          </p:nvSpPr>
          <p:spPr bwMode="auto">
            <a:xfrm>
              <a:off x="1032" y="2684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2" name="Rectangle 142"/>
            <p:cNvSpPr>
              <a:spLocks noChangeArrowheads="1"/>
            </p:cNvSpPr>
            <p:nvPr/>
          </p:nvSpPr>
          <p:spPr bwMode="auto">
            <a:xfrm>
              <a:off x="1259" y="2684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3" name="Rectangle 143"/>
            <p:cNvSpPr>
              <a:spLocks noChangeArrowheads="1"/>
            </p:cNvSpPr>
            <p:nvPr/>
          </p:nvSpPr>
          <p:spPr bwMode="auto">
            <a:xfrm>
              <a:off x="1486" y="2684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4" name="Rectangle 144"/>
            <p:cNvSpPr>
              <a:spLocks noChangeArrowheads="1"/>
            </p:cNvSpPr>
            <p:nvPr/>
          </p:nvSpPr>
          <p:spPr bwMode="auto">
            <a:xfrm>
              <a:off x="1712" y="2684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5" name="Rectangle 145"/>
            <p:cNvSpPr>
              <a:spLocks noChangeArrowheads="1"/>
            </p:cNvSpPr>
            <p:nvPr/>
          </p:nvSpPr>
          <p:spPr bwMode="auto">
            <a:xfrm>
              <a:off x="1939" y="2684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6" name="Rectangle 146"/>
            <p:cNvSpPr>
              <a:spLocks noChangeArrowheads="1"/>
            </p:cNvSpPr>
            <p:nvPr/>
          </p:nvSpPr>
          <p:spPr bwMode="auto">
            <a:xfrm>
              <a:off x="2166" y="2684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7" name="Rectangle 147"/>
            <p:cNvSpPr>
              <a:spLocks noChangeArrowheads="1"/>
            </p:cNvSpPr>
            <p:nvPr/>
          </p:nvSpPr>
          <p:spPr bwMode="auto">
            <a:xfrm>
              <a:off x="2393" y="2684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8" name="Rectangle 148"/>
            <p:cNvSpPr>
              <a:spLocks noChangeArrowheads="1"/>
            </p:cNvSpPr>
            <p:nvPr/>
          </p:nvSpPr>
          <p:spPr bwMode="auto">
            <a:xfrm>
              <a:off x="805" y="2457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49" name="Rectangle 149"/>
            <p:cNvSpPr>
              <a:spLocks noChangeArrowheads="1"/>
            </p:cNvSpPr>
            <p:nvPr/>
          </p:nvSpPr>
          <p:spPr bwMode="auto">
            <a:xfrm>
              <a:off x="1032" y="2457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0" name="Rectangle 150"/>
            <p:cNvSpPr>
              <a:spLocks noChangeArrowheads="1"/>
            </p:cNvSpPr>
            <p:nvPr/>
          </p:nvSpPr>
          <p:spPr bwMode="auto">
            <a:xfrm>
              <a:off x="1259" y="2457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1" name="Rectangle 151"/>
            <p:cNvSpPr>
              <a:spLocks noChangeArrowheads="1"/>
            </p:cNvSpPr>
            <p:nvPr/>
          </p:nvSpPr>
          <p:spPr bwMode="auto">
            <a:xfrm>
              <a:off x="1485" y="2457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2" name="Rectangle 152"/>
            <p:cNvSpPr>
              <a:spLocks noChangeArrowheads="1"/>
            </p:cNvSpPr>
            <p:nvPr/>
          </p:nvSpPr>
          <p:spPr bwMode="auto">
            <a:xfrm>
              <a:off x="1712" y="2457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3" name="Rectangle 153"/>
            <p:cNvSpPr>
              <a:spLocks noChangeArrowheads="1"/>
            </p:cNvSpPr>
            <p:nvPr/>
          </p:nvSpPr>
          <p:spPr bwMode="auto">
            <a:xfrm>
              <a:off x="1939" y="2457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4" name="Rectangle 154"/>
            <p:cNvSpPr>
              <a:spLocks noChangeArrowheads="1"/>
            </p:cNvSpPr>
            <p:nvPr/>
          </p:nvSpPr>
          <p:spPr bwMode="auto">
            <a:xfrm>
              <a:off x="2166" y="2457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5" name="Rectangle 155"/>
            <p:cNvSpPr>
              <a:spLocks noChangeArrowheads="1"/>
            </p:cNvSpPr>
            <p:nvPr/>
          </p:nvSpPr>
          <p:spPr bwMode="auto">
            <a:xfrm>
              <a:off x="2393" y="2457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6" name="Rectangle 156"/>
            <p:cNvSpPr>
              <a:spLocks noChangeArrowheads="1"/>
            </p:cNvSpPr>
            <p:nvPr/>
          </p:nvSpPr>
          <p:spPr bwMode="auto">
            <a:xfrm>
              <a:off x="805" y="2230"/>
              <a:ext cx="227" cy="227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7" name="Rectangle 157"/>
            <p:cNvSpPr>
              <a:spLocks noChangeArrowheads="1"/>
            </p:cNvSpPr>
            <p:nvPr/>
          </p:nvSpPr>
          <p:spPr bwMode="auto">
            <a:xfrm>
              <a:off x="1032" y="2230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8" name="Rectangle 158"/>
            <p:cNvSpPr>
              <a:spLocks noChangeArrowheads="1"/>
            </p:cNvSpPr>
            <p:nvPr/>
          </p:nvSpPr>
          <p:spPr bwMode="auto">
            <a:xfrm>
              <a:off x="1259" y="2230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59" name="Rectangle 159"/>
            <p:cNvSpPr>
              <a:spLocks noChangeArrowheads="1"/>
            </p:cNvSpPr>
            <p:nvPr/>
          </p:nvSpPr>
          <p:spPr bwMode="auto">
            <a:xfrm>
              <a:off x="1486" y="2230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0" name="Rectangle 160"/>
            <p:cNvSpPr>
              <a:spLocks noChangeArrowheads="1"/>
            </p:cNvSpPr>
            <p:nvPr/>
          </p:nvSpPr>
          <p:spPr bwMode="auto">
            <a:xfrm>
              <a:off x="1712" y="2230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1" name="Rectangle 161"/>
            <p:cNvSpPr>
              <a:spLocks noChangeArrowheads="1"/>
            </p:cNvSpPr>
            <p:nvPr/>
          </p:nvSpPr>
          <p:spPr bwMode="auto">
            <a:xfrm>
              <a:off x="1939" y="2230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2" name="Rectangle 162"/>
            <p:cNvSpPr>
              <a:spLocks noChangeArrowheads="1"/>
            </p:cNvSpPr>
            <p:nvPr/>
          </p:nvSpPr>
          <p:spPr bwMode="auto">
            <a:xfrm>
              <a:off x="2166" y="2230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3" name="Rectangle 163"/>
            <p:cNvSpPr>
              <a:spLocks noChangeArrowheads="1"/>
            </p:cNvSpPr>
            <p:nvPr/>
          </p:nvSpPr>
          <p:spPr bwMode="auto">
            <a:xfrm>
              <a:off x="2393" y="2230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4" name="Rectangle 164"/>
            <p:cNvSpPr>
              <a:spLocks noChangeArrowheads="1"/>
            </p:cNvSpPr>
            <p:nvPr/>
          </p:nvSpPr>
          <p:spPr bwMode="auto">
            <a:xfrm>
              <a:off x="805" y="2026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5" name="Rectangle 165"/>
            <p:cNvSpPr>
              <a:spLocks noChangeArrowheads="1"/>
            </p:cNvSpPr>
            <p:nvPr/>
          </p:nvSpPr>
          <p:spPr bwMode="auto">
            <a:xfrm>
              <a:off x="1032" y="2026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6" name="Rectangle 166"/>
            <p:cNvSpPr>
              <a:spLocks noChangeArrowheads="1"/>
            </p:cNvSpPr>
            <p:nvPr/>
          </p:nvSpPr>
          <p:spPr bwMode="auto">
            <a:xfrm>
              <a:off x="1259" y="2026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7" name="Rectangle 167"/>
            <p:cNvSpPr>
              <a:spLocks noChangeArrowheads="1"/>
            </p:cNvSpPr>
            <p:nvPr/>
          </p:nvSpPr>
          <p:spPr bwMode="auto">
            <a:xfrm>
              <a:off x="1485" y="2026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8" name="Rectangle 168"/>
            <p:cNvSpPr>
              <a:spLocks noChangeArrowheads="1"/>
            </p:cNvSpPr>
            <p:nvPr/>
          </p:nvSpPr>
          <p:spPr bwMode="auto">
            <a:xfrm>
              <a:off x="1712" y="2026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69" name="Rectangle 169"/>
            <p:cNvSpPr>
              <a:spLocks noChangeArrowheads="1"/>
            </p:cNvSpPr>
            <p:nvPr/>
          </p:nvSpPr>
          <p:spPr bwMode="auto">
            <a:xfrm>
              <a:off x="1939" y="2026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0" name="Rectangle 170"/>
            <p:cNvSpPr>
              <a:spLocks noChangeArrowheads="1"/>
            </p:cNvSpPr>
            <p:nvPr/>
          </p:nvSpPr>
          <p:spPr bwMode="auto">
            <a:xfrm>
              <a:off x="2166" y="2026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1" name="Rectangle 171"/>
            <p:cNvSpPr>
              <a:spLocks noChangeArrowheads="1"/>
            </p:cNvSpPr>
            <p:nvPr/>
          </p:nvSpPr>
          <p:spPr bwMode="auto">
            <a:xfrm>
              <a:off x="2393" y="2026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2" name="Rectangle 172"/>
            <p:cNvSpPr>
              <a:spLocks noChangeArrowheads="1"/>
            </p:cNvSpPr>
            <p:nvPr/>
          </p:nvSpPr>
          <p:spPr bwMode="auto">
            <a:xfrm>
              <a:off x="805" y="1799"/>
              <a:ext cx="227" cy="227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3" name="Rectangle 173"/>
            <p:cNvSpPr>
              <a:spLocks noChangeArrowheads="1"/>
            </p:cNvSpPr>
            <p:nvPr/>
          </p:nvSpPr>
          <p:spPr bwMode="auto">
            <a:xfrm>
              <a:off x="1032" y="1799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4" name="Rectangle 174"/>
            <p:cNvSpPr>
              <a:spLocks noChangeArrowheads="1"/>
            </p:cNvSpPr>
            <p:nvPr/>
          </p:nvSpPr>
          <p:spPr bwMode="auto">
            <a:xfrm>
              <a:off x="1259" y="1799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5" name="Rectangle 175"/>
            <p:cNvSpPr>
              <a:spLocks noChangeArrowheads="1"/>
            </p:cNvSpPr>
            <p:nvPr/>
          </p:nvSpPr>
          <p:spPr bwMode="auto">
            <a:xfrm>
              <a:off x="1486" y="1799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6" name="Rectangle 176"/>
            <p:cNvSpPr>
              <a:spLocks noChangeArrowheads="1"/>
            </p:cNvSpPr>
            <p:nvPr/>
          </p:nvSpPr>
          <p:spPr bwMode="auto">
            <a:xfrm>
              <a:off x="1712" y="1799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7" name="Rectangle 177"/>
            <p:cNvSpPr>
              <a:spLocks noChangeArrowheads="1"/>
            </p:cNvSpPr>
            <p:nvPr/>
          </p:nvSpPr>
          <p:spPr bwMode="auto">
            <a:xfrm>
              <a:off x="1939" y="1799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8" name="Rectangle 178"/>
            <p:cNvSpPr>
              <a:spLocks noChangeArrowheads="1"/>
            </p:cNvSpPr>
            <p:nvPr/>
          </p:nvSpPr>
          <p:spPr bwMode="auto">
            <a:xfrm>
              <a:off x="2166" y="1799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79" name="Rectangle 179"/>
            <p:cNvSpPr>
              <a:spLocks noChangeArrowheads="1"/>
            </p:cNvSpPr>
            <p:nvPr/>
          </p:nvSpPr>
          <p:spPr bwMode="auto">
            <a:xfrm>
              <a:off x="2393" y="1799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0" name="Rectangle 180"/>
            <p:cNvSpPr>
              <a:spLocks noChangeArrowheads="1"/>
            </p:cNvSpPr>
            <p:nvPr/>
          </p:nvSpPr>
          <p:spPr bwMode="auto">
            <a:xfrm>
              <a:off x="805" y="1572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1" name="Rectangle 181"/>
            <p:cNvSpPr>
              <a:spLocks noChangeArrowheads="1"/>
            </p:cNvSpPr>
            <p:nvPr/>
          </p:nvSpPr>
          <p:spPr bwMode="auto">
            <a:xfrm>
              <a:off x="1032" y="1572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2" name="Rectangle 182"/>
            <p:cNvSpPr>
              <a:spLocks noChangeArrowheads="1"/>
            </p:cNvSpPr>
            <p:nvPr/>
          </p:nvSpPr>
          <p:spPr bwMode="auto">
            <a:xfrm>
              <a:off x="1259" y="1572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3" name="Rectangle 183"/>
            <p:cNvSpPr>
              <a:spLocks noChangeArrowheads="1"/>
            </p:cNvSpPr>
            <p:nvPr/>
          </p:nvSpPr>
          <p:spPr bwMode="auto">
            <a:xfrm>
              <a:off x="1485" y="1572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4" name="Rectangle 184"/>
            <p:cNvSpPr>
              <a:spLocks noChangeArrowheads="1"/>
            </p:cNvSpPr>
            <p:nvPr/>
          </p:nvSpPr>
          <p:spPr bwMode="auto">
            <a:xfrm>
              <a:off x="1712" y="1572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5" name="Rectangle 185"/>
            <p:cNvSpPr>
              <a:spLocks noChangeArrowheads="1"/>
            </p:cNvSpPr>
            <p:nvPr/>
          </p:nvSpPr>
          <p:spPr bwMode="auto">
            <a:xfrm>
              <a:off x="1939" y="1572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6" name="Rectangle 186"/>
            <p:cNvSpPr>
              <a:spLocks noChangeArrowheads="1"/>
            </p:cNvSpPr>
            <p:nvPr/>
          </p:nvSpPr>
          <p:spPr bwMode="auto">
            <a:xfrm>
              <a:off x="2166" y="1572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7" name="Rectangle 187"/>
            <p:cNvSpPr>
              <a:spLocks noChangeArrowheads="1"/>
            </p:cNvSpPr>
            <p:nvPr/>
          </p:nvSpPr>
          <p:spPr bwMode="auto">
            <a:xfrm>
              <a:off x="2393" y="1572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8" name="Rectangle 188"/>
            <p:cNvSpPr>
              <a:spLocks noChangeArrowheads="1"/>
            </p:cNvSpPr>
            <p:nvPr/>
          </p:nvSpPr>
          <p:spPr bwMode="auto">
            <a:xfrm>
              <a:off x="805" y="1345"/>
              <a:ext cx="227" cy="227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89" name="Rectangle 189"/>
            <p:cNvSpPr>
              <a:spLocks noChangeArrowheads="1"/>
            </p:cNvSpPr>
            <p:nvPr/>
          </p:nvSpPr>
          <p:spPr bwMode="auto">
            <a:xfrm>
              <a:off x="1032" y="1345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90" name="Rectangle 190"/>
            <p:cNvSpPr>
              <a:spLocks noChangeArrowheads="1"/>
            </p:cNvSpPr>
            <p:nvPr/>
          </p:nvSpPr>
          <p:spPr bwMode="auto">
            <a:xfrm>
              <a:off x="1259" y="1345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91" name="Rectangle 191"/>
            <p:cNvSpPr>
              <a:spLocks noChangeArrowheads="1"/>
            </p:cNvSpPr>
            <p:nvPr/>
          </p:nvSpPr>
          <p:spPr bwMode="auto">
            <a:xfrm>
              <a:off x="1486" y="1345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92" name="Rectangle 192"/>
            <p:cNvSpPr>
              <a:spLocks noChangeArrowheads="1"/>
            </p:cNvSpPr>
            <p:nvPr/>
          </p:nvSpPr>
          <p:spPr bwMode="auto">
            <a:xfrm>
              <a:off x="1712" y="1345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93" name="Rectangle 193"/>
            <p:cNvSpPr>
              <a:spLocks noChangeArrowheads="1"/>
            </p:cNvSpPr>
            <p:nvPr/>
          </p:nvSpPr>
          <p:spPr bwMode="auto">
            <a:xfrm>
              <a:off x="1939" y="1345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94" name="Rectangle 194"/>
            <p:cNvSpPr>
              <a:spLocks noChangeArrowheads="1"/>
            </p:cNvSpPr>
            <p:nvPr/>
          </p:nvSpPr>
          <p:spPr bwMode="auto">
            <a:xfrm>
              <a:off x="2166" y="1345"/>
              <a:ext cx="227" cy="227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5395" name="Rectangle 195"/>
            <p:cNvSpPr>
              <a:spLocks noChangeArrowheads="1"/>
            </p:cNvSpPr>
            <p:nvPr/>
          </p:nvSpPr>
          <p:spPr bwMode="auto">
            <a:xfrm>
              <a:off x="2393" y="1345"/>
              <a:ext cx="227" cy="2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5398" name="Text Box 198"/>
          <p:cNvSpPr txBox="1">
            <a:spLocks noChangeArrowheads="1"/>
          </p:cNvSpPr>
          <p:nvPr/>
        </p:nvSpPr>
        <p:spPr bwMode="auto">
          <a:xfrm>
            <a:off x="6899276" y="2132014"/>
            <a:ext cx="186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de-DE" altLang="de-DE" sz="2000">
                <a:latin typeface="Courier New" panose="02070309020205020404" pitchFamily="49" charset="0"/>
              </a:rPr>
              <a:t>board[8][8]</a:t>
            </a:r>
          </a:p>
        </p:txBody>
      </p:sp>
      <p:sp>
        <p:nvSpPr>
          <p:cNvPr id="435402" name="Rectangle 202"/>
          <p:cNvSpPr>
            <a:spLocks noChangeArrowheads="1"/>
          </p:cNvSpPr>
          <p:nvPr/>
        </p:nvSpPr>
        <p:spPr bwMode="auto">
          <a:xfrm>
            <a:off x="1444626" y="1755776"/>
            <a:ext cx="5156200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250825" indent="-250825" algn="l" defTabSz="957263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8188" indent="-247650" algn="l" defTabSz="957263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2525" indent="-195263" algn="l" defTabSz="957263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2588" indent="-215900" algn="l" defTabSz="957263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4238" indent="-238125" algn="l" defTabSz="957263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MOVE_UP_RIGHT_X = +1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MOVE_UP_RIGHT_Y = -1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toPosX = fromPosX + MOVE_UP_RIGHT_X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toPosY = fromPosY + MOVE_UP_RIGHT_Y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if toPosX &gt;= 0 and toPosY &lt;= 7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 toPosY &gt;= 0 and toPosY &lt;= 7: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if board[toPosX][toPosY] == EMPTY: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  &lt;found valid move&gt;</a:t>
            </a:r>
          </a:p>
          <a:p>
            <a:pPr>
              <a:buFont typeface="Wingdings" panose="05000000000000000000" pitchFamily="2" charset="2"/>
              <a:buNone/>
            </a:pPr>
            <a:endParaRPr lang="de-DE" altLang="de-DE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435403" name="Rectangle 203"/>
          <p:cNvSpPr>
            <a:spLocks noChangeArrowheads="1"/>
          </p:cNvSpPr>
          <p:nvPr/>
        </p:nvSpPr>
        <p:spPr bwMode="auto">
          <a:xfrm>
            <a:off x="1431927" y="4564064"/>
            <a:ext cx="4403725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2 Additionen</a:t>
            </a:r>
          </a:p>
          <a:p>
            <a:r>
              <a:rPr lang="de-DE" altLang="de-DE"/>
              <a:t>5 Vergleiche</a:t>
            </a:r>
          </a:p>
        </p:txBody>
      </p:sp>
    </p:spTree>
    <p:extLst>
      <p:ext uri="{BB962C8B-B14F-4D97-AF65-F5344CB8AC3E}">
        <p14:creationId xmlns:p14="http://schemas.microsoft.com/office/powerpoint/2010/main" val="377016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75" y="161316"/>
            <a:ext cx="10364451" cy="1138977"/>
          </a:xfrm>
        </p:spPr>
        <p:txBody>
          <a:bodyPr/>
          <a:lstStyle/>
          <a:p>
            <a:r>
              <a:rPr lang="de-DE" altLang="de-DE"/>
              <a:t>Design: Interne Spielbrettdarstellung</a:t>
            </a:r>
            <a:br>
              <a:rPr lang="de-DE" altLang="de-DE"/>
            </a:br>
            <a:r>
              <a:rPr lang="de-DE" altLang="de-DE" sz="1800"/>
              <a:t>Bewertung</a:t>
            </a:r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1444627" y="1755775"/>
            <a:ext cx="5443537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250825" indent="-250825" algn="l" defTabSz="957263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8188" indent="-247650" algn="l" defTabSz="957263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2525" indent="-195263" algn="l" defTabSz="957263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2588" indent="-215900" algn="l" defTabSz="957263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4238" indent="-238125" algn="l" defTabSz="957263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MOVE_UP_RIGHT_X = -1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MOVE_UP_RIGHT_Y = -1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toPosX = fromPosX + MOVE_UP_RIGHT_X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toPosY = fromPosY + MOVE_UP_RIGHT_Y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if toPosX &gt;= 0 and toPosY &lt;= 7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 toPosY &gt;= 0 and toPosY &lt;= 7: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if board[toPosX][toPosY] == EMPTY:</a:t>
            </a: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1431927" y="4221164"/>
            <a:ext cx="4403725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2 Additionen</a:t>
            </a:r>
          </a:p>
          <a:p>
            <a:r>
              <a:rPr lang="de-DE" altLang="de-DE"/>
              <a:t>5 Vergleiche</a:t>
            </a: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510338" y="1755775"/>
            <a:ext cx="433705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1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MOVE_UP_RIGHT = -9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toPos = fromPos + MOVE_UP_RIGHT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if board[toPos] == EMPTY: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latin typeface="Courier New" panose="02070309020205020404" pitchFamily="49" charset="0"/>
              </a:rPr>
              <a:t>    &lt;found valid move&gt;</a:t>
            </a: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6516689" y="4203701"/>
            <a:ext cx="4403725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1 Addition</a:t>
            </a:r>
          </a:p>
          <a:p>
            <a:r>
              <a:rPr lang="de-DE" altLang="de-DE"/>
              <a:t>1 Vergleich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1692276" y="5283201"/>
            <a:ext cx="8824912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412" tIns="48206" rIns="96412" bIns="48206"/>
          <a:lstStyle>
            <a:lvl1pPr marL="342900" indent="-342900" algn="l">
              <a:spcBef>
                <a:spcPct val="20000"/>
              </a:spcBef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SzPct val="85000"/>
              <a:buFont typeface="ZapfDingbats" pitchFamily="8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de-DE" altLang="de-DE">
                <a:sym typeface="Wingdings" panose="05000000000000000000" pitchFamily="2" charset="2"/>
              </a:rPr>
              <a:t>	</a:t>
            </a:r>
            <a:r>
              <a:rPr lang="de-DE" altLang="de-DE"/>
              <a:t>Gut gewählte Datenstrukturen bringen besser verständlichen und oftmals auch schnelleren Code mit sich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de-DE">
                <a:sym typeface="Wingdings" panose="05000000000000000000" pitchFamily="2" charset="2"/>
              </a:rPr>
              <a:t></a:t>
            </a:r>
            <a:r>
              <a:rPr lang="de-DE" altLang="de-DE"/>
              <a:t> 	Was hat das mit OO zu tun? Nichts!</a:t>
            </a:r>
          </a:p>
        </p:txBody>
      </p:sp>
    </p:spTree>
    <p:extLst>
      <p:ext uri="{BB962C8B-B14F-4D97-AF65-F5344CB8AC3E}">
        <p14:creationId xmlns:p14="http://schemas.microsoft.com/office/powerpoint/2010/main" val="4138543082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360</Words>
  <Application>Microsoft Macintosh PowerPoint</Application>
  <PresentationFormat>Breitbild</PresentationFormat>
  <Paragraphs>91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Tw Cen MT</vt:lpstr>
      <vt:lpstr>Wingdings</vt:lpstr>
      <vt:lpstr>Tropfen</vt:lpstr>
      <vt:lpstr>Design: Interne Spielbrettdarstellung Alternativen</vt:lpstr>
      <vt:lpstr>Design: Interne Spielbrettdarstellung Alternativen</vt:lpstr>
      <vt:lpstr>Design: Interne Spielbrettdarstellung Alternativen</vt:lpstr>
      <vt:lpstr>Design: Interne Spielbrettdarstellung 1. Alternative</vt:lpstr>
      <vt:lpstr>Design: Interne Spielbrettdarstellung 2. Alternative</vt:lpstr>
      <vt:lpstr>Design: Interne Spielbrettdarstellung Bewertung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Programmierung (OOP)</dc:title>
  <dc:creator>Dominikus Herzberg</dc:creator>
  <cp:lastModifiedBy>Dominikus Herzberg</cp:lastModifiedBy>
  <cp:revision>355</cp:revision>
  <dcterms:created xsi:type="dcterms:W3CDTF">2014-10-07T10:30:09Z</dcterms:created>
  <dcterms:modified xsi:type="dcterms:W3CDTF">2024-12-29T14:50:06Z</dcterms:modified>
</cp:coreProperties>
</file>