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"/>
  </p:notesMasterIdLst>
  <p:sldIdLst>
    <p:sldId id="425" r:id="rId2"/>
    <p:sldId id="426" r:id="rId3"/>
    <p:sldId id="422" r:id="rId4"/>
    <p:sldId id="423" r:id="rId5"/>
    <p:sldId id="42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 autoAdjust="0"/>
    <p:restoredTop sz="94799" autoAdjust="0"/>
  </p:normalViewPr>
  <p:slideViewPr>
    <p:cSldViewPr snapToGrid="0">
      <p:cViewPr>
        <p:scale>
          <a:sx n="170" d="100"/>
          <a:sy n="170" d="100"/>
        </p:scale>
        <p:origin x="-1600" y="-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416D-017C-4586-925E-348717DD9C44}" type="datetimeFigureOut">
              <a:rPr lang="de-DE" smtClean="0"/>
              <a:t>25.12.24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6806-5D7F-434C-B256-A8EED760C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2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3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11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3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3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18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BB2101-DA22-0DB1-5497-77CF151D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9027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5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161316"/>
            <a:ext cx="10364451" cy="1138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61610"/>
            <a:ext cx="10364452" cy="48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638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638861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88611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C049-E86E-8BB0-B17A-F9F891C0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5C22C5C7-C67D-A8B0-22FE-3F9399BE4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Design: Interne Spielbrettdarstellung</a:t>
            </a:r>
            <a:b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Alternativen</a:t>
            </a:r>
          </a:p>
        </p:txBody>
      </p:sp>
      <p:grpSp>
        <p:nvGrpSpPr>
          <p:cNvPr id="426118" name="Gruppieren 426117">
            <a:extLst>
              <a:ext uri="{FF2B5EF4-FFF2-40B4-BE49-F238E27FC236}">
                <a16:creationId xmlns:a16="http://schemas.microsoft.com/office/drawing/2014/main" id="{16DE7A98-D68A-2077-8E81-485714C9DEF1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1919288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F93425E4-9066-4E13-83A5-BBE2741D2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BE625BC4-9B33-2F72-B76B-4A55B329F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8E1EC2C2-82D8-1EC3-5BB5-4F1111D0D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DBBD8643-1FB2-4137-FC7D-C546F32FC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3BE19D23-832B-ECC0-5470-6C358B1FD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06390C87-D2DA-6AC6-F630-EF3BF4C69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9DB964F8-F60A-B9C3-9EC3-2BC8CAB95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3AFDD014-0023-AE03-08BD-1C435AF19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B2E7DC27-DD23-63E4-2A0E-4855953A9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2978FD3A-BDBD-8A7B-6B74-023495722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6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63CDCB79-3E16-8B16-E4C4-EA21DAEC2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4DB8EA55-284E-0255-F4CE-2ADE173F2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381CAB49-CB34-9179-F4F3-80E6FEA5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48DEF642-36E8-ECA6-8293-44DBEC078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42DECFFC-9BB3-A3DD-5035-CFCD86BE4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3CE8CA06-5751-9451-CCF7-7B671B8E4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633922FB-ECFE-255F-060E-24A4FBB20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8AC307FA-42A2-0E8E-924D-2E0F7ACDF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E70F59C8-FFCF-E975-2406-0B688266F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B9C4AF9B-BE75-2B7B-F565-F40C14BCA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D8EEA037-0D47-F05F-914B-C31635954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E4AB6DCF-8F99-AB6C-95E1-90E4112F9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763EC837-448E-E82F-96F0-54045719A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591EB2F4-FD36-993E-2C99-CF3F135FF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6295D09B-E121-E288-E55F-3F9E4CD7C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C4BA09DA-34C0-3892-884C-427E1074E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22B26CC7-A7BB-E107-12B3-4BD33BC3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1AD52171-43D2-8D50-D366-6A010068A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3E3A8A12-D758-F51C-0A1F-FFE1F73EC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605CEAB8-23AC-F1EE-6012-C1CB96EB5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F06F46F2-77EC-27F9-6EF6-F32C7E5FE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344C4E59-A1F9-1882-4474-D161E233B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2F47D0BA-E019-85BF-D441-976556953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AE37E461-333E-CC6F-F8DE-49FA4F2E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5470A97B-732D-9AE4-3820-296006F6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190632ED-9795-46BE-B743-D9B8A278A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465B99CA-5AAD-3AC0-86BA-2813CF625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AC55FB4D-2B00-D911-0588-330FF7CB7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118</a:t>
                </a: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F5FF468A-4C55-8147-BF53-608B941BF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119</a:t>
                </a: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0C15A329-8289-5E84-6513-06C569C22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4F37E41F-169D-5A01-7C89-9FAEA9EDD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01030E4E-0818-B6E2-F505-93837B68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977C36D5-6B60-B0AA-8119-9BB2319A2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6B70D26A-6E09-BBBA-0ED9-0B49C6741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0522A765-11B4-7498-2D35-7CDE6E3A2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EC554613-A2C7-F334-EB54-03F13845E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E425CA8D-0F6F-5C16-689A-907A30BE1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BF59B9D9-F5A3-1122-9CC4-2E898BD8A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AF26D17D-E658-9DDE-F7A1-822CF974E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8C51096F-B343-DCE0-4FAC-C5A2AF11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4699BAD9-6608-F87F-2DF3-C8C448977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5DD70C90-823B-C2C8-DDFC-C73C51BB9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D6A3F9D0-00E6-AD55-C093-D16A1F897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89D4FA60-893D-517C-1F84-A35BCB433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89E6E90C-55AE-50BE-2BBF-46E618EBE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4C2F3D25-9AD9-33B8-C08A-B510CEE14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E5301F81-C730-827D-E391-46417EF1B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41F97473-528C-0EB6-E23C-09619CF29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DD06177C-B313-A0AC-3492-EED553976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FAACAF56-E41A-8817-8E3D-E0D3990AB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354F611B-C8BB-97CD-8E11-7E2254A1D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503AFC36-F87B-D8D6-FDCF-BD953792E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522D96EB-20BD-C70C-F762-AA4D361249F3}"/>
                </a:ext>
              </a:extLst>
            </p:cNvPr>
            <p:cNvGrpSpPr/>
            <p:nvPr/>
          </p:nvGrpSpPr>
          <p:grpSpPr>
            <a:xfrm>
              <a:off x="2279651" y="2565400"/>
              <a:ext cx="2881313" cy="2846388"/>
              <a:chOff x="2279651" y="2565400"/>
              <a:chExt cx="2881313" cy="2846388"/>
            </a:xfrm>
          </p:grpSpPr>
          <p:sp>
            <p:nvSpPr>
              <p:cNvPr id="426138" name="Rectangle 154">
                <a:extLst>
                  <a:ext uri="{FF2B5EF4-FFF2-40B4-BE49-F238E27FC236}">
                    <a16:creationId xmlns:a16="http://schemas.microsoft.com/office/drawing/2014/main" id="{38D66577-A517-401A-E1B5-5A193A9E1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139" name="Rectangle 155">
                <a:extLst>
                  <a:ext uri="{FF2B5EF4-FFF2-40B4-BE49-F238E27FC236}">
                    <a16:creationId xmlns:a16="http://schemas.microsoft.com/office/drawing/2014/main" id="{08765472-41CE-6BFA-39B1-8C8E34A9E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0" name="Rectangle 156">
                <a:extLst>
                  <a:ext uri="{FF2B5EF4-FFF2-40B4-BE49-F238E27FC236}">
                    <a16:creationId xmlns:a16="http://schemas.microsoft.com/office/drawing/2014/main" id="{C4FC32F7-7928-DF85-5566-6AE77AF31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1" name="Rectangle 157">
                <a:extLst>
                  <a:ext uri="{FF2B5EF4-FFF2-40B4-BE49-F238E27FC236}">
                    <a16:creationId xmlns:a16="http://schemas.microsoft.com/office/drawing/2014/main" id="{0FC182EE-6B1C-82B5-B8D0-AC01D4109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2" name="Rectangle 158">
                <a:extLst>
                  <a:ext uri="{FF2B5EF4-FFF2-40B4-BE49-F238E27FC236}">
                    <a16:creationId xmlns:a16="http://schemas.microsoft.com/office/drawing/2014/main" id="{566F9406-931F-43CE-82BF-D5F650524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3" name="Rectangle 159">
                <a:extLst>
                  <a:ext uri="{FF2B5EF4-FFF2-40B4-BE49-F238E27FC236}">
                    <a16:creationId xmlns:a16="http://schemas.microsoft.com/office/drawing/2014/main" id="{1AAEEEB2-11E8-A232-CADF-ED2ADE3DF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4" name="Rectangle 160">
                <a:extLst>
                  <a:ext uri="{FF2B5EF4-FFF2-40B4-BE49-F238E27FC236}">
                    <a16:creationId xmlns:a16="http://schemas.microsoft.com/office/drawing/2014/main" id="{0E4E3A3A-C8F4-0D86-5A3D-30E890605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5" name="Rectangle 161">
                <a:extLst>
                  <a:ext uri="{FF2B5EF4-FFF2-40B4-BE49-F238E27FC236}">
                    <a16:creationId xmlns:a16="http://schemas.microsoft.com/office/drawing/2014/main" id="{BDBCB21B-D64F-3C9E-804C-CEFFA2A55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6" name="Rectangle 162">
                <a:extLst>
                  <a:ext uri="{FF2B5EF4-FFF2-40B4-BE49-F238E27FC236}">
                    <a16:creationId xmlns:a16="http://schemas.microsoft.com/office/drawing/2014/main" id="{459CF316-0C0B-BBDA-8044-EBE1B1BFE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7" name="Rectangle 163">
                <a:extLst>
                  <a:ext uri="{FF2B5EF4-FFF2-40B4-BE49-F238E27FC236}">
                    <a16:creationId xmlns:a16="http://schemas.microsoft.com/office/drawing/2014/main" id="{7D0AE1E8-6DD4-D55F-9970-498A9B902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8" name="Rectangle 164">
                <a:extLst>
                  <a:ext uri="{FF2B5EF4-FFF2-40B4-BE49-F238E27FC236}">
                    <a16:creationId xmlns:a16="http://schemas.microsoft.com/office/drawing/2014/main" id="{79ED3D94-21AB-4753-B8CD-2F367771B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9" name="Rectangle 165">
                <a:extLst>
                  <a:ext uri="{FF2B5EF4-FFF2-40B4-BE49-F238E27FC236}">
                    <a16:creationId xmlns:a16="http://schemas.microsoft.com/office/drawing/2014/main" id="{90A84FAA-6A18-21EE-2473-1B1C85C6B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0" name="Rectangle 166">
                <a:extLst>
                  <a:ext uri="{FF2B5EF4-FFF2-40B4-BE49-F238E27FC236}">
                    <a16:creationId xmlns:a16="http://schemas.microsoft.com/office/drawing/2014/main" id="{9BE4377A-3036-5372-3253-303380F81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1" name="Rectangle 167">
                <a:extLst>
                  <a:ext uri="{FF2B5EF4-FFF2-40B4-BE49-F238E27FC236}">
                    <a16:creationId xmlns:a16="http://schemas.microsoft.com/office/drawing/2014/main" id="{13653598-42D5-91F6-C01E-548A7FF35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2" name="Rectangle 168">
                <a:extLst>
                  <a:ext uri="{FF2B5EF4-FFF2-40B4-BE49-F238E27FC236}">
                    <a16:creationId xmlns:a16="http://schemas.microsoft.com/office/drawing/2014/main" id="{8930FA92-6CCD-0173-3A0C-0E61A624F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3" name="Rectangle 169">
                <a:extLst>
                  <a:ext uri="{FF2B5EF4-FFF2-40B4-BE49-F238E27FC236}">
                    <a16:creationId xmlns:a16="http://schemas.microsoft.com/office/drawing/2014/main" id="{B028AD97-8B41-AAF4-D980-90161BCAE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4" name="Rectangle 170">
                <a:extLst>
                  <a:ext uri="{FF2B5EF4-FFF2-40B4-BE49-F238E27FC236}">
                    <a16:creationId xmlns:a16="http://schemas.microsoft.com/office/drawing/2014/main" id="{54BC3906-AB95-63BF-F69B-2C36EE63F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5" name="Rectangle 171">
                <a:extLst>
                  <a:ext uri="{FF2B5EF4-FFF2-40B4-BE49-F238E27FC236}">
                    <a16:creationId xmlns:a16="http://schemas.microsoft.com/office/drawing/2014/main" id="{755DEC10-A82F-04B2-22CC-C3B336248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6" name="Rectangle 172">
                <a:extLst>
                  <a:ext uri="{FF2B5EF4-FFF2-40B4-BE49-F238E27FC236}">
                    <a16:creationId xmlns:a16="http://schemas.microsoft.com/office/drawing/2014/main" id="{6A10B30C-F1FE-B356-073C-A18E2DB9B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7" name="Rectangle 173">
                <a:extLst>
                  <a:ext uri="{FF2B5EF4-FFF2-40B4-BE49-F238E27FC236}">
                    <a16:creationId xmlns:a16="http://schemas.microsoft.com/office/drawing/2014/main" id="{F5D8AD2D-E850-3BE6-0CFB-45466368D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8" name="Rectangle 174">
                <a:extLst>
                  <a:ext uri="{FF2B5EF4-FFF2-40B4-BE49-F238E27FC236}">
                    <a16:creationId xmlns:a16="http://schemas.microsoft.com/office/drawing/2014/main" id="{5E1CA426-4EFC-2A79-E958-A11D3902C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9" name="Rectangle 175">
                <a:extLst>
                  <a:ext uri="{FF2B5EF4-FFF2-40B4-BE49-F238E27FC236}">
                    <a16:creationId xmlns:a16="http://schemas.microsoft.com/office/drawing/2014/main" id="{ECDBEEB1-B4C2-CC5B-8AC7-F4C73B8E3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0" name="Rectangle 176">
                <a:extLst>
                  <a:ext uri="{FF2B5EF4-FFF2-40B4-BE49-F238E27FC236}">
                    <a16:creationId xmlns:a16="http://schemas.microsoft.com/office/drawing/2014/main" id="{C3AA88E1-20A0-CA26-C2E2-469717D45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1" name="Rectangle 177">
                <a:extLst>
                  <a:ext uri="{FF2B5EF4-FFF2-40B4-BE49-F238E27FC236}">
                    <a16:creationId xmlns:a16="http://schemas.microsoft.com/office/drawing/2014/main" id="{6B17AC69-FF3E-7E2D-B885-739D6AF8B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2" name="Rectangle 178">
                <a:extLst>
                  <a:ext uri="{FF2B5EF4-FFF2-40B4-BE49-F238E27FC236}">
                    <a16:creationId xmlns:a16="http://schemas.microsoft.com/office/drawing/2014/main" id="{29A24927-9DB8-309B-F225-CC0DF800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3" name="Rectangle 179">
                <a:extLst>
                  <a:ext uri="{FF2B5EF4-FFF2-40B4-BE49-F238E27FC236}">
                    <a16:creationId xmlns:a16="http://schemas.microsoft.com/office/drawing/2014/main" id="{73F7E8D3-F900-F05E-8A84-9CB93643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4" name="Rectangle 180">
                <a:extLst>
                  <a:ext uri="{FF2B5EF4-FFF2-40B4-BE49-F238E27FC236}">
                    <a16:creationId xmlns:a16="http://schemas.microsoft.com/office/drawing/2014/main" id="{7DC26A7B-087E-36E5-392B-96E266BD4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5" name="Rectangle 181">
                <a:extLst>
                  <a:ext uri="{FF2B5EF4-FFF2-40B4-BE49-F238E27FC236}">
                    <a16:creationId xmlns:a16="http://schemas.microsoft.com/office/drawing/2014/main" id="{6A4539A0-C4B8-D508-1B78-FA7409CD8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6" name="Rectangle 182">
                <a:extLst>
                  <a:ext uri="{FF2B5EF4-FFF2-40B4-BE49-F238E27FC236}">
                    <a16:creationId xmlns:a16="http://schemas.microsoft.com/office/drawing/2014/main" id="{7233A75A-A9EC-04F8-FE55-5D57F52D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7" name="Rectangle 183">
                <a:extLst>
                  <a:ext uri="{FF2B5EF4-FFF2-40B4-BE49-F238E27FC236}">
                    <a16:creationId xmlns:a16="http://schemas.microsoft.com/office/drawing/2014/main" id="{44AB2401-C967-9A3A-4E10-9FC54F17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8" name="Rectangle 184">
                <a:extLst>
                  <a:ext uri="{FF2B5EF4-FFF2-40B4-BE49-F238E27FC236}">
                    <a16:creationId xmlns:a16="http://schemas.microsoft.com/office/drawing/2014/main" id="{8500D669-4D30-2254-59CC-220C55E7F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9" name="Rectangle 185">
                <a:extLst>
                  <a:ext uri="{FF2B5EF4-FFF2-40B4-BE49-F238E27FC236}">
                    <a16:creationId xmlns:a16="http://schemas.microsoft.com/office/drawing/2014/main" id="{61936E87-014A-8B48-8F94-5F05ABE36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0" name="Rectangle 186">
                <a:extLst>
                  <a:ext uri="{FF2B5EF4-FFF2-40B4-BE49-F238E27FC236}">
                    <a16:creationId xmlns:a16="http://schemas.microsoft.com/office/drawing/2014/main" id="{468776B8-A58E-F17E-AB74-C53A85E8A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1" name="Rectangle 187">
                <a:extLst>
                  <a:ext uri="{FF2B5EF4-FFF2-40B4-BE49-F238E27FC236}">
                    <a16:creationId xmlns:a16="http://schemas.microsoft.com/office/drawing/2014/main" id="{2F349FFD-1592-2E7D-0FF4-C51AA4B8F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2" name="Rectangle 188">
                <a:extLst>
                  <a:ext uri="{FF2B5EF4-FFF2-40B4-BE49-F238E27FC236}">
                    <a16:creationId xmlns:a16="http://schemas.microsoft.com/office/drawing/2014/main" id="{44D0AD37-FA5B-3144-2E8A-2183511FE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3" name="Rectangle 189">
                <a:extLst>
                  <a:ext uri="{FF2B5EF4-FFF2-40B4-BE49-F238E27FC236}">
                    <a16:creationId xmlns:a16="http://schemas.microsoft.com/office/drawing/2014/main" id="{3BD9203F-6695-8DE9-E42A-D5136B86C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4" name="Rectangle 190">
                <a:extLst>
                  <a:ext uri="{FF2B5EF4-FFF2-40B4-BE49-F238E27FC236}">
                    <a16:creationId xmlns:a16="http://schemas.microsoft.com/office/drawing/2014/main" id="{B77C40D7-CD6E-5D56-0FB8-05C66BBD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5" name="Rectangle 191">
                <a:extLst>
                  <a:ext uri="{FF2B5EF4-FFF2-40B4-BE49-F238E27FC236}">
                    <a16:creationId xmlns:a16="http://schemas.microsoft.com/office/drawing/2014/main" id="{46590473-0448-0986-37F7-381F05C98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6" name="Rectangle 192">
                <a:extLst>
                  <a:ext uri="{FF2B5EF4-FFF2-40B4-BE49-F238E27FC236}">
                    <a16:creationId xmlns:a16="http://schemas.microsoft.com/office/drawing/2014/main" id="{692AE9AD-CD9D-532A-32FD-1E53B36F0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7" name="Rectangle 193">
                <a:extLst>
                  <a:ext uri="{FF2B5EF4-FFF2-40B4-BE49-F238E27FC236}">
                    <a16:creationId xmlns:a16="http://schemas.microsoft.com/office/drawing/2014/main" id="{EC6A91FE-EC8D-BABF-0303-A600082E5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8" name="Rectangle 194">
                <a:extLst>
                  <a:ext uri="{FF2B5EF4-FFF2-40B4-BE49-F238E27FC236}">
                    <a16:creationId xmlns:a16="http://schemas.microsoft.com/office/drawing/2014/main" id="{B87ECE99-B3D2-9263-F217-516304E1F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9" name="Rectangle 195">
                <a:extLst>
                  <a:ext uri="{FF2B5EF4-FFF2-40B4-BE49-F238E27FC236}">
                    <a16:creationId xmlns:a16="http://schemas.microsoft.com/office/drawing/2014/main" id="{FB04AD1B-3B93-6BC1-79B3-B3F12AF31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0" name="Rectangle 196">
                <a:extLst>
                  <a:ext uri="{FF2B5EF4-FFF2-40B4-BE49-F238E27FC236}">
                    <a16:creationId xmlns:a16="http://schemas.microsoft.com/office/drawing/2014/main" id="{6FBE58E3-8FA4-61D3-8330-DF4527661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1" name="Rectangle 197">
                <a:extLst>
                  <a:ext uri="{FF2B5EF4-FFF2-40B4-BE49-F238E27FC236}">
                    <a16:creationId xmlns:a16="http://schemas.microsoft.com/office/drawing/2014/main" id="{739C98FF-E453-B935-1195-3F5110AC8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2" name="Rectangle 198">
                <a:extLst>
                  <a:ext uri="{FF2B5EF4-FFF2-40B4-BE49-F238E27FC236}">
                    <a16:creationId xmlns:a16="http://schemas.microsoft.com/office/drawing/2014/main" id="{8F78FC48-B0FA-5A01-EA02-757AEE74C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3" name="Rectangle 199">
                <a:extLst>
                  <a:ext uri="{FF2B5EF4-FFF2-40B4-BE49-F238E27FC236}">
                    <a16:creationId xmlns:a16="http://schemas.microsoft.com/office/drawing/2014/main" id="{5AAD8011-7991-7EAA-48C8-6E7E196CE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4" name="Rectangle 200">
                <a:extLst>
                  <a:ext uri="{FF2B5EF4-FFF2-40B4-BE49-F238E27FC236}">
                    <a16:creationId xmlns:a16="http://schemas.microsoft.com/office/drawing/2014/main" id="{8EDDA52D-E43C-5F64-8CEA-1C6BCBCE7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5" name="Rectangle 201">
                <a:extLst>
                  <a:ext uri="{FF2B5EF4-FFF2-40B4-BE49-F238E27FC236}">
                    <a16:creationId xmlns:a16="http://schemas.microsoft.com/office/drawing/2014/main" id="{F39D6FF9-CC98-3125-B8A1-4DBAE54D9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6" name="Rectangle 202">
                <a:extLst>
                  <a:ext uri="{FF2B5EF4-FFF2-40B4-BE49-F238E27FC236}">
                    <a16:creationId xmlns:a16="http://schemas.microsoft.com/office/drawing/2014/main" id="{F88C6A10-37A4-0123-79AB-AB0676DF5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7" name="Rectangle 203">
                <a:extLst>
                  <a:ext uri="{FF2B5EF4-FFF2-40B4-BE49-F238E27FC236}">
                    <a16:creationId xmlns:a16="http://schemas.microsoft.com/office/drawing/2014/main" id="{319F18C2-3B17-293E-58B1-7D8957D3D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8" name="Rectangle 204">
                <a:extLst>
                  <a:ext uri="{FF2B5EF4-FFF2-40B4-BE49-F238E27FC236}">
                    <a16:creationId xmlns:a16="http://schemas.microsoft.com/office/drawing/2014/main" id="{52C6C769-A026-562A-73E1-CDC00AB3E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9" name="Rectangle 205">
                <a:extLst>
                  <a:ext uri="{FF2B5EF4-FFF2-40B4-BE49-F238E27FC236}">
                    <a16:creationId xmlns:a16="http://schemas.microsoft.com/office/drawing/2014/main" id="{444C2999-9CBE-0C68-4E74-7E47CEEE1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0" name="Rectangle 206">
                <a:extLst>
                  <a:ext uri="{FF2B5EF4-FFF2-40B4-BE49-F238E27FC236}">
                    <a16:creationId xmlns:a16="http://schemas.microsoft.com/office/drawing/2014/main" id="{940D9791-4219-322D-74D2-819816450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1" name="Rectangle 207">
                <a:extLst>
                  <a:ext uri="{FF2B5EF4-FFF2-40B4-BE49-F238E27FC236}">
                    <a16:creationId xmlns:a16="http://schemas.microsoft.com/office/drawing/2014/main" id="{223277A1-2167-C5E6-DD70-180A1B393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2400" dirty="0"/>
                  <a:t>♔</a:t>
                </a:r>
              </a:p>
            </p:txBody>
          </p:sp>
          <p:sp>
            <p:nvSpPr>
              <p:cNvPr id="426192" name="Rectangle 208">
                <a:extLst>
                  <a:ext uri="{FF2B5EF4-FFF2-40B4-BE49-F238E27FC236}">
                    <a16:creationId xmlns:a16="http://schemas.microsoft.com/office/drawing/2014/main" id="{CFD3C5D5-F71B-60F6-D863-2CF8C40A0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3" name="Rectangle 209">
                <a:extLst>
                  <a:ext uri="{FF2B5EF4-FFF2-40B4-BE49-F238E27FC236}">
                    <a16:creationId xmlns:a16="http://schemas.microsoft.com/office/drawing/2014/main" id="{E8A0167A-7F02-10D4-CFC5-E5CC0D0E8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4" name="Rectangle 210">
                <a:extLst>
                  <a:ext uri="{FF2B5EF4-FFF2-40B4-BE49-F238E27FC236}">
                    <a16:creationId xmlns:a16="http://schemas.microsoft.com/office/drawing/2014/main" id="{DF39072C-335A-67A6-FC15-C73BCEA94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5" name="Rectangle 211">
                <a:extLst>
                  <a:ext uri="{FF2B5EF4-FFF2-40B4-BE49-F238E27FC236}">
                    <a16:creationId xmlns:a16="http://schemas.microsoft.com/office/drawing/2014/main" id="{49AD3412-9B1C-9AAB-2750-B341E4054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6" name="Rectangle 212">
                <a:extLst>
                  <a:ext uri="{FF2B5EF4-FFF2-40B4-BE49-F238E27FC236}">
                    <a16:creationId xmlns:a16="http://schemas.microsoft.com/office/drawing/2014/main" id="{307C7076-9038-7937-3535-11DF95B6D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7" name="Rectangle 213">
                <a:extLst>
                  <a:ext uri="{FF2B5EF4-FFF2-40B4-BE49-F238E27FC236}">
                    <a16:creationId xmlns:a16="http://schemas.microsoft.com/office/drawing/2014/main" id="{DD6C80C7-825E-0F31-15BA-2E457EC67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8" name="Rectangle 214">
                <a:extLst>
                  <a:ext uri="{FF2B5EF4-FFF2-40B4-BE49-F238E27FC236}">
                    <a16:creationId xmlns:a16="http://schemas.microsoft.com/office/drawing/2014/main" id="{27119EF9-6327-BE81-CD40-32889CBA3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9" name="Rectangle 215">
                <a:extLst>
                  <a:ext uri="{FF2B5EF4-FFF2-40B4-BE49-F238E27FC236}">
                    <a16:creationId xmlns:a16="http://schemas.microsoft.com/office/drawing/2014/main" id="{571003F4-ADC5-AD24-076E-1376AA61E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0" name="Rectangle 216">
                <a:extLst>
                  <a:ext uri="{FF2B5EF4-FFF2-40B4-BE49-F238E27FC236}">
                    <a16:creationId xmlns:a16="http://schemas.microsoft.com/office/drawing/2014/main" id="{5C3F67C9-91A7-B980-B6B7-7A7393574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1" name="Rectangle 217">
                <a:extLst>
                  <a:ext uri="{FF2B5EF4-FFF2-40B4-BE49-F238E27FC236}">
                    <a16:creationId xmlns:a16="http://schemas.microsoft.com/office/drawing/2014/main" id="{CBD6077E-66E9-DB9D-C18F-09BC5948B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817D19D5-5FDC-B36F-8BC5-729DE3653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295" y="2729552"/>
                <a:ext cx="270296" cy="285623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154">
            <a:extLst>
              <a:ext uri="{FF2B5EF4-FFF2-40B4-BE49-F238E27FC236}">
                <a16:creationId xmlns:a16="http://schemas.microsoft.com/office/drawing/2014/main" id="{794560B5-C932-CDDA-B635-8CE2AC88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89" y="50514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155">
            <a:extLst>
              <a:ext uri="{FF2B5EF4-FFF2-40B4-BE49-F238E27FC236}">
                <a16:creationId xmlns:a16="http://schemas.microsoft.com/office/drawing/2014/main" id="{63FF2902-BD08-22EA-D5A3-1F4C9BD8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52" y="50514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7" name="Rectangle 156">
            <a:extLst>
              <a:ext uri="{FF2B5EF4-FFF2-40B4-BE49-F238E27FC236}">
                <a16:creationId xmlns:a16="http://schemas.microsoft.com/office/drawing/2014/main" id="{F08AAFB3-26EF-A849-34C9-73652952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14" y="50514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57">
            <a:extLst>
              <a:ext uri="{FF2B5EF4-FFF2-40B4-BE49-F238E27FC236}">
                <a16:creationId xmlns:a16="http://schemas.microsoft.com/office/drawing/2014/main" id="{4785EDAB-6125-11DF-1321-C829B36C4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189" y="50514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58">
            <a:extLst>
              <a:ext uri="{FF2B5EF4-FFF2-40B4-BE49-F238E27FC236}">
                <a16:creationId xmlns:a16="http://schemas.microsoft.com/office/drawing/2014/main" id="{7523F38E-F791-43A6-208C-CEBBD4F2A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552" y="50514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59">
            <a:extLst>
              <a:ext uri="{FF2B5EF4-FFF2-40B4-BE49-F238E27FC236}">
                <a16:creationId xmlns:a16="http://schemas.microsoft.com/office/drawing/2014/main" id="{C3C29BC6-9081-B5F1-0942-E56ED3DD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14" y="50514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60">
            <a:extLst>
              <a:ext uri="{FF2B5EF4-FFF2-40B4-BE49-F238E27FC236}">
                <a16:creationId xmlns:a16="http://schemas.microsoft.com/office/drawing/2014/main" id="{F7A5D6A9-67AB-45F5-EF37-B88E0BEC8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77" y="50514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161">
            <a:extLst>
              <a:ext uri="{FF2B5EF4-FFF2-40B4-BE49-F238E27FC236}">
                <a16:creationId xmlns:a16="http://schemas.microsoft.com/office/drawing/2014/main" id="{CFD7275F-113C-8D82-53CB-43D6EF8D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9" y="50514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162">
            <a:extLst>
              <a:ext uri="{FF2B5EF4-FFF2-40B4-BE49-F238E27FC236}">
                <a16:creationId xmlns:a16="http://schemas.microsoft.com/office/drawing/2014/main" id="{F3FA56B2-06D8-B2CA-F834-2317B0381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89" y="4691063"/>
            <a:ext cx="360363" cy="36036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63">
            <a:extLst>
              <a:ext uri="{FF2B5EF4-FFF2-40B4-BE49-F238E27FC236}">
                <a16:creationId xmlns:a16="http://schemas.microsoft.com/office/drawing/2014/main" id="{51D8EC5E-3968-BBAC-F454-8ED430AA9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52" y="46910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64">
            <a:extLst>
              <a:ext uri="{FF2B5EF4-FFF2-40B4-BE49-F238E27FC236}">
                <a16:creationId xmlns:a16="http://schemas.microsoft.com/office/drawing/2014/main" id="{29B10046-2F65-0B0C-9F5E-AE90D0B28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14" y="46910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Rectangle 165">
            <a:extLst>
              <a:ext uri="{FF2B5EF4-FFF2-40B4-BE49-F238E27FC236}">
                <a16:creationId xmlns:a16="http://schemas.microsoft.com/office/drawing/2014/main" id="{253B85F8-7292-461E-0D03-A3933D58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777" y="46910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166">
            <a:extLst>
              <a:ext uri="{FF2B5EF4-FFF2-40B4-BE49-F238E27FC236}">
                <a16:creationId xmlns:a16="http://schemas.microsoft.com/office/drawing/2014/main" id="{1AFF25E1-FFC3-0242-F771-04D9F0346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552" y="46910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167">
            <a:extLst>
              <a:ext uri="{FF2B5EF4-FFF2-40B4-BE49-F238E27FC236}">
                <a16:creationId xmlns:a16="http://schemas.microsoft.com/office/drawing/2014/main" id="{17538D6F-7B79-B7BA-48DA-AF7C756B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14" y="46910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168">
            <a:extLst>
              <a:ext uri="{FF2B5EF4-FFF2-40B4-BE49-F238E27FC236}">
                <a16:creationId xmlns:a16="http://schemas.microsoft.com/office/drawing/2014/main" id="{6918E56F-E0B4-CCA8-E97F-7FB02BDF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77" y="46910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169">
            <a:extLst>
              <a:ext uri="{FF2B5EF4-FFF2-40B4-BE49-F238E27FC236}">
                <a16:creationId xmlns:a16="http://schemas.microsoft.com/office/drawing/2014/main" id="{AE0DED1B-92D0-6155-0059-ADDB586C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9" y="46910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170">
            <a:extLst>
              <a:ext uri="{FF2B5EF4-FFF2-40B4-BE49-F238E27FC236}">
                <a16:creationId xmlns:a16="http://schemas.microsoft.com/office/drawing/2014/main" id="{3A54ACC6-4E87-1780-FDD5-E1FEA1AF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89" y="43307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171">
            <a:extLst>
              <a:ext uri="{FF2B5EF4-FFF2-40B4-BE49-F238E27FC236}">
                <a16:creationId xmlns:a16="http://schemas.microsoft.com/office/drawing/2014/main" id="{CE648856-00A0-D5EF-9B57-7CC58311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52" y="43307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172">
            <a:extLst>
              <a:ext uri="{FF2B5EF4-FFF2-40B4-BE49-F238E27FC236}">
                <a16:creationId xmlns:a16="http://schemas.microsoft.com/office/drawing/2014/main" id="{A418E04D-8CE7-9681-A451-10482084B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14" y="43307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173">
            <a:extLst>
              <a:ext uri="{FF2B5EF4-FFF2-40B4-BE49-F238E27FC236}">
                <a16:creationId xmlns:a16="http://schemas.microsoft.com/office/drawing/2014/main" id="{10C9DF32-31D2-4897-1DDC-18F97AFF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189" y="43307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174">
            <a:extLst>
              <a:ext uri="{FF2B5EF4-FFF2-40B4-BE49-F238E27FC236}">
                <a16:creationId xmlns:a16="http://schemas.microsoft.com/office/drawing/2014/main" id="{094892DF-A604-9AED-C23B-2C0CC325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552" y="43307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175">
            <a:extLst>
              <a:ext uri="{FF2B5EF4-FFF2-40B4-BE49-F238E27FC236}">
                <a16:creationId xmlns:a16="http://schemas.microsoft.com/office/drawing/2014/main" id="{5D38F4AF-011E-7D1A-E75E-F39E0790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14" y="43307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176">
            <a:extLst>
              <a:ext uri="{FF2B5EF4-FFF2-40B4-BE49-F238E27FC236}">
                <a16:creationId xmlns:a16="http://schemas.microsoft.com/office/drawing/2014/main" id="{45CF41D1-1C95-C252-35EB-C45BF629C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77" y="43307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177">
            <a:extLst>
              <a:ext uri="{FF2B5EF4-FFF2-40B4-BE49-F238E27FC236}">
                <a16:creationId xmlns:a16="http://schemas.microsoft.com/office/drawing/2014/main" id="{783E91C0-AE85-08CF-0E0C-4C7FB6B7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9" y="43307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178">
            <a:extLst>
              <a:ext uri="{FF2B5EF4-FFF2-40B4-BE49-F238E27FC236}">
                <a16:creationId xmlns:a16="http://schemas.microsoft.com/office/drawing/2014/main" id="{FBE48BB5-D2CA-CF8D-60FA-8A779D04C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89" y="3970338"/>
            <a:ext cx="360363" cy="36036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179">
            <a:extLst>
              <a:ext uri="{FF2B5EF4-FFF2-40B4-BE49-F238E27FC236}">
                <a16:creationId xmlns:a16="http://schemas.microsoft.com/office/drawing/2014/main" id="{2F9FE2D5-694C-05A7-722F-524CD234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52" y="397033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180">
            <a:extLst>
              <a:ext uri="{FF2B5EF4-FFF2-40B4-BE49-F238E27FC236}">
                <a16:creationId xmlns:a16="http://schemas.microsoft.com/office/drawing/2014/main" id="{4E62F831-FB20-6F25-BF04-6CA76D23B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14" y="397033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81">
            <a:extLst>
              <a:ext uri="{FF2B5EF4-FFF2-40B4-BE49-F238E27FC236}">
                <a16:creationId xmlns:a16="http://schemas.microsoft.com/office/drawing/2014/main" id="{27AD85EC-2C3B-C290-ACB5-A4E5448C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777" y="397033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82">
            <a:extLst>
              <a:ext uri="{FF2B5EF4-FFF2-40B4-BE49-F238E27FC236}">
                <a16:creationId xmlns:a16="http://schemas.microsoft.com/office/drawing/2014/main" id="{34FB9F6F-281F-2269-2217-D097929C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552" y="397033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183">
            <a:extLst>
              <a:ext uri="{FF2B5EF4-FFF2-40B4-BE49-F238E27FC236}">
                <a16:creationId xmlns:a16="http://schemas.microsoft.com/office/drawing/2014/main" id="{42DB1E1C-0925-A799-10F2-62E26B4B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14" y="397033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184">
            <a:extLst>
              <a:ext uri="{FF2B5EF4-FFF2-40B4-BE49-F238E27FC236}">
                <a16:creationId xmlns:a16="http://schemas.microsoft.com/office/drawing/2014/main" id="{9F496631-6A05-6903-86CD-06C9C932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77" y="397033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185">
            <a:extLst>
              <a:ext uri="{FF2B5EF4-FFF2-40B4-BE49-F238E27FC236}">
                <a16:creationId xmlns:a16="http://schemas.microsoft.com/office/drawing/2014/main" id="{C4E6618D-297E-B91D-19BA-61C851EB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9" y="397033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186">
            <a:extLst>
              <a:ext uri="{FF2B5EF4-FFF2-40B4-BE49-F238E27FC236}">
                <a16:creationId xmlns:a16="http://schemas.microsoft.com/office/drawing/2014/main" id="{818A0574-F7C8-B6BE-67CF-D52D7F03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89" y="364648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187">
            <a:extLst>
              <a:ext uri="{FF2B5EF4-FFF2-40B4-BE49-F238E27FC236}">
                <a16:creationId xmlns:a16="http://schemas.microsoft.com/office/drawing/2014/main" id="{5F07600F-989A-3168-5F8A-6EE108DD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52" y="364648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188">
            <a:extLst>
              <a:ext uri="{FF2B5EF4-FFF2-40B4-BE49-F238E27FC236}">
                <a16:creationId xmlns:a16="http://schemas.microsoft.com/office/drawing/2014/main" id="{E4766452-FEF6-FBF5-B5BA-16839756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14" y="364648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189">
            <a:extLst>
              <a:ext uri="{FF2B5EF4-FFF2-40B4-BE49-F238E27FC236}">
                <a16:creationId xmlns:a16="http://schemas.microsoft.com/office/drawing/2014/main" id="{F21D70DE-E239-890E-CFF8-EF37B8C7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189" y="364648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190">
            <a:extLst>
              <a:ext uri="{FF2B5EF4-FFF2-40B4-BE49-F238E27FC236}">
                <a16:creationId xmlns:a16="http://schemas.microsoft.com/office/drawing/2014/main" id="{C2FB3D3C-EA7C-F0D7-29F2-FA51DF9B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552" y="364648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BD9FD4B8-4F40-686A-9DA2-10D98DCA9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14" y="364648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192">
            <a:extLst>
              <a:ext uri="{FF2B5EF4-FFF2-40B4-BE49-F238E27FC236}">
                <a16:creationId xmlns:a16="http://schemas.microsoft.com/office/drawing/2014/main" id="{9FD34C8A-F457-DDDD-60EF-E548FA606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77" y="364648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193">
            <a:extLst>
              <a:ext uri="{FF2B5EF4-FFF2-40B4-BE49-F238E27FC236}">
                <a16:creationId xmlns:a16="http://schemas.microsoft.com/office/drawing/2014/main" id="{7534538B-AC7E-70B8-0A33-7D0E776F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9" y="364648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194">
            <a:extLst>
              <a:ext uri="{FF2B5EF4-FFF2-40B4-BE49-F238E27FC236}">
                <a16:creationId xmlns:a16="http://schemas.microsoft.com/office/drawing/2014/main" id="{7467506C-E1B1-30EE-B130-F8EC35AD3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89" y="3286125"/>
            <a:ext cx="360363" cy="36036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195">
            <a:extLst>
              <a:ext uri="{FF2B5EF4-FFF2-40B4-BE49-F238E27FC236}">
                <a16:creationId xmlns:a16="http://schemas.microsoft.com/office/drawing/2014/main" id="{AE0DC797-A611-D65B-AE29-DC135C08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52" y="32861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196">
            <a:extLst>
              <a:ext uri="{FF2B5EF4-FFF2-40B4-BE49-F238E27FC236}">
                <a16:creationId xmlns:a16="http://schemas.microsoft.com/office/drawing/2014/main" id="{D40E7C15-048E-2ABD-BA6A-7100D9679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14" y="32861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197">
            <a:extLst>
              <a:ext uri="{FF2B5EF4-FFF2-40B4-BE49-F238E27FC236}">
                <a16:creationId xmlns:a16="http://schemas.microsoft.com/office/drawing/2014/main" id="{49015A2E-55BF-C700-8AD2-97EDE2B3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777" y="32861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198">
            <a:extLst>
              <a:ext uri="{FF2B5EF4-FFF2-40B4-BE49-F238E27FC236}">
                <a16:creationId xmlns:a16="http://schemas.microsoft.com/office/drawing/2014/main" id="{60C64293-2817-F87F-CA2C-FCEE6623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552" y="32861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199">
            <a:extLst>
              <a:ext uri="{FF2B5EF4-FFF2-40B4-BE49-F238E27FC236}">
                <a16:creationId xmlns:a16="http://schemas.microsoft.com/office/drawing/2014/main" id="{27BF58CC-53B6-0256-679D-97613CF3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14" y="32861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200">
            <a:extLst>
              <a:ext uri="{FF2B5EF4-FFF2-40B4-BE49-F238E27FC236}">
                <a16:creationId xmlns:a16="http://schemas.microsoft.com/office/drawing/2014/main" id="{57356841-5BCC-8CEE-35ED-30954D36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77" y="32861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201">
            <a:extLst>
              <a:ext uri="{FF2B5EF4-FFF2-40B4-BE49-F238E27FC236}">
                <a16:creationId xmlns:a16="http://schemas.microsoft.com/office/drawing/2014/main" id="{7CC9B06F-9172-65AA-C96B-2A0548B5D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9" y="32861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202">
            <a:extLst>
              <a:ext uri="{FF2B5EF4-FFF2-40B4-BE49-F238E27FC236}">
                <a16:creationId xmlns:a16="http://schemas.microsoft.com/office/drawing/2014/main" id="{C0439132-0988-79A4-470F-1F14943B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89" y="29257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203">
            <a:extLst>
              <a:ext uri="{FF2B5EF4-FFF2-40B4-BE49-F238E27FC236}">
                <a16:creationId xmlns:a16="http://schemas.microsoft.com/office/drawing/2014/main" id="{01FC8E23-A69E-14AE-1770-1409A627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52" y="29257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204">
            <a:extLst>
              <a:ext uri="{FF2B5EF4-FFF2-40B4-BE49-F238E27FC236}">
                <a16:creationId xmlns:a16="http://schemas.microsoft.com/office/drawing/2014/main" id="{D89096CD-8D9D-1E7B-42E9-F96028AE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14" y="29257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205">
            <a:extLst>
              <a:ext uri="{FF2B5EF4-FFF2-40B4-BE49-F238E27FC236}">
                <a16:creationId xmlns:a16="http://schemas.microsoft.com/office/drawing/2014/main" id="{DB2BEF26-7936-C332-40DF-DBB67319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189" y="29257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206">
            <a:extLst>
              <a:ext uri="{FF2B5EF4-FFF2-40B4-BE49-F238E27FC236}">
                <a16:creationId xmlns:a16="http://schemas.microsoft.com/office/drawing/2014/main" id="{CD5F6BBA-11FE-3EAF-99E5-F4EEE14C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552" y="29257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207">
            <a:extLst>
              <a:ext uri="{FF2B5EF4-FFF2-40B4-BE49-F238E27FC236}">
                <a16:creationId xmlns:a16="http://schemas.microsoft.com/office/drawing/2014/main" id="{3DFB7EF9-FF41-002A-0FF0-9F425DF24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14" y="29257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2400" dirty="0"/>
              <a:t>♔</a:t>
            </a:r>
          </a:p>
        </p:txBody>
      </p:sp>
      <p:sp>
        <p:nvSpPr>
          <p:cNvPr id="59" name="Rectangle 208">
            <a:extLst>
              <a:ext uri="{FF2B5EF4-FFF2-40B4-BE49-F238E27FC236}">
                <a16:creationId xmlns:a16="http://schemas.microsoft.com/office/drawing/2014/main" id="{DB562DE8-C128-9728-7407-39522EDF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77" y="29257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209">
            <a:extLst>
              <a:ext uri="{FF2B5EF4-FFF2-40B4-BE49-F238E27FC236}">
                <a16:creationId xmlns:a16="http://schemas.microsoft.com/office/drawing/2014/main" id="{C6F8A305-C854-4991-5E0F-1BC4D31D5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9" y="29257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Rectangle 210">
            <a:extLst>
              <a:ext uri="{FF2B5EF4-FFF2-40B4-BE49-F238E27FC236}">
                <a16:creationId xmlns:a16="http://schemas.microsoft.com/office/drawing/2014/main" id="{7296ECA6-D7AA-A7EB-322C-58FCCD7E3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89" y="2565400"/>
            <a:ext cx="360363" cy="36036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211">
            <a:extLst>
              <a:ext uri="{FF2B5EF4-FFF2-40B4-BE49-F238E27FC236}">
                <a16:creationId xmlns:a16="http://schemas.microsoft.com/office/drawing/2014/main" id="{A1A7704C-3FEC-62DF-37D8-BBE5146A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52" y="25654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212">
            <a:extLst>
              <a:ext uri="{FF2B5EF4-FFF2-40B4-BE49-F238E27FC236}">
                <a16:creationId xmlns:a16="http://schemas.microsoft.com/office/drawing/2014/main" id="{9E3B4B03-D3E3-AF0F-A730-6029E9DF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14" y="25654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12" name="Rectangle 213">
            <a:extLst>
              <a:ext uri="{FF2B5EF4-FFF2-40B4-BE49-F238E27FC236}">
                <a16:creationId xmlns:a16="http://schemas.microsoft.com/office/drawing/2014/main" id="{7E571852-546F-036A-AE8D-23ABB2F7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777" y="25654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13" name="Rectangle 214">
            <a:extLst>
              <a:ext uri="{FF2B5EF4-FFF2-40B4-BE49-F238E27FC236}">
                <a16:creationId xmlns:a16="http://schemas.microsoft.com/office/drawing/2014/main" id="{3F6BAEB9-BC11-6EB5-9B14-BC94D1DB5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552" y="25654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14" name="Rectangle 215">
            <a:extLst>
              <a:ext uri="{FF2B5EF4-FFF2-40B4-BE49-F238E27FC236}">
                <a16:creationId xmlns:a16="http://schemas.microsoft.com/office/drawing/2014/main" id="{F0B9F8EA-75E0-D011-DFFB-16FD6B773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14" y="25654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15" name="Rectangle 216">
            <a:extLst>
              <a:ext uri="{FF2B5EF4-FFF2-40B4-BE49-F238E27FC236}">
                <a16:creationId xmlns:a16="http://schemas.microsoft.com/office/drawing/2014/main" id="{316D8DFA-15B4-29A2-107C-C446FD96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77" y="25654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16" name="Rectangle 217">
            <a:extLst>
              <a:ext uri="{FF2B5EF4-FFF2-40B4-BE49-F238E27FC236}">
                <a16:creationId xmlns:a16="http://schemas.microsoft.com/office/drawing/2014/main" id="{78217615-20DC-FED4-3313-C7E21A80D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9" y="25654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26117" name="Gerade Verbindung mit Pfeil 426116">
            <a:extLst>
              <a:ext uri="{FF2B5EF4-FFF2-40B4-BE49-F238E27FC236}">
                <a16:creationId xmlns:a16="http://schemas.microsoft.com/office/drawing/2014/main" id="{986377F9-F675-B8F7-6F6D-1258A83AC722}"/>
              </a:ext>
            </a:extLst>
          </p:cNvPr>
          <p:cNvCxnSpPr>
            <a:cxnSpLocks/>
          </p:cNvCxnSpPr>
          <p:nvPr/>
        </p:nvCxnSpPr>
        <p:spPr>
          <a:xfrm flipV="1">
            <a:off x="4282333" y="2729552"/>
            <a:ext cx="270296" cy="28562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6120" name="Rectangle 154">
            <a:extLst>
              <a:ext uri="{FF2B5EF4-FFF2-40B4-BE49-F238E27FC236}">
                <a16:creationId xmlns:a16="http://schemas.microsoft.com/office/drawing/2014/main" id="{6103D9CA-4CDE-470C-27C0-811E4234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689" y="54117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6130" name="Rectangle 154">
            <a:extLst>
              <a:ext uri="{FF2B5EF4-FFF2-40B4-BE49-F238E27FC236}">
                <a16:creationId xmlns:a16="http://schemas.microsoft.com/office/drawing/2014/main" id="{AD66D9DF-CFEF-658B-14B7-95AE6ABB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56" y="54117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6131" name="Rectangle 154">
            <a:extLst>
              <a:ext uri="{FF2B5EF4-FFF2-40B4-BE49-F238E27FC236}">
                <a16:creationId xmlns:a16="http://schemas.microsoft.com/office/drawing/2014/main" id="{301B422B-0EB8-E416-C581-50DA18D16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643" y="54117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6132" name="Rectangle 154">
            <a:extLst>
              <a:ext uri="{FF2B5EF4-FFF2-40B4-BE49-F238E27FC236}">
                <a16:creationId xmlns:a16="http://schemas.microsoft.com/office/drawing/2014/main" id="{32956CC3-7173-9C87-9046-BA87E0CC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631" y="54117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6133" name="Rectangle 154">
            <a:extLst>
              <a:ext uri="{FF2B5EF4-FFF2-40B4-BE49-F238E27FC236}">
                <a16:creationId xmlns:a16="http://schemas.microsoft.com/office/drawing/2014/main" id="{9556ED15-6825-9ADB-5CA2-5774320D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99" y="54117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26134" name="Rectangle 154">
            <a:extLst>
              <a:ext uri="{FF2B5EF4-FFF2-40B4-BE49-F238E27FC236}">
                <a16:creationId xmlns:a16="http://schemas.microsoft.com/office/drawing/2014/main" id="{DAB47201-7AD8-8972-BB8B-DAD193A4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567" y="54117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26135" name="Rectangle 154">
            <a:extLst>
              <a:ext uri="{FF2B5EF4-FFF2-40B4-BE49-F238E27FC236}">
                <a16:creationId xmlns:a16="http://schemas.microsoft.com/office/drawing/2014/main" id="{F237D1A0-9C93-2BED-A015-AB897895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515" y="54117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26136" name="Rectangle 154">
            <a:extLst>
              <a:ext uri="{FF2B5EF4-FFF2-40B4-BE49-F238E27FC236}">
                <a16:creationId xmlns:a16="http://schemas.microsoft.com/office/drawing/2014/main" id="{9234FAF8-E9BF-3615-6B8C-F50FCF22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522" y="54117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26137" name="Rectangle 154">
            <a:extLst>
              <a:ext uri="{FF2B5EF4-FFF2-40B4-BE49-F238E27FC236}">
                <a16:creationId xmlns:a16="http://schemas.microsoft.com/office/drawing/2014/main" id="{118CE14E-4EFA-E788-BA74-19A51ECB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21" y="505142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6264" name="Rectangle 154">
            <a:extLst>
              <a:ext uri="{FF2B5EF4-FFF2-40B4-BE49-F238E27FC236}">
                <a16:creationId xmlns:a16="http://schemas.microsoft.com/office/drawing/2014/main" id="{24B38D12-AAB7-75DB-5EC8-105B5BC1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21" y="468845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6265" name="Rectangle 154">
            <a:extLst>
              <a:ext uri="{FF2B5EF4-FFF2-40B4-BE49-F238E27FC236}">
                <a16:creationId xmlns:a16="http://schemas.microsoft.com/office/drawing/2014/main" id="{674546DB-18FB-4644-4527-30678D47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21" y="433944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6266" name="Rectangle 154">
            <a:extLst>
              <a:ext uri="{FF2B5EF4-FFF2-40B4-BE49-F238E27FC236}">
                <a16:creationId xmlns:a16="http://schemas.microsoft.com/office/drawing/2014/main" id="{BEAD20D4-1298-0D99-9C7B-C96000FBD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21" y="4004400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6267" name="Rectangle 154">
            <a:extLst>
              <a:ext uri="{FF2B5EF4-FFF2-40B4-BE49-F238E27FC236}">
                <a16:creationId xmlns:a16="http://schemas.microsoft.com/office/drawing/2014/main" id="{8E2A7FDA-88AD-0CE9-1BF4-EAB2087D3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21" y="3648412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26268" name="Rectangle 154">
            <a:extLst>
              <a:ext uri="{FF2B5EF4-FFF2-40B4-BE49-F238E27FC236}">
                <a16:creationId xmlns:a16="http://schemas.microsoft.com/office/drawing/2014/main" id="{E7A3F7F6-617E-4668-B18F-0822490D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21" y="3285444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26269" name="Rectangle 154">
            <a:extLst>
              <a:ext uri="{FF2B5EF4-FFF2-40B4-BE49-F238E27FC236}">
                <a16:creationId xmlns:a16="http://schemas.microsoft.com/office/drawing/2014/main" id="{9666E0A6-CD82-C24D-4D26-C78B3841C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21" y="2929456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26270" name="Rectangle 154">
            <a:extLst>
              <a:ext uri="{FF2B5EF4-FFF2-40B4-BE49-F238E27FC236}">
                <a16:creationId xmlns:a16="http://schemas.microsoft.com/office/drawing/2014/main" id="{47FF81E3-0FB2-6BBA-ECA2-CFC1094B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21" y="2566488"/>
            <a:ext cx="36036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636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A889B-774B-6A9F-49D4-D7FA7054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25F956DA-F0EA-73A8-5706-31C02C17D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Design: Interne Spielbrettdarstellung</a:t>
            </a:r>
            <a:b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Alternativen</a:t>
            </a:r>
          </a:p>
        </p:txBody>
      </p:sp>
      <p:grpSp>
        <p:nvGrpSpPr>
          <p:cNvPr id="426202" name="Group 218">
            <a:extLst>
              <a:ext uri="{FF2B5EF4-FFF2-40B4-BE49-F238E27FC236}">
                <a16:creationId xmlns:a16="http://schemas.microsoft.com/office/drawing/2014/main" id="{6E16F591-05AA-A7FC-1D29-5AF3FD676103}"/>
              </a:ext>
            </a:extLst>
          </p:cNvPr>
          <p:cNvGrpSpPr>
            <a:grpSpLocks/>
          </p:cNvGrpSpPr>
          <p:nvPr/>
        </p:nvGrpSpPr>
        <p:grpSpPr bwMode="auto">
          <a:xfrm>
            <a:off x="6326040" y="2565400"/>
            <a:ext cx="360363" cy="2846388"/>
            <a:chOff x="488" y="1344"/>
            <a:chExt cx="227" cy="1793"/>
          </a:xfrm>
        </p:grpSpPr>
        <p:sp>
          <p:nvSpPr>
            <p:cNvPr id="426203" name="Rectangle 219">
              <a:extLst>
                <a:ext uri="{FF2B5EF4-FFF2-40B4-BE49-F238E27FC236}">
                  <a16:creationId xmlns:a16="http://schemas.microsoft.com/office/drawing/2014/main" id="{A5A1A7F6-6C49-48E4-884D-6AFA56C3D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910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4" name="Rectangle 220">
              <a:extLst>
                <a:ext uri="{FF2B5EF4-FFF2-40B4-BE49-F238E27FC236}">
                  <a16:creationId xmlns:a16="http://schemas.microsoft.com/office/drawing/2014/main" id="{F4F9F6AB-8FF6-243A-F181-A0E48358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683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5" name="Rectangle 221">
              <a:extLst>
                <a:ext uri="{FF2B5EF4-FFF2-40B4-BE49-F238E27FC236}">
                  <a16:creationId xmlns:a16="http://schemas.microsoft.com/office/drawing/2014/main" id="{196BD177-ABB7-98AF-4462-9DF0C022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456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6" name="Rectangle 222">
              <a:extLst>
                <a:ext uri="{FF2B5EF4-FFF2-40B4-BE49-F238E27FC236}">
                  <a16:creationId xmlns:a16="http://schemas.microsoft.com/office/drawing/2014/main" id="{E744DBD9-E512-A69E-1764-E3240FAF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229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7" name="Rectangle 223">
              <a:extLst>
                <a:ext uri="{FF2B5EF4-FFF2-40B4-BE49-F238E27FC236}">
                  <a16:creationId xmlns:a16="http://schemas.microsoft.com/office/drawing/2014/main" id="{9E98375E-EE74-F411-D6D2-5F7AF683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025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8" name="Rectangle 224">
              <a:extLst>
                <a:ext uri="{FF2B5EF4-FFF2-40B4-BE49-F238E27FC236}">
                  <a16:creationId xmlns:a16="http://schemas.microsoft.com/office/drawing/2014/main" id="{3F812B02-3A6A-45BE-A733-A1D38F52A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79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9" name="Rectangle 225">
              <a:extLst>
                <a:ext uri="{FF2B5EF4-FFF2-40B4-BE49-F238E27FC236}">
                  <a16:creationId xmlns:a16="http://schemas.microsoft.com/office/drawing/2014/main" id="{52056CBB-67FD-1F6E-82E7-7C45564F7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571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426210" name="Rectangle 226">
              <a:extLst>
                <a:ext uri="{FF2B5EF4-FFF2-40B4-BE49-F238E27FC236}">
                  <a16:creationId xmlns:a16="http://schemas.microsoft.com/office/drawing/2014/main" id="{E81390EC-3A05-A19B-AE7A-33028CCA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34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26211" name="Group 227">
            <a:extLst>
              <a:ext uri="{FF2B5EF4-FFF2-40B4-BE49-F238E27FC236}">
                <a16:creationId xmlns:a16="http://schemas.microsoft.com/office/drawing/2014/main" id="{0B81EF95-E259-2AE8-4B12-47AE2E0D7A65}"/>
              </a:ext>
            </a:extLst>
          </p:cNvPr>
          <p:cNvGrpSpPr>
            <a:grpSpLocks/>
          </p:cNvGrpSpPr>
          <p:nvPr/>
        </p:nvGrpSpPr>
        <p:grpSpPr bwMode="auto">
          <a:xfrm>
            <a:off x="9566128" y="2565400"/>
            <a:ext cx="360363" cy="2846388"/>
            <a:chOff x="488" y="1344"/>
            <a:chExt cx="227" cy="1793"/>
          </a:xfrm>
        </p:grpSpPr>
        <p:sp>
          <p:nvSpPr>
            <p:cNvPr id="426212" name="Rectangle 228">
              <a:extLst>
                <a:ext uri="{FF2B5EF4-FFF2-40B4-BE49-F238E27FC236}">
                  <a16:creationId xmlns:a16="http://schemas.microsoft.com/office/drawing/2014/main" id="{B85C8A76-45CB-569E-A7B6-15D6419F2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910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13" name="Rectangle 229">
              <a:extLst>
                <a:ext uri="{FF2B5EF4-FFF2-40B4-BE49-F238E27FC236}">
                  <a16:creationId xmlns:a16="http://schemas.microsoft.com/office/drawing/2014/main" id="{A45D93C5-EFFB-5D9F-1BC2-56F9A5977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683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14" name="Rectangle 230">
              <a:extLst>
                <a:ext uri="{FF2B5EF4-FFF2-40B4-BE49-F238E27FC236}">
                  <a16:creationId xmlns:a16="http://schemas.microsoft.com/office/drawing/2014/main" id="{E98E1E6D-A0FB-6829-9001-02FA69ED8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456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15" name="Rectangle 231">
              <a:extLst>
                <a:ext uri="{FF2B5EF4-FFF2-40B4-BE49-F238E27FC236}">
                  <a16:creationId xmlns:a16="http://schemas.microsoft.com/office/drawing/2014/main" id="{B499D982-EAF0-F84A-C7C8-AEC5DA27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229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16" name="Rectangle 232">
              <a:extLst>
                <a:ext uri="{FF2B5EF4-FFF2-40B4-BE49-F238E27FC236}">
                  <a16:creationId xmlns:a16="http://schemas.microsoft.com/office/drawing/2014/main" id="{71ED0D23-E025-FB74-B9BB-321806E1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025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17" name="Rectangle 233">
              <a:extLst>
                <a:ext uri="{FF2B5EF4-FFF2-40B4-BE49-F238E27FC236}">
                  <a16:creationId xmlns:a16="http://schemas.microsoft.com/office/drawing/2014/main" id="{FC431E2B-25F1-49BA-133A-27E265FA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79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</a:p>
          </p:txBody>
        </p:sp>
        <p:sp>
          <p:nvSpPr>
            <p:cNvPr id="426218" name="Rectangle 234">
              <a:extLst>
                <a:ext uri="{FF2B5EF4-FFF2-40B4-BE49-F238E27FC236}">
                  <a16:creationId xmlns:a16="http://schemas.microsoft.com/office/drawing/2014/main" id="{C15A275F-A8D8-FDB2-8E7C-3FB5FA54B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571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19" name="Rectangle 235">
              <a:extLst>
                <a:ext uri="{FF2B5EF4-FFF2-40B4-BE49-F238E27FC236}">
                  <a16:creationId xmlns:a16="http://schemas.microsoft.com/office/drawing/2014/main" id="{A3A85653-3FB7-67F9-3918-68AC90616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34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26220" name="Group 236">
            <a:extLst>
              <a:ext uri="{FF2B5EF4-FFF2-40B4-BE49-F238E27FC236}">
                <a16:creationId xmlns:a16="http://schemas.microsoft.com/office/drawing/2014/main" id="{BA1D629C-B064-1261-8A28-6EC77EF75935}"/>
              </a:ext>
            </a:extLst>
          </p:cNvPr>
          <p:cNvGrpSpPr>
            <a:grpSpLocks/>
          </p:cNvGrpSpPr>
          <p:nvPr/>
        </p:nvGrpSpPr>
        <p:grpSpPr bwMode="auto">
          <a:xfrm>
            <a:off x="6326040" y="5411788"/>
            <a:ext cx="3600450" cy="360363"/>
            <a:chOff x="579" y="3318"/>
            <a:chExt cx="2268" cy="227"/>
          </a:xfrm>
        </p:grpSpPr>
        <p:sp>
          <p:nvSpPr>
            <p:cNvPr id="426221" name="Rectangle 237">
              <a:extLst>
                <a:ext uri="{FF2B5EF4-FFF2-40B4-BE49-F238E27FC236}">
                  <a16:creationId xmlns:a16="http://schemas.microsoft.com/office/drawing/2014/main" id="{4AB2EDD9-D14A-6C14-E502-71146A677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22" name="Rectangle 238">
              <a:extLst>
                <a:ext uri="{FF2B5EF4-FFF2-40B4-BE49-F238E27FC236}">
                  <a16:creationId xmlns:a16="http://schemas.microsoft.com/office/drawing/2014/main" id="{60C16F18-A834-83B3-DC2C-890C88930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23" name="Rectangle 239">
              <a:extLst>
                <a:ext uri="{FF2B5EF4-FFF2-40B4-BE49-F238E27FC236}">
                  <a16:creationId xmlns:a16="http://schemas.microsoft.com/office/drawing/2014/main" id="{84E0BFA0-E18C-6960-BE24-01C0AA033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224" name="Rectangle 240">
              <a:extLst>
                <a:ext uri="{FF2B5EF4-FFF2-40B4-BE49-F238E27FC236}">
                  <a16:creationId xmlns:a16="http://schemas.microsoft.com/office/drawing/2014/main" id="{0454F33D-066B-8853-E7D6-BCD80F8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25" name="Rectangle 241">
              <a:extLst>
                <a:ext uri="{FF2B5EF4-FFF2-40B4-BE49-F238E27FC236}">
                  <a16:creationId xmlns:a16="http://schemas.microsoft.com/office/drawing/2014/main" id="{BDD7AC73-F999-8A01-4F87-21C0EE050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26" name="Rectangle 242">
              <a:extLst>
                <a:ext uri="{FF2B5EF4-FFF2-40B4-BE49-F238E27FC236}">
                  <a16:creationId xmlns:a16="http://schemas.microsoft.com/office/drawing/2014/main" id="{318F37CA-21DE-2C0C-467F-ED831338E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27" name="Rectangle 243">
              <a:extLst>
                <a:ext uri="{FF2B5EF4-FFF2-40B4-BE49-F238E27FC236}">
                  <a16:creationId xmlns:a16="http://schemas.microsoft.com/office/drawing/2014/main" id="{6C6B802E-E6E2-3213-AD04-1ACBF044E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28" name="Rectangle 244">
              <a:extLst>
                <a:ext uri="{FF2B5EF4-FFF2-40B4-BE49-F238E27FC236}">
                  <a16:creationId xmlns:a16="http://schemas.microsoft.com/office/drawing/2014/main" id="{59BC172F-1899-61A5-5C9D-FB0F282AC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29" name="Rectangle 245">
              <a:extLst>
                <a:ext uri="{FF2B5EF4-FFF2-40B4-BE49-F238E27FC236}">
                  <a16:creationId xmlns:a16="http://schemas.microsoft.com/office/drawing/2014/main" id="{D8CFAE2D-0A3E-F218-1B59-D656B0F8C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30" name="Rectangle 246">
              <a:extLst>
                <a:ext uri="{FF2B5EF4-FFF2-40B4-BE49-F238E27FC236}">
                  <a16:creationId xmlns:a16="http://schemas.microsoft.com/office/drawing/2014/main" id="{5EAF2531-5F17-ADAC-ECF9-C2B42979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26231" name="Group 247">
            <a:extLst>
              <a:ext uri="{FF2B5EF4-FFF2-40B4-BE49-F238E27FC236}">
                <a16:creationId xmlns:a16="http://schemas.microsoft.com/office/drawing/2014/main" id="{EFB1F8E6-D9EB-2823-2232-E272EC6B39BD}"/>
              </a:ext>
            </a:extLst>
          </p:cNvPr>
          <p:cNvGrpSpPr>
            <a:grpSpLocks/>
          </p:cNvGrpSpPr>
          <p:nvPr/>
        </p:nvGrpSpPr>
        <p:grpSpPr bwMode="auto">
          <a:xfrm>
            <a:off x="6326040" y="5770563"/>
            <a:ext cx="3600450" cy="360363"/>
            <a:chOff x="579" y="3318"/>
            <a:chExt cx="2268" cy="227"/>
          </a:xfrm>
        </p:grpSpPr>
        <p:sp>
          <p:nvSpPr>
            <p:cNvPr id="426232" name="Rectangle 248">
              <a:extLst>
                <a:ext uri="{FF2B5EF4-FFF2-40B4-BE49-F238E27FC236}">
                  <a16:creationId xmlns:a16="http://schemas.microsoft.com/office/drawing/2014/main" id="{DD76A145-66DA-5FC9-4F43-D7AEA44CE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33" name="Rectangle 249">
              <a:extLst>
                <a:ext uri="{FF2B5EF4-FFF2-40B4-BE49-F238E27FC236}">
                  <a16:creationId xmlns:a16="http://schemas.microsoft.com/office/drawing/2014/main" id="{D71CDB7F-DBF8-DAF4-4308-E5084B42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34" name="Rectangle 250">
              <a:extLst>
                <a:ext uri="{FF2B5EF4-FFF2-40B4-BE49-F238E27FC236}">
                  <a16:creationId xmlns:a16="http://schemas.microsoft.com/office/drawing/2014/main" id="{A0DC807E-40D2-CB4B-425B-7BB8A728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35" name="Rectangle 251">
              <a:extLst>
                <a:ext uri="{FF2B5EF4-FFF2-40B4-BE49-F238E27FC236}">
                  <a16:creationId xmlns:a16="http://schemas.microsoft.com/office/drawing/2014/main" id="{E53B6F36-245A-E123-9FD9-511068D6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36" name="Rectangle 252">
              <a:extLst>
                <a:ext uri="{FF2B5EF4-FFF2-40B4-BE49-F238E27FC236}">
                  <a16:creationId xmlns:a16="http://schemas.microsoft.com/office/drawing/2014/main" id="{95D2A4C6-14F6-C1B9-3D57-BF3A5E2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37" name="Rectangle 253">
              <a:extLst>
                <a:ext uri="{FF2B5EF4-FFF2-40B4-BE49-F238E27FC236}">
                  <a16:creationId xmlns:a16="http://schemas.microsoft.com/office/drawing/2014/main" id="{C059CEE1-FF7C-F36A-3A0A-C15108FE0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38" name="Rectangle 254">
              <a:extLst>
                <a:ext uri="{FF2B5EF4-FFF2-40B4-BE49-F238E27FC236}">
                  <a16:creationId xmlns:a16="http://schemas.microsoft.com/office/drawing/2014/main" id="{D4692606-F565-32B9-9D5B-0CBD6A24D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239" name="Rectangle 255">
              <a:extLst>
                <a:ext uri="{FF2B5EF4-FFF2-40B4-BE49-F238E27FC236}">
                  <a16:creationId xmlns:a16="http://schemas.microsoft.com/office/drawing/2014/main" id="{426D87E2-DBBA-3335-457C-CF1F5186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240" name="Rectangle 256">
              <a:extLst>
                <a:ext uri="{FF2B5EF4-FFF2-40B4-BE49-F238E27FC236}">
                  <a16:creationId xmlns:a16="http://schemas.microsoft.com/office/drawing/2014/main" id="{CB29ABA5-CBB7-9C71-BF11-9F856EC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241" name="Rectangle 257">
              <a:extLst>
                <a:ext uri="{FF2B5EF4-FFF2-40B4-BE49-F238E27FC236}">
                  <a16:creationId xmlns:a16="http://schemas.microsoft.com/office/drawing/2014/main" id="{82599B71-884F-3C45-161E-27114E6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3318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26242" name="Group 258">
            <a:extLst>
              <a:ext uri="{FF2B5EF4-FFF2-40B4-BE49-F238E27FC236}">
                <a16:creationId xmlns:a16="http://schemas.microsoft.com/office/drawing/2014/main" id="{6D7B5240-61B3-FB32-1A3D-6CF8DF609ECF}"/>
              </a:ext>
            </a:extLst>
          </p:cNvPr>
          <p:cNvGrpSpPr>
            <a:grpSpLocks/>
          </p:cNvGrpSpPr>
          <p:nvPr/>
        </p:nvGrpSpPr>
        <p:grpSpPr bwMode="auto">
          <a:xfrm>
            <a:off x="6326040" y="1844675"/>
            <a:ext cx="3600450" cy="360363"/>
            <a:chOff x="579" y="3294"/>
            <a:chExt cx="2268" cy="227"/>
          </a:xfrm>
        </p:grpSpPr>
        <p:sp>
          <p:nvSpPr>
            <p:cNvPr id="426243" name="Rectangle 259">
              <a:extLst>
                <a:ext uri="{FF2B5EF4-FFF2-40B4-BE49-F238E27FC236}">
                  <a16:creationId xmlns:a16="http://schemas.microsoft.com/office/drawing/2014/main" id="{873B190D-243F-2724-30C5-534B8DCD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244" name="Rectangle 260">
              <a:extLst>
                <a:ext uri="{FF2B5EF4-FFF2-40B4-BE49-F238E27FC236}">
                  <a16:creationId xmlns:a16="http://schemas.microsoft.com/office/drawing/2014/main" id="{7CD06FB0-7B3D-EEE9-DEFE-2D89E0F71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245" name="Rectangle 261">
              <a:extLst>
                <a:ext uri="{FF2B5EF4-FFF2-40B4-BE49-F238E27FC236}">
                  <a16:creationId xmlns:a16="http://schemas.microsoft.com/office/drawing/2014/main" id="{B6FC0CA2-28A8-81CD-6E05-5270B844D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46" name="Rectangle 262">
              <a:extLst>
                <a:ext uri="{FF2B5EF4-FFF2-40B4-BE49-F238E27FC236}">
                  <a16:creationId xmlns:a16="http://schemas.microsoft.com/office/drawing/2014/main" id="{62391445-5809-3A45-E3E3-D61005309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47" name="Rectangle 263">
              <a:extLst>
                <a:ext uri="{FF2B5EF4-FFF2-40B4-BE49-F238E27FC236}">
                  <a16:creationId xmlns:a16="http://schemas.microsoft.com/office/drawing/2014/main" id="{866A9304-6378-4C74-B6D3-69A29C54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48" name="Rectangle 264">
              <a:extLst>
                <a:ext uri="{FF2B5EF4-FFF2-40B4-BE49-F238E27FC236}">
                  <a16:creationId xmlns:a16="http://schemas.microsoft.com/office/drawing/2014/main" id="{977E5A89-26B6-D73A-CE07-7A5B6C7E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49" name="Rectangle 265">
              <a:extLst>
                <a:ext uri="{FF2B5EF4-FFF2-40B4-BE49-F238E27FC236}">
                  <a16:creationId xmlns:a16="http://schemas.microsoft.com/office/drawing/2014/main" id="{B36F3F05-084A-F992-6568-7551885F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250" name="Rectangle 266">
              <a:extLst>
                <a:ext uri="{FF2B5EF4-FFF2-40B4-BE49-F238E27FC236}">
                  <a16:creationId xmlns:a16="http://schemas.microsoft.com/office/drawing/2014/main" id="{5794A564-4D43-6144-E7EB-C68696ED0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251" name="Rectangle 267">
              <a:extLst>
                <a:ext uri="{FF2B5EF4-FFF2-40B4-BE49-F238E27FC236}">
                  <a16:creationId xmlns:a16="http://schemas.microsoft.com/office/drawing/2014/main" id="{0D5C1EA5-EEC1-23EE-E908-1F0060961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426252" name="Rectangle 268">
              <a:extLst>
                <a:ext uri="{FF2B5EF4-FFF2-40B4-BE49-F238E27FC236}">
                  <a16:creationId xmlns:a16="http://schemas.microsoft.com/office/drawing/2014/main" id="{AF01C799-6D77-86CF-C04E-744FCF29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6253" name="Group 269">
            <a:extLst>
              <a:ext uri="{FF2B5EF4-FFF2-40B4-BE49-F238E27FC236}">
                <a16:creationId xmlns:a16="http://schemas.microsoft.com/office/drawing/2014/main" id="{4BA1B472-76DA-CAAF-84CF-D46C02670AED}"/>
              </a:ext>
            </a:extLst>
          </p:cNvPr>
          <p:cNvGrpSpPr>
            <a:grpSpLocks/>
          </p:cNvGrpSpPr>
          <p:nvPr/>
        </p:nvGrpSpPr>
        <p:grpSpPr bwMode="auto">
          <a:xfrm>
            <a:off x="6326040" y="2203450"/>
            <a:ext cx="3600450" cy="360363"/>
            <a:chOff x="579" y="3294"/>
            <a:chExt cx="2268" cy="227"/>
          </a:xfrm>
        </p:grpSpPr>
        <p:sp>
          <p:nvSpPr>
            <p:cNvPr id="426254" name="Rectangle 270">
              <a:extLst>
                <a:ext uri="{FF2B5EF4-FFF2-40B4-BE49-F238E27FC236}">
                  <a16:creationId xmlns:a16="http://schemas.microsoft.com/office/drawing/2014/main" id="{499942BB-E000-2448-85FB-19C60251D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255" name="Rectangle 271">
              <a:extLst>
                <a:ext uri="{FF2B5EF4-FFF2-40B4-BE49-F238E27FC236}">
                  <a16:creationId xmlns:a16="http://schemas.microsoft.com/office/drawing/2014/main" id="{1BBF5B9D-D393-4D7E-4ABB-CA68AAC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256" name="Rectangle 272">
              <a:extLst>
                <a:ext uri="{FF2B5EF4-FFF2-40B4-BE49-F238E27FC236}">
                  <a16:creationId xmlns:a16="http://schemas.microsoft.com/office/drawing/2014/main" id="{A2D4DB4F-995B-FDD8-E1A1-ADFBEB0B5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57" name="Rectangle 273">
              <a:extLst>
                <a:ext uri="{FF2B5EF4-FFF2-40B4-BE49-F238E27FC236}">
                  <a16:creationId xmlns:a16="http://schemas.microsoft.com/office/drawing/2014/main" id="{C2EF431B-9157-36E0-C1A8-3FD2C461B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58" name="Rectangle 274">
              <a:extLst>
                <a:ext uri="{FF2B5EF4-FFF2-40B4-BE49-F238E27FC236}">
                  <a16:creationId xmlns:a16="http://schemas.microsoft.com/office/drawing/2014/main" id="{91F7960F-60E7-4A7F-FDCF-320DEAB5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59" name="Rectangle 275">
              <a:extLst>
                <a:ext uri="{FF2B5EF4-FFF2-40B4-BE49-F238E27FC236}">
                  <a16:creationId xmlns:a16="http://schemas.microsoft.com/office/drawing/2014/main" id="{28A5EB3B-7C3F-2C65-DDA9-9922A3BEB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426260" name="Rectangle 276">
              <a:extLst>
                <a:ext uri="{FF2B5EF4-FFF2-40B4-BE49-F238E27FC236}">
                  <a16:creationId xmlns:a16="http://schemas.microsoft.com/office/drawing/2014/main" id="{188015B9-0DAA-3AAA-9B2A-FF686D51A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61" name="Rectangle 277">
              <a:extLst>
                <a:ext uri="{FF2B5EF4-FFF2-40B4-BE49-F238E27FC236}">
                  <a16:creationId xmlns:a16="http://schemas.microsoft.com/office/drawing/2014/main" id="{70F21224-10D7-E2C3-C5F4-968FAEEF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62" name="Rectangle 278">
              <a:extLst>
                <a:ext uri="{FF2B5EF4-FFF2-40B4-BE49-F238E27FC236}">
                  <a16:creationId xmlns:a16="http://schemas.microsoft.com/office/drawing/2014/main" id="{D6D6339E-9B4D-87D4-8A72-29D3A3DDA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63" name="Rectangle 279">
              <a:extLst>
                <a:ext uri="{FF2B5EF4-FFF2-40B4-BE49-F238E27FC236}">
                  <a16:creationId xmlns:a16="http://schemas.microsoft.com/office/drawing/2014/main" id="{577C13B3-5B56-3C10-B131-2093939F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3294"/>
              <a:ext cx="227" cy="227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</p:grpSp>
      <p:sp>
        <p:nvSpPr>
          <p:cNvPr id="426138" name="Rectangle 154">
            <a:extLst>
              <a:ext uri="{FF2B5EF4-FFF2-40B4-BE49-F238E27FC236}">
                <a16:creationId xmlns:a16="http://schemas.microsoft.com/office/drawing/2014/main" id="{FBC0BCFF-46BA-C38E-D740-8108CABE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403" y="50514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26139" name="Rectangle 155">
            <a:extLst>
              <a:ext uri="{FF2B5EF4-FFF2-40B4-BE49-F238E27FC236}">
                <a16:creationId xmlns:a16="http://schemas.microsoft.com/office/drawing/2014/main" id="{81E3F417-514E-3CA1-9225-C380B3A1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66" y="50514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0" name="Rectangle 156">
            <a:extLst>
              <a:ext uri="{FF2B5EF4-FFF2-40B4-BE49-F238E27FC236}">
                <a16:creationId xmlns:a16="http://schemas.microsoft.com/office/drawing/2014/main" id="{C4B68FFE-3C4E-BD14-DCC8-FE03E6421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28" y="50514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1" name="Rectangle 157">
            <a:extLst>
              <a:ext uri="{FF2B5EF4-FFF2-40B4-BE49-F238E27FC236}">
                <a16:creationId xmlns:a16="http://schemas.microsoft.com/office/drawing/2014/main" id="{F3917A03-D5E1-9500-7445-D1637E14F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903" y="50514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2" name="Rectangle 158">
            <a:extLst>
              <a:ext uri="{FF2B5EF4-FFF2-40B4-BE49-F238E27FC236}">
                <a16:creationId xmlns:a16="http://schemas.microsoft.com/office/drawing/2014/main" id="{77DB2F5C-A09A-2EEF-A406-B7000730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66" y="50514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3" name="Rectangle 159">
            <a:extLst>
              <a:ext uri="{FF2B5EF4-FFF2-40B4-BE49-F238E27FC236}">
                <a16:creationId xmlns:a16="http://schemas.microsoft.com/office/drawing/2014/main" id="{C8918490-1DA2-2FB6-5702-C5A7FC85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628" y="50514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4" name="Rectangle 160">
            <a:extLst>
              <a:ext uri="{FF2B5EF4-FFF2-40B4-BE49-F238E27FC236}">
                <a16:creationId xmlns:a16="http://schemas.microsoft.com/office/drawing/2014/main" id="{7337306A-DB0C-3597-BE76-2A13D613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91" y="50514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5" name="Rectangle 161">
            <a:extLst>
              <a:ext uri="{FF2B5EF4-FFF2-40B4-BE49-F238E27FC236}">
                <a16:creationId xmlns:a16="http://schemas.microsoft.com/office/drawing/2014/main" id="{285551CC-1DB2-A1C8-CFC7-BA321D43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353" y="50514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6" name="Rectangle 162">
            <a:extLst>
              <a:ext uri="{FF2B5EF4-FFF2-40B4-BE49-F238E27FC236}">
                <a16:creationId xmlns:a16="http://schemas.microsoft.com/office/drawing/2014/main" id="{1B0E05DA-01B2-1773-6251-8637CE77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403" y="4691063"/>
            <a:ext cx="360363" cy="36036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7" name="Rectangle 163">
            <a:extLst>
              <a:ext uri="{FF2B5EF4-FFF2-40B4-BE49-F238E27FC236}">
                <a16:creationId xmlns:a16="http://schemas.microsoft.com/office/drawing/2014/main" id="{1ACC4D30-2367-C8CF-AA97-6EDD77A9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66" y="46910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8" name="Rectangle 164">
            <a:extLst>
              <a:ext uri="{FF2B5EF4-FFF2-40B4-BE49-F238E27FC236}">
                <a16:creationId xmlns:a16="http://schemas.microsoft.com/office/drawing/2014/main" id="{7B58D024-2E56-7891-8CB9-553F711E9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28" y="46910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49" name="Rectangle 165">
            <a:extLst>
              <a:ext uri="{FF2B5EF4-FFF2-40B4-BE49-F238E27FC236}">
                <a16:creationId xmlns:a16="http://schemas.microsoft.com/office/drawing/2014/main" id="{BCDC5F22-AD81-2177-9898-4BA978D9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91" y="46910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0" name="Rectangle 166">
            <a:extLst>
              <a:ext uri="{FF2B5EF4-FFF2-40B4-BE49-F238E27FC236}">
                <a16:creationId xmlns:a16="http://schemas.microsoft.com/office/drawing/2014/main" id="{7960F67F-7553-0EEC-F855-0DCD49F34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66" y="46910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1" name="Rectangle 167">
            <a:extLst>
              <a:ext uri="{FF2B5EF4-FFF2-40B4-BE49-F238E27FC236}">
                <a16:creationId xmlns:a16="http://schemas.microsoft.com/office/drawing/2014/main" id="{DF7673A3-7894-CE21-AA8F-4EF9C9B69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628" y="46910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2" name="Rectangle 168">
            <a:extLst>
              <a:ext uri="{FF2B5EF4-FFF2-40B4-BE49-F238E27FC236}">
                <a16:creationId xmlns:a16="http://schemas.microsoft.com/office/drawing/2014/main" id="{5C2074EC-87C6-D2A7-ACC1-B8E9485E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91" y="46910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3" name="Rectangle 169">
            <a:extLst>
              <a:ext uri="{FF2B5EF4-FFF2-40B4-BE49-F238E27FC236}">
                <a16:creationId xmlns:a16="http://schemas.microsoft.com/office/drawing/2014/main" id="{26CA946C-346B-0237-0200-908349B2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353" y="46910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4" name="Rectangle 170">
            <a:extLst>
              <a:ext uri="{FF2B5EF4-FFF2-40B4-BE49-F238E27FC236}">
                <a16:creationId xmlns:a16="http://schemas.microsoft.com/office/drawing/2014/main" id="{304EA387-08DC-2D55-A84A-AA814ED5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403" y="43307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5" name="Rectangle 171">
            <a:extLst>
              <a:ext uri="{FF2B5EF4-FFF2-40B4-BE49-F238E27FC236}">
                <a16:creationId xmlns:a16="http://schemas.microsoft.com/office/drawing/2014/main" id="{A91DDC26-F0BF-B44A-0B44-EBB602E6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66" y="43307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6" name="Rectangle 172">
            <a:extLst>
              <a:ext uri="{FF2B5EF4-FFF2-40B4-BE49-F238E27FC236}">
                <a16:creationId xmlns:a16="http://schemas.microsoft.com/office/drawing/2014/main" id="{3603C044-4C5B-F3CB-3B56-DD6EDD1A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28" y="43307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7" name="Rectangle 173">
            <a:extLst>
              <a:ext uri="{FF2B5EF4-FFF2-40B4-BE49-F238E27FC236}">
                <a16:creationId xmlns:a16="http://schemas.microsoft.com/office/drawing/2014/main" id="{0792D12B-68FB-03A7-22E6-02082DCF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903" y="43307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8" name="Rectangle 174">
            <a:extLst>
              <a:ext uri="{FF2B5EF4-FFF2-40B4-BE49-F238E27FC236}">
                <a16:creationId xmlns:a16="http://schemas.microsoft.com/office/drawing/2014/main" id="{9E5D369C-AAC6-1272-3866-C72DA836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66" y="43307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59" name="Rectangle 175">
            <a:extLst>
              <a:ext uri="{FF2B5EF4-FFF2-40B4-BE49-F238E27FC236}">
                <a16:creationId xmlns:a16="http://schemas.microsoft.com/office/drawing/2014/main" id="{FAEACE1C-4D6B-C8C7-856E-53E39B3A3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628" y="43307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0" name="Rectangle 176">
            <a:extLst>
              <a:ext uri="{FF2B5EF4-FFF2-40B4-BE49-F238E27FC236}">
                <a16:creationId xmlns:a16="http://schemas.microsoft.com/office/drawing/2014/main" id="{1414E646-6349-B74B-B5EC-78FC0798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91" y="43307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1" name="Rectangle 177">
            <a:extLst>
              <a:ext uri="{FF2B5EF4-FFF2-40B4-BE49-F238E27FC236}">
                <a16:creationId xmlns:a16="http://schemas.microsoft.com/office/drawing/2014/main" id="{B6FDB45F-F844-4880-EB4D-AC55E4661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353" y="43307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2" name="Rectangle 178">
            <a:extLst>
              <a:ext uri="{FF2B5EF4-FFF2-40B4-BE49-F238E27FC236}">
                <a16:creationId xmlns:a16="http://schemas.microsoft.com/office/drawing/2014/main" id="{09D149A8-A1D6-913B-10B0-DBD1E70D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403" y="3970338"/>
            <a:ext cx="360363" cy="36036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3" name="Rectangle 179">
            <a:extLst>
              <a:ext uri="{FF2B5EF4-FFF2-40B4-BE49-F238E27FC236}">
                <a16:creationId xmlns:a16="http://schemas.microsoft.com/office/drawing/2014/main" id="{B77025F5-F50F-631F-FEC5-26446C6B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66" y="397033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4" name="Rectangle 180">
            <a:extLst>
              <a:ext uri="{FF2B5EF4-FFF2-40B4-BE49-F238E27FC236}">
                <a16:creationId xmlns:a16="http://schemas.microsoft.com/office/drawing/2014/main" id="{1C47F806-1896-7914-DD17-96B947489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28" y="397033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5" name="Rectangle 181">
            <a:extLst>
              <a:ext uri="{FF2B5EF4-FFF2-40B4-BE49-F238E27FC236}">
                <a16:creationId xmlns:a16="http://schemas.microsoft.com/office/drawing/2014/main" id="{BAAE4365-8035-2089-D8E7-40124B84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91" y="397033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6" name="Rectangle 182">
            <a:extLst>
              <a:ext uri="{FF2B5EF4-FFF2-40B4-BE49-F238E27FC236}">
                <a16:creationId xmlns:a16="http://schemas.microsoft.com/office/drawing/2014/main" id="{E95443BA-91F1-5A1C-11C8-856486C3D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66" y="397033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7" name="Rectangle 183">
            <a:extLst>
              <a:ext uri="{FF2B5EF4-FFF2-40B4-BE49-F238E27FC236}">
                <a16:creationId xmlns:a16="http://schemas.microsoft.com/office/drawing/2014/main" id="{D1D6BE4E-D774-0CE0-F56A-13AF0863C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628" y="397033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8" name="Rectangle 184">
            <a:extLst>
              <a:ext uri="{FF2B5EF4-FFF2-40B4-BE49-F238E27FC236}">
                <a16:creationId xmlns:a16="http://schemas.microsoft.com/office/drawing/2014/main" id="{A65183E1-2CC3-C22B-56A8-C078A0DC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91" y="397033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69" name="Rectangle 185">
            <a:extLst>
              <a:ext uri="{FF2B5EF4-FFF2-40B4-BE49-F238E27FC236}">
                <a16:creationId xmlns:a16="http://schemas.microsoft.com/office/drawing/2014/main" id="{91B38769-09FD-CFD0-6EDC-B12DD6E0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353" y="397033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0" name="Rectangle 186">
            <a:extLst>
              <a:ext uri="{FF2B5EF4-FFF2-40B4-BE49-F238E27FC236}">
                <a16:creationId xmlns:a16="http://schemas.microsoft.com/office/drawing/2014/main" id="{F026BB89-40FF-AE41-F2D1-207EB61C9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403" y="364648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1" name="Rectangle 187">
            <a:extLst>
              <a:ext uri="{FF2B5EF4-FFF2-40B4-BE49-F238E27FC236}">
                <a16:creationId xmlns:a16="http://schemas.microsoft.com/office/drawing/2014/main" id="{387A3E6D-ABD7-61A7-868B-9F6CE159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66" y="364648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2" name="Rectangle 188">
            <a:extLst>
              <a:ext uri="{FF2B5EF4-FFF2-40B4-BE49-F238E27FC236}">
                <a16:creationId xmlns:a16="http://schemas.microsoft.com/office/drawing/2014/main" id="{9379C794-A0B0-EE45-DC3E-A5084DB4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28" y="364648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3" name="Rectangle 189">
            <a:extLst>
              <a:ext uri="{FF2B5EF4-FFF2-40B4-BE49-F238E27FC236}">
                <a16:creationId xmlns:a16="http://schemas.microsoft.com/office/drawing/2014/main" id="{287F0AFF-BC44-2B9B-55A3-A9235B76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903" y="364648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4" name="Rectangle 190">
            <a:extLst>
              <a:ext uri="{FF2B5EF4-FFF2-40B4-BE49-F238E27FC236}">
                <a16:creationId xmlns:a16="http://schemas.microsoft.com/office/drawing/2014/main" id="{EE975E50-4EB4-53CF-482D-42FBF29C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66" y="364648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5" name="Rectangle 191">
            <a:extLst>
              <a:ext uri="{FF2B5EF4-FFF2-40B4-BE49-F238E27FC236}">
                <a16:creationId xmlns:a16="http://schemas.microsoft.com/office/drawing/2014/main" id="{35D211B6-28FE-8138-C63E-FC9ADD3E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628" y="364648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6" name="Rectangle 192">
            <a:extLst>
              <a:ext uri="{FF2B5EF4-FFF2-40B4-BE49-F238E27FC236}">
                <a16:creationId xmlns:a16="http://schemas.microsoft.com/office/drawing/2014/main" id="{C1AC9FB6-36EF-5A40-E22D-8078A104C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91" y="3646488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7" name="Rectangle 193">
            <a:extLst>
              <a:ext uri="{FF2B5EF4-FFF2-40B4-BE49-F238E27FC236}">
                <a16:creationId xmlns:a16="http://schemas.microsoft.com/office/drawing/2014/main" id="{DEA2F0D5-86B9-522D-4B9F-8864728D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353" y="3646488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8" name="Rectangle 194">
            <a:extLst>
              <a:ext uri="{FF2B5EF4-FFF2-40B4-BE49-F238E27FC236}">
                <a16:creationId xmlns:a16="http://schemas.microsoft.com/office/drawing/2014/main" id="{BD7E25F3-48E4-AE94-4627-B2A1829C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403" y="3286125"/>
            <a:ext cx="360363" cy="36036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79" name="Rectangle 195">
            <a:extLst>
              <a:ext uri="{FF2B5EF4-FFF2-40B4-BE49-F238E27FC236}">
                <a16:creationId xmlns:a16="http://schemas.microsoft.com/office/drawing/2014/main" id="{F684D4D6-FBBE-C76A-1FC4-EE11094E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66" y="32861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80" name="Rectangle 196">
            <a:extLst>
              <a:ext uri="{FF2B5EF4-FFF2-40B4-BE49-F238E27FC236}">
                <a16:creationId xmlns:a16="http://schemas.microsoft.com/office/drawing/2014/main" id="{4168E996-12C5-A26F-1385-A0C2C6154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28" y="32861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81" name="Rectangle 197">
            <a:extLst>
              <a:ext uri="{FF2B5EF4-FFF2-40B4-BE49-F238E27FC236}">
                <a16:creationId xmlns:a16="http://schemas.microsoft.com/office/drawing/2014/main" id="{D053246D-5776-8D7E-5E6F-B2C9B7CE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91" y="32861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82" name="Rectangle 198">
            <a:extLst>
              <a:ext uri="{FF2B5EF4-FFF2-40B4-BE49-F238E27FC236}">
                <a16:creationId xmlns:a16="http://schemas.microsoft.com/office/drawing/2014/main" id="{B0A5DCCE-5422-3CA4-FCEB-2CDDF8EB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66" y="32861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426183" name="Rectangle 199">
            <a:extLst>
              <a:ext uri="{FF2B5EF4-FFF2-40B4-BE49-F238E27FC236}">
                <a16:creationId xmlns:a16="http://schemas.microsoft.com/office/drawing/2014/main" id="{C50641EB-FB1F-417D-5681-68AA3CA1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628" y="32861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84" name="Rectangle 200">
            <a:extLst>
              <a:ext uri="{FF2B5EF4-FFF2-40B4-BE49-F238E27FC236}">
                <a16:creationId xmlns:a16="http://schemas.microsoft.com/office/drawing/2014/main" id="{F1518DC0-1AAD-76D8-21EB-C3315FB6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91" y="3286125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</a:p>
        </p:txBody>
      </p:sp>
      <p:sp>
        <p:nvSpPr>
          <p:cNvPr id="426185" name="Rectangle 201">
            <a:extLst>
              <a:ext uri="{FF2B5EF4-FFF2-40B4-BE49-F238E27FC236}">
                <a16:creationId xmlns:a16="http://schemas.microsoft.com/office/drawing/2014/main" id="{A01892BD-F5C5-D515-8C21-6C8547E0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353" y="3286125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86" name="Rectangle 202">
            <a:extLst>
              <a:ext uri="{FF2B5EF4-FFF2-40B4-BE49-F238E27FC236}">
                <a16:creationId xmlns:a16="http://schemas.microsoft.com/office/drawing/2014/main" id="{3255B160-E7AF-5A9F-FC1A-089327DAB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403" y="29257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87" name="Rectangle 203">
            <a:extLst>
              <a:ext uri="{FF2B5EF4-FFF2-40B4-BE49-F238E27FC236}">
                <a16:creationId xmlns:a16="http://schemas.microsoft.com/office/drawing/2014/main" id="{D6430CF8-7A67-9443-894D-20F2C499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66" y="29257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88" name="Rectangle 204">
            <a:extLst>
              <a:ext uri="{FF2B5EF4-FFF2-40B4-BE49-F238E27FC236}">
                <a16:creationId xmlns:a16="http://schemas.microsoft.com/office/drawing/2014/main" id="{BFEF80F2-9BA3-88A0-98E2-991F329A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28" y="29257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89" name="Rectangle 205">
            <a:extLst>
              <a:ext uri="{FF2B5EF4-FFF2-40B4-BE49-F238E27FC236}">
                <a16:creationId xmlns:a16="http://schemas.microsoft.com/office/drawing/2014/main" id="{63664884-1EDD-9D0E-8299-13AC3F34F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903" y="29257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90" name="Rectangle 206">
            <a:extLst>
              <a:ext uri="{FF2B5EF4-FFF2-40B4-BE49-F238E27FC236}">
                <a16:creationId xmlns:a16="http://schemas.microsoft.com/office/drawing/2014/main" id="{96FC0CA6-BD7D-2283-073A-7F7C0BFF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66" y="29257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92" name="Rectangle 208">
            <a:extLst>
              <a:ext uri="{FF2B5EF4-FFF2-40B4-BE49-F238E27FC236}">
                <a16:creationId xmlns:a16="http://schemas.microsoft.com/office/drawing/2014/main" id="{41315BC1-BDF3-8FAB-8B78-963DC59F4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91" y="2925763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93" name="Rectangle 209">
            <a:extLst>
              <a:ext uri="{FF2B5EF4-FFF2-40B4-BE49-F238E27FC236}">
                <a16:creationId xmlns:a16="http://schemas.microsoft.com/office/drawing/2014/main" id="{7E39ED93-D3AC-7180-D3CA-2DADCFBD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353" y="29257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94" name="Rectangle 210">
            <a:extLst>
              <a:ext uri="{FF2B5EF4-FFF2-40B4-BE49-F238E27FC236}">
                <a16:creationId xmlns:a16="http://schemas.microsoft.com/office/drawing/2014/main" id="{A02417C2-F823-4C2A-2795-4B7A6BF0F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403" y="2565400"/>
            <a:ext cx="360363" cy="36036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95" name="Rectangle 211">
            <a:extLst>
              <a:ext uri="{FF2B5EF4-FFF2-40B4-BE49-F238E27FC236}">
                <a16:creationId xmlns:a16="http://schemas.microsoft.com/office/drawing/2014/main" id="{82F11D60-7B95-4919-9303-0B983AFD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66" y="25654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96" name="Rectangle 212">
            <a:extLst>
              <a:ext uri="{FF2B5EF4-FFF2-40B4-BE49-F238E27FC236}">
                <a16:creationId xmlns:a16="http://schemas.microsoft.com/office/drawing/2014/main" id="{58F55CBC-CEF4-4560-3B29-31C5AD33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28" y="25654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97" name="Rectangle 213">
            <a:extLst>
              <a:ext uri="{FF2B5EF4-FFF2-40B4-BE49-F238E27FC236}">
                <a16:creationId xmlns:a16="http://schemas.microsoft.com/office/drawing/2014/main" id="{C5516386-214C-CEC1-3658-A630C4F17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91" y="25654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98" name="Rectangle 214">
            <a:extLst>
              <a:ext uri="{FF2B5EF4-FFF2-40B4-BE49-F238E27FC236}">
                <a16:creationId xmlns:a16="http://schemas.microsoft.com/office/drawing/2014/main" id="{0476FA5B-7BD9-7A5E-DB8F-684773E7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66" y="25654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199" name="Rectangle 215">
            <a:extLst>
              <a:ext uri="{FF2B5EF4-FFF2-40B4-BE49-F238E27FC236}">
                <a16:creationId xmlns:a16="http://schemas.microsoft.com/office/drawing/2014/main" id="{A3E3B358-E92D-270A-C630-D2CDC4A9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628" y="25654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200" name="Rectangle 216">
            <a:extLst>
              <a:ext uri="{FF2B5EF4-FFF2-40B4-BE49-F238E27FC236}">
                <a16:creationId xmlns:a16="http://schemas.microsoft.com/office/drawing/2014/main" id="{E035518C-9F2E-35BD-7758-ABF70AD7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91" y="2565400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6201" name="Rectangle 217">
            <a:extLst>
              <a:ext uri="{FF2B5EF4-FFF2-40B4-BE49-F238E27FC236}">
                <a16:creationId xmlns:a16="http://schemas.microsoft.com/office/drawing/2014/main" id="{3AFF6BA1-AF2B-A44F-7D45-02425B9C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353" y="2565400"/>
            <a:ext cx="360363" cy="3603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♘</a:t>
            </a:r>
          </a:p>
        </p:txBody>
      </p:sp>
      <p:sp>
        <p:nvSpPr>
          <p:cNvPr id="426122" name="Rectangle 205">
            <a:extLst>
              <a:ext uri="{FF2B5EF4-FFF2-40B4-BE49-F238E27FC236}">
                <a16:creationId xmlns:a16="http://schemas.microsoft.com/office/drawing/2014/main" id="{1AF6F992-3864-7FAA-B049-838A171E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180" y="2925763"/>
            <a:ext cx="360363" cy="360363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4369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/>
              <a:t>Design: Interne Spielbrettdarstellung</a:t>
            </a:r>
            <a:br>
              <a:rPr lang="de-DE" altLang="de-DE"/>
            </a:br>
            <a:r>
              <a:rPr lang="de-DE" altLang="de-DE" sz="1800"/>
              <a:t>1. Alternative</a:t>
            </a:r>
          </a:p>
        </p:txBody>
      </p:sp>
      <p:grpSp>
        <p:nvGrpSpPr>
          <p:cNvPr id="429059" name="Group 3"/>
          <p:cNvGrpSpPr>
            <a:grpSpLocks/>
          </p:cNvGrpSpPr>
          <p:nvPr/>
        </p:nvGrpSpPr>
        <p:grpSpPr bwMode="auto">
          <a:xfrm>
            <a:off x="1919288" y="1844675"/>
            <a:ext cx="3600450" cy="4248150"/>
            <a:chOff x="579" y="1072"/>
            <a:chExt cx="2268" cy="2676"/>
          </a:xfrm>
        </p:grpSpPr>
        <p:grpSp>
          <p:nvGrpSpPr>
            <p:cNvPr id="429060" name="Group 4"/>
            <p:cNvGrpSpPr>
              <a:grpSpLocks/>
            </p:cNvGrpSpPr>
            <p:nvPr/>
          </p:nvGrpSpPr>
          <p:grpSpPr bwMode="auto">
            <a:xfrm>
              <a:off x="806" y="1526"/>
              <a:ext cx="1815" cy="1793"/>
              <a:chOff x="805" y="1345"/>
              <a:chExt cx="1815" cy="1793"/>
            </a:xfrm>
          </p:grpSpPr>
          <p:sp>
            <p:nvSpPr>
              <p:cNvPr id="429061" name="Rectangle 5"/>
              <p:cNvSpPr>
                <a:spLocks noChangeArrowheads="1"/>
              </p:cNvSpPr>
              <p:nvPr/>
            </p:nvSpPr>
            <p:spPr bwMode="auto">
              <a:xfrm>
                <a:off x="805" y="2911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2" name="Rectangle 6"/>
              <p:cNvSpPr>
                <a:spLocks noChangeArrowheads="1"/>
              </p:cNvSpPr>
              <p:nvPr/>
            </p:nvSpPr>
            <p:spPr bwMode="auto">
              <a:xfrm>
                <a:off x="1032" y="2911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3" name="Rectangle 7"/>
              <p:cNvSpPr>
                <a:spLocks noChangeArrowheads="1"/>
              </p:cNvSpPr>
              <p:nvPr/>
            </p:nvSpPr>
            <p:spPr bwMode="auto">
              <a:xfrm>
                <a:off x="1259" y="2911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4" name="Rectangle 8"/>
              <p:cNvSpPr>
                <a:spLocks noChangeArrowheads="1"/>
              </p:cNvSpPr>
              <p:nvPr/>
            </p:nvSpPr>
            <p:spPr bwMode="auto">
              <a:xfrm>
                <a:off x="1485" y="2911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5" name="Rectangle 9"/>
              <p:cNvSpPr>
                <a:spLocks noChangeArrowheads="1"/>
              </p:cNvSpPr>
              <p:nvPr/>
            </p:nvSpPr>
            <p:spPr bwMode="auto">
              <a:xfrm>
                <a:off x="1712" y="2911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6" name="Rectangle 10"/>
              <p:cNvSpPr>
                <a:spLocks noChangeArrowheads="1"/>
              </p:cNvSpPr>
              <p:nvPr/>
            </p:nvSpPr>
            <p:spPr bwMode="auto">
              <a:xfrm>
                <a:off x="1939" y="2911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7" name="Rectangle 11"/>
              <p:cNvSpPr>
                <a:spLocks noChangeArrowheads="1"/>
              </p:cNvSpPr>
              <p:nvPr/>
            </p:nvSpPr>
            <p:spPr bwMode="auto">
              <a:xfrm>
                <a:off x="2166" y="2911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8" name="Rectangle 12"/>
              <p:cNvSpPr>
                <a:spLocks noChangeArrowheads="1"/>
              </p:cNvSpPr>
              <p:nvPr/>
            </p:nvSpPr>
            <p:spPr bwMode="auto">
              <a:xfrm>
                <a:off x="2393" y="2911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9" name="Rectangle 13"/>
              <p:cNvSpPr>
                <a:spLocks noChangeArrowheads="1"/>
              </p:cNvSpPr>
              <p:nvPr/>
            </p:nvSpPr>
            <p:spPr bwMode="auto">
              <a:xfrm>
                <a:off x="805" y="2684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0" name="Rectangle 14"/>
              <p:cNvSpPr>
                <a:spLocks noChangeArrowheads="1"/>
              </p:cNvSpPr>
              <p:nvPr/>
            </p:nvSpPr>
            <p:spPr bwMode="auto">
              <a:xfrm>
                <a:off x="1032" y="2684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1" name="Rectangle 15"/>
              <p:cNvSpPr>
                <a:spLocks noChangeArrowheads="1"/>
              </p:cNvSpPr>
              <p:nvPr/>
            </p:nvSpPr>
            <p:spPr bwMode="auto">
              <a:xfrm>
                <a:off x="1259" y="2684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2" name="Rectangle 16"/>
              <p:cNvSpPr>
                <a:spLocks noChangeArrowheads="1"/>
              </p:cNvSpPr>
              <p:nvPr/>
            </p:nvSpPr>
            <p:spPr bwMode="auto">
              <a:xfrm>
                <a:off x="1486" y="2684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3" name="Rectangle 17"/>
              <p:cNvSpPr>
                <a:spLocks noChangeArrowheads="1"/>
              </p:cNvSpPr>
              <p:nvPr/>
            </p:nvSpPr>
            <p:spPr bwMode="auto">
              <a:xfrm>
                <a:off x="1712" y="2684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4" name="Rectangle 18"/>
              <p:cNvSpPr>
                <a:spLocks noChangeArrowheads="1"/>
              </p:cNvSpPr>
              <p:nvPr/>
            </p:nvSpPr>
            <p:spPr bwMode="auto">
              <a:xfrm>
                <a:off x="1939" y="2684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5" name="Rectangle 19"/>
              <p:cNvSpPr>
                <a:spLocks noChangeArrowheads="1"/>
              </p:cNvSpPr>
              <p:nvPr/>
            </p:nvSpPr>
            <p:spPr bwMode="auto">
              <a:xfrm>
                <a:off x="2166" y="2684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6" name="Rectangle 20"/>
              <p:cNvSpPr>
                <a:spLocks noChangeArrowheads="1"/>
              </p:cNvSpPr>
              <p:nvPr/>
            </p:nvSpPr>
            <p:spPr bwMode="auto">
              <a:xfrm>
                <a:off x="2393" y="2684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7" name="Rectangle 21"/>
              <p:cNvSpPr>
                <a:spLocks noChangeArrowheads="1"/>
              </p:cNvSpPr>
              <p:nvPr/>
            </p:nvSpPr>
            <p:spPr bwMode="auto">
              <a:xfrm>
                <a:off x="805" y="2457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8" name="Rectangle 22"/>
              <p:cNvSpPr>
                <a:spLocks noChangeArrowheads="1"/>
              </p:cNvSpPr>
              <p:nvPr/>
            </p:nvSpPr>
            <p:spPr bwMode="auto">
              <a:xfrm>
                <a:off x="1032" y="2457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9" name="Rectangle 23"/>
              <p:cNvSpPr>
                <a:spLocks noChangeArrowheads="1"/>
              </p:cNvSpPr>
              <p:nvPr/>
            </p:nvSpPr>
            <p:spPr bwMode="auto">
              <a:xfrm>
                <a:off x="1259" y="2457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0" name="Rectangle 24"/>
              <p:cNvSpPr>
                <a:spLocks noChangeArrowheads="1"/>
              </p:cNvSpPr>
              <p:nvPr/>
            </p:nvSpPr>
            <p:spPr bwMode="auto">
              <a:xfrm>
                <a:off x="1485" y="2457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1" name="Rectangle 25"/>
              <p:cNvSpPr>
                <a:spLocks noChangeArrowheads="1"/>
              </p:cNvSpPr>
              <p:nvPr/>
            </p:nvSpPr>
            <p:spPr bwMode="auto">
              <a:xfrm>
                <a:off x="1712" y="2457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2" name="Rectangle 26"/>
              <p:cNvSpPr>
                <a:spLocks noChangeArrowheads="1"/>
              </p:cNvSpPr>
              <p:nvPr/>
            </p:nvSpPr>
            <p:spPr bwMode="auto">
              <a:xfrm>
                <a:off x="1939" y="2457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3" name="Rectangle 27"/>
              <p:cNvSpPr>
                <a:spLocks noChangeArrowheads="1"/>
              </p:cNvSpPr>
              <p:nvPr/>
            </p:nvSpPr>
            <p:spPr bwMode="auto">
              <a:xfrm>
                <a:off x="2166" y="2457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4" name="Rectangle 28"/>
              <p:cNvSpPr>
                <a:spLocks noChangeArrowheads="1"/>
              </p:cNvSpPr>
              <p:nvPr/>
            </p:nvSpPr>
            <p:spPr bwMode="auto">
              <a:xfrm>
                <a:off x="2393" y="2457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5" name="Rectangle 29"/>
              <p:cNvSpPr>
                <a:spLocks noChangeArrowheads="1"/>
              </p:cNvSpPr>
              <p:nvPr/>
            </p:nvSpPr>
            <p:spPr bwMode="auto">
              <a:xfrm>
                <a:off x="805" y="2230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6" name="Rectangle 30"/>
              <p:cNvSpPr>
                <a:spLocks noChangeArrowheads="1"/>
              </p:cNvSpPr>
              <p:nvPr/>
            </p:nvSpPr>
            <p:spPr bwMode="auto">
              <a:xfrm>
                <a:off x="1032" y="2230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7" name="Rectangle 31"/>
              <p:cNvSpPr>
                <a:spLocks noChangeArrowheads="1"/>
              </p:cNvSpPr>
              <p:nvPr/>
            </p:nvSpPr>
            <p:spPr bwMode="auto">
              <a:xfrm>
                <a:off x="1259" y="2230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8" name="Rectangle 32"/>
              <p:cNvSpPr>
                <a:spLocks noChangeArrowheads="1"/>
              </p:cNvSpPr>
              <p:nvPr/>
            </p:nvSpPr>
            <p:spPr bwMode="auto">
              <a:xfrm>
                <a:off x="1486" y="2230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9" name="Rectangle 33"/>
              <p:cNvSpPr>
                <a:spLocks noChangeArrowheads="1"/>
              </p:cNvSpPr>
              <p:nvPr/>
            </p:nvSpPr>
            <p:spPr bwMode="auto">
              <a:xfrm>
                <a:off x="1712" y="2230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0" name="Rectangle 34"/>
              <p:cNvSpPr>
                <a:spLocks noChangeArrowheads="1"/>
              </p:cNvSpPr>
              <p:nvPr/>
            </p:nvSpPr>
            <p:spPr bwMode="auto">
              <a:xfrm>
                <a:off x="1939" y="2230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1" name="Rectangle 35"/>
              <p:cNvSpPr>
                <a:spLocks noChangeArrowheads="1"/>
              </p:cNvSpPr>
              <p:nvPr/>
            </p:nvSpPr>
            <p:spPr bwMode="auto">
              <a:xfrm>
                <a:off x="2166" y="2230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2" name="Rectangle 36"/>
              <p:cNvSpPr>
                <a:spLocks noChangeArrowheads="1"/>
              </p:cNvSpPr>
              <p:nvPr/>
            </p:nvSpPr>
            <p:spPr bwMode="auto">
              <a:xfrm>
                <a:off x="2393" y="2230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3" name="Rectangle 37"/>
              <p:cNvSpPr>
                <a:spLocks noChangeArrowheads="1"/>
              </p:cNvSpPr>
              <p:nvPr/>
            </p:nvSpPr>
            <p:spPr bwMode="auto">
              <a:xfrm>
                <a:off x="805" y="2026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4" name="Rectangle 38"/>
              <p:cNvSpPr>
                <a:spLocks noChangeArrowheads="1"/>
              </p:cNvSpPr>
              <p:nvPr/>
            </p:nvSpPr>
            <p:spPr bwMode="auto">
              <a:xfrm>
                <a:off x="1032" y="2026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5" name="Rectangle 39"/>
              <p:cNvSpPr>
                <a:spLocks noChangeArrowheads="1"/>
              </p:cNvSpPr>
              <p:nvPr/>
            </p:nvSpPr>
            <p:spPr bwMode="auto">
              <a:xfrm>
                <a:off x="1259" y="2026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6" name="Rectangle 40"/>
              <p:cNvSpPr>
                <a:spLocks noChangeArrowheads="1"/>
              </p:cNvSpPr>
              <p:nvPr/>
            </p:nvSpPr>
            <p:spPr bwMode="auto">
              <a:xfrm>
                <a:off x="1485" y="2026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7" name="Rectangle 41"/>
              <p:cNvSpPr>
                <a:spLocks noChangeArrowheads="1"/>
              </p:cNvSpPr>
              <p:nvPr/>
            </p:nvSpPr>
            <p:spPr bwMode="auto">
              <a:xfrm>
                <a:off x="1712" y="2026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8" name="Rectangle 42"/>
              <p:cNvSpPr>
                <a:spLocks noChangeArrowheads="1"/>
              </p:cNvSpPr>
              <p:nvPr/>
            </p:nvSpPr>
            <p:spPr bwMode="auto">
              <a:xfrm>
                <a:off x="1939" y="2026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9" name="Rectangle 43"/>
              <p:cNvSpPr>
                <a:spLocks noChangeArrowheads="1"/>
              </p:cNvSpPr>
              <p:nvPr/>
            </p:nvSpPr>
            <p:spPr bwMode="auto">
              <a:xfrm>
                <a:off x="2166" y="2026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0" name="Rectangle 44"/>
              <p:cNvSpPr>
                <a:spLocks noChangeArrowheads="1"/>
              </p:cNvSpPr>
              <p:nvPr/>
            </p:nvSpPr>
            <p:spPr bwMode="auto">
              <a:xfrm>
                <a:off x="2393" y="2026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1" name="Rectangle 45"/>
              <p:cNvSpPr>
                <a:spLocks noChangeArrowheads="1"/>
              </p:cNvSpPr>
              <p:nvPr/>
            </p:nvSpPr>
            <p:spPr bwMode="auto">
              <a:xfrm>
                <a:off x="805" y="1799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2" name="Rectangle 46"/>
              <p:cNvSpPr>
                <a:spLocks noChangeArrowheads="1"/>
              </p:cNvSpPr>
              <p:nvPr/>
            </p:nvSpPr>
            <p:spPr bwMode="auto">
              <a:xfrm>
                <a:off x="1032" y="1799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3" name="Rectangle 47"/>
              <p:cNvSpPr>
                <a:spLocks noChangeArrowheads="1"/>
              </p:cNvSpPr>
              <p:nvPr/>
            </p:nvSpPr>
            <p:spPr bwMode="auto">
              <a:xfrm>
                <a:off x="1259" y="1799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4" name="Rectangle 48"/>
              <p:cNvSpPr>
                <a:spLocks noChangeArrowheads="1"/>
              </p:cNvSpPr>
              <p:nvPr/>
            </p:nvSpPr>
            <p:spPr bwMode="auto">
              <a:xfrm>
                <a:off x="1486" y="1799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5" name="Rectangle 49"/>
              <p:cNvSpPr>
                <a:spLocks noChangeArrowheads="1"/>
              </p:cNvSpPr>
              <p:nvPr/>
            </p:nvSpPr>
            <p:spPr bwMode="auto">
              <a:xfrm>
                <a:off x="1712" y="1799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6" name="Rectangle 50"/>
              <p:cNvSpPr>
                <a:spLocks noChangeArrowheads="1"/>
              </p:cNvSpPr>
              <p:nvPr/>
            </p:nvSpPr>
            <p:spPr bwMode="auto">
              <a:xfrm>
                <a:off x="1939" y="1799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7" name="Rectangle 51"/>
              <p:cNvSpPr>
                <a:spLocks noChangeArrowheads="1"/>
              </p:cNvSpPr>
              <p:nvPr/>
            </p:nvSpPr>
            <p:spPr bwMode="auto">
              <a:xfrm>
                <a:off x="2166" y="1799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8" name="Rectangle 52"/>
              <p:cNvSpPr>
                <a:spLocks noChangeArrowheads="1"/>
              </p:cNvSpPr>
              <p:nvPr/>
            </p:nvSpPr>
            <p:spPr bwMode="auto">
              <a:xfrm>
                <a:off x="2393" y="1799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9" name="Rectangle 53"/>
              <p:cNvSpPr>
                <a:spLocks noChangeArrowheads="1"/>
              </p:cNvSpPr>
              <p:nvPr/>
            </p:nvSpPr>
            <p:spPr bwMode="auto">
              <a:xfrm>
                <a:off x="805" y="1572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0" name="Rectangle 54"/>
              <p:cNvSpPr>
                <a:spLocks noChangeArrowheads="1"/>
              </p:cNvSpPr>
              <p:nvPr/>
            </p:nvSpPr>
            <p:spPr bwMode="auto">
              <a:xfrm>
                <a:off x="1032" y="1572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1" name="Rectangle 55"/>
              <p:cNvSpPr>
                <a:spLocks noChangeArrowheads="1"/>
              </p:cNvSpPr>
              <p:nvPr/>
            </p:nvSpPr>
            <p:spPr bwMode="auto">
              <a:xfrm>
                <a:off x="1259" y="1572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2" name="Rectangle 56"/>
              <p:cNvSpPr>
                <a:spLocks noChangeArrowheads="1"/>
              </p:cNvSpPr>
              <p:nvPr/>
            </p:nvSpPr>
            <p:spPr bwMode="auto">
              <a:xfrm>
                <a:off x="1485" y="1572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3" name="Rectangle 57"/>
              <p:cNvSpPr>
                <a:spLocks noChangeArrowheads="1"/>
              </p:cNvSpPr>
              <p:nvPr/>
            </p:nvSpPr>
            <p:spPr bwMode="auto">
              <a:xfrm>
                <a:off x="1712" y="1572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4" name="Rectangle 58"/>
              <p:cNvSpPr>
                <a:spLocks noChangeArrowheads="1"/>
              </p:cNvSpPr>
              <p:nvPr/>
            </p:nvSpPr>
            <p:spPr bwMode="auto">
              <a:xfrm>
                <a:off x="1939" y="1572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5" name="Rectangle 59"/>
              <p:cNvSpPr>
                <a:spLocks noChangeArrowheads="1"/>
              </p:cNvSpPr>
              <p:nvPr/>
            </p:nvSpPr>
            <p:spPr bwMode="auto">
              <a:xfrm>
                <a:off x="2166" y="1572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6" name="Rectangle 60"/>
              <p:cNvSpPr>
                <a:spLocks noChangeArrowheads="1"/>
              </p:cNvSpPr>
              <p:nvPr/>
            </p:nvSpPr>
            <p:spPr bwMode="auto">
              <a:xfrm>
                <a:off x="2393" y="1572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7" name="Rectangle 61"/>
              <p:cNvSpPr>
                <a:spLocks noChangeArrowheads="1"/>
              </p:cNvSpPr>
              <p:nvPr/>
            </p:nvSpPr>
            <p:spPr bwMode="auto">
              <a:xfrm>
                <a:off x="805" y="1345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8" name="Rectangle 62"/>
              <p:cNvSpPr>
                <a:spLocks noChangeArrowheads="1"/>
              </p:cNvSpPr>
              <p:nvPr/>
            </p:nvSpPr>
            <p:spPr bwMode="auto">
              <a:xfrm>
                <a:off x="1032" y="1345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9" name="Rectangle 63"/>
              <p:cNvSpPr>
                <a:spLocks noChangeArrowheads="1"/>
              </p:cNvSpPr>
              <p:nvPr/>
            </p:nvSpPr>
            <p:spPr bwMode="auto">
              <a:xfrm>
                <a:off x="1259" y="1345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0" name="Rectangle 64"/>
              <p:cNvSpPr>
                <a:spLocks noChangeArrowheads="1"/>
              </p:cNvSpPr>
              <p:nvPr/>
            </p:nvSpPr>
            <p:spPr bwMode="auto">
              <a:xfrm>
                <a:off x="1486" y="1345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1" name="Rectangle 65"/>
              <p:cNvSpPr>
                <a:spLocks noChangeArrowheads="1"/>
              </p:cNvSpPr>
              <p:nvPr/>
            </p:nvSpPr>
            <p:spPr bwMode="auto">
              <a:xfrm>
                <a:off x="1712" y="1345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2" name="Rectangle 66"/>
              <p:cNvSpPr>
                <a:spLocks noChangeArrowheads="1"/>
              </p:cNvSpPr>
              <p:nvPr/>
            </p:nvSpPr>
            <p:spPr bwMode="auto">
              <a:xfrm>
                <a:off x="1939" y="1345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3" name="Rectangle 67"/>
              <p:cNvSpPr>
                <a:spLocks noChangeArrowheads="1"/>
              </p:cNvSpPr>
              <p:nvPr/>
            </p:nvSpPr>
            <p:spPr bwMode="auto">
              <a:xfrm>
                <a:off x="2166" y="1345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4" name="Rectangle 68"/>
              <p:cNvSpPr>
                <a:spLocks noChangeArrowheads="1"/>
              </p:cNvSpPr>
              <p:nvPr/>
            </p:nvSpPr>
            <p:spPr bwMode="auto">
              <a:xfrm>
                <a:off x="2393" y="1345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25" name="Group 69"/>
            <p:cNvGrpSpPr>
              <a:grpSpLocks/>
            </p:cNvGrpSpPr>
            <p:nvPr/>
          </p:nvGrpSpPr>
          <p:grpSpPr bwMode="auto">
            <a:xfrm>
              <a:off x="579" y="1526"/>
              <a:ext cx="227" cy="1793"/>
              <a:chOff x="488" y="1344"/>
              <a:chExt cx="227" cy="1793"/>
            </a:xfrm>
          </p:grpSpPr>
          <p:sp>
            <p:nvSpPr>
              <p:cNvPr id="429126" name="Rectangle 70"/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7" name="Rectangle 71"/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8" name="Rectangle 72"/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9" name="Rectangle 73"/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0" name="Rectangle 74"/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1" name="Rectangle 75"/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2" name="Rectangle 76"/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3" name="Rectangle 77"/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34" name="Group 78"/>
            <p:cNvGrpSpPr>
              <a:grpSpLocks/>
            </p:cNvGrpSpPr>
            <p:nvPr/>
          </p:nvGrpSpPr>
          <p:grpSpPr bwMode="auto">
            <a:xfrm>
              <a:off x="2620" y="1526"/>
              <a:ext cx="227" cy="1793"/>
              <a:chOff x="488" y="1344"/>
              <a:chExt cx="227" cy="1793"/>
            </a:xfrm>
          </p:grpSpPr>
          <p:sp>
            <p:nvSpPr>
              <p:cNvPr id="429135" name="Rectangle 79"/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6" name="Rectangle 80"/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7" name="Rectangle 81"/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8" name="Rectangle 82"/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9" name="Rectangle 83"/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0" name="Rectangle 84"/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1" name="Rectangle 85"/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2" name="Rectangle 86"/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43" name="Group 87"/>
            <p:cNvGrpSpPr>
              <a:grpSpLocks/>
            </p:cNvGrpSpPr>
            <p:nvPr/>
          </p:nvGrpSpPr>
          <p:grpSpPr bwMode="auto">
            <a:xfrm>
              <a:off x="579" y="3295"/>
              <a:ext cx="2268" cy="227"/>
              <a:chOff x="579" y="3294"/>
              <a:chExt cx="2268" cy="227"/>
            </a:xfrm>
          </p:grpSpPr>
          <p:sp>
            <p:nvSpPr>
              <p:cNvPr id="429144" name="Rectangle 88"/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5" name="Rectangle 89"/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6" name="Rectangle 90"/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7" name="Rectangle 91"/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8" name="Rectangle 92"/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9" name="Rectangle 93"/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0" name="Rectangle 94"/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1" name="Rectangle 95"/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2" name="Rectangle 96"/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3" name="Rectangle 97"/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54" name="Group 98"/>
            <p:cNvGrpSpPr>
              <a:grpSpLocks/>
            </p:cNvGrpSpPr>
            <p:nvPr/>
          </p:nvGrpSpPr>
          <p:grpSpPr bwMode="auto">
            <a:xfrm>
              <a:off x="579" y="3521"/>
              <a:ext cx="2268" cy="227"/>
              <a:chOff x="579" y="3294"/>
              <a:chExt cx="2268" cy="227"/>
            </a:xfrm>
          </p:grpSpPr>
          <p:sp>
            <p:nvSpPr>
              <p:cNvPr id="429155" name="Rectangle 99"/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6" name="Rectangle 100"/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7" name="Rectangle 101"/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8" name="Rectangle 102"/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9" name="Rectangle 103"/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0" name="Rectangle 104"/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1" name="Rectangle 105"/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2" name="Rectangle 106"/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3" name="Rectangle 107"/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4" name="Rectangle 108"/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65" name="Group 109"/>
            <p:cNvGrpSpPr>
              <a:grpSpLocks/>
            </p:cNvGrpSpPr>
            <p:nvPr/>
          </p:nvGrpSpPr>
          <p:grpSpPr bwMode="auto">
            <a:xfrm>
              <a:off x="579" y="1072"/>
              <a:ext cx="2268" cy="227"/>
              <a:chOff x="579" y="3294"/>
              <a:chExt cx="2268" cy="227"/>
            </a:xfrm>
          </p:grpSpPr>
          <p:sp>
            <p:nvSpPr>
              <p:cNvPr id="429166" name="Rectangle 110"/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7" name="Rectangle 111"/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8" name="Rectangle 112"/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9" name="Rectangle 113"/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0" name="Rectangle 114"/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1" name="Rectangle 115"/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2" name="Rectangle 116"/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3" name="Rectangle 117"/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4" name="Rectangle 118"/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5" name="Rectangle 119"/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76" name="Group 120"/>
            <p:cNvGrpSpPr>
              <a:grpSpLocks/>
            </p:cNvGrpSpPr>
            <p:nvPr/>
          </p:nvGrpSpPr>
          <p:grpSpPr bwMode="auto">
            <a:xfrm>
              <a:off x="579" y="1298"/>
              <a:ext cx="2268" cy="227"/>
              <a:chOff x="579" y="3294"/>
              <a:chExt cx="2268" cy="227"/>
            </a:xfrm>
          </p:grpSpPr>
          <p:sp>
            <p:nvSpPr>
              <p:cNvPr id="429177" name="Rectangle 121"/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8" name="Rectangle 122"/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9" name="Rectangle 123"/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0" name="Rectangle 124"/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1" name="Rectangle 125"/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2" name="Rectangle 126"/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3" name="Rectangle 127"/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4" name="Rectangle 128"/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5" name="Rectangle 129"/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6" name="Rectangle 130"/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429253" name="Text Box 197"/>
          <p:cNvSpPr txBox="1">
            <a:spLocks noChangeArrowheads="1"/>
          </p:cNvSpPr>
          <p:nvPr/>
        </p:nvSpPr>
        <p:spPr bwMode="auto">
          <a:xfrm>
            <a:off x="1795463" y="1411289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2000">
                <a:latin typeface="Courier New" panose="02070309020205020404" pitchFamily="49" charset="0"/>
              </a:rPr>
              <a:t>board[120]</a:t>
            </a:r>
          </a:p>
        </p:txBody>
      </p:sp>
      <p:sp>
        <p:nvSpPr>
          <p:cNvPr id="429260" name="Rectangle 204"/>
          <p:cNvSpPr>
            <a:spLocks noChangeArrowheads="1"/>
          </p:cNvSpPr>
          <p:nvPr/>
        </p:nvSpPr>
        <p:spPr bwMode="auto">
          <a:xfrm>
            <a:off x="6510338" y="1755775"/>
            <a:ext cx="433705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 = -9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 = fromPos + MOVE_UP_RIGHT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if board[toPos] == EMPTY: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 &lt;found valid move&gt;</a:t>
            </a:r>
          </a:p>
        </p:txBody>
      </p:sp>
      <p:sp>
        <p:nvSpPr>
          <p:cNvPr id="429261" name="Rectangle 205"/>
          <p:cNvSpPr>
            <a:spLocks noChangeArrowheads="1"/>
          </p:cNvSpPr>
          <p:nvPr/>
        </p:nvSpPr>
        <p:spPr bwMode="auto">
          <a:xfrm>
            <a:off x="6516689" y="4203701"/>
            <a:ext cx="44037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1 Addition</a:t>
            </a:r>
          </a:p>
          <a:p>
            <a:r>
              <a:rPr lang="de-DE" altLang="de-DE"/>
              <a:t>1 Vergleich</a:t>
            </a:r>
          </a:p>
        </p:txBody>
      </p:sp>
    </p:spTree>
    <p:extLst>
      <p:ext uri="{BB962C8B-B14F-4D97-AF65-F5344CB8AC3E}">
        <p14:creationId xmlns:p14="http://schemas.microsoft.com/office/powerpoint/2010/main" val="328641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/>
              <a:t>Design: Interne Spielbrettdarstellung</a:t>
            </a:r>
            <a:br>
              <a:rPr lang="de-DE" altLang="de-DE"/>
            </a:br>
            <a:r>
              <a:rPr lang="de-DE" altLang="de-DE" sz="1800"/>
              <a:t>2. Alternative</a:t>
            </a:r>
          </a:p>
        </p:txBody>
      </p:sp>
      <p:grpSp>
        <p:nvGrpSpPr>
          <p:cNvPr id="435331" name="Group 131"/>
          <p:cNvGrpSpPr>
            <a:grpSpLocks/>
          </p:cNvGrpSpPr>
          <p:nvPr/>
        </p:nvGrpSpPr>
        <p:grpSpPr bwMode="auto">
          <a:xfrm>
            <a:off x="7031039" y="2563814"/>
            <a:ext cx="2881313" cy="2846387"/>
            <a:chOff x="805" y="1345"/>
            <a:chExt cx="1815" cy="1793"/>
          </a:xfrm>
        </p:grpSpPr>
        <p:sp>
          <p:nvSpPr>
            <p:cNvPr id="435332" name="Rectangle 132"/>
            <p:cNvSpPr>
              <a:spLocks noChangeArrowheads="1"/>
            </p:cNvSpPr>
            <p:nvPr/>
          </p:nvSpPr>
          <p:spPr bwMode="auto">
            <a:xfrm>
              <a:off x="805" y="2911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3" name="Rectangle 133"/>
            <p:cNvSpPr>
              <a:spLocks noChangeArrowheads="1"/>
            </p:cNvSpPr>
            <p:nvPr/>
          </p:nvSpPr>
          <p:spPr bwMode="auto">
            <a:xfrm>
              <a:off x="1032" y="2911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4" name="Rectangle 134"/>
            <p:cNvSpPr>
              <a:spLocks noChangeArrowheads="1"/>
            </p:cNvSpPr>
            <p:nvPr/>
          </p:nvSpPr>
          <p:spPr bwMode="auto">
            <a:xfrm>
              <a:off x="1259" y="2911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5" name="Rectangle 135"/>
            <p:cNvSpPr>
              <a:spLocks noChangeArrowheads="1"/>
            </p:cNvSpPr>
            <p:nvPr/>
          </p:nvSpPr>
          <p:spPr bwMode="auto">
            <a:xfrm>
              <a:off x="1485" y="2911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6" name="Rectangle 136"/>
            <p:cNvSpPr>
              <a:spLocks noChangeArrowheads="1"/>
            </p:cNvSpPr>
            <p:nvPr/>
          </p:nvSpPr>
          <p:spPr bwMode="auto">
            <a:xfrm>
              <a:off x="1712" y="2911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7" name="Rectangle 137"/>
            <p:cNvSpPr>
              <a:spLocks noChangeArrowheads="1"/>
            </p:cNvSpPr>
            <p:nvPr/>
          </p:nvSpPr>
          <p:spPr bwMode="auto">
            <a:xfrm>
              <a:off x="1939" y="2911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8" name="Rectangle 138"/>
            <p:cNvSpPr>
              <a:spLocks noChangeArrowheads="1"/>
            </p:cNvSpPr>
            <p:nvPr/>
          </p:nvSpPr>
          <p:spPr bwMode="auto">
            <a:xfrm>
              <a:off x="2166" y="2911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9" name="Rectangle 139"/>
            <p:cNvSpPr>
              <a:spLocks noChangeArrowheads="1"/>
            </p:cNvSpPr>
            <p:nvPr/>
          </p:nvSpPr>
          <p:spPr bwMode="auto">
            <a:xfrm>
              <a:off x="2393" y="2911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0" name="Rectangle 140"/>
            <p:cNvSpPr>
              <a:spLocks noChangeArrowheads="1"/>
            </p:cNvSpPr>
            <p:nvPr/>
          </p:nvSpPr>
          <p:spPr bwMode="auto">
            <a:xfrm>
              <a:off x="805" y="2684"/>
              <a:ext cx="227" cy="22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1" name="Rectangle 141"/>
            <p:cNvSpPr>
              <a:spLocks noChangeArrowheads="1"/>
            </p:cNvSpPr>
            <p:nvPr/>
          </p:nvSpPr>
          <p:spPr bwMode="auto">
            <a:xfrm>
              <a:off x="1032" y="2684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2" name="Rectangle 142"/>
            <p:cNvSpPr>
              <a:spLocks noChangeArrowheads="1"/>
            </p:cNvSpPr>
            <p:nvPr/>
          </p:nvSpPr>
          <p:spPr bwMode="auto">
            <a:xfrm>
              <a:off x="1259" y="2684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3" name="Rectangle 143"/>
            <p:cNvSpPr>
              <a:spLocks noChangeArrowheads="1"/>
            </p:cNvSpPr>
            <p:nvPr/>
          </p:nvSpPr>
          <p:spPr bwMode="auto">
            <a:xfrm>
              <a:off x="1486" y="2684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4" name="Rectangle 144"/>
            <p:cNvSpPr>
              <a:spLocks noChangeArrowheads="1"/>
            </p:cNvSpPr>
            <p:nvPr/>
          </p:nvSpPr>
          <p:spPr bwMode="auto">
            <a:xfrm>
              <a:off x="1712" y="2684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5" name="Rectangle 145"/>
            <p:cNvSpPr>
              <a:spLocks noChangeArrowheads="1"/>
            </p:cNvSpPr>
            <p:nvPr/>
          </p:nvSpPr>
          <p:spPr bwMode="auto">
            <a:xfrm>
              <a:off x="1939" y="2684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6" name="Rectangle 146"/>
            <p:cNvSpPr>
              <a:spLocks noChangeArrowheads="1"/>
            </p:cNvSpPr>
            <p:nvPr/>
          </p:nvSpPr>
          <p:spPr bwMode="auto">
            <a:xfrm>
              <a:off x="2166" y="2684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7" name="Rectangle 147"/>
            <p:cNvSpPr>
              <a:spLocks noChangeArrowheads="1"/>
            </p:cNvSpPr>
            <p:nvPr/>
          </p:nvSpPr>
          <p:spPr bwMode="auto">
            <a:xfrm>
              <a:off x="2393" y="2684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8" name="Rectangle 148"/>
            <p:cNvSpPr>
              <a:spLocks noChangeArrowheads="1"/>
            </p:cNvSpPr>
            <p:nvPr/>
          </p:nvSpPr>
          <p:spPr bwMode="auto">
            <a:xfrm>
              <a:off x="805" y="2457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9" name="Rectangle 149"/>
            <p:cNvSpPr>
              <a:spLocks noChangeArrowheads="1"/>
            </p:cNvSpPr>
            <p:nvPr/>
          </p:nvSpPr>
          <p:spPr bwMode="auto">
            <a:xfrm>
              <a:off x="1032" y="2457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0" name="Rectangle 150"/>
            <p:cNvSpPr>
              <a:spLocks noChangeArrowheads="1"/>
            </p:cNvSpPr>
            <p:nvPr/>
          </p:nvSpPr>
          <p:spPr bwMode="auto">
            <a:xfrm>
              <a:off x="1259" y="2457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1" name="Rectangle 151"/>
            <p:cNvSpPr>
              <a:spLocks noChangeArrowheads="1"/>
            </p:cNvSpPr>
            <p:nvPr/>
          </p:nvSpPr>
          <p:spPr bwMode="auto">
            <a:xfrm>
              <a:off x="1485" y="2457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2" name="Rectangle 152"/>
            <p:cNvSpPr>
              <a:spLocks noChangeArrowheads="1"/>
            </p:cNvSpPr>
            <p:nvPr/>
          </p:nvSpPr>
          <p:spPr bwMode="auto">
            <a:xfrm>
              <a:off x="1712" y="2457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3" name="Rectangle 153"/>
            <p:cNvSpPr>
              <a:spLocks noChangeArrowheads="1"/>
            </p:cNvSpPr>
            <p:nvPr/>
          </p:nvSpPr>
          <p:spPr bwMode="auto">
            <a:xfrm>
              <a:off x="1939" y="2457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4" name="Rectangle 154"/>
            <p:cNvSpPr>
              <a:spLocks noChangeArrowheads="1"/>
            </p:cNvSpPr>
            <p:nvPr/>
          </p:nvSpPr>
          <p:spPr bwMode="auto">
            <a:xfrm>
              <a:off x="2166" y="2457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5" name="Rectangle 155"/>
            <p:cNvSpPr>
              <a:spLocks noChangeArrowheads="1"/>
            </p:cNvSpPr>
            <p:nvPr/>
          </p:nvSpPr>
          <p:spPr bwMode="auto">
            <a:xfrm>
              <a:off x="2393" y="2457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6" name="Rectangle 156"/>
            <p:cNvSpPr>
              <a:spLocks noChangeArrowheads="1"/>
            </p:cNvSpPr>
            <p:nvPr/>
          </p:nvSpPr>
          <p:spPr bwMode="auto">
            <a:xfrm>
              <a:off x="805" y="2230"/>
              <a:ext cx="227" cy="22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7" name="Rectangle 157"/>
            <p:cNvSpPr>
              <a:spLocks noChangeArrowheads="1"/>
            </p:cNvSpPr>
            <p:nvPr/>
          </p:nvSpPr>
          <p:spPr bwMode="auto">
            <a:xfrm>
              <a:off x="1032" y="2230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8" name="Rectangle 158"/>
            <p:cNvSpPr>
              <a:spLocks noChangeArrowheads="1"/>
            </p:cNvSpPr>
            <p:nvPr/>
          </p:nvSpPr>
          <p:spPr bwMode="auto">
            <a:xfrm>
              <a:off x="1259" y="2230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9" name="Rectangle 159"/>
            <p:cNvSpPr>
              <a:spLocks noChangeArrowheads="1"/>
            </p:cNvSpPr>
            <p:nvPr/>
          </p:nvSpPr>
          <p:spPr bwMode="auto">
            <a:xfrm>
              <a:off x="1486" y="2230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0" name="Rectangle 160"/>
            <p:cNvSpPr>
              <a:spLocks noChangeArrowheads="1"/>
            </p:cNvSpPr>
            <p:nvPr/>
          </p:nvSpPr>
          <p:spPr bwMode="auto">
            <a:xfrm>
              <a:off x="1712" y="2230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1" name="Rectangle 161"/>
            <p:cNvSpPr>
              <a:spLocks noChangeArrowheads="1"/>
            </p:cNvSpPr>
            <p:nvPr/>
          </p:nvSpPr>
          <p:spPr bwMode="auto">
            <a:xfrm>
              <a:off x="1939" y="2230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2" name="Rectangle 162"/>
            <p:cNvSpPr>
              <a:spLocks noChangeArrowheads="1"/>
            </p:cNvSpPr>
            <p:nvPr/>
          </p:nvSpPr>
          <p:spPr bwMode="auto">
            <a:xfrm>
              <a:off x="2166" y="2230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3" name="Rectangle 163"/>
            <p:cNvSpPr>
              <a:spLocks noChangeArrowheads="1"/>
            </p:cNvSpPr>
            <p:nvPr/>
          </p:nvSpPr>
          <p:spPr bwMode="auto">
            <a:xfrm>
              <a:off x="2393" y="2230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4" name="Rectangle 164"/>
            <p:cNvSpPr>
              <a:spLocks noChangeArrowheads="1"/>
            </p:cNvSpPr>
            <p:nvPr/>
          </p:nvSpPr>
          <p:spPr bwMode="auto">
            <a:xfrm>
              <a:off x="805" y="2026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5" name="Rectangle 165"/>
            <p:cNvSpPr>
              <a:spLocks noChangeArrowheads="1"/>
            </p:cNvSpPr>
            <p:nvPr/>
          </p:nvSpPr>
          <p:spPr bwMode="auto">
            <a:xfrm>
              <a:off x="1032" y="2026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6" name="Rectangle 166"/>
            <p:cNvSpPr>
              <a:spLocks noChangeArrowheads="1"/>
            </p:cNvSpPr>
            <p:nvPr/>
          </p:nvSpPr>
          <p:spPr bwMode="auto">
            <a:xfrm>
              <a:off x="1259" y="2026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7" name="Rectangle 167"/>
            <p:cNvSpPr>
              <a:spLocks noChangeArrowheads="1"/>
            </p:cNvSpPr>
            <p:nvPr/>
          </p:nvSpPr>
          <p:spPr bwMode="auto">
            <a:xfrm>
              <a:off x="1485" y="2026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8" name="Rectangle 168"/>
            <p:cNvSpPr>
              <a:spLocks noChangeArrowheads="1"/>
            </p:cNvSpPr>
            <p:nvPr/>
          </p:nvSpPr>
          <p:spPr bwMode="auto">
            <a:xfrm>
              <a:off x="1712" y="2026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9" name="Rectangle 169"/>
            <p:cNvSpPr>
              <a:spLocks noChangeArrowheads="1"/>
            </p:cNvSpPr>
            <p:nvPr/>
          </p:nvSpPr>
          <p:spPr bwMode="auto">
            <a:xfrm>
              <a:off x="1939" y="2026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0" name="Rectangle 170"/>
            <p:cNvSpPr>
              <a:spLocks noChangeArrowheads="1"/>
            </p:cNvSpPr>
            <p:nvPr/>
          </p:nvSpPr>
          <p:spPr bwMode="auto">
            <a:xfrm>
              <a:off x="2166" y="2026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1" name="Rectangle 171"/>
            <p:cNvSpPr>
              <a:spLocks noChangeArrowheads="1"/>
            </p:cNvSpPr>
            <p:nvPr/>
          </p:nvSpPr>
          <p:spPr bwMode="auto">
            <a:xfrm>
              <a:off x="2393" y="2026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2" name="Rectangle 172"/>
            <p:cNvSpPr>
              <a:spLocks noChangeArrowheads="1"/>
            </p:cNvSpPr>
            <p:nvPr/>
          </p:nvSpPr>
          <p:spPr bwMode="auto">
            <a:xfrm>
              <a:off x="805" y="1799"/>
              <a:ext cx="227" cy="22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3" name="Rectangle 173"/>
            <p:cNvSpPr>
              <a:spLocks noChangeArrowheads="1"/>
            </p:cNvSpPr>
            <p:nvPr/>
          </p:nvSpPr>
          <p:spPr bwMode="auto">
            <a:xfrm>
              <a:off x="1032" y="1799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4" name="Rectangle 174"/>
            <p:cNvSpPr>
              <a:spLocks noChangeArrowheads="1"/>
            </p:cNvSpPr>
            <p:nvPr/>
          </p:nvSpPr>
          <p:spPr bwMode="auto">
            <a:xfrm>
              <a:off x="1259" y="1799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5" name="Rectangle 175"/>
            <p:cNvSpPr>
              <a:spLocks noChangeArrowheads="1"/>
            </p:cNvSpPr>
            <p:nvPr/>
          </p:nvSpPr>
          <p:spPr bwMode="auto">
            <a:xfrm>
              <a:off x="1486" y="1799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6" name="Rectangle 176"/>
            <p:cNvSpPr>
              <a:spLocks noChangeArrowheads="1"/>
            </p:cNvSpPr>
            <p:nvPr/>
          </p:nvSpPr>
          <p:spPr bwMode="auto">
            <a:xfrm>
              <a:off x="1712" y="1799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7" name="Rectangle 177"/>
            <p:cNvSpPr>
              <a:spLocks noChangeArrowheads="1"/>
            </p:cNvSpPr>
            <p:nvPr/>
          </p:nvSpPr>
          <p:spPr bwMode="auto">
            <a:xfrm>
              <a:off x="1939" y="1799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8" name="Rectangle 178"/>
            <p:cNvSpPr>
              <a:spLocks noChangeArrowheads="1"/>
            </p:cNvSpPr>
            <p:nvPr/>
          </p:nvSpPr>
          <p:spPr bwMode="auto">
            <a:xfrm>
              <a:off x="2166" y="1799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9" name="Rectangle 179"/>
            <p:cNvSpPr>
              <a:spLocks noChangeArrowheads="1"/>
            </p:cNvSpPr>
            <p:nvPr/>
          </p:nvSpPr>
          <p:spPr bwMode="auto">
            <a:xfrm>
              <a:off x="2393" y="1799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0" name="Rectangle 180"/>
            <p:cNvSpPr>
              <a:spLocks noChangeArrowheads="1"/>
            </p:cNvSpPr>
            <p:nvPr/>
          </p:nvSpPr>
          <p:spPr bwMode="auto">
            <a:xfrm>
              <a:off x="805" y="1572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1" name="Rectangle 181"/>
            <p:cNvSpPr>
              <a:spLocks noChangeArrowheads="1"/>
            </p:cNvSpPr>
            <p:nvPr/>
          </p:nvSpPr>
          <p:spPr bwMode="auto">
            <a:xfrm>
              <a:off x="1032" y="1572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2" name="Rectangle 182"/>
            <p:cNvSpPr>
              <a:spLocks noChangeArrowheads="1"/>
            </p:cNvSpPr>
            <p:nvPr/>
          </p:nvSpPr>
          <p:spPr bwMode="auto">
            <a:xfrm>
              <a:off x="1259" y="1572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3" name="Rectangle 183"/>
            <p:cNvSpPr>
              <a:spLocks noChangeArrowheads="1"/>
            </p:cNvSpPr>
            <p:nvPr/>
          </p:nvSpPr>
          <p:spPr bwMode="auto">
            <a:xfrm>
              <a:off x="1485" y="1572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4" name="Rectangle 184"/>
            <p:cNvSpPr>
              <a:spLocks noChangeArrowheads="1"/>
            </p:cNvSpPr>
            <p:nvPr/>
          </p:nvSpPr>
          <p:spPr bwMode="auto">
            <a:xfrm>
              <a:off x="1712" y="1572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5" name="Rectangle 185"/>
            <p:cNvSpPr>
              <a:spLocks noChangeArrowheads="1"/>
            </p:cNvSpPr>
            <p:nvPr/>
          </p:nvSpPr>
          <p:spPr bwMode="auto">
            <a:xfrm>
              <a:off x="1939" y="1572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6" name="Rectangle 186"/>
            <p:cNvSpPr>
              <a:spLocks noChangeArrowheads="1"/>
            </p:cNvSpPr>
            <p:nvPr/>
          </p:nvSpPr>
          <p:spPr bwMode="auto">
            <a:xfrm>
              <a:off x="2166" y="1572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7" name="Rectangle 187"/>
            <p:cNvSpPr>
              <a:spLocks noChangeArrowheads="1"/>
            </p:cNvSpPr>
            <p:nvPr/>
          </p:nvSpPr>
          <p:spPr bwMode="auto">
            <a:xfrm>
              <a:off x="2393" y="1572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8" name="Rectangle 188"/>
            <p:cNvSpPr>
              <a:spLocks noChangeArrowheads="1"/>
            </p:cNvSpPr>
            <p:nvPr/>
          </p:nvSpPr>
          <p:spPr bwMode="auto">
            <a:xfrm>
              <a:off x="805" y="1345"/>
              <a:ext cx="227" cy="22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9" name="Rectangle 189"/>
            <p:cNvSpPr>
              <a:spLocks noChangeArrowheads="1"/>
            </p:cNvSpPr>
            <p:nvPr/>
          </p:nvSpPr>
          <p:spPr bwMode="auto">
            <a:xfrm>
              <a:off x="1032" y="1345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0" name="Rectangle 190"/>
            <p:cNvSpPr>
              <a:spLocks noChangeArrowheads="1"/>
            </p:cNvSpPr>
            <p:nvPr/>
          </p:nvSpPr>
          <p:spPr bwMode="auto">
            <a:xfrm>
              <a:off x="1259" y="1345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1" name="Rectangle 191"/>
            <p:cNvSpPr>
              <a:spLocks noChangeArrowheads="1"/>
            </p:cNvSpPr>
            <p:nvPr/>
          </p:nvSpPr>
          <p:spPr bwMode="auto">
            <a:xfrm>
              <a:off x="1486" y="1345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2" name="Rectangle 192"/>
            <p:cNvSpPr>
              <a:spLocks noChangeArrowheads="1"/>
            </p:cNvSpPr>
            <p:nvPr/>
          </p:nvSpPr>
          <p:spPr bwMode="auto">
            <a:xfrm>
              <a:off x="1712" y="1345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3" name="Rectangle 193"/>
            <p:cNvSpPr>
              <a:spLocks noChangeArrowheads="1"/>
            </p:cNvSpPr>
            <p:nvPr/>
          </p:nvSpPr>
          <p:spPr bwMode="auto">
            <a:xfrm>
              <a:off x="1939" y="1345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4" name="Rectangle 194"/>
            <p:cNvSpPr>
              <a:spLocks noChangeArrowheads="1"/>
            </p:cNvSpPr>
            <p:nvPr/>
          </p:nvSpPr>
          <p:spPr bwMode="auto">
            <a:xfrm>
              <a:off x="2166" y="1345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5" name="Rectangle 195"/>
            <p:cNvSpPr>
              <a:spLocks noChangeArrowheads="1"/>
            </p:cNvSpPr>
            <p:nvPr/>
          </p:nvSpPr>
          <p:spPr bwMode="auto">
            <a:xfrm>
              <a:off x="2393" y="1345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5398" name="Text Box 198"/>
          <p:cNvSpPr txBox="1">
            <a:spLocks noChangeArrowheads="1"/>
          </p:cNvSpPr>
          <p:nvPr/>
        </p:nvSpPr>
        <p:spPr bwMode="auto">
          <a:xfrm>
            <a:off x="6899276" y="2132014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2000">
                <a:latin typeface="Courier New" panose="02070309020205020404" pitchFamily="49" charset="0"/>
              </a:rPr>
              <a:t>board[8][8]</a:t>
            </a:r>
          </a:p>
        </p:txBody>
      </p:sp>
      <p:sp>
        <p:nvSpPr>
          <p:cNvPr id="435402" name="Rectangle 202"/>
          <p:cNvSpPr>
            <a:spLocks noChangeArrowheads="1"/>
          </p:cNvSpPr>
          <p:nvPr/>
        </p:nvSpPr>
        <p:spPr bwMode="auto">
          <a:xfrm>
            <a:off x="1444626" y="1755776"/>
            <a:ext cx="5156200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250825" indent="-250825" algn="l" defTabSz="957263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47650" algn="l" defTabSz="957263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2525" indent="-195263" algn="l" defTabSz="957263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2588" indent="-215900" algn="l" defTabSz="957263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4238" indent="-238125" algn="l" defTabSz="957263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MOVE_UP_RIGHT_X = +1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MOVE_UP_RIGHT_Y = -1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toPosX = fromPosX + MOVE_UP_RIGHT_X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toPosY = fromPosY + MOVE_UP_RIGHT_Y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if toPosX &gt;= 0 and toPosY &lt;= 7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toPosY &gt;= 0 and toPosY &lt;= 7: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if board[toPosX][toPosY] == EMPTY: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 &lt;found valid move&gt;</a:t>
            </a:r>
          </a:p>
          <a:p>
            <a:pPr>
              <a:buFont typeface="Wingdings" panose="05000000000000000000" pitchFamily="2" charset="2"/>
              <a:buNone/>
            </a:pPr>
            <a:endParaRPr lang="de-DE" altLang="de-DE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435403" name="Rectangle 203"/>
          <p:cNvSpPr>
            <a:spLocks noChangeArrowheads="1"/>
          </p:cNvSpPr>
          <p:nvPr/>
        </p:nvSpPr>
        <p:spPr bwMode="auto">
          <a:xfrm>
            <a:off x="1431927" y="4564064"/>
            <a:ext cx="44037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2 Additionen</a:t>
            </a:r>
          </a:p>
          <a:p>
            <a:r>
              <a:rPr lang="de-DE" altLang="de-DE"/>
              <a:t>5 Vergleiche</a:t>
            </a:r>
          </a:p>
        </p:txBody>
      </p:sp>
    </p:spTree>
    <p:extLst>
      <p:ext uri="{BB962C8B-B14F-4D97-AF65-F5344CB8AC3E}">
        <p14:creationId xmlns:p14="http://schemas.microsoft.com/office/powerpoint/2010/main" val="377016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/>
              <a:t>Design: Interne Spielbrettdarstellung</a:t>
            </a:r>
            <a:br>
              <a:rPr lang="de-DE" altLang="de-DE"/>
            </a:br>
            <a:r>
              <a:rPr lang="de-DE" altLang="de-DE" sz="1800"/>
              <a:t>Bewertung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1444627" y="1755775"/>
            <a:ext cx="5443537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250825" indent="-250825" algn="l" defTabSz="957263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47650" algn="l" defTabSz="957263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2525" indent="-195263" algn="l" defTabSz="957263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2588" indent="-215900" algn="l" defTabSz="957263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4238" indent="-238125" algn="l" defTabSz="957263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MOVE_UP_RIGHT_X = -1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MOVE_UP_RIGHT_Y = -1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toPosX = fromPosX + MOVE_UP_RIGHT_X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toPosY = fromPosY + MOVE_UP_RIGHT_Y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if toPosX &gt;= 0 and toPosY &lt;= 7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toPosY &gt;= 0 and toPosY &lt;= 7: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if board[toPosX][toPosY] == EMPTY:</a:t>
            </a: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1431927" y="4221164"/>
            <a:ext cx="44037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2 Additionen</a:t>
            </a:r>
          </a:p>
          <a:p>
            <a:r>
              <a:rPr lang="de-DE" altLang="de-DE"/>
              <a:t>5 Vergleiche</a:t>
            </a: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510338" y="1755775"/>
            <a:ext cx="433705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 = -9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 = fromPos + MOVE_UP_RIGHT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if board[toPos] == EMPTY: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 &lt;found valid move&gt;</a:t>
            </a: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6516689" y="4203701"/>
            <a:ext cx="44037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1 Addition</a:t>
            </a:r>
          </a:p>
          <a:p>
            <a:r>
              <a:rPr lang="de-DE" altLang="de-DE"/>
              <a:t>1 Vergleich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1692276" y="5283201"/>
            <a:ext cx="8824912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sym typeface="Wingdings" panose="05000000000000000000" pitchFamily="2" charset="2"/>
              </a:rPr>
              <a:t>	</a:t>
            </a:r>
            <a:r>
              <a:rPr lang="de-DE" altLang="de-DE"/>
              <a:t>Gut gewählte Datenstrukturen bringen besser verständlichen und oftmals auch schnelleren Code mit sich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sym typeface="Wingdings" panose="05000000000000000000" pitchFamily="2" charset="2"/>
              </a:rPr>
              <a:t></a:t>
            </a:r>
            <a:r>
              <a:rPr lang="de-DE" altLang="de-DE"/>
              <a:t> 	Was hat das mit OO zu tun? Nichts!</a:t>
            </a:r>
          </a:p>
        </p:txBody>
      </p:sp>
    </p:spTree>
    <p:extLst>
      <p:ext uri="{BB962C8B-B14F-4D97-AF65-F5344CB8AC3E}">
        <p14:creationId xmlns:p14="http://schemas.microsoft.com/office/powerpoint/2010/main" val="4138543082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337</Words>
  <Application>Microsoft Macintosh PowerPoint</Application>
  <PresentationFormat>Breitbild</PresentationFormat>
  <Paragraphs>81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Tw Cen MT</vt:lpstr>
      <vt:lpstr>Wingdings</vt:lpstr>
      <vt:lpstr>Tropfen</vt:lpstr>
      <vt:lpstr>Design: Interne Spielbrettdarstellung Alternativen</vt:lpstr>
      <vt:lpstr>Design: Interne Spielbrettdarstellung Alternativen</vt:lpstr>
      <vt:lpstr>Design: Interne Spielbrettdarstellung 1. Alternative</vt:lpstr>
      <vt:lpstr>Design: Interne Spielbrettdarstellung 2. Alternative</vt:lpstr>
      <vt:lpstr>Design: Interne Spielbrettdarstellung Bewertung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(OOP)</dc:title>
  <dc:creator>Dominikus Herzberg</dc:creator>
  <cp:lastModifiedBy>Dominikus Herzberg</cp:lastModifiedBy>
  <cp:revision>354</cp:revision>
  <dcterms:created xsi:type="dcterms:W3CDTF">2014-10-07T10:30:09Z</dcterms:created>
  <dcterms:modified xsi:type="dcterms:W3CDTF">2024-12-25T18:15:01Z</dcterms:modified>
</cp:coreProperties>
</file>