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8"/>
  </p:notesMasterIdLst>
  <p:sldIdLst>
    <p:sldId id="431" r:id="rId2"/>
    <p:sldId id="425" r:id="rId3"/>
    <p:sldId id="429" r:id="rId4"/>
    <p:sldId id="426" r:id="rId5"/>
    <p:sldId id="430" r:id="rId6"/>
    <p:sldId id="43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51" autoAdjust="0"/>
    <p:restoredTop sz="94799" autoAdjust="0"/>
  </p:normalViewPr>
  <p:slideViewPr>
    <p:cSldViewPr snapToGrid="0">
      <p:cViewPr varScale="1">
        <p:scale>
          <a:sx n="108" d="100"/>
          <a:sy n="108" d="100"/>
        </p:scale>
        <p:origin x="216" y="5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0416D-017C-4586-925E-348717DD9C44}" type="datetimeFigureOut">
              <a:rPr lang="de-DE" smtClean="0"/>
              <a:t>01.01.25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D6806-5D7F-434C-B256-A8EED760C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028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03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0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13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9115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48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33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343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818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87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93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36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9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8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0BB2101-DA22-0DB1-5497-77CF151DC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90274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5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9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1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161316"/>
            <a:ext cx="10364451" cy="11389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1461610"/>
            <a:ext cx="10364452" cy="4818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6388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6388611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88611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7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/>
        </a:buClr>
        <a:buFont typeface="Wingdings" panose="05000000000000000000" pitchFamily="2" charset="2"/>
        <a:buChar char="§"/>
        <a:defRPr sz="2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§"/>
        <a:defRPr sz="2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§"/>
        <a:defRPr sz="2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§"/>
        <a:defRPr sz="2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§"/>
        <a:defRPr sz="2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E58B116A-6142-ECAA-9142-16BDBDC4CAA5}"/>
              </a:ext>
            </a:extLst>
          </p:cNvPr>
          <p:cNvGrpSpPr/>
          <p:nvPr/>
        </p:nvGrpSpPr>
        <p:grpSpPr>
          <a:xfrm>
            <a:off x="948286" y="2312653"/>
            <a:ext cx="10288479" cy="1906663"/>
            <a:chOff x="948286" y="2312653"/>
            <a:chExt cx="10288479" cy="1906663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3620B84C-95CE-CBF4-8939-69A19CC61C07}"/>
                </a:ext>
              </a:extLst>
            </p:cNvPr>
            <p:cNvSpPr txBox="1"/>
            <p:nvPr/>
          </p:nvSpPr>
          <p:spPr>
            <a:xfrm>
              <a:off x="2227121" y="2630676"/>
              <a:ext cx="2274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Repräsentation</a:t>
              </a:r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7844DA6F-FE62-1ADA-51A9-E19443CE0A20}"/>
                </a:ext>
              </a:extLst>
            </p:cNvPr>
            <p:cNvSpPr txBox="1"/>
            <p:nvPr/>
          </p:nvSpPr>
          <p:spPr>
            <a:xfrm>
              <a:off x="7743501" y="2630676"/>
              <a:ext cx="2274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Repräsentation</a:t>
              </a:r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12AD4747-8E8B-947B-2C66-B8EEDB86EF40}"/>
                </a:ext>
              </a:extLst>
            </p:cNvPr>
            <p:cNvSpPr txBox="1"/>
            <p:nvPr/>
          </p:nvSpPr>
          <p:spPr>
            <a:xfrm>
              <a:off x="948286" y="3018987"/>
              <a:ext cx="36074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eines Sachverhalts,</a:t>
              </a:r>
            </a:p>
            <a:p>
              <a:pPr algn="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einer Idee, einer Konzeption,</a:t>
              </a:r>
            </a:p>
            <a:p>
              <a:pPr algn="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einer Vorstellung, etc.</a:t>
              </a: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5B565283-5688-E08D-2CDB-B8E68ED3FB64}"/>
                </a:ext>
              </a:extLst>
            </p:cNvPr>
            <p:cNvSpPr txBox="1"/>
            <p:nvPr/>
          </p:nvSpPr>
          <p:spPr>
            <a:xfrm>
              <a:off x="7743501" y="3018987"/>
              <a:ext cx="349326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eines Programms mit</a:t>
              </a:r>
            </a:p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den Ausdrucksmitteln der</a:t>
              </a:r>
            </a:p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Programmiersprache und denen</a:t>
              </a:r>
            </a:p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von Programmbibliotheken</a:t>
              </a: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97F4C43E-9825-66AC-4B6D-BA5DD8F87929}"/>
                </a:ext>
              </a:extLst>
            </p:cNvPr>
            <p:cNvCxnSpPr>
              <a:cxnSpLocks/>
            </p:cNvCxnSpPr>
            <p:nvPr/>
          </p:nvCxnSpPr>
          <p:spPr>
            <a:xfrm>
              <a:off x="4502103" y="2721332"/>
              <a:ext cx="3187794" cy="1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CA1DEC20-5061-17D8-6BFA-5D13BF6F97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2103" y="3036126"/>
              <a:ext cx="3187794" cy="1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C0B9ED78-5523-E6CF-C7B5-BF88641A7B1A}"/>
                </a:ext>
              </a:extLst>
            </p:cNvPr>
            <p:cNvSpPr txBox="1"/>
            <p:nvPr/>
          </p:nvSpPr>
          <p:spPr>
            <a:xfrm>
              <a:off x="5418571" y="2312653"/>
              <a:ext cx="13548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Kodierung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4A71A8C9-338B-D5C4-6975-D44E810E9375}"/>
                </a:ext>
              </a:extLst>
            </p:cNvPr>
            <p:cNvSpPr txBox="1"/>
            <p:nvPr/>
          </p:nvSpPr>
          <p:spPr>
            <a:xfrm>
              <a:off x="5148469" y="3037047"/>
              <a:ext cx="18950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Rekonstruktion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789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5C049-E86E-8BB0-B17A-F9F891C0B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5481F3FE-DCE3-3A09-7901-00396C7A94B0}"/>
              </a:ext>
            </a:extLst>
          </p:cNvPr>
          <p:cNvGrpSpPr/>
          <p:nvPr/>
        </p:nvGrpSpPr>
        <p:grpSpPr>
          <a:xfrm>
            <a:off x="1842721" y="2565400"/>
            <a:ext cx="3244281" cy="3206751"/>
            <a:chOff x="1842721" y="2565400"/>
            <a:chExt cx="3244281" cy="3206751"/>
          </a:xfrm>
        </p:grpSpPr>
        <p:sp>
          <p:nvSpPr>
            <p:cNvPr id="5" name="Rectangle 154">
              <a:extLst>
                <a:ext uri="{FF2B5EF4-FFF2-40B4-BE49-F238E27FC236}">
                  <a16:creationId xmlns:a16="http://schemas.microsoft.com/office/drawing/2014/main" id="{794560B5-C932-CDDA-B635-8CE2AC885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" name="Rectangle 155">
              <a:extLst>
                <a:ext uri="{FF2B5EF4-FFF2-40B4-BE49-F238E27FC236}">
                  <a16:creationId xmlns:a16="http://schemas.microsoft.com/office/drawing/2014/main" id="{63FF2902-BD08-22EA-D5A3-1F4C9BD8E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7" name="Rectangle 156">
              <a:extLst>
                <a:ext uri="{FF2B5EF4-FFF2-40B4-BE49-F238E27FC236}">
                  <a16:creationId xmlns:a16="http://schemas.microsoft.com/office/drawing/2014/main" id="{F08AAFB3-26EF-A849-34C9-73652952C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" name="Rectangle 157">
              <a:extLst>
                <a:ext uri="{FF2B5EF4-FFF2-40B4-BE49-F238E27FC236}">
                  <a16:creationId xmlns:a16="http://schemas.microsoft.com/office/drawing/2014/main" id="{4785EDAB-6125-11DF-1321-C829B36C4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189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" name="Rectangle 158">
              <a:extLst>
                <a:ext uri="{FF2B5EF4-FFF2-40B4-BE49-F238E27FC236}">
                  <a16:creationId xmlns:a16="http://schemas.microsoft.com/office/drawing/2014/main" id="{7523F38E-F791-43A6-208C-CEBBD4F2A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" name="Rectangle 159">
              <a:extLst>
                <a:ext uri="{FF2B5EF4-FFF2-40B4-BE49-F238E27FC236}">
                  <a16:creationId xmlns:a16="http://schemas.microsoft.com/office/drawing/2014/main" id="{C3C29BC6-9081-B5F1-0942-E56ED3DD1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Rectangle 160">
              <a:extLst>
                <a:ext uri="{FF2B5EF4-FFF2-40B4-BE49-F238E27FC236}">
                  <a16:creationId xmlns:a16="http://schemas.microsoft.com/office/drawing/2014/main" id="{F7A5D6A9-67AB-45F5-EF37-B88E0BEC8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" name="Rectangle 161">
              <a:extLst>
                <a:ext uri="{FF2B5EF4-FFF2-40B4-BE49-F238E27FC236}">
                  <a16:creationId xmlns:a16="http://schemas.microsoft.com/office/drawing/2014/main" id="{CFD7275F-113C-8D82-53CB-43D6EF8D6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Rectangle 162">
              <a:extLst>
                <a:ext uri="{FF2B5EF4-FFF2-40B4-BE49-F238E27FC236}">
                  <a16:creationId xmlns:a16="http://schemas.microsoft.com/office/drawing/2014/main" id="{F3FA56B2-06D8-B2CA-F834-2317B0381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Rectangle 163">
              <a:extLst>
                <a:ext uri="{FF2B5EF4-FFF2-40B4-BE49-F238E27FC236}">
                  <a16:creationId xmlns:a16="http://schemas.microsoft.com/office/drawing/2014/main" id="{51D8EC5E-3968-BBAC-F454-8ED430AA9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" name="Rectangle 164">
              <a:extLst>
                <a:ext uri="{FF2B5EF4-FFF2-40B4-BE49-F238E27FC236}">
                  <a16:creationId xmlns:a16="http://schemas.microsoft.com/office/drawing/2014/main" id="{29B10046-2F65-0B0C-9F5E-AE90D0B28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Rectangle 165">
              <a:extLst>
                <a:ext uri="{FF2B5EF4-FFF2-40B4-BE49-F238E27FC236}">
                  <a16:creationId xmlns:a16="http://schemas.microsoft.com/office/drawing/2014/main" id="{253B85F8-7292-461E-0D03-A3933D582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777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Rectangle 166">
              <a:extLst>
                <a:ext uri="{FF2B5EF4-FFF2-40B4-BE49-F238E27FC236}">
                  <a16:creationId xmlns:a16="http://schemas.microsoft.com/office/drawing/2014/main" id="{1AFF25E1-FFC3-0242-F771-04D9F0346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Rectangle 167">
              <a:extLst>
                <a:ext uri="{FF2B5EF4-FFF2-40B4-BE49-F238E27FC236}">
                  <a16:creationId xmlns:a16="http://schemas.microsoft.com/office/drawing/2014/main" id="{17538D6F-7B79-B7BA-48DA-AF7C756B1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Rectangle 168">
              <a:extLst>
                <a:ext uri="{FF2B5EF4-FFF2-40B4-BE49-F238E27FC236}">
                  <a16:creationId xmlns:a16="http://schemas.microsoft.com/office/drawing/2014/main" id="{6918E56F-E0B4-CCA8-E97F-7FB02BDF9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Rectangle 169">
              <a:extLst>
                <a:ext uri="{FF2B5EF4-FFF2-40B4-BE49-F238E27FC236}">
                  <a16:creationId xmlns:a16="http://schemas.microsoft.com/office/drawing/2014/main" id="{AE0DED1B-92D0-6155-0059-ADDB586C7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1" name="Rectangle 170">
              <a:extLst>
                <a:ext uri="{FF2B5EF4-FFF2-40B4-BE49-F238E27FC236}">
                  <a16:creationId xmlns:a16="http://schemas.microsoft.com/office/drawing/2014/main" id="{3A54ACC6-4E87-1780-FDD5-E1FEA1AFA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Rectangle 171">
              <a:extLst>
                <a:ext uri="{FF2B5EF4-FFF2-40B4-BE49-F238E27FC236}">
                  <a16:creationId xmlns:a16="http://schemas.microsoft.com/office/drawing/2014/main" id="{CE648856-00A0-D5EF-9B57-7CC58311B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3" name="Rectangle 172">
              <a:extLst>
                <a:ext uri="{FF2B5EF4-FFF2-40B4-BE49-F238E27FC236}">
                  <a16:creationId xmlns:a16="http://schemas.microsoft.com/office/drawing/2014/main" id="{A418E04D-8CE7-9681-A451-10482084B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Rectangle 173">
              <a:extLst>
                <a:ext uri="{FF2B5EF4-FFF2-40B4-BE49-F238E27FC236}">
                  <a16:creationId xmlns:a16="http://schemas.microsoft.com/office/drawing/2014/main" id="{10C9DF32-31D2-4897-1DDC-18F97AFF0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189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5" name="Rectangle 174">
              <a:extLst>
                <a:ext uri="{FF2B5EF4-FFF2-40B4-BE49-F238E27FC236}">
                  <a16:creationId xmlns:a16="http://schemas.microsoft.com/office/drawing/2014/main" id="{094892DF-A604-9AED-C23B-2C0CC325F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6" name="Rectangle 175">
              <a:extLst>
                <a:ext uri="{FF2B5EF4-FFF2-40B4-BE49-F238E27FC236}">
                  <a16:creationId xmlns:a16="http://schemas.microsoft.com/office/drawing/2014/main" id="{5D38F4AF-011E-7D1A-E75E-F39E07903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7" name="Rectangle 176">
              <a:extLst>
                <a:ext uri="{FF2B5EF4-FFF2-40B4-BE49-F238E27FC236}">
                  <a16:creationId xmlns:a16="http://schemas.microsoft.com/office/drawing/2014/main" id="{45CF41D1-1C95-C252-35EB-C45BF629C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8" name="Rectangle 177">
              <a:extLst>
                <a:ext uri="{FF2B5EF4-FFF2-40B4-BE49-F238E27FC236}">
                  <a16:creationId xmlns:a16="http://schemas.microsoft.com/office/drawing/2014/main" id="{783E91C0-AE85-08CF-0E0C-4C7FB6B7A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9" name="Rectangle 178">
              <a:extLst>
                <a:ext uri="{FF2B5EF4-FFF2-40B4-BE49-F238E27FC236}">
                  <a16:creationId xmlns:a16="http://schemas.microsoft.com/office/drawing/2014/main" id="{FBE48BB5-D2CA-CF8D-60FA-8A779D04C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" name="Rectangle 179">
              <a:extLst>
                <a:ext uri="{FF2B5EF4-FFF2-40B4-BE49-F238E27FC236}">
                  <a16:creationId xmlns:a16="http://schemas.microsoft.com/office/drawing/2014/main" id="{2F9FE2D5-694C-05A7-722F-524CD2343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1" name="Rectangle 180">
              <a:extLst>
                <a:ext uri="{FF2B5EF4-FFF2-40B4-BE49-F238E27FC236}">
                  <a16:creationId xmlns:a16="http://schemas.microsoft.com/office/drawing/2014/main" id="{4E62F831-FB20-6F25-BF04-6CA76D23B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Rectangle 181">
              <a:extLst>
                <a:ext uri="{FF2B5EF4-FFF2-40B4-BE49-F238E27FC236}">
                  <a16:creationId xmlns:a16="http://schemas.microsoft.com/office/drawing/2014/main" id="{27AD85EC-2C3B-C290-ACB5-A4E5448C8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777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3" name="Rectangle 182">
              <a:extLst>
                <a:ext uri="{FF2B5EF4-FFF2-40B4-BE49-F238E27FC236}">
                  <a16:creationId xmlns:a16="http://schemas.microsoft.com/office/drawing/2014/main" id="{34FB9F6F-281F-2269-2217-D097929C9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4" name="Rectangle 183">
              <a:extLst>
                <a:ext uri="{FF2B5EF4-FFF2-40B4-BE49-F238E27FC236}">
                  <a16:creationId xmlns:a16="http://schemas.microsoft.com/office/drawing/2014/main" id="{42DB1E1C-0925-A799-10F2-62E26B4B1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5" name="Rectangle 184">
              <a:extLst>
                <a:ext uri="{FF2B5EF4-FFF2-40B4-BE49-F238E27FC236}">
                  <a16:creationId xmlns:a16="http://schemas.microsoft.com/office/drawing/2014/main" id="{9F496631-6A05-6903-86CD-06C9C932E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6" name="Rectangle 185">
              <a:extLst>
                <a:ext uri="{FF2B5EF4-FFF2-40B4-BE49-F238E27FC236}">
                  <a16:creationId xmlns:a16="http://schemas.microsoft.com/office/drawing/2014/main" id="{C4E6618D-297E-B91D-19BA-61C851EB1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7" name="Rectangle 186">
              <a:extLst>
                <a:ext uri="{FF2B5EF4-FFF2-40B4-BE49-F238E27FC236}">
                  <a16:creationId xmlns:a16="http://schemas.microsoft.com/office/drawing/2014/main" id="{818A0574-F7C8-B6BE-67CF-D52D7F039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8" name="Rectangle 187">
              <a:extLst>
                <a:ext uri="{FF2B5EF4-FFF2-40B4-BE49-F238E27FC236}">
                  <a16:creationId xmlns:a16="http://schemas.microsoft.com/office/drawing/2014/main" id="{5F07600F-989A-3168-5F8A-6EE108DDD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9" name="Rectangle 188">
              <a:extLst>
                <a:ext uri="{FF2B5EF4-FFF2-40B4-BE49-F238E27FC236}">
                  <a16:creationId xmlns:a16="http://schemas.microsoft.com/office/drawing/2014/main" id="{E4766452-FEF6-FBF5-B5BA-16839756D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0" name="Rectangle 189">
              <a:extLst>
                <a:ext uri="{FF2B5EF4-FFF2-40B4-BE49-F238E27FC236}">
                  <a16:creationId xmlns:a16="http://schemas.microsoft.com/office/drawing/2014/main" id="{F21D70DE-E239-890E-CFF8-EF37B8C79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189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1" name="Rectangle 190">
              <a:extLst>
                <a:ext uri="{FF2B5EF4-FFF2-40B4-BE49-F238E27FC236}">
                  <a16:creationId xmlns:a16="http://schemas.microsoft.com/office/drawing/2014/main" id="{C2FB3D3C-EA7C-F0D7-29F2-FA51DF9B4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" name="Rectangle 191">
              <a:extLst>
                <a:ext uri="{FF2B5EF4-FFF2-40B4-BE49-F238E27FC236}">
                  <a16:creationId xmlns:a16="http://schemas.microsoft.com/office/drawing/2014/main" id="{BD9FD4B8-4F40-686A-9DA2-10D98DCA9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" name="Rectangle 192">
              <a:extLst>
                <a:ext uri="{FF2B5EF4-FFF2-40B4-BE49-F238E27FC236}">
                  <a16:creationId xmlns:a16="http://schemas.microsoft.com/office/drawing/2014/main" id="{9FD34C8A-F457-DDDD-60EF-E548FA606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4" name="Rectangle 193">
              <a:extLst>
                <a:ext uri="{FF2B5EF4-FFF2-40B4-BE49-F238E27FC236}">
                  <a16:creationId xmlns:a16="http://schemas.microsoft.com/office/drawing/2014/main" id="{7534538B-AC7E-70B8-0A33-7D0E776FE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5" name="Rectangle 194">
              <a:extLst>
                <a:ext uri="{FF2B5EF4-FFF2-40B4-BE49-F238E27FC236}">
                  <a16:creationId xmlns:a16="http://schemas.microsoft.com/office/drawing/2014/main" id="{7467506C-E1B1-30EE-B130-F8EC35AD3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6" name="Rectangle 195">
              <a:extLst>
                <a:ext uri="{FF2B5EF4-FFF2-40B4-BE49-F238E27FC236}">
                  <a16:creationId xmlns:a16="http://schemas.microsoft.com/office/drawing/2014/main" id="{AE0DC797-A611-D65B-AE29-DC135C088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7" name="Rectangle 196">
              <a:extLst>
                <a:ext uri="{FF2B5EF4-FFF2-40B4-BE49-F238E27FC236}">
                  <a16:creationId xmlns:a16="http://schemas.microsoft.com/office/drawing/2014/main" id="{D40E7C15-048E-2ABD-BA6A-7100D9679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8" name="Rectangle 197">
              <a:extLst>
                <a:ext uri="{FF2B5EF4-FFF2-40B4-BE49-F238E27FC236}">
                  <a16:creationId xmlns:a16="http://schemas.microsoft.com/office/drawing/2014/main" id="{49015A2E-55BF-C700-8AD2-97EDE2B35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777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9" name="Rectangle 198">
              <a:extLst>
                <a:ext uri="{FF2B5EF4-FFF2-40B4-BE49-F238E27FC236}">
                  <a16:creationId xmlns:a16="http://schemas.microsoft.com/office/drawing/2014/main" id="{60C64293-2817-F87F-CA2C-FCEE6623E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0" name="Rectangle 199">
              <a:extLst>
                <a:ext uri="{FF2B5EF4-FFF2-40B4-BE49-F238E27FC236}">
                  <a16:creationId xmlns:a16="http://schemas.microsoft.com/office/drawing/2014/main" id="{27BF58CC-53B6-0256-679D-97613CF31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1" name="Rectangle 200">
              <a:extLst>
                <a:ext uri="{FF2B5EF4-FFF2-40B4-BE49-F238E27FC236}">
                  <a16:creationId xmlns:a16="http://schemas.microsoft.com/office/drawing/2014/main" id="{57356841-5BCC-8CEE-35ED-30954D369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2" name="Rectangle 201">
              <a:extLst>
                <a:ext uri="{FF2B5EF4-FFF2-40B4-BE49-F238E27FC236}">
                  <a16:creationId xmlns:a16="http://schemas.microsoft.com/office/drawing/2014/main" id="{7CC9B06F-9172-65AA-C96B-2A0548B5D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3" name="Rectangle 202">
              <a:extLst>
                <a:ext uri="{FF2B5EF4-FFF2-40B4-BE49-F238E27FC236}">
                  <a16:creationId xmlns:a16="http://schemas.microsoft.com/office/drawing/2014/main" id="{C0439132-0988-79A4-470F-1F14943B3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4" name="Rectangle 203">
              <a:extLst>
                <a:ext uri="{FF2B5EF4-FFF2-40B4-BE49-F238E27FC236}">
                  <a16:creationId xmlns:a16="http://schemas.microsoft.com/office/drawing/2014/main" id="{01FC8E23-A69E-14AE-1770-1409A627F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5" name="Rectangle 204">
              <a:extLst>
                <a:ext uri="{FF2B5EF4-FFF2-40B4-BE49-F238E27FC236}">
                  <a16:creationId xmlns:a16="http://schemas.microsoft.com/office/drawing/2014/main" id="{D89096CD-8D9D-1E7B-42E9-F96028AE3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6" name="Rectangle 205">
              <a:extLst>
                <a:ext uri="{FF2B5EF4-FFF2-40B4-BE49-F238E27FC236}">
                  <a16:creationId xmlns:a16="http://schemas.microsoft.com/office/drawing/2014/main" id="{DB2BEF26-7936-C332-40DF-DBB673195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189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7" name="Rectangle 206">
              <a:extLst>
                <a:ext uri="{FF2B5EF4-FFF2-40B4-BE49-F238E27FC236}">
                  <a16:creationId xmlns:a16="http://schemas.microsoft.com/office/drawing/2014/main" id="{CD5F6BBA-11FE-3EAF-99E5-F4EEE14C8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8" name="Rectangle 207">
              <a:extLst>
                <a:ext uri="{FF2B5EF4-FFF2-40B4-BE49-F238E27FC236}">
                  <a16:creationId xmlns:a16="http://schemas.microsoft.com/office/drawing/2014/main" id="{3DFB7EF9-FF41-002A-0FF0-9F425DF24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2400" dirty="0"/>
                <a:t>♔</a:t>
              </a:r>
            </a:p>
          </p:txBody>
        </p:sp>
        <p:sp>
          <p:nvSpPr>
            <p:cNvPr id="59" name="Rectangle 208">
              <a:extLst>
                <a:ext uri="{FF2B5EF4-FFF2-40B4-BE49-F238E27FC236}">
                  <a16:creationId xmlns:a16="http://schemas.microsoft.com/office/drawing/2014/main" id="{DB562DE8-C128-9728-7407-39522EDF7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0" name="Rectangle 209">
              <a:extLst>
                <a:ext uri="{FF2B5EF4-FFF2-40B4-BE49-F238E27FC236}">
                  <a16:creationId xmlns:a16="http://schemas.microsoft.com/office/drawing/2014/main" id="{C6F8A305-C854-4991-5E0F-1BC4D31D5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1" name="Rectangle 210">
              <a:extLst>
                <a:ext uri="{FF2B5EF4-FFF2-40B4-BE49-F238E27FC236}">
                  <a16:creationId xmlns:a16="http://schemas.microsoft.com/office/drawing/2014/main" id="{7296ECA6-D7AA-A7EB-322C-58FCCD7E3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" name="Rectangle 211">
              <a:extLst>
                <a:ext uri="{FF2B5EF4-FFF2-40B4-BE49-F238E27FC236}">
                  <a16:creationId xmlns:a16="http://schemas.microsoft.com/office/drawing/2014/main" id="{A1A7704C-3FEC-62DF-37D8-BBE5146AC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3" name="Rectangle 212">
              <a:extLst>
                <a:ext uri="{FF2B5EF4-FFF2-40B4-BE49-F238E27FC236}">
                  <a16:creationId xmlns:a16="http://schemas.microsoft.com/office/drawing/2014/main" id="{9E3B4B03-D3E3-AF0F-A730-6029E9DF0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2" name="Rectangle 213">
              <a:extLst>
                <a:ext uri="{FF2B5EF4-FFF2-40B4-BE49-F238E27FC236}">
                  <a16:creationId xmlns:a16="http://schemas.microsoft.com/office/drawing/2014/main" id="{7E571852-546F-036A-AE8D-23ABB2F79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777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3" name="Rectangle 214">
              <a:extLst>
                <a:ext uri="{FF2B5EF4-FFF2-40B4-BE49-F238E27FC236}">
                  <a16:creationId xmlns:a16="http://schemas.microsoft.com/office/drawing/2014/main" id="{3F6BAEB9-BC11-6EB5-9B14-BC94D1DB5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4" name="Rectangle 215">
              <a:extLst>
                <a:ext uri="{FF2B5EF4-FFF2-40B4-BE49-F238E27FC236}">
                  <a16:creationId xmlns:a16="http://schemas.microsoft.com/office/drawing/2014/main" id="{F0B9F8EA-75E0-D011-DFFB-16FD6B773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5" name="Rectangle 216">
              <a:extLst>
                <a:ext uri="{FF2B5EF4-FFF2-40B4-BE49-F238E27FC236}">
                  <a16:creationId xmlns:a16="http://schemas.microsoft.com/office/drawing/2014/main" id="{316D8DFA-15B4-29A2-107C-C446FD966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6" name="Rectangle 217">
              <a:extLst>
                <a:ext uri="{FF2B5EF4-FFF2-40B4-BE49-F238E27FC236}">
                  <a16:creationId xmlns:a16="http://schemas.microsoft.com/office/drawing/2014/main" id="{78217615-20DC-FED4-3313-C7E21A80D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cxnSp>
          <p:nvCxnSpPr>
            <p:cNvPr id="426117" name="Gerade Verbindung mit Pfeil 426116">
              <a:extLst>
                <a:ext uri="{FF2B5EF4-FFF2-40B4-BE49-F238E27FC236}">
                  <a16:creationId xmlns:a16="http://schemas.microsoft.com/office/drawing/2014/main" id="{986377F9-F675-B8F7-6F6D-1258A83AC7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2333" y="2729552"/>
              <a:ext cx="270296" cy="285623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6120" name="Rectangle 154">
              <a:extLst>
                <a:ext uri="{FF2B5EF4-FFF2-40B4-BE49-F238E27FC236}">
                  <a16:creationId xmlns:a16="http://schemas.microsoft.com/office/drawing/2014/main" id="{6103D9CA-4CDE-470C-27C0-811E42348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426130" name="Rectangle 154">
              <a:extLst>
                <a:ext uri="{FF2B5EF4-FFF2-40B4-BE49-F238E27FC236}">
                  <a16:creationId xmlns:a16="http://schemas.microsoft.com/office/drawing/2014/main" id="{AD66D9DF-CFEF-658B-14B7-95AE6ABBF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656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426131" name="Rectangle 154">
              <a:extLst>
                <a:ext uri="{FF2B5EF4-FFF2-40B4-BE49-F238E27FC236}">
                  <a16:creationId xmlns:a16="http://schemas.microsoft.com/office/drawing/2014/main" id="{301B422B-0EB8-E416-C581-50DA18D16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643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426132" name="Rectangle 154">
              <a:extLst>
                <a:ext uri="{FF2B5EF4-FFF2-40B4-BE49-F238E27FC236}">
                  <a16:creationId xmlns:a16="http://schemas.microsoft.com/office/drawing/2014/main" id="{32956CC3-7173-9C87-9046-BA87E0CCA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0631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426133" name="Rectangle 154">
              <a:extLst>
                <a:ext uri="{FF2B5EF4-FFF2-40B4-BE49-F238E27FC236}">
                  <a16:creationId xmlns:a16="http://schemas.microsoft.com/office/drawing/2014/main" id="{9556ED15-6825-9ADB-5CA2-5774320D9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599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de-D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6134" name="Rectangle 154">
              <a:extLst>
                <a:ext uri="{FF2B5EF4-FFF2-40B4-BE49-F238E27FC236}">
                  <a16:creationId xmlns:a16="http://schemas.microsoft.com/office/drawing/2014/main" id="{DAB47201-7AD8-8972-BB8B-DAD193A45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567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  <p:sp>
          <p:nvSpPr>
            <p:cNvPr id="426135" name="Rectangle 154">
              <a:extLst>
                <a:ext uri="{FF2B5EF4-FFF2-40B4-BE49-F238E27FC236}">
                  <a16:creationId xmlns:a16="http://schemas.microsoft.com/office/drawing/2014/main" id="{F237D1A0-9C93-2BED-A015-AB897895F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515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endParaRPr lang="de-D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6136" name="Rectangle 154">
              <a:extLst>
                <a:ext uri="{FF2B5EF4-FFF2-40B4-BE49-F238E27FC236}">
                  <a16:creationId xmlns:a16="http://schemas.microsoft.com/office/drawing/2014/main" id="{9234FAF8-E9BF-3615-6B8C-F50FCF220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522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</a:p>
          </p:txBody>
        </p:sp>
        <p:sp>
          <p:nvSpPr>
            <p:cNvPr id="426137" name="Rectangle 154">
              <a:extLst>
                <a:ext uri="{FF2B5EF4-FFF2-40B4-BE49-F238E27FC236}">
                  <a16:creationId xmlns:a16="http://schemas.microsoft.com/office/drawing/2014/main" id="{118CE14E-4EFA-E788-BA74-19A51ECB5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5051424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26264" name="Rectangle 154">
              <a:extLst>
                <a:ext uri="{FF2B5EF4-FFF2-40B4-BE49-F238E27FC236}">
                  <a16:creationId xmlns:a16="http://schemas.microsoft.com/office/drawing/2014/main" id="{24B38D12-AAB7-75DB-5EC8-105B5BC13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4688456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26265" name="Rectangle 154">
              <a:extLst>
                <a:ext uri="{FF2B5EF4-FFF2-40B4-BE49-F238E27FC236}">
                  <a16:creationId xmlns:a16="http://schemas.microsoft.com/office/drawing/2014/main" id="{674546DB-18FB-4644-4527-30678D47A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433944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26266" name="Rectangle 154">
              <a:extLst>
                <a:ext uri="{FF2B5EF4-FFF2-40B4-BE49-F238E27FC236}">
                  <a16:creationId xmlns:a16="http://schemas.microsoft.com/office/drawing/2014/main" id="{BEAD20D4-1298-0D99-9C7B-C96000FBD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4004400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26267" name="Rectangle 154">
              <a:extLst>
                <a:ext uri="{FF2B5EF4-FFF2-40B4-BE49-F238E27FC236}">
                  <a16:creationId xmlns:a16="http://schemas.microsoft.com/office/drawing/2014/main" id="{8E2A7FDA-88AD-0CE9-1BF4-EAB2087D3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3648412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426268" name="Rectangle 154">
              <a:extLst>
                <a:ext uri="{FF2B5EF4-FFF2-40B4-BE49-F238E27FC236}">
                  <a16:creationId xmlns:a16="http://schemas.microsoft.com/office/drawing/2014/main" id="{E7A3F7F6-617E-4668-B18F-0822490D8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3285444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426269" name="Rectangle 154">
              <a:extLst>
                <a:ext uri="{FF2B5EF4-FFF2-40B4-BE49-F238E27FC236}">
                  <a16:creationId xmlns:a16="http://schemas.microsoft.com/office/drawing/2014/main" id="{9666E0A6-CD82-C24D-4D26-C78B3841C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2929456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426270" name="Rectangle 154">
              <a:extLst>
                <a:ext uri="{FF2B5EF4-FFF2-40B4-BE49-F238E27FC236}">
                  <a16:creationId xmlns:a16="http://schemas.microsoft.com/office/drawing/2014/main" id="{47FF81E3-0FB2-6BBA-ECA2-CFC1094B3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25664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</p:grpSp>
      <p:grpSp>
        <p:nvGrpSpPr>
          <p:cNvPr id="426119" name="Gruppieren 426118">
            <a:extLst>
              <a:ext uri="{FF2B5EF4-FFF2-40B4-BE49-F238E27FC236}">
                <a16:creationId xmlns:a16="http://schemas.microsoft.com/office/drawing/2014/main" id="{3174E058-0203-4D46-F6B0-3F677437EEC3}"/>
              </a:ext>
            </a:extLst>
          </p:cNvPr>
          <p:cNvGrpSpPr/>
          <p:nvPr/>
        </p:nvGrpSpPr>
        <p:grpSpPr>
          <a:xfrm>
            <a:off x="5742692" y="2565400"/>
            <a:ext cx="3244281" cy="3206751"/>
            <a:chOff x="1842721" y="2565400"/>
            <a:chExt cx="3244281" cy="3206751"/>
          </a:xfrm>
        </p:grpSpPr>
        <p:sp>
          <p:nvSpPr>
            <p:cNvPr id="426121" name="Rectangle 154">
              <a:extLst>
                <a:ext uri="{FF2B5EF4-FFF2-40B4-BE49-F238E27FC236}">
                  <a16:creationId xmlns:a16="http://schemas.microsoft.com/office/drawing/2014/main" id="{C1573CE9-9244-8569-EC3F-87E09775F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22" name="Rectangle 155">
              <a:extLst>
                <a:ext uri="{FF2B5EF4-FFF2-40B4-BE49-F238E27FC236}">
                  <a16:creationId xmlns:a16="http://schemas.microsoft.com/office/drawing/2014/main" id="{9408BCF8-3C66-045B-E505-20D2D97CC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426123" name="Rectangle 156">
              <a:extLst>
                <a:ext uri="{FF2B5EF4-FFF2-40B4-BE49-F238E27FC236}">
                  <a16:creationId xmlns:a16="http://schemas.microsoft.com/office/drawing/2014/main" id="{304A9F33-794E-803C-6106-72509D491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24" name="Rectangle 157">
              <a:extLst>
                <a:ext uri="{FF2B5EF4-FFF2-40B4-BE49-F238E27FC236}">
                  <a16:creationId xmlns:a16="http://schemas.microsoft.com/office/drawing/2014/main" id="{93ABB495-BD91-88BA-1DB6-274BDD0AD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189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25" name="Rectangle 158">
              <a:extLst>
                <a:ext uri="{FF2B5EF4-FFF2-40B4-BE49-F238E27FC236}">
                  <a16:creationId xmlns:a16="http://schemas.microsoft.com/office/drawing/2014/main" id="{CB442704-E3FD-3347-0EDA-608A998F3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26" name="Rectangle 159">
              <a:extLst>
                <a:ext uri="{FF2B5EF4-FFF2-40B4-BE49-F238E27FC236}">
                  <a16:creationId xmlns:a16="http://schemas.microsoft.com/office/drawing/2014/main" id="{FCE3CC34-2B0A-F899-2258-7EECA96D6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27" name="Rectangle 160">
              <a:extLst>
                <a:ext uri="{FF2B5EF4-FFF2-40B4-BE49-F238E27FC236}">
                  <a16:creationId xmlns:a16="http://schemas.microsoft.com/office/drawing/2014/main" id="{DA737BD7-BB69-D69A-60C2-FDD6EE35B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28" name="Rectangle 161">
              <a:extLst>
                <a:ext uri="{FF2B5EF4-FFF2-40B4-BE49-F238E27FC236}">
                  <a16:creationId xmlns:a16="http://schemas.microsoft.com/office/drawing/2014/main" id="{28508774-E530-F91B-0E77-E22D1655B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29" name="Rectangle 162">
              <a:extLst>
                <a:ext uri="{FF2B5EF4-FFF2-40B4-BE49-F238E27FC236}">
                  <a16:creationId xmlns:a16="http://schemas.microsoft.com/office/drawing/2014/main" id="{C4F5DF9D-F412-192A-8B72-E750F7C1B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71" name="Rectangle 163">
              <a:extLst>
                <a:ext uri="{FF2B5EF4-FFF2-40B4-BE49-F238E27FC236}">
                  <a16:creationId xmlns:a16="http://schemas.microsoft.com/office/drawing/2014/main" id="{2C8D1672-CED7-0CBD-74CE-678FB761C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72" name="Rectangle 164">
              <a:extLst>
                <a:ext uri="{FF2B5EF4-FFF2-40B4-BE49-F238E27FC236}">
                  <a16:creationId xmlns:a16="http://schemas.microsoft.com/office/drawing/2014/main" id="{570FEB0D-A84C-6485-7948-D5DFBC12C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73" name="Rectangle 165">
              <a:extLst>
                <a:ext uri="{FF2B5EF4-FFF2-40B4-BE49-F238E27FC236}">
                  <a16:creationId xmlns:a16="http://schemas.microsoft.com/office/drawing/2014/main" id="{C525B95A-3596-52ED-2F7B-8CB8E6105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777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74" name="Rectangle 166">
              <a:extLst>
                <a:ext uri="{FF2B5EF4-FFF2-40B4-BE49-F238E27FC236}">
                  <a16:creationId xmlns:a16="http://schemas.microsoft.com/office/drawing/2014/main" id="{9EE54A36-A4A0-90A9-189F-8F4108AD9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76" name="Rectangle 167">
              <a:extLst>
                <a:ext uri="{FF2B5EF4-FFF2-40B4-BE49-F238E27FC236}">
                  <a16:creationId xmlns:a16="http://schemas.microsoft.com/office/drawing/2014/main" id="{AD49FEF7-41F2-AAB4-9828-2B7A27EB7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77" name="Rectangle 168">
              <a:extLst>
                <a:ext uri="{FF2B5EF4-FFF2-40B4-BE49-F238E27FC236}">
                  <a16:creationId xmlns:a16="http://schemas.microsoft.com/office/drawing/2014/main" id="{CB092E52-5164-F02C-57E8-9F80BADE5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78" name="Rectangle 169">
              <a:extLst>
                <a:ext uri="{FF2B5EF4-FFF2-40B4-BE49-F238E27FC236}">
                  <a16:creationId xmlns:a16="http://schemas.microsoft.com/office/drawing/2014/main" id="{DC281851-2A48-6CB3-14F1-2E960E149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79" name="Rectangle 170">
              <a:extLst>
                <a:ext uri="{FF2B5EF4-FFF2-40B4-BE49-F238E27FC236}">
                  <a16:creationId xmlns:a16="http://schemas.microsoft.com/office/drawing/2014/main" id="{2FD394D1-13D7-DE4B-4CFE-9460496F0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80" name="Rectangle 171">
              <a:extLst>
                <a:ext uri="{FF2B5EF4-FFF2-40B4-BE49-F238E27FC236}">
                  <a16:creationId xmlns:a16="http://schemas.microsoft.com/office/drawing/2014/main" id="{2F8DE714-05BC-6DC5-E58F-EC70514DD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81" name="Rectangle 172">
              <a:extLst>
                <a:ext uri="{FF2B5EF4-FFF2-40B4-BE49-F238E27FC236}">
                  <a16:creationId xmlns:a16="http://schemas.microsoft.com/office/drawing/2014/main" id="{D9957DC6-49D8-5F59-94F0-792D9EFB7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82" name="Rectangle 173">
              <a:extLst>
                <a:ext uri="{FF2B5EF4-FFF2-40B4-BE49-F238E27FC236}">
                  <a16:creationId xmlns:a16="http://schemas.microsoft.com/office/drawing/2014/main" id="{9FFAC4F4-2EF2-C7FB-3F09-C9DA55179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189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83" name="Rectangle 174">
              <a:extLst>
                <a:ext uri="{FF2B5EF4-FFF2-40B4-BE49-F238E27FC236}">
                  <a16:creationId xmlns:a16="http://schemas.microsoft.com/office/drawing/2014/main" id="{1B06EFA2-FB92-5083-8F03-7CAB200D2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84" name="Rectangle 175">
              <a:extLst>
                <a:ext uri="{FF2B5EF4-FFF2-40B4-BE49-F238E27FC236}">
                  <a16:creationId xmlns:a16="http://schemas.microsoft.com/office/drawing/2014/main" id="{4651DC93-271C-335B-1BC2-EA1ECA398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85" name="Rectangle 176">
              <a:extLst>
                <a:ext uri="{FF2B5EF4-FFF2-40B4-BE49-F238E27FC236}">
                  <a16:creationId xmlns:a16="http://schemas.microsoft.com/office/drawing/2014/main" id="{C7F111B4-DDD5-7430-827D-775E34264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86" name="Rectangle 177">
              <a:extLst>
                <a:ext uri="{FF2B5EF4-FFF2-40B4-BE49-F238E27FC236}">
                  <a16:creationId xmlns:a16="http://schemas.microsoft.com/office/drawing/2014/main" id="{14EF7C0F-274B-98F0-84F9-AB63C8CF6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87" name="Rectangle 178">
              <a:extLst>
                <a:ext uri="{FF2B5EF4-FFF2-40B4-BE49-F238E27FC236}">
                  <a16:creationId xmlns:a16="http://schemas.microsoft.com/office/drawing/2014/main" id="{13FA002A-9210-E5B8-2398-E78F0FF26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88" name="Rectangle 179">
              <a:extLst>
                <a:ext uri="{FF2B5EF4-FFF2-40B4-BE49-F238E27FC236}">
                  <a16:creationId xmlns:a16="http://schemas.microsoft.com/office/drawing/2014/main" id="{DF37F72A-62C8-AB54-37B4-BFD20D876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89" name="Rectangle 180">
              <a:extLst>
                <a:ext uri="{FF2B5EF4-FFF2-40B4-BE49-F238E27FC236}">
                  <a16:creationId xmlns:a16="http://schemas.microsoft.com/office/drawing/2014/main" id="{E75051B2-F1AF-E248-0AD7-C8A53F343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90" name="Rectangle 181">
              <a:extLst>
                <a:ext uri="{FF2B5EF4-FFF2-40B4-BE49-F238E27FC236}">
                  <a16:creationId xmlns:a16="http://schemas.microsoft.com/office/drawing/2014/main" id="{E7E434C8-D37A-CB38-6050-61CFBD677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777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91" name="Rectangle 182">
              <a:extLst>
                <a:ext uri="{FF2B5EF4-FFF2-40B4-BE49-F238E27FC236}">
                  <a16:creationId xmlns:a16="http://schemas.microsoft.com/office/drawing/2014/main" id="{8A1D8B54-1A12-6D97-C808-BAEECC141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92" name="Rectangle 183">
              <a:extLst>
                <a:ext uri="{FF2B5EF4-FFF2-40B4-BE49-F238E27FC236}">
                  <a16:creationId xmlns:a16="http://schemas.microsoft.com/office/drawing/2014/main" id="{2673BC2F-B3E4-1AF5-1FC2-D918C19F1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93" name="Rectangle 184">
              <a:extLst>
                <a:ext uri="{FF2B5EF4-FFF2-40B4-BE49-F238E27FC236}">
                  <a16:creationId xmlns:a16="http://schemas.microsoft.com/office/drawing/2014/main" id="{9165619C-C62C-A37A-0283-ED6329A94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94" name="Rectangle 185">
              <a:extLst>
                <a:ext uri="{FF2B5EF4-FFF2-40B4-BE49-F238E27FC236}">
                  <a16:creationId xmlns:a16="http://schemas.microsoft.com/office/drawing/2014/main" id="{C52B3182-F91E-C4C4-25FA-2B7B9F0C6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95" name="Rectangle 186">
              <a:extLst>
                <a:ext uri="{FF2B5EF4-FFF2-40B4-BE49-F238E27FC236}">
                  <a16:creationId xmlns:a16="http://schemas.microsoft.com/office/drawing/2014/main" id="{FF683238-157C-1FB6-5D77-20D75AFAA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96" name="Rectangle 187">
              <a:extLst>
                <a:ext uri="{FF2B5EF4-FFF2-40B4-BE49-F238E27FC236}">
                  <a16:creationId xmlns:a16="http://schemas.microsoft.com/office/drawing/2014/main" id="{1FE9C7F6-A043-C6A5-7205-E07745E95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97" name="Rectangle 188">
              <a:extLst>
                <a:ext uri="{FF2B5EF4-FFF2-40B4-BE49-F238E27FC236}">
                  <a16:creationId xmlns:a16="http://schemas.microsoft.com/office/drawing/2014/main" id="{78D02A8C-3060-8B55-D071-6580BA7F9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98" name="Rectangle 189">
              <a:extLst>
                <a:ext uri="{FF2B5EF4-FFF2-40B4-BE49-F238E27FC236}">
                  <a16:creationId xmlns:a16="http://schemas.microsoft.com/office/drawing/2014/main" id="{E053475D-39A9-7F57-58F6-A6B7192AA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189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99" name="Rectangle 190">
              <a:extLst>
                <a:ext uri="{FF2B5EF4-FFF2-40B4-BE49-F238E27FC236}">
                  <a16:creationId xmlns:a16="http://schemas.microsoft.com/office/drawing/2014/main" id="{FBDB75AD-C219-781B-77CC-92DB37EF9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300" name="Rectangle 191">
              <a:extLst>
                <a:ext uri="{FF2B5EF4-FFF2-40B4-BE49-F238E27FC236}">
                  <a16:creationId xmlns:a16="http://schemas.microsoft.com/office/drawing/2014/main" id="{5E1874A0-8107-BE03-51C8-F18FB7AC4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301" name="Rectangle 192">
              <a:extLst>
                <a:ext uri="{FF2B5EF4-FFF2-40B4-BE49-F238E27FC236}">
                  <a16:creationId xmlns:a16="http://schemas.microsoft.com/office/drawing/2014/main" id="{03B9FC79-BCA9-524E-C1FF-960C4B93C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302" name="Rectangle 193">
              <a:extLst>
                <a:ext uri="{FF2B5EF4-FFF2-40B4-BE49-F238E27FC236}">
                  <a16:creationId xmlns:a16="http://schemas.microsoft.com/office/drawing/2014/main" id="{F6AE0208-5DEE-0ADA-C016-D66842C48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303" name="Rectangle 194">
              <a:extLst>
                <a:ext uri="{FF2B5EF4-FFF2-40B4-BE49-F238E27FC236}">
                  <a16:creationId xmlns:a16="http://schemas.microsoft.com/office/drawing/2014/main" id="{D33B06E3-6978-2F53-9AF3-F2AD247FC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84" name="Rectangle 195">
              <a:extLst>
                <a:ext uri="{FF2B5EF4-FFF2-40B4-BE49-F238E27FC236}">
                  <a16:creationId xmlns:a16="http://schemas.microsoft.com/office/drawing/2014/main" id="{9C331ACA-A18F-8A51-8FDF-6B6BBD839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85" name="Rectangle 196">
              <a:extLst>
                <a:ext uri="{FF2B5EF4-FFF2-40B4-BE49-F238E27FC236}">
                  <a16:creationId xmlns:a16="http://schemas.microsoft.com/office/drawing/2014/main" id="{D0CC9ACE-8359-45AD-D899-5F2BD02A2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86" name="Rectangle 197">
              <a:extLst>
                <a:ext uri="{FF2B5EF4-FFF2-40B4-BE49-F238E27FC236}">
                  <a16:creationId xmlns:a16="http://schemas.microsoft.com/office/drawing/2014/main" id="{93BDA45F-613F-8C48-A631-0C553FBD8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777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87" name="Rectangle 198">
              <a:extLst>
                <a:ext uri="{FF2B5EF4-FFF2-40B4-BE49-F238E27FC236}">
                  <a16:creationId xmlns:a16="http://schemas.microsoft.com/office/drawing/2014/main" id="{99FE30E9-7EB4-72C1-5EE4-9D3AA20EA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89" name="Rectangle 199">
              <a:extLst>
                <a:ext uri="{FF2B5EF4-FFF2-40B4-BE49-F238E27FC236}">
                  <a16:creationId xmlns:a16="http://schemas.microsoft.com/office/drawing/2014/main" id="{7AAD3929-F17D-93B9-F04E-B07265EB6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90" name="Rectangle 200">
              <a:extLst>
                <a:ext uri="{FF2B5EF4-FFF2-40B4-BE49-F238E27FC236}">
                  <a16:creationId xmlns:a16="http://schemas.microsoft.com/office/drawing/2014/main" id="{447E1E24-607D-D372-C6AD-2C3676BF5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91" name="Rectangle 201">
              <a:extLst>
                <a:ext uri="{FF2B5EF4-FFF2-40B4-BE49-F238E27FC236}">
                  <a16:creationId xmlns:a16="http://schemas.microsoft.com/office/drawing/2014/main" id="{9B692CFA-2C03-DF0B-8B53-5150A85A4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92" name="Rectangle 202">
              <a:extLst>
                <a:ext uri="{FF2B5EF4-FFF2-40B4-BE49-F238E27FC236}">
                  <a16:creationId xmlns:a16="http://schemas.microsoft.com/office/drawing/2014/main" id="{6C856F4F-F533-0ACC-D833-A2A9B9C61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93" name="Rectangle 203">
              <a:extLst>
                <a:ext uri="{FF2B5EF4-FFF2-40B4-BE49-F238E27FC236}">
                  <a16:creationId xmlns:a16="http://schemas.microsoft.com/office/drawing/2014/main" id="{3138D7F8-01C8-28B4-59BF-41A7468A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94" name="Rectangle 204">
              <a:extLst>
                <a:ext uri="{FF2B5EF4-FFF2-40B4-BE49-F238E27FC236}">
                  <a16:creationId xmlns:a16="http://schemas.microsoft.com/office/drawing/2014/main" id="{1276EEE4-864B-1802-8D04-47CBD6783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95" name="Rectangle 205">
              <a:extLst>
                <a:ext uri="{FF2B5EF4-FFF2-40B4-BE49-F238E27FC236}">
                  <a16:creationId xmlns:a16="http://schemas.microsoft.com/office/drawing/2014/main" id="{F2F87B27-F7F9-A0AF-F735-FBE8E5A85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189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96" name="Rectangle 206">
              <a:extLst>
                <a:ext uri="{FF2B5EF4-FFF2-40B4-BE49-F238E27FC236}">
                  <a16:creationId xmlns:a16="http://schemas.microsoft.com/office/drawing/2014/main" id="{F284F365-3F56-ABB4-C611-D138BBA37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97" name="Rectangle 207">
              <a:extLst>
                <a:ext uri="{FF2B5EF4-FFF2-40B4-BE49-F238E27FC236}">
                  <a16:creationId xmlns:a16="http://schemas.microsoft.com/office/drawing/2014/main" id="{6867408D-6443-D1F4-2BDF-1D4B0FC6F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2400" dirty="0"/>
                <a:t>♔</a:t>
              </a:r>
            </a:p>
          </p:txBody>
        </p:sp>
        <p:sp>
          <p:nvSpPr>
            <p:cNvPr id="425998" name="Rectangle 208">
              <a:extLst>
                <a:ext uri="{FF2B5EF4-FFF2-40B4-BE49-F238E27FC236}">
                  <a16:creationId xmlns:a16="http://schemas.microsoft.com/office/drawing/2014/main" id="{94DFA309-04B4-6055-98C5-EB85A2C45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99" name="Rectangle 209">
              <a:extLst>
                <a:ext uri="{FF2B5EF4-FFF2-40B4-BE49-F238E27FC236}">
                  <a16:creationId xmlns:a16="http://schemas.microsoft.com/office/drawing/2014/main" id="{CA883A3A-D3E8-5104-B8BE-B7EBB8E42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000" name="Rectangle 210">
              <a:extLst>
                <a:ext uri="{FF2B5EF4-FFF2-40B4-BE49-F238E27FC236}">
                  <a16:creationId xmlns:a16="http://schemas.microsoft.com/office/drawing/2014/main" id="{AAAD6AA4-E45C-F717-EA0A-F7D03FDE0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001" name="Rectangle 211">
              <a:extLst>
                <a:ext uri="{FF2B5EF4-FFF2-40B4-BE49-F238E27FC236}">
                  <a16:creationId xmlns:a16="http://schemas.microsoft.com/office/drawing/2014/main" id="{A4827E01-CCFB-03EB-75D6-E59F34E9E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002" name="Rectangle 212">
              <a:extLst>
                <a:ext uri="{FF2B5EF4-FFF2-40B4-BE49-F238E27FC236}">
                  <a16:creationId xmlns:a16="http://schemas.microsoft.com/office/drawing/2014/main" id="{15A0BFB1-36C2-129B-BB0F-8AAE60FDC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003" name="Rectangle 213">
              <a:extLst>
                <a:ext uri="{FF2B5EF4-FFF2-40B4-BE49-F238E27FC236}">
                  <a16:creationId xmlns:a16="http://schemas.microsoft.com/office/drawing/2014/main" id="{2D10FDC3-8E74-2A38-741F-F4CA6D587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777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004" name="Rectangle 214">
              <a:extLst>
                <a:ext uri="{FF2B5EF4-FFF2-40B4-BE49-F238E27FC236}">
                  <a16:creationId xmlns:a16="http://schemas.microsoft.com/office/drawing/2014/main" id="{174DFB7E-86A3-8E44-CE42-DB1DF46EE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005" name="Rectangle 215">
              <a:extLst>
                <a:ext uri="{FF2B5EF4-FFF2-40B4-BE49-F238E27FC236}">
                  <a16:creationId xmlns:a16="http://schemas.microsoft.com/office/drawing/2014/main" id="{A9955ACA-18C0-594E-ED91-74CD9F28F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006" name="Rectangle 216">
              <a:extLst>
                <a:ext uri="{FF2B5EF4-FFF2-40B4-BE49-F238E27FC236}">
                  <a16:creationId xmlns:a16="http://schemas.microsoft.com/office/drawing/2014/main" id="{3EB1A1B4-19B0-AC18-C39F-8BA7F3754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007" name="Rectangle 217">
              <a:extLst>
                <a:ext uri="{FF2B5EF4-FFF2-40B4-BE49-F238E27FC236}">
                  <a16:creationId xmlns:a16="http://schemas.microsoft.com/office/drawing/2014/main" id="{F6F61DB2-7356-5CB2-DFF0-5E8B2561D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cxnSp>
          <p:nvCxnSpPr>
            <p:cNvPr id="426008" name="Gerade Verbindung mit Pfeil 426007">
              <a:extLst>
                <a:ext uri="{FF2B5EF4-FFF2-40B4-BE49-F238E27FC236}">
                  <a16:creationId xmlns:a16="http://schemas.microsoft.com/office/drawing/2014/main" id="{F99F0CF6-EC68-D1A4-3AD5-CAFAF79550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2333" y="2729552"/>
              <a:ext cx="270296" cy="285623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6009" name="Rectangle 154">
              <a:extLst>
                <a:ext uri="{FF2B5EF4-FFF2-40B4-BE49-F238E27FC236}">
                  <a16:creationId xmlns:a16="http://schemas.microsoft.com/office/drawing/2014/main" id="{4DDDFF13-B021-DF2F-EAA3-1BCF97113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26010" name="Rectangle 154">
              <a:extLst>
                <a:ext uri="{FF2B5EF4-FFF2-40B4-BE49-F238E27FC236}">
                  <a16:creationId xmlns:a16="http://schemas.microsoft.com/office/drawing/2014/main" id="{118FB3D8-8934-88D8-C165-207731081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656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26011" name="Rectangle 154">
              <a:extLst>
                <a:ext uri="{FF2B5EF4-FFF2-40B4-BE49-F238E27FC236}">
                  <a16:creationId xmlns:a16="http://schemas.microsoft.com/office/drawing/2014/main" id="{B1811F08-6302-2372-657E-B34701CC0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643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26012" name="Rectangle 154">
              <a:extLst>
                <a:ext uri="{FF2B5EF4-FFF2-40B4-BE49-F238E27FC236}">
                  <a16:creationId xmlns:a16="http://schemas.microsoft.com/office/drawing/2014/main" id="{1A1F4018-B4C9-EDA8-572F-88CDB5CBD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0631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26013" name="Rectangle 154">
              <a:extLst>
                <a:ext uri="{FF2B5EF4-FFF2-40B4-BE49-F238E27FC236}">
                  <a16:creationId xmlns:a16="http://schemas.microsoft.com/office/drawing/2014/main" id="{384F06AF-806D-6959-BB1A-15D579A42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599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26014" name="Rectangle 154">
              <a:extLst>
                <a:ext uri="{FF2B5EF4-FFF2-40B4-BE49-F238E27FC236}">
                  <a16:creationId xmlns:a16="http://schemas.microsoft.com/office/drawing/2014/main" id="{8696D7D9-3F0D-8FB9-AF01-A5363EB94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567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426015" name="Rectangle 154">
              <a:extLst>
                <a:ext uri="{FF2B5EF4-FFF2-40B4-BE49-F238E27FC236}">
                  <a16:creationId xmlns:a16="http://schemas.microsoft.com/office/drawing/2014/main" id="{A6372067-A466-289E-6DC8-2B36E5368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515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426016" name="Rectangle 154">
              <a:extLst>
                <a:ext uri="{FF2B5EF4-FFF2-40B4-BE49-F238E27FC236}">
                  <a16:creationId xmlns:a16="http://schemas.microsoft.com/office/drawing/2014/main" id="{88103DFC-B6D3-099F-DBF4-581B3373F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522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426017" name="Rectangle 154">
              <a:extLst>
                <a:ext uri="{FF2B5EF4-FFF2-40B4-BE49-F238E27FC236}">
                  <a16:creationId xmlns:a16="http://schemas.microsoft.com/office/drawing/2014/main" id="{144E2562-E520-7C66-7871-2B110E9D6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5051424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26018" name="Rectangle 154">
              <a:extLst>
                <a:ext uri="{FF2B5EF4-FFF2-40B4-BE49-F238E27FC236}">
                  <a16:creationId xmlns:a16="http://schemas.microsoft.com/office/drawing/2014/main" id="{27997C4A-FA6B-15C6-71F5-D14974E15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4688456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26019" name="Rectangle 154">
              <a:extLst>
                <a:ext uri="{FF2B5EF4-FFF2-40B4-BE49-F238E27FC236}">
                  <a16:creationId xmlns:a16="http://schemas.microsoft.com/office/drawing/2014/main" id="{9D1AEEA4-E605-4CA1-5050-D2990E4CA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433944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26020" name="Rectangle 154">
              <a:extLst>
                <a:ext uri="{FF2B5EF4-FFF2-40B4-BE49-F238E27FC236}">
                  <a16:creationId xmlns:a16="http://schemas.microsoft.com/office/drawing/2014/main" id="{189220D6-F939-AF10-ED9F-9784A9EB0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4004400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26021" name="Rectangle 154">
              <a:extLst>
                <a:ext uri="{FF2B5EF4-FFF2-40B4-BE49-F238E27FC236}">
                  <a16:creationId xmlns:a16="http://schemas.microsoft.com/office/drawing/2014/main" id="{77FF3695-F84C-F3E1-4CB5-C73D02624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3648412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26022" name="Rectangle 154">
              <a:extLst>
                <a:ext uri="{FF2B5EF4-FFF2-40B4-BE49-F238E27FC236}">
                  <a16:creationId xmlns:a16="http://schemas.microsoft.com/office/drawing/2014/main" id="{000A5A67-6032-B9FA-7657-CCD739506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3285444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426023" name="Rectangle 154">
              <a:extLst>
                <a:ext uri="{FF2B5EF4-FFF2-40B4-BE49-F238E27FC236}">
                  <a16:creationId xmlns:a16="http://schemas.microsoft.com/office/drawing/2014/main" id="{47CE5080-9505-8189-8F38-A823F28F3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2929456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426024" name="Rectangle 154">
              <a:extLst>
                <a:ext uri="{FF2B5EF4-FFF2-40B4-BE49-F238E27FC236}">
                  <a16:creationId xmlns:a16="http://schemas.microsoft.com/office/drawing/2014/main" id="{3296D866-C588-3AB8-B445-A510990A0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25664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360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DD551-8738-8BAE-44C2-90C442193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118" name="Gruppieren 426117">
            <a:extLst>
              <a:ext uri="{FF2B5EF4-FFF2-40B4-BE49-F238E27FC236}">
                <a16:creationId xmlns:a16="http://schemas.microsoft.com/office/drawing/2014/main" id="{5360D529-E75B-7473-9537-7DF1BCE46A26}"/>
              </a:ext>
            </a:extLst>
          </p:cNvPr>
          <p:cNvGrpSpPr/>
          <p:nvPr/>
        </p:nvGrpSpPr>
        <p:grpSpPr>
          <a:xfrm>
            <a:off x="6326040" y="1844675"/>
            <a:ext cx="3600451" cy="4286251"/>
            <a:chOff x="1919288" y="1844675"/>
            <a:chExt cx="3600451" cy="4286251"/>
          </a:xfrm>
        </p:grpSpPr>
        <p:grpSp>
          <p:nvGrpSpPr>
            <p:cNvPr id="426202" name="Group 218">
              <a:extLst>
                <a:ext uri="{FF2B5EF4-FFF2-40B4-BE49-F238E27FC236}">
                  <a16:creationId xmlns:a16="http://schemas.microsoft.com/office/drawing/2014/main" id="{7C98149A-61BC-40A8-C4E6-8F97FE380A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9288" y="2565400"/>
              <a:ext cx="360363" cy="2846388"/>
              <a:chOff x="488" y="1344"/>
              <a:chExt cx="227" cy="1793"/>
            </a:xfrm>
          </p:grpSpPr>
          <p:sp>
            <p:nvSpPr>
              <p:cNvPr id="426203" name="Rectangle 219">
                <a:extLst>
                  <a:ext uri="{FF2B5EF4-FFF2-40B4-BE49-F238E27FC236}">
                    <a16:creationId xmlns:a16="http://schemas.microsoft.com/office/drawing/2014/main" id="{5083BD32-70FA-948D-2055-10BD72477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910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4" name="Rectangle 220">
                <a:extLst>
                  <a:ext uri="{FF2B5EF4-FFF2-40B4-BE49-F238E27FC236}">
                    <a16:creationId xmlns:a16="http://schemas.microsoft.com/office/drawing/2014/main" id="{BDAAC010-56D6-8465-632B-D14FD8DFB5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683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5" name="Rectangle 221">
                <a:extLst>
                  <a:ext uri="{FF2B5EF4-FFF2-40B4-BE49-F238E27FC236}">
                    <a16:creationId xmlns:a16="http://schemas.microsoft.com/office/drawing/2014/main" id="{22FFF22D-4527-C1F0-6944-9431CE42F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456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6" name="Rectangle 222">
                <a:extLst>
                  <a:ext uri="{FF2B5EF4-FFF2-40B4-BE49-F238E27FC236}">
                    <a16:creationId xmlns:a16="http://schemas.microsoft.com/office/drawing/2014/main" id="{A0E32CFD-B87B-7309-D9F2-AE5B07574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229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7" name="Rectangle 223">
                <a:extLst>
                  <a:ext uri="{FF2B5EF4-FFF2-40B4-BE49-F238E27FC236}">
                    <a16:creationId xmlns:a16="http://schemas.microsoft.com/office/drawing/2014/main" id="{16B6594E-5CE4-1ACB-93F8-BA35DD279C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025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8" name="Rectangle 224">
                <a:extLst>
                  <a:ext uri="{FF2B5EF4-FFF2-40B4-BE49-F238E27FC236}">
                    <a16:creationId xmlns:a16="http://schemas.microsoft.com/office/drawing/2014/main" id="{60A3AA8C-3965-935F-F63B-3CAAAC6AF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79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9" name="Rectangle 225">
                <a:extLst>
                  <a:ext uri="{FF2B5EF4-FFF2-40B4-BE49-F238E27FC236}">
                    <a16:creationId xmlns:a16="http://schemas.microsoft.com/office/drawing/2014/main" id="{F76A5A3D-A22F-09F5-391D-38EFA33DD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571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0" name="Rectangle 226">
                <a:extLst>
                  <a:ext uri="{FF2B5EF4-FFF2-40B4-BE49-F238E27FC236}">
                    <a16:creationId xmlns:a16="http://schemas.microsoft.com/office/drawing/2014/main" id="{0945A7F2-CBC1-AC93-6E0F-482ABC688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34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26211" name="Group 227">
              <a:extLst>
                <a:ext uri="{FF2B5EF4-FFF2-40B4-BE49-F238E27FC236}">
                  <a16:creationId xmlns:a16="http://schemas.microsoft.com/office/drawing/2014/main" id="{B0221C30-4488-F220-C067-6546FB19D8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9376" y="2565400"/>
              <a:ext cx="360363" cy="2846388"/>
              <a:chOff x="488" y="1344"/>
              <a:chExt cx="227" cy="1793"/>
            </a:xfrm>
          </p:grpSpPr>
          <p:sp>
            <p:nvSpPr>
              <p:cNvPr id="426212" name="Rectangle 228">
                <a:extLst>
                  <a:ext uri="{FF2B5EF4-FFF2-40B4-BE49-F238E27FC236}">
                    <a16:creationId xmlns:a16="http://schemas.microsoft.com/office/drawing/2014/main" id="{2DEEAED0-3F65-0B16-C248-5B95DC9A4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910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3" name="Rectangle 229">
                <a:extLst>
                  <a:ext uri="{FF2B5EF4-FFF2-40B4-BE49-F238E27FC236}">
                    <a16:creationId xmlns:a16="http://schemas.microsoft.com/office/drawing/2014/main" id="{EED85F98-4CA4-EF0D-D146-EF84FBF49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683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4" name="Rectangle 230">
                <a:extLst>
                  <a:ext uri="{FF2B5EF4-FFF2-40B4-BE49-F238E27FC236}">
                    <a16:creationId xmlns:a16="http://schemas.microsoft.com/office/drawing/2014/main" id="{C0AE3D8B-C3EF-19E2-62FF-926EAAD47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456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5" name="Rectangle 231">
                <a:extLst>
                  <a:ext uri="{FF2B5EF4-FFF2-40B4-BE49-F238E27FC236}">
                    <a16:creationId xmlns:a16="http://schemas.microsoft.com/office/drawing/2014/main" id="{8EA2E0B4-12C9-D3D9-068C-81046237E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229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6" name="Rectangle 232">
                <a:extLst>
                  <a:ext uri="{FF2B5EF4-FFF2-40B4-BE49-F238E27FC236}">
                    <a16:creationId xmlns:a16="http://schemas.microsoft.com/office/drawing/2014/main" id="{EF67FB0E-96AD-5B64-47DF-DD291FF1E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025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7" name="Rectangle 233">
                <a:extLst>
                  <a:ext uri="{FF2B5EF4-FFF2-40B4-BE49-F238E27FC236}">
                    <a16:creationId xmlns:a16="http://schemas.microsoft.com/office/drawing/2014/main" id="{4A2DBEF7-CD90-3C6F-E4AA-1939CC048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79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8" name="Rectangle 234">
                <a:extLst>
                  <a:ext uri="{FF2B5EF4-FFF2-40B4-BE49-F238E27FC236}">
                    <a16:creationId xmlns:a16="http://schemas.microsoft.com/office/drawing/2014/main" id="{3A4028BB-0ED7-79B0-A9CE-36B5D00119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571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9" name="Rectangle 235">
                <a:extLst>
                  <a:ext uri="{FF2B5EF4-FFF2-40B4-BE49-F238E27FC236}">
                    <a16:creationId xmlns:a16="http://schemas.microsoft.com/office/drawing/2014/main" id="{D0328AD8-7359-3273-26AF-0D0D4A858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34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26220" name="Group 236">
              <a:extLst>
                <a:ext uri="{FF2B5EF4-FFF2-40B4-BE49-F238E27FC236}">
                  <a16:creationId xmlns:a16="http://schemas.microsoft.com/office/drawing/2014/main" id="{970BE1FC-1ACC-8C07-6E89-722732FA60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9288" y="5411788"/>
              <a:ext cx="3600450" cy="360363"/>
              <a:chOff x="579" y="3318"/>
              <a:chExt cx="2268" cy="227"/>
            </a:xfrm>
          </p:grpSpPr>
          <p:sp>
            <p:nvSpPr>
              <p:cNvPr id="426221" name="Rectangle 237">
                <a:extLst>
                  <a:ext uri="{FF2B5EF4-FFF2-40B4-BE49-F238E27FC236}">
                    <a16:creationId xmlns:a16="http://schemas.microsoft.com/office/drawing/2014/main" id="{E1F6FB85-DB68-D605-CE5D-630BA8740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2" name="Rectangle 238">
                <a:extLst>
                  <a:ext uri="{FF2B5EF4-FFF2-40B4-BE49-F238E27FC236}">
                    <a16:creationId xmlns:a16="http://schemas.microsoft.com/office/drawing/2014/main" id="{81B46481-A321-2FE0-C8BB-31387600F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3" name="Rectangle 239">
                <a:extLst>
                  <a:ext uri="{FF2B5EF4-FFF2-40B4-BE49-F238E27FC236}">
                    <a16:creationId xmlns:a16="http://schemas.microsoft.com/office/drawing/2014/main" id="{0DF9BECC-2967-DD96-96D6-B589A7666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 dirty="0"/>
              </a:p>
            </p:txBody>
          </p:sp>
          <p:sp>
            <p:nvSpPr>
              <p:cNvPr id="426224" name="Rectangle 240">
                <a:extLst>
                  <a:ext uri="{FF2B5EF4-FFF2-40B4-BE49-F238E27FC236}">
                    <a16:creationId xmlns:a16="http://schemas.microsoft.com/office/drawing/2014/main" id="{EA13C22F-D940-F145-9B14-BBD7E5F86B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5" name="Rectangle 241">
                <a:extLst>
                  <a:ext uri="{FF2B5EF4-FFF2-40B4-BE49-F238E27FC236}">
                    <a16:creationId xmlns:a16="http://schemas.microsoft.com/office/drawing/2014/main" id="{6F4CC21A-9CC7-7B6D-46EF-E25FAA023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6" name="Rectangle 242">
                <a:extLst>
                  <a:ext uri="{FF2B5EF4-FFF2-40B4-BE49-F238E27FC236}">
                    <a16:creationId xmlns:a16="http://schemas.microsoft.com/office/drawing/2014/main" id="{3A21A018-8D80-AB7C-769F-7422007B9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7" name="Rectangle 243">
                <a:extLst>
                  <a:ext uri="{FF2B5EF4-FFF2-40B4-BE49-F238E27FC236}">
                    <a16:creationId xmlns:a16="http://schemas.microsoft.com/office/drawing/2014/main" id="{6D069380-5252-7989-5179-0E6C86949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8" name="Rectangle 244">
                <a:extLst>
                  <a:ext uri="{FF2B5EF4-FFF2-40B4-BE49-F238E27FC236}">
                    <a16:creationId xmlns:a16="http://schemas.microsoft.com/office/drawing/2014/main" id="{28261AE9-A3EC-4789-8540-D9946A6A8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9" name="Rectangle 245">
                <a:extLst>
                  <a:ext uri="{FF2B5EF4-FFF2-40B4-BE49-F238E27FC236}">
                    <a16:creationId xmlns:a16="http://schemas.microsoft.com/office/drawing/2014/main" id="{D4718F77-0557-B59B-CCCE-4DF4E3F2A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0" name="Rectangle 246">
                <a:extLst>
                  <a:ext uri="{FF2B5EF4-FFF2-40B4-BE49-F238E27FC236}">
                    <a16:creationId xmlns:a16="http://schemas.microsoft.com/office/drawing/2014/main" id="{CE195A43-982D-7BBF-C5EB-963C3CB36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26231" name="Group 247">
              <a:extLst>
                <a:ext uri="{FF2B5EF4-FFF2-40B4-BE49-F238E27FC236}">
                  <a16:creationId xmlns:a16="http://schemas.microsoft.com/office/drawing/2014/main" id="{FB35BEC9-CAEE-4F0B-C69D-30C92E69F1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9288" y="5770563"/>
              <a:ext cx="3600450" cy="360363"/>
              <a:chOff x="579" y="3318"/>
              <a:chExt cx="2268" cy="227"/>
            </a:xfrm>
          </p:grpSpPr>
          <p:sp>
            <p:nvSpPr>
              <p:cNvPr id="426232" name="Rectangle 248">
                <a:extLst>
                  <a:ext uri="{FF2B5EF4-FFF2-40B4-BE49-F238E27FC236}">
                    <a16:creationId xmlns:a16="http://schemas.microsoft.com/office/drawing/2014/main" id="{4CA399C2-1056-8E08-2E11-53F205FC9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3" name="Rectangle 249">
                <a:extLst>
                  <a:ext uri="{FF2B5EF4-FFF2-40B4-BE49-F238E27FC236}">
                    <a16:creationId xmlns:a16="http://schemas.microsoft.com/office/drawing/2014/main" id="{B952315C-A378-ABEA-5303-7BE99E15B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4" name="Rectangle 250">
                <a:extLst>
                  <a:ext uri="{FF2B5EF4-FFF2-40B4-BE49-F238E27FC236}">
                    <a16:creationId xmlns:a16="http://schemas.microsoft.com/office/drawing/2014/main" id="{95D2C82C-1700-2DF6-D848-8D663DAFE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5" name="Rectangle 251">
                <a:extLst>
                  <a:ext uri="{FF2B5EF4-FFF2-40B4-BE49-F238E27FC236}">
                    <a16:creationId xmlns:a16="http://schemas.microsoft.com/office/drawing/2014/main" id="{D367F37B-B49D-1904-E440-582510870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6" name="Rectangle 252">
                <a:extLst>
                  <a:ext uri="{FF2B5EF4-FFF2-40B4-BE49-F238E27FC236}">
                    <a16:creationId xmlns:a16="http://schemas.microsoft.com/office/drawing/2014/main" id="{66DC5066-4EBD-C3B1-E4D5-FB2836F7DD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7" name="Rectangle 253">
                <a:extLst>
                  <a:ext uri="{FF2B5EF4-FFF2-40B4-BE49-F238E27FC236}">
                    <a16:creationId xmlns:a16="http://schemas.microsoft.com/office/drawing/2014/main" id="{30610AE7-6199-47C3-B6F4-D2415D4E3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8" name="Rectangle 254">
                <a:extLst>
                  <a:ext uri="{FF2B5EF4-FFF2-40B4-BE49-F238E27FC236}">
                    <a16:creationId xmlns:a16="http://schemas.microsoft.com/office/drawing/2014/main" id="{BB235E3B-60F0-B01D-FA76-35F3691BD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426239" name="Rectangle 255">
                <a:extLst>
                  <a:ext uri="{FF2B5EF4-FFF2-40B4-BE49-F238E27FC236}">
                    <a16:creationId xmlns:a16="http://schemas.microsoft.com/office/drawing/2014/main" id="{BB9EA1FB-2C37-7D5E-3B48-BBB27789DB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118</a:t>
                </a:r>
              </a:p>
            </p:txBody>
          </p:sp>
          <p:sp>
            <p:nvSpPr>
              <p:cNvPr id="426240" name="Rectangle 256">
                <a:extLst>
                  <a:ext uri="{FF2B5EF4-FFF2-40B4-BE49-F238E27FC236}">
                    <a16:creationId xmlns:a16="http://schemas.microsoft.com/office/drawing/2014/main" id="{FC781CE7-B550-28BE-54AC-AC4188D8C5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119</a:t>
                </a:r>
              </a:p>
            </p:txBody>
          </p:sp>
          <p:sp>
            <p:nvSpPr>
              <p:cNvPr id="426241" name="Rectangle 257">
                <a:extLst>
                  <a:ext uri="{FF2B5EF4-FFF2-40B4-BE49-F238E27FC236}">
                    <a16:creationId xmlns:a16="http://schemas.microsoft.com/office/drawing/2014/main" id="{E69F2856-924F-3D5F-4E84-E76C7C7296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26242" name="Group 258">
              <a:extLst>
                <a:ext uri="{FF2B5EF4-FFF2-40B4-BE49-F238E27FC236}">
                  <a16:creationId xmlns:a16="http://schemas.microsoft.com/office/drawing/2014/main" id="{71E2974A-FBA8-95BB-F24B-7B78BA4454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9288" y="1844675"/>
              <a:ext cx="3600450" cy="360363"/>
              <a:chOff x="579" y="3294"/>
              <a:chExt cx="2268" cy="227"/>
            </a:xfrm>
          </p:grpSpPr>
          <p:sp>
            <p:nvSpPr>
              <p:cNvPr id="426243" name="Rectangle 259">
                <a:extLst>
                  <a:ext uri="{FF2B5EF4-FFF2-40B4-BE49-F238E27FC236}">
                    <a16:creationId xmlns:a16="http://schemas.microsoft.com/office/drawing/2014/main" id="{6908AB13-4D72-B83F-1569-44D98CB8F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26244" name="Rectangle 260">
                <a:extLst>
                  <a:ext uri="{FF2B5EF4-FFF2-40B4-BE49-F238E27FC236}">
                    <a16:creationId xmlns:a16="http://schemas.microsoft.com/office/drawing/2014/main" id="{65F341DC-2C22-CFDB-7F53-D13124D5C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426245" name="Rectangle 261">
                <a:extLst>
                  <a:ext uri="{FF2B5EF4-FFF2-40B4-BE49-F238E27FC236}">
                    <a16:creationId xmlns:a16="http://schemas.microsoft.com/office/drawing/2014/main" id="{9AF06E68-5B42-BE71-13A1-EA90A8C3D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46" name="Rectangle 262">
                <a:extLst>
                  <a:ext uri="{FF2B5EF4-FFF2-40B4-BE49-F238E27FC236}">
                    <a16:creationId xmlns:a16="http://schemas.microsoft.com/office/drawing/2014/main" id="{CFF3603D-BC1D-FF8D-961E-4ADBEACE2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47" name="Rectangle 263">
                <a:extLst>
                  <a:ext uri="{FF2B5EF4-FFF2-40B4-BE49-F238E27FC236}">
                    <a16:creationId xmlns:a16="http://schemas.microsoft.com/office/drawing/2014/main" id="{A0C2BE89-5035-F9C3-3BD8-F33767FCB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48" name="Rectangle 264">
                <a:extLst>
                  <a:ext uri="{FF2B5EF4-FFF2-40B4-BE49-F238E27FC236}">
                    <a16:creationId xmlns:a16="http://schemas.microsoft.com/office/drawing/2014/main" id="{72DD4DF1-686E-AEE4-A4E0-4A404E321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49" name="Rectangle 265">
                <a:extLst>
                  <a:ext uri="{FF2B5EF4-FFF2-40B4-BE49-F238E27FC236}">
                    <a16:creationId xmlns:a16="http://schemas.microsoft.com/office/drawing/2014/main" id="{FEFDD295-14B9-0001-BA27-D8D04D627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426250" name="Rectangle 266">
                <a:extLst>
                  <a:ext uri="{FF2B5EF4-FFF2-40B4-BE49-F238E27FC236}">
                    <a16:creationId xmlns:a16="http://schemas.microsoft.com/office/drawing/2014/main" id="{B6B4B58B-BF7C-F9EE-1987-74B07DFD73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426251" name="Rectangle 267">
                <a:extLst>
                  <a:ext uri="{FF2B5EF4-FFF2-40B4-BE49-F238E27FC236}">
                    <a16:creationId xmlns:a16="http://schemas.microsoft.com/office/drawing/2014/main" id="{9F0B8A98-C13D-6762-E2B4-A0A42BE9F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426252" name="Rectangle 268">
                <a:extLst>
                  <a:ext uri="{FF2B5EF4-FFF2-40B4-BE49-F238E27FC236}">
                    <a16:creationId xmlns:a16="http://schemas.microsoft.com/office/drawing/2014/main" id="{B0276AF8-E023-C5C4-D2E9-F5992875B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</p:grpSp>
        <p:grpSp>
          <p:nvGrpSpPr>
            <p:cNvPr id="426253" name="Group 269">
              <a:extLst>
                <a:ext uri="{FF2B5EF4-FFF2-40B4-BE49-F238E27FC236}">
                  <a16:creationId xmlns:a16="http://schemas.microsoft.com/office/drawing/2014/main" id="{B4E8D9F0-B7F4-53A0-3B3A-7426D1AD0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9288" y="2203450"/>
              <a:ext cx="3600450" cy="360363"/>
              <a:chOff x="579" y="3294"/>
              <a:chExt cx="2268" cy="227"/>
            </a:xfrm>
          </p:grpSpPr>
          <p:sp>
            <p:nvSpPr>
              <p:cNvPr id="426254" name="Rectangle 270">
                <a:extLst>
                  <a:ext uri="{FF2B5EF4-FFF2-40B4-BE49-F238E27FC236}">
                    <a16:creationId xmlns:a16="http://schemas.microsoft.com/office/drawing/2014/main" id="{D7024788-C05B-E600-991E-AAD804844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</a:p>
            </p:txBody>
          </p:sp>
          <p:sp>
            <p:nvSpPr>
              <p:cNvPr id="426255" name="Rectangle 271">
                <a:extLst>
                  <a:ext uri="{FF2B5EF4-FFF2-40B4-BE49-F238E27FC236}">
                    <a16:creationId xmlns:a16="http://schemas.microsoft.com/office/drawing/2014/main" id="{0782ADD6-C94D-B707-5304-77DD49C74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426256" name="Rectangle 272">
                <a:extLst>
                  <a:ext uri="{FF2B5EF4-FFF2-40B4-BE49-F238E27FC236}">
                    <a16:creationId xmlns:a16="http://schemas.microsoft.com/office/drawing/2014/main" id="{0A5AB8B3-E17F-B836-E293-2A6AE9CA0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57" name="Rectangle 273">
                <a:extLst>
                  <a:ext uri="{FF2B5EF4-FFF2-40B4-BE49-F238E27FC236}">
                    <a16:creationId xmlns:a16="http://schemas.microsoft.com/office/drawing/2014/main" id="{5D04C88E-B2B4-1ED2-F3EE-3AE8254F2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58" name="Rectangle 274">
                <a:extLst>
                  <a:ext uri="{FF2B5EF4-FFF2-40B4-BE49-F238E27FC236}">
                    <a16:creationId xmlns:a16="http://schemas.microsoft.com/office/drawing/2014/main" id="{F19E1A06-4560-55A0-9CE9-D6C37FB7BD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59" name="Rectangle 275">
                <a:extLst>
                  <a:ext uri="{FF2B5EF4-FFF2-40B4-BE49-F238E27FC236}">
                    <a16:creationId xmlns:a16="http://schemas.microsoft.com/office/drawing/2014/main" id="{6C5BAFDD-4892-30B1-D6DA-0E37ADBAD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60" name="Rectangle 276">
                <a:extLst>
                  <a:ext uri="{FF2B5EF4-FFF2-40B4-BE49-F238E27FC236}">
                    <a16:creationId xmlns:a16="http://schemas.microsoft.com/office/drawing/2014/main" id="{2883CB07-FC84-28A7-0238-7561196D0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61" name="Rectangle 277">
                <a:extLst>
                  <a:ext uri="{FF2B5EF4-FFF2-40B4-BE49-F238E27FC236}">
                    <a16:creationId xmlns:a16="http://schemas.microsoft.com/office/drawing/2014/main" id="{FE7E140A-0A5A-0627-299E-27F3A7E94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62" name="Rectangle 278">
                <a:extLst>
                  <a:ext uri="{FF2B5EF4-FFF2-40B4-BE49-F238E27FC236}">
                    <a16:creationId xmlns:a16="http://schemas.microsoft.com/office/drawing/2014/main" id="{BD29C62B-3CB5-9A94-E70E-8AED927B2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63" name="Rectangle 279">
                <a:extLst>
                  <a:ext uri="{FF2B5EF4-FFF2-40B4-BE49-F238E27FC236}">
                    <a16:creationId xmlns:a16="http://schemas.microsoft.com/office/drawing/2014/main" id="{2EC5F560-83D6-C001-4D8F-249C48623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</a:p>
            </p:txBody>
          </p:sp>
        </p:grp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F6914B67-B49F-C9B4-E652-FF65997205C9}"/>
                </a:ext>
              </a:extLst>
            </p:cNvPr>
            <p:cNvGrpSpPr/>
            <p:nvPr/>
          </p:nvGrpSpPr>
          <p:grpSpPr>
            <a:xfrm>
              <a:off x="2279651" y="2565400"/>
              <a:ext cx="2881313" cy="2846388"/>
              <a:chOff x="2279651" y="2565400"/>
              <a:chExt cx="2881313" cy="2846388"/>
            </a:xfrm>
          </p:grpSpPr>
          <p:sp>
            <p:nvSpPr>
              <p:cNvPr id="426138" name="Rectangle 154">
                <a:extLst>
                  <a:ext uri="{FF2B5EF4-FFF2-40B4-BE49-F238E27FC236}">
                    <a16:creationId xmlns:a16="http://schemas.microsoft.com/office/drawing/2014/main" id="{D54282A1-58D4-C029-362D-517501F9B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651" y="5051425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 dirty="0"/>
              </a:p>
            </p:txBody>
          </p:sp>
          <p:sp>
            <p:nvSpPr>
              <p:cNvPr id="426139" name="Rectangle 155">
                <a:extLst>
                  <a:ext uri="{FF2B5EF4-FFF2-40B4-BE49-F238E27FC236}">
                    <a16:creationId xmlns:a16="http://schemas.microsoft.com/office/drawing/2014/main" id="{3B1968D6-0299-730A-5D83-63E5C6DBD8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014" y="5051425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40" name="Rectangle 156">
                <a:extLst>
                  <a:ext uri="{FF2B5EF4-FFF2-40B4-BE49-F238E27FC236}">
                    <a16:creationId xmlns:a16="http://schemas.microsoft.com/office/drawing/2014/main" id="{999084CF-74A5-A88F-8AB6-61B7626F7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376" y="5051425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41" name="Rectangle 157">
                <a:extLst>
                  <a:ext uri="{FF2B5EF4-FFF2-40B4-BE49-F238E27FC236}">
                    <a16:creationId xmlns:a16="http://schemas.microsoft.com/office/drawing/2014/main" id="{05906CE2-246D-B8D8-8DF0-DE813833D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151" y="5051425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42" name="Rectangle 158">
                <a:extLst>
                  <a:ext uri="{FF2B5EF4-FFF2-40B4-BE49-F238E27FC236}">
                    <a16:creationId xmlns:a16="http://schemas.microsoft.com/office/drawing/2014/main" id="{428D4529-2199-3CE6-5518-F5BCDBEE8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514" y="5051425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43" name="Rectangle 159">
                <a:extLst>
                  <a:ext uri="{FF2B5EF4-FFF2-40B4-BE49-F238E27FC236}">
                    <a16:creationId xmlns:a16="http://schemas.microsoft.com/office/drawing/2014/main" id="{83398379-F4A8-3C82-78DC-D424B435AE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876" y="5051425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44" name="Rectangle 160">
                <a:extLst>
                  <a:ext uri="{FF2B5EF4-FFF2-40B4-BE49-F238E27FC236}">
                    <a16:creationId xmlns:a16="http://schemas.microsoft.com/office/drawing/2014/main" id="{324C8FD0-8043-031E-A607-60FC7AB24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239" y="5051425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45" name="Rectangle 161">
                <a:extLst>
                  <a:ext uri="{FF2B5EF4-FFF2-40B4-BE49-F238E27FC236}">
                    <a16:creationId xmlns:a16="http://schemas.microsoft.com/office/drawing/2014/main" id="{5C45912F-ABBA-7D8C-22F7-4BD2EBB51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601" y="5051425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46" name="Rectangle 162">
                <a:extLst>
                  <a:ext uri="{FF2B5EF4-FFF2-40B4-BE49-F238E27FC236}">
                    <a16:creationId xmlns:a16="http://schemas.microsoft.com/office/drawing/2014/main" id="{3DDAB5B3-4F32-98D1-5ECF-BCA9AF5EC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651" y="4691063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47" name="Rectangle 163">
                <a:extLst>
                  <a:ext uri="{FF2B5EF4-FFF2-40B4-BE49-F238E27FC236}">
                    <a16:creationId xmlns:a16="http://schemas.microsoft.com/office/drawing/2014/main" id="{ECC94B4E-D7D7-9D5D-A2F8-63BAEE93C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014" y="4691063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48" name="Rectangle 164">
                <a:extLst>
                  <a:ext uri="{FF2B5EF4-FFF2-40B4-BE49-F238E27FC236}">
                    <a16:creationId xmlns:a16="http://schemas.microsoft.com/office/drawing/2014/main" id="{75DC903A-9F59-48BB-9559-BE96AF7C1A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376" y="4691063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49" name="Rectangle 165">
                <a:extLst>
                  <a:ext uri="{FF2B5EF4-FFF2-40B4-BE49-F238E27FC236}">
                    <a16:creationId xmlns:a16="http://schemas.microsoft.com/office/drawing/2014/main" id="{32A1796C-3581-D54E-4DED-146395457D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739" y="4691063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50" name="Rectangle 166">
                <a:extLst>
                  <a:ext uri="{FF2B5EF4-FFF2-40B4-BE49-F238E27FC236}">
                    <a16:creationId xmlns:a16="http://schemas.microsoft.com/office/drawing/2014/main" id="{A86E5AFE-E765-65E7-E78F-2FF5460899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514" y="4691063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51" name="Rectangle 167">
                <a:extLst>
                  <a:ext uri="{FF2B5EF4-FFF2-40B4-BE49-F238E27FC236}">
                    <a16:creationId xmlns:a16="http://schemas.microsoft.com/office/drawing/2014/main" id="{BD3C7C6A-C69F-ABC4-0A42-4EF62D6E1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876" y="4691063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52" name="Rectangle 168">
                <a:extLst>
                  <a:ext uri="{FF2B5EF4-FFF2-40B4-BE49-F238E27FC236}">
                    <a16:creationId xmlns:a16="http://schemas.microsoft.com/office/drawing/2014/main" id="{313DCC94-2016-CD52-4414-9C2442995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239" y="4691063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53" name="Rectangle 169">
                <a:extLst>
                  <a:ext uri="{FF2B5EF4-FFF2-40B4-BE49-F238E27FC236}">
                    <a16:creationId xmlns:a16="http://schemas.microsoft.com/office/drawing/2014/main" id="{BCD2170D-FE8A-C35F-4263-8396D83AE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601" y="4691063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54" name="Rectangle 170">
                <a:extLst>
                  <a:ext uri="{FF2B5EF4-FFF2-40B4-BE49-F238E27FC236}">
                    <a16:creationId xmlns:a16="http://schemas.microsoft.com/office/drawing/2014/main" id="{2F96BD4C-615D-42F2-1391-1868CFF7B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651" y="4330700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55" name="Rectangle 171">
                <a:extLst>
                  <a:ext uri="{FF2B5EF4-FFF2-40B4-BE49-F238E27FC236}">
                    <a16:creationId xmlns:a16="http://schemas.microsoft.com/office/drawing/2014/main" id="{5C337321-064E-A92C-7C31-D0335F3F2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014" y="4330700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56" name="Rectangle 172">
                <a:extLst>
                  <a:ext uri="{FF2B5EF4-FFF2-40B4-BE49-F238E27FC236}">
                    <a16:creationId xmlns:a16="http://schemas.microsoft.com/office/drawing/2014/main" id="{2BFB6D7C-F956-0423-E9DC-FC859736B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376" y="4330700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57" name="Rectangle 173">
                <a:extLst>
                  <a:ext uri="{FF2B5EF4-FFF2-40B4-BE49-F238E27FC236}">
                    <a16:creationId xmlns:a16="http://schemas.microsoft.com/office/drawing/2014/main" id="{A3723DA3-70A1-482B-D4A7-F669ACE27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151" y="4330700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58" name="Rectangle 174">
                <a:extLst>
                  <a:ext uri="{FF2B5EF4-FFF2-40B4-BE49-F238E27FC236}">
                    <a16:creationId xmlns:a16="http://schemas.microsoft.com/office/drawing/2014/main" id="{3A136B3C-4226-C07B-D770-46738B2FF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514" y="4330700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59" name="Rectangle 175">
                <a:extLst>
                  <a:ext uri="{FF2B5EF4-FFF2-40B4-BE49-F238E27FC236}">
                    <a16:creationId xmlns:a16="http://schemas.microsoft.com/office/drawing/2014/main" id="{08DA85D3-66D7-9BBC-BF60-9444431A9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876" y="4330700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60" name="Rectangle 176">
                <a:extLst>
                  <a:ext uri="{FF2B5EF4-FFF2-40B4-BE49-F238E27FC236}">
                    <a16:creationId xmlns:a16="http://schemas.microsoft.com/office/drawing/2014/main" id="{2BA05967-4AE0-1A96-70EA-100ED0E12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239" y="4330700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61" name="Rectangle 177">
                <a:extLst>
                  <a:ext uri="{FF2B5EF4-FFF2-40B4-BE49-F238E27FC236}">
                    <a16:creationId xmlns:a16="http://schemas.microsoft.com/office/drawing/2014/main" id="{BE394442-FA85-A294-3176-67C9FCB2D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601" y="4330700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62" name="Rectangle 178">
                <a:extLst>
                  <a:ext uri="{FF2B5EF4-FFF2-40B4-BE49-F238E27FC236}">
                    <a16:creationId xmlns:a16="http://schemas.microsoft.com/office/drawing/2014/main" id="{6A8010A9-933D-A89A-1460-ED7ECDEC0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651" y="3970338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63" name="Rectangle 179">
                <a:extLst>
                  <a:ext uri="{FF2B5EF4-FFF2-40B4-BE49-F238E27FC236}">
                    <a16:creationId xmlns:a16="http://schemas.microsoft.com/office/drawing/2014/main" id="{646F7661-5355-74D6-D007-D2A5083A0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014" y="3970338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64" name="Rectangle 180">
                <a:extLst>
                  <a:ext uri="{FF2B5EF4-FFF2-40B4-BE49-F238E27FC236}">
                    <a16:creationId xmlns:a16="http://schemas.microsoft.com/office/drawing/2014/main" id="{16D35346-54B0-1C6A-F746-75C2089E7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376" y="3970338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65" name="Rectangle 181">
                <a:extLst>
                  <a:ext uri="{FF2B5EF4-FFF2-40B4-BE49-F238E27FC236}">
                    <a16:creationId xmlns:a16="http://schemas.microsoft.com/office/drawing/2014/main" id="{C4D3A9DF-3EB8-1FBE-4441-212413AE7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739" y="3970338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66" name="Rectangle 182">
                <a:extLst>
                  <a:ext uri="{FF2B5EF4-FFF2-40B4-BE49-F238E27FC236}">
                    <a16:creationId xmlns:a16="http://schemas.microsoft.com/office/drawing/2014/main" id="{C33163F5-F8C5-6B00-C9CF-42EAE04B6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514" y="3970338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67" name="Rectangle 183">
                <a:extLst>
                  <a:ext uri="{FF2B5EF4-FFF2-40B4-BE49-F238E27FC236}">
                    <a16:creationId xmlns:a16="http://schemas.microsoft.com/office/drawing/2014/main" id="{6D2734AC-1EF9-CFC2-3E02-6D3A0A260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876" y="3970338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68" name="Rectangle 184">
                <a:extLst>
                  <a:ext uri="{FF2B5EF4-FFF2-40B4-BE49-F238E27FC236}">
                    <a16:creationId xmlns:a16="http://schemas.microsoft.com/office/drawing/2014/main" id="{1CCACA35-7DF2-F9B6-7818-5C62BD1F6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239" y="3970338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69" name="Rectangle 185">
                <a:extLst>
                  <a:ext uri="{FF2B5EF4-FFF2-40B4-BE49-F238E27FC236}">
                    <a16:creationId xmlns:a16="http://schemas.microsoft.com/office/drawing/2014/main" id="{6F65A644-A72B-D0D0-70E1-AB0C84860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601" y="3970338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70" name="Rectangle 186">
                <a:extLst>
                  <a:ext uri="{FF2B5EF4-FFF2-40B4-BE49-F238E27FC236}">
                    <a16:creationId xmlns:a16="http://schemas.microsoft.com/office/drawing/2014/main" id="{64B96026-2899-9A71-D799-6BDCD94B9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651" y="3646488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71" name="Rectangle 187">
                <a:extLst>
                  <a:ext uri="{FF2B5EF4-FFF2-40B4-BE49-F238E27FC236}">
                    <a16:creationId xmlns:a16="http://schemas.microsoft.com/office/drawing/2014/main" id="{AF77ED00-BA42-47DC-CA9C-783A057DC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014" y="3646488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72" name="Rectangle 188">
                <a:extLst>
                  <a:ext uri="{FF2B5EF4-FFF2-40B4-BE49-F238E27FC236}">
                    <a16:creationId xmlns:a16="http://schemas.microsoft.com/office/drawing/2014/main" id="{E4936F95-3FBE-EB30-3131-6F8AFBAC5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376" y="3646488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73" name="Rectangle 189">
                <a:extLst>
                  <a:ext uri="{FF2B5EF4-FFF2-40B4-BE49-F238E27FC236}">
                    <a16:creationId xmlns:a16="http://schemas.microsoft.com/office/drawing/2014/main" id="{034CEE4D-2741-45AC-5D79-E8AFA78EE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151" y="3646488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74" name="Rectangle 190">
                <a:extLst>
                  <a:ext uri="{FF2B5EF4-FFF2-40B4-BE49-F238E27FC236}">
                    <a16:creationId xmlns:a16="http://schemas.microsoft.com/office/drawing/2014/main" id="{BF98817B-54F1-750A-F952-50C856C82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514" y="3646488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75" name="Rectangle 191">
                <a:extLst>
                  <a:ext uri="{FF2B5EF4-FFF2-40B4-BE49-F238E27FC236}">
                    <a16:creationId xmlns:a16="http://schemas.microsoft.com/office/drawing/2014/main" id="{39CD5873-C944-AF9E-9D10-5B9C7E55F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876" y="3646488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76" name="Rectangle 192">
                <a:extLst>
                  <a:ext uri="{FF2B5EF4-FFF2-40B4-BE49-F238E27FC236}">
                    <a16:creationId xmlns:a16="http://schemas.microsoft.com/office/drawing/2014/main" id="{991E42A6-5020-DE76-81F4-6FD379027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239" y="3646488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77" name="Rectangle 193">
                <a:extLst>
                  <a:ext uri="{FF2B5EF4-FFF2-40B4-BE49-F238E27FC236}">
                    <a16:creationId xmlns:a16="http://schemas.microsoft.com/office/drawing/2014/main" id="{C0902CDA-C5BB-7AF9-CBEE-019C23236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601" y="3646488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78" name="Rectangle 194">
                <a:extLst>
                  <a:ext uri="{FF2B5EF4-FFF2-40B4-BE49-F238E27FC236}">
                    <a16:creationId xmlns:a16="http://schemas.microsoft.com/office/drawing/2014/main" id="{F6373FC9-1CB5-1471-05FA-EADE324A5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651" y="3286125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79" name="Rectangle 195">
                <a:extLst>
                  <a:ext uri="{FF2B5EF4-FFF2-40B4-BE49-F238E27FC236}">
                    <a16:creationId xmlns:a16="http://schemas.microsoft.com/office/drawing/2014/main" id="{B36566E3-2A69-D28F-9A43-D6C597F00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014" y="3286125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80" name="Rectangle 196">
                <a:extLst>
                  <a:ext uri="{FF2B5EF4-FFF2-40B4-BE49-F238E27FC236}">
                    <a16:creationId xmlns:a16="http://schemas.microsoft.com/office/drawing/2014/main" id="{F3243008-E7D3-32BD-485C-2F8CFAFBC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376" y="3286125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81" name="Rectangle 197">
                <a:extLst>
                  <a:ext uri="{FF2B5EF4-FFF2-40B4-BE49-F238E27FC236}">
                    <a16:creationId xmlns:a16="http://schemas.microsoft.com/office/drawing/2014/main" id="{05B02471-7C15-C2E1-AA22-15181E254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739" y="3286125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82" name="Rectangle 198">
                <a:extLst>
                  <a:ext uri="{FF2B5EF4-FFF2-40B4-BE49-F238E27FC236}">
                    <a16:creationId xmlns:a16="http://schemas.microsoft.com/office/drawing/2014/main" id="{922D5426-536C-FCF1-D5D9-1B5EEB5F4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514" y="3286125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83" name="Rectangle 199">
                <a:extLst>
                  <a:ext uri="{FF2B5EF4-FFF2-40B4-BE49-F238E27FC236}">
                    <a16:creationId xmlns:a16="http://schemas.microsoft.com/office/drawing/2014/main" id="{02D55B77-A195-59C2-5E55-B35C71F51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876" y="3286125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84" name="Rectangle 200">
                <a:extLst>
                  <a:ext uri="{FF2B5EF4-FFF2-40B4-BE49-F238E27FC236}">
                    <a16:creationId xmlns:a16="http://schemas.microsoft.com/office/drawing/2014/main" id="{686FFFA9-7187-D1C0-7CBF-8E6898F1B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239" y="3286125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85" name="Rectangle 201">
                <a:extLst>
                  <a:ext uri="{FF2B5EF4-FFF2-40B4-BE49-F238E27FC236}">
                    <a16:creationId xmlns:a16="http://schemas.microsoft.com/office/drawing/2014/main" id="{A9E0D59F-DAE3-DAF0-E1D9-F9A79EBC5B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601" y="3286125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86" name="Rectangle 202">
                <a:extLst>
                  <a:ext uri="{FF2B5EF4-FFF2-40B4-BE49-F238E27FC236}">
                    <a16:creationId xmlns:a16="http://schemas.microsoft.com/office/drawing/2014/main" id="{9BAD4BDF-AE7B-1C64-D09C-27AB2271E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651" y="2925763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87" name="Rectangle 203">
                <a:extLst>
                  <a:ext uri="{FF2B5EF4-FFF2-40B4-BE49-F238E27FC236}">
                    <a16:creationId xmlns:a16="http://schemas.microsoft.com/office/drawing/2014/main" id="{83F18DE9-279A-C056-8045-EDBC175F9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014" y="2925763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88" name="Rectangle 204">
                <a:extLst>
                  <a:ext uri="{FF2B5EF4-FFF2-40B4-BE49-F238E27FC236}">
                    <a16:creationId xmlns:a16="http://schemas.microsoft.com/office/drawing/2014/main" id="{97F0EA12-3E08-BFB4-9CB6-9F7819786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376" y="2925763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89" name="Rectangle 205">
                <a:extLst>
                  <a:ext uri="{FF2B5EF4-FFF2-40B4-BE49-F238E27FC236}">
                    <a16:creationId xmlns:a16="http://schemas.microsoft.com/office/drawing/2014/main" id="{EEC04837-E343-D268-AAF5-7D5D53314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151" y="2925763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90" name="Rectangle 206">
                <a:extLst>
                  <a:ext uri="{FF2B5EF4-FFF2-40B4-BE49-F238E27FC236}">
                    <a16:creationId xmlns:a16="http://schemas.microsoft.com/office/drawing/2014/main" id="{FADC5BAE-1967-AB7C-8B60-C27A59912E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514" y="2925763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91" name="Rectangle 207">
                <a:extLst>
                  <a:ext uri="{FF2B5EF4-FFF2-40B4-BE49-F238E27FC236}">
                    <a16:creationId xmlns:a16="http://schemas.microsoft.com/office/drawing/2014/main" id="{CBC4A4AF-89B8-43B9-D611-93491E503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876" y="2925763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2400" dirty="0"/>
                  <a:t>♔</a:t>
                </a:r>
              </a:p>
            </p:txBody>
          </p:sp>
          <p:sp>
            <p:nvSpPr>
              <p:cNvPr id="426192" name="Rectangle 208">
                <a:extLst>
                  <a:ext uri="{FF2B5EF4-FFF2-40B4-BE49-F238E27FC236}">
                    <a16:creationId xmlns:a16="http://schemas.microsoft.com/office/drawing/2014/main" id="{0B7D05F6-99FA-AF12-E78A-44A034F1A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239" y="2925763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93" name="Rectangle 209">
                <a:extLst>
                  <a:ext uri="{FF2B5EF4-FFF2-40B4-BE49-F238E27FC236}">
                    <a16:creationId xmlns:a16="http://schemas.microsoft.com/office/drawing/2014/main" id="{87EDED89-C433-D8E1-1634-87DF6E848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601" y="2925763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94" name="Rectangle 210">
                <a:extLst>
                  <a:ext uri="{FF2B5EF4-FFF2-40B4-BE49-F238E27FC236}">
                    <a16:creationId xmlns:a16="http://schemas.microsoft.com/office/drawing/2014/main" id="{E3AC8AA2-648E-16B2-6D22-230E0F5B2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651" y="2565400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95" name="Rectangle 211">
                <a:extLst>
                  <a:ext uri="{FF2B5EF4-FFF2-40B4-BE49-F238E27FC236}">
                    <a16:creationId xmlns:a16="http://schemas.microsoft.com/office/drawing/2014/main" id="{64C43F8E-46A3-DC8A-23E2-F3ACA764C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014" y="2565400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96" name="Rectangle 212">
                <a:extLst>
                  <a:ext uri="{FF2B5EF4-FFF2-40B4-BE49-F238E27FC236}">
                    <a16:creationId xmlns:a16="http://schemas.microsoft.com/office/drawing/2014/main" id="{7942EE5B-F4CB-7AFF-5BCD-1EC55281A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376" y="2565400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97" name="Rectangle 213">
                <a:extLst>
                  <a:ext uri="{FF2B5EF4-FFF2-40B4-BE49-F238E27FC236}">
                    <a16:creationId xmlns:a16="http://schemas.microsoft.com/office/drawing/2014/main" id="{152CC682-C48D-6ECE-75B5-04F0CF94E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739" y="2565400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98" name="Rectangle 214">
                <a:extLst>
                  <a:ext uri="{FF2B5EF4-FFF2-40B4-BE49-F238E27FC236}">
                    <a16:creationId xmlns:a16="http://schemas.microsoft.com/office/drawing/2014/main" id="{67971840-4C3D-2387-230F-2D7FDDBE0A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514" y="2565400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99" name="Rectangle 215">
                <a:extLst>
                  <a:ext uri="{FF2B5EF4-FFF2-40B4-BE49-F238E27FC236}">
                    <a16:creationId xmlns:a16="http://schemas.microsoft.com/office/drawing/2014/main" id="{0E4EBFD3-5BED-CBB8-D4A6-46540D29B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876" y="2565400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0" name="Rectangle 216">
                <a:extLst>
                  <a:ext uri="{FF2B5EF4-FFF2-40B4-BE49-F238E27FC236}">
                    <a16:creationId xmlns:a16="http://schemas.microsoft.com/office/drawing/2014/main" id="{0C700035-87EE-0E3C-4009-EAF1CA137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239" y="2565400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1" name="Rectangle 217">
                <a:extLst>
                  <a:ext uri="{FF2B5EF4-FFF2-40B4-BE49-F238E27FC236}">
                    <a16:creationId xmlns:a16="http://schemas.microsoft.com/office/drawing/2014/main" id="{893F53EF-39E6-2718-BE9E-E5CC7FD4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601" y="2565400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cxnSp>
            <p:nvCxnSpPr>
              <p:cNvPr id="3" name="Gerade Verbindung mit Pfeil 2">
                <a:extLst>
                  <a:ext uri="{FF2B5EF4-FFF2-40B4-BE49-F238E27FC236}">
                    <a16:creationId xmlns:a16="http://schemas.microsoft.com/office/drawing/2014/main" id="{0ED6CBA5-9F9D-E0EE-77D6-138A96E7F1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6295" y="2729552"/>
                <a:ext cx="270296" cy="285623"/>
              </a:xfrm>
              <a:prstGeom prst="straightConnector1">
                <a:avLst/>
              </a:prstGeom>
              <a:ln w="158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FC29138-F615-5F73-F6C5-17DD384859B2}"/>
              </a:ext>
            </a:extLst>
          </p:cNvPr>
          <p:cNvGrpSpPr/>
          <p:nvPr/>
        </p:nvGrpSpPr>
        <p:grpSpPr>
          <a:xfrm>
            <a:off x="1842721" y="2565400"/>
            <a:ext cx="3244281" cy="3206751"/>
            <a:chOff x="1842721" y="2565400"/>
            <a:chExt cx="3244281" cy="3206751"/>
          </a:xfrm>
        </p:grpSpPr>
        <p:sp>
          <p:nvSpPr>
            <p:cNvPr id="5" name="Rectangle 154">
              <a:extLst>
                <a:ext uri="{FF2B5EF4-FFF2-40B4-BE49-F238E27FC236}">
                  <a16:creationId xmlns:a16="http://schemas.microsoft.com/office/drawing/2014/main" id="{7875D2A7-51DE-A859-70D0-13E4BD7BB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" name="Rectangle 155">
              <a:extLst>
                <a:ext uri="{FF2B5EF4-FFF2-40B4-BE49-F238E27FC236}">
                  <a16:creationId xmlns:a16="http://schemas.microsoft.com/office/drawing/2014/main" id="{D960B987-6920-9DC8-721D-0BFA07533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7" name="Rectangle 156">
              <a:extLst>
                <a:ext uri="{FF2B5EF4-FFF2-40B4-BE49-F238E27FC236}">
                  <a16:creationId xmlns:a16="http://schemas.microsoft.com/office/drawing/2014/main" id="{F49281A3-5FF6-B1A2-2430-5407C3482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" name="Rectangle 157">
              <a:extLst>
                <a:ext uri="{FF2B5EF4-FFF2-40B4-BE49-F238E27FC236}">
                  <a16:creationId xmlns:a16="http://schemas.microsoft.com/office/drawing/2014/main" id="{69716F86-1E7A-08DB-8B9E-AA379C6A2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189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" name="Rectangle 158">
              <a:extLst>
                <a:ext uri="{FF2B5EF4-FFF2-40B4-BE49-F238E27FC236}">
                  <a16:creationId xmlns:a16="http://schemas.microsoft.com/office/drawing/2014/main" id="{076E45F7-E180-3427-68B3-3417ED663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" name="Rectangle 159">
              <a:extLst>
                <a:ext uri="{FF2B5EF4-FFF2-40B4-BE49-F238E27FC236}">
                  <a16:creationId xmlns:a16="http://schemas.microsoft.com/office/drawing/2014/main" id="{4652E0C4-2F5E-9706-C348-14A0FEDCF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Rectangle 160">
              <a:extLst>
                <a:ext uri="{FF2B5EF4-FFF2-40B4-BE49-F238E27FC236}">
                  <a16:creationId xmlns:a16="http://schemas.microsoft.com/office/drawing/2014/main" id="{10DBCC92-49DC-004C-4811-52ED2B17B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" name="Rectangle 161">
              <a:extLst>
                <a:ext uri="{FF2B5EF4-FFF2-40B4-BE49-F238E27FC236}">
                  <a16:creationId xmlns:a16="http://schemas.microsoft.com/office/drawing/2014/main" id="{07738840-0705-4EA6-B1FD-98D866FF8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Rectangle 162">
              <a:extLst>
                <a:ext uri="{FF2B5EF4-FFF2-40B4-BE49-F238E27FC236}">
                  <a16:creationId xmlns:a16="http://schemas.microsoft.com/office/drawing/2014/main" id="{2864B9AF-4DCB-7653-E7A3-81922A032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Rectangle 163">
              <a:extLst>
                <a:ext uri="{FF2B5EF4-FFF2-40B4-BE49-F238E27FC236}">
                  <a16:creationId xmlns:a16="http://schemas.microsoft.com/office/drawing/2014/main" id="{11EF3941-55EF-5075-295D-3B2E7CBA3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" name="Rectangle 164">
              <a:extLst>
                <a:ext uri="{FF2B5EF4-FFF2-40B4-BE49-F238E27FC236}">
                  <a16:creationId xmlns:a16="http://schemas.microsoft.com/office/drawing/2014/main" id="{E6781F7F-C27F-440C-7F05-A388E09CA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Rectangle 165">
              <a:extLst>
                <a:ext uri="{FF2B5EF4-FFF2-40B4-BE49-F238E27FC236}">
                  <a16:creationId xmlns:a16="http://schemas.microsoft.com/office/drawing/2014/main" id="{D457EFA9-AA7C-E03A-AE09-CC2E54902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777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Rectangle 166">
              <a:extLst>
                <a:ext uri="{FF2B5EF4-FFF2-40B4-BE49-F238E27FC236}">
                  <a16:creationId xmlns:a16="http://schemas.microsoft.com/office/drawing/2014/main" id="{E96B447E-B1C3-12CF-6167-C3CA3A91D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Rectangle 167">
              <a:extLst>
                <a:ext uri="{FF2B5EF4-FFF2-40B4-BE49-F238E27FC236}">
                  <a16:creationId xmlns:a16="http://schemas.microsoft.com/office/drawing/2014/main" id="{B983A969-EC08-AD68-971F-3737870CC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Rectangle 168">
              <a:extLst>
                <a:ext uri="{FF2B5EF4-FFF2-40B4-BE49-F238E27FC236}">
                  <a16:creationId xmlns:a16="http://schemas.microsoft.com/office/drawing/2014/main" id="{7B1A3DE9-CC84-652B-8F31-3B8C7126A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Rectangle 169">
              <a:extLst>
                <a:ext uri="{FF2B5EF4-FFF2-40B4-BE49-F238E27FC236}">
                  <a16:creationId xmlns:a16="http://schemas.microsoft.com/office/drawing/2014/main" id="{CFCE0BA0-300F-8EB7-9F35-DA8AC340B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1" name="Rectangle 170">
              <a:extLst>
                <a:ext uri="{FF2B5EF4-FFF2-40B4-BE49-F238E27FC236}">
                  <a16:creationId xmlns:a16="http://schemas.microsoft.com/office/drawing/2014/main" id="{1FAA9EBF-BBDC-5DC6-93CB-4EECE1ABA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Rectangle 171">
              <a:extLst>
                <a:ext uri="{FF2B5EF4-FFF2-40B4-BE49-F238E27FC236}">
                  <a16:creationId xmlns:a16="http://schemas.microsoft.com/office/drawing/2014/main" id="{86C7C802-2167-B979-E9B7-D7894509E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3" name="Rectangle 172">
              <a:extLst>
                <a:ext uri="{FF2B5EF4-FFF2-40B4-BE49-F238E27FC236}">
                  <a16:creationId xmlns:a16="http://schemas.microsoft.com/office/drawing/2014/main" id="{82D5D765-0F36-8DE8-671A-A17B399DF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Rectangle 173">
              <a:extLst>
                <a:ext uri="{FF2B5EF4-FFF2-40B4-BE49-F238E27FC236}">
                  <a16:creationId xmlns:a16="http://schemas.microsoft.com/office/drawing/2014/main" id="{63DA3098-7FB2-F581-DD74-4BF5A9321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189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5" name="Rectangle 174">
              <a:extLst>
                <a:ext uri="{FF2B5EF4-FFF2-40B4-BE49-F238E27FC236}">
                  <a16:creationId xmlns:a16="http://schemas.microsoft.com/office/drawing/2014/main" id="{C525A087-BE53-C549-7EEA-14291AAA9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6" name="Rectangle 175">
              <a:extLst>
                <a:ext uri="{FF2B5EF4-FFF2-40B4-BE49-F238E27FC236}">
                  <a16:creationId xmlns:a16="http://schemas.microsoft.com/office/drawing/2014/main" id="{33EB4CB9-CB13-EB5F-05A9-C568CA499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7" name="Rectangle 176">
              <a:extLst>
                <a:ext uri="{FF2B5EF4-FFF2-40B4-BE49-F238E27FC236}">
                  <a16:creationId xmlns:a16="http://schemas.microsoft.com/office/drawing/2014/main" id="{1FD2493F-ADAA-0E51-15FB-4928621DE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8" name="Rectangle 177">
              <a:extLst>
                <a:ext uri="{FF2B5EF4-FFF2-40B4-BE49-F238E27FC236}">
                  <a16:creationId xmlns:a16="http://schemas.microsoft.com/office/drawing/2014/main" id="{77E88A5D-9E7A-17C5-A4AB-67E2A3021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9" name="Rectangle 178">
              <a:extLst>
                <a:ext uri="{FF2B5EF4-FFF2-40B4-BE49-F238E27FC236}">
                  <a16:creationId xmlns:a16="http://schemas.microsoft.com/office/drawing/2014/main" id="{9F231E60-63D8-D72C-EEE0-1D28A91EF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" name="Rectangle 179">
              <a:extLst>
                <a:ext uri="{FF2B5EF4-FFF2-40B4-BE49-F238E27FC236}">
                  <a16:creationId xmlns:a16="http://schemas.microsoft.com/office/drawing/2014/main" id="{450AB905-85AC-5483-E171-C94314E2D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1" name="Rectangle 180">
              <a:extLst>
                <a:ext uri="{FF2B5EF4-FFF2-40B4-BE49-F238E27FC236}">
                  <a16:creationId xmlns:a16="http://schemas.microsoft.com/office/drawing/2014/main" id="{F893112A-F277-9FE3-D78F-B6247ECE7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Rectangle 181">
              <a:extLst>
                <a:ext uri="{FF2B5EF4-FFF2-40B4-BE49-F238E27FC236}">
                  <a16:creationId xmlns:a16="http://schemas.microsoft.com/office/drawing/2014/main" id="{DD1ECDD8-C306-5A48-A3DC-0237394C8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777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3" name="Rectangle 182">
              <a:extLst>
                <a:ext uri="{FF2B5EF4-FFF2-40B4-BE49-F238E27FC236}">
                  <a16:creationId xmlns:a16="http://schemas.microsoft.com/office/drawing/2014/main" id="{F7EE955B-F1C5-A31E-4ECD-1EC647DCB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4" name="Rectangle 183">
              <a:extLst>
                <a:ext uri="{FF2B5EF4-FFF2-40B4-BE49-F238E27FC236}">
                  <a16:creationId xmlns:a16="http://schemas.microsoft.com/office/drawing/2014/main" id="{3216FDE3-7515-0938-DBFD-0AD60A8D0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5" name="Rectangle 184">
              <a:extLst>
                <a:ext uri="{FF2B5EF4-FFF2-40B4-BE49-F238E27FC236}">
                  <a16:creationId xmlns:a16="http://schemas.microsoft.com/office/drawing/2014/main" id="{E9819F84-3769-4604-5991-9E91F535B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6" name="Rectangle 185">
              <a:extLst>
                <a:ext uri="{FF2B5EF4-FFF2-40B4-BE49-F238E27FC236}">
                  <a16:creationId xmlns:a16="http://schemas.microsoft.com/office/drawing/2014/main" id="{977B9C0E-01C7-5A1D-27A0-F5E8713BD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7" name="Rectangle 186">
              <a:extLst>
                <a:ext uri="{FF2B5EF4-FFF2-40B4-BE49-F238E27FC236}">
                  <a16:creationId xmlns:a16="http://schemas.microsoft.com/office/drawing/2014/main" id="{B5635C03-EA98-EBDD-41EA-8CB6B2EAC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8" name="Rectangle 187">
              <a:extLst>
                <a:ext uri="{FF2B5EF4-FFF2-40B4-BE49-F238E27FC236}">
                  <a16:creationId xmlns:a16="http://schemas.microsoft.com/office/drawing/2014/main" id="{1892349E-974C-D38F-4571-DD06E2359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9" name="Rectangle 188">
              <a:extLst>
                <a:ext uri="{FF2B5EF4-FFF2-40B4-BE49-F238E27FC236}">
                  <a16:creationId xmlns:a16="http://schemas.microsoft.com/office/drawing/2014/main" id="{AF534771-473A-8E7F-7D5E-35A905B19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0" name="Rectangle 189">
              <a:extLst>
                <a:ext uri="{FF2B5EF4-FFF2-40B4-BE49-F238E27FC236}">
                  <a16:creationId xmlns:a16="http://schemas.microsoft.com/office/drawing/2014/main" id="{8BD55EC0-840B-FFB1-3FB7-BE8FD94DB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189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1" name="Rectangle 190">
              <a:extLst>
                <a:ext uri="{FF2B5EF4-FFF2-40B4-BE49-F238E27FC236}">
                  <a16:creationId xmlns:a16="http://schemas.microsoft.com/office/drawing/2014/main" id="{3C0B3BD1-7F76-16AA-D997-CCB6C121A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" name="Rectangle 191">
              <a:extLst>
                <a:ext uri="{FF2B5EF4-FFF2-40B4-BE49-F238E27FC236}">
                  <a16:creationId xmlns:a16="http://schemas.microsoft.com/office/drawing/2014/main" id="{3CEFA4B0-180A-9E27-E76D-9C2BDF5C3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" name="Rectangle 192">
              <a:extLst>
                <a:ext uri="{FF2B5EF4-FFF2-40B4-BE49-F238E27FC236}">
                  <a16:creationId xmlns:a16="http://schemas.microsoft.com/office/drawing/2014/main" id="{2FC512AF-514E-FAE7-1D50-49B431EE6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4" name="Rectangle 193">
              <a:extLst>
                <a:ext uri="{FF2B5EF4-FFF2-40B4-BE49-F238E27FC236}">
                  <a16:creationId xmlns:a16="http://schemas.microsoft.com/office/drawing/2014/main" id="{AD19A017-1A2A-E104-D7DC-AE6B1AEB3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5" name="Rectangle 194">
              <a:extLst>
                <a:ext uri="{FF2B5EF4-FFF2-40B4-BE49-F238E27FC236}">
                  <a16:creationId xmlns:a16="http://schemas.microsoft.com/office/drawing/2014/main" id="{16E6BEED-6185-9801-5117-7C4AC8F7E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6" name="Rectangle 195">
              <a:extLst>
                <a:ext uri="{FF2B5EF4-FFF2-40B4-BE49-F238E27FC236}">
                  <a16:creationId xmlns:a16="http://schemas.microsoft.com/office/drawing/2014/main" id="{C9C43359-6C62-DD79-7216-D6337E622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7" name="Rectangle 196">
              <a:extLst>
                <a:ext uri="{FF2B5EF4-FFF2-40B4-BE49-F238E27FC236}">
                  <a16:creationId xmlns:a16="http://schemas.microsoft.com/office/drawing/2014/main" id="{B139D6C9-211E-120C-FBD8-D0DA500FB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8" name="Rectangle 197">
              <a:extLst>
                <a:ext uri="{FF2B5EF4-FFF2-40B4-BE49-F238E27FC236}">
                  <a16:creationId xmlns:a16="http://schemas.microsoft.com/office/drawing/2014/main" id="{7D935C40-A359-1900-713B-8DA6DCEEE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777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9" name="Rectangle 198">
              <a:extLst>
                <a:ext uri="{FF2B5EF4-FFF2-40B4-BE49-F238E27FC236}">
                  <a16:creationId xmlns:a16="http://schemas.microsoft.com/office/drawing/2014/main" id="{AEB1FDC9-3A1D-220F-BAA7-C8D54A53E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0" name="Rectangle 199">
              <a:extLst>
                <a:ext uri="{FF2B5EF4-FFF2-40B4-BE49-F238E27FC236}">
                  <a16:creationId xmlns:a16="http://schemas.microsoft.com/office/drawing/2014/main" id="{25580045-5438-0EF8-2F41-B428B02D2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1" name="Rectangle 200">
              <a:extLst>
                <a:ext uri="{FF2B5EF4-FFF2-40B4-BE49-F238E27FC236}">
                  <a16:creationId xmlns:a16="http://schemas.microsoft.com/office/drawing/2014/main" id="{EF047121-FAF0-E68B-182E-A7B30D601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2" name="Rectangle 201">
              <a:extLst>
                <a:ext uri="{FF2B5EF4-FFF2-40B4-BE49-F238E27FC236}">
                  <a16:creationId xmlns:a16="http://schemas.microsoft.com/office/drawing/2014/main" id="{19452846-9D87-8C9C-939B-88BB2F556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3" name="Rectangle 202">
              <a:extLst>
                <a:ext uri="{FF2B5EF4-FFF2-40B4-BE49-F238E27FC236}">
                  <a16:creationId xmlns:a16="http://schemas.microsoft.com/office/drawing/2014/main" id="{91D35F93-6CCD-1773-F3AB-C3289FCA6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4" name="Rectangle 203">
              <a:extLst>
                <a:ext uri="{FF2B5EF4-FFF2-40B4-BE49-F238E27FC236}">
                  <a16:creationId xmlns:a16="http://schemas.microsoft.com/office/drawing/2014/main" id="{813D8688-C1C9-35E7-C4FE-99996E7CA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5" name="Rectangle 204">
              <a:extLst>
                <a:ext uri="{FF2B5EF4-FFF2-40B4-BE49-F238E27FC236}">
                  <a16:creationId xmlns:a16="http://schemas.microsoft.com/office/drawing/2014/main" id="{39D7B537-3C40-E08C-DB12-F7AA66883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6" name="Rectangle 205">
              <a:extLst>
                <a:ext uri="{FF2B5EF4-FFF2-40B4-BE49-F238E27FC236}">
                  <a16:creationId xmlns:a16="http://schemas.microsoft.com/office/drawing/2014/main" id="{32BBF5D4-DB3A-2262-A6E7-5D1A26670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189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7" name="Rectangle 206">
              <a:extLst>
                <a:ext uri="{FF2B5EF4-FFF2-40B4-BE49-F238E27FC236}">
                  <a16:creationId xmlns:a16="http://schemas.microsoft.com/office/drawing/2014/main" id="{A65FC6D2-ECB6-34AA-5722-F9F5B37C6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8" name="Rectangle 207">
              <a:extLst>
                <a:ext uri="{FF2B5EF4-FFF2-40B4-BE49-F238E27FC236}">
                  <a16:creationId xmlns:a16="http://schemas.microsoft.com/office/drawing/2014/main" id="{626EBC28-4275-8A5C-1230-5E7694E92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2400" dirty="0"/>
                <a:t>♔</a:t>
              </a:r>
            </a:p>
          </p:txBody>
        </p:sp>
        <p:sp>
          <p:nvSpPr>
            <p:cNvPr id="59" name="Rectangle 208">
              <a:extLst>
                <a:ext uri="{FF2B5EF4-FFF2-40B4-BE49-F238E27FC236}">
                  <a16:creationId xmlns:a16="http://schemas.microsoft.com/office/drawing/2014/main" id="{3575482E-BFFF-BA76-93A1-32D6DFF78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0" name="Rectangle 209">
              <a:extLst>
                <a:ext uri="{FF2B5EF4-FFF2-40B4-BE49-F238E27FC236}">
                  <a16:creationId xmlns:a16="http://schemas.microsoft.com/office/drawing/2014/main" id="{AB4C2526-CD8D-0086-75CC-2A8492ABB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1" name="Rectangle 210">
              <a:extLst>
                <a:ext uri="{FF2B5EF4-FFF2-40B4-BE49-F238E27FC236}">
                  <a16:creationId xmlns:a16="http://schemas.microsoft.com/office/drawing/2014/main" id="{A2DD6EC7-313F-3D57-395C-A5B3AA71A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" name="Rectangle 211">
              <a:extLst>
                <a:ext uri="{FF2B5EF4-FFF2-40B4-BE49-F238E27FC236}">
                  <a16:creationId xmlns:a16="http://schemas.microsoft.com/office/drawing/2014/main" id="{7F10E79B-6B69-F8FD-9649-59D11745E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3" name="Rectangle 212">
              <a:extLst>
                <a:ext uri="{FF2B5EF4-FFF2-40B4-BE49-F238E27FC236}">
                  <a16:creationId xmlns:a16="http://schemas.microsoft.com/office/drawing/2014/main" id="{CF7D7A04-6A43-A2E0-25B1-D070CDF1B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2" name="Rectangle 213">
              <a:extLst>
                <a:ext uri="{FF2B5EF4-FFF2-40B4-BE49-F238E27FC236}">
                  <a16:creationId xmlns:a16="http://schemas.microsoft.com/office/drawing/2014/main" id="{90AD1D93-0790-7F7C-355D-A49308D12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777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3" name="Rectangle 214">
              <a:extLst>
                <a:ext uri="{FF2B5EF4-FFF2-40B4-BE49-F238E27FC236}">
                  <a16:creationId xmlns:a16="http://schemas.microsoft.com/office/drawing/2014/main" id="{C03F0038-53E3-5323-3868-214B92EFF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4" name="Rectangle 215">
              <a:extLst>
                <a:ext uri="{FF2B5EF4-FFF2-40B4-BE49-F238E27FC236}">
                  <a16:creationId xmlns:a16="http://schemas.microsoft.com/office/drawing/2014/main" id="{09E47F0B-86C0-2D7F-BA01-EA6782C33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5" name="Rectangle 216">
              <a:extLst>
                <a:ext uri="{FF2B5EF4-FFF2-40B4-BE49-F238E27FC236}">
                  <a16:creationId xmlns:a16="http://schemas.microsoft.com/office/drawing/2014/main" id="{24807BCE-49C9-D523-EAFE-B3EC3DADA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6" name="Rectangle 217">
              <a:extLst>
                <a:ext uri="{FF2B5EF4-FFF2-40B4-BE49-F238E27FC236}">
                  <a16:creationId xmlns:a16="http://schemas.microsoft.com/office/drawing/2014/main" id="{ECA9D8D9-6989-DAE0-4196-0FBBE0821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cxnSp>
          <p:nvCxnSpPr>
            <p:cNvPr id="426117" name="Gerade Verbindung mit Pfeil 426116">
              <a:extLst>
                <a:ext uri="{FF2B5EF4-FFF2-40B4-BE49-F238E27FC236}">
                  <a16:creationId xmlns:a16="http://schemas.microsoft.com/office/drawing/2014/main" id="{2B0C8D97-61FD-D046-CE12-A5C7018181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2333" y="2729552"/>
              <a:ext cx="270296" cy="285623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6120" name="Rectangle 154">
              <a:extLst>
                <a:ext uri="{FF2B5EF4-FFF2-40B4-BE49-F238E27FC236}">
                  <a16:creationId xmlns:a16="http://schemas.microsoft.com/office/drawing/2014/main" id="{C0848A23-7B25-6370-DF02-CB75D5458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26130" name="Rectangle 154">
              <a:extLst>
                <a:ext uri="{FF2B5EF4-FFF2-40B4-BE49-F238E27FC236}">
                  <a16:creationId xmlns:a16="http://schemas.microsoft.com/office/drawing/2014/main" id="{F50B501A-348D-C0C0-DFE0-DB613AC96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656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26131" name="Rectangle 154">
              <a:extLst>
                <a:ext uri="{FF2B5EF4-FFF2-40B4-BE49-F238E27FC236}">
                  <a16:creationId xmlns:a16="http://schemas.microsoft.com/office/drawing/2014/main" id="{480BE4AE-0C07-5A91-FA1B-29123F737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643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26132" name="Rectangle 154">
              <a:extLst>
                <a:ext uri="{FF2B5EF4-FFF2-40B4-BE49-F238E27FC236}">
                  <a16:creationId xmlns:a16="http://schemas.microsoft.com/office/drawing/2014/main" id="{EB40939F-7DAD-2128-90E8-430827505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0631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26133" name="Rectangle 154">
              <a:extLst>
                <a:ext uri="{FF2B5EF4-FFF2-40B4-BE49-F238E27FC236}">
                  <a16:creationId xmlns:a16="http://schemas.microsoft.com/office/drawing/2014/main" id="{2DC9CA00-B07E-1E1E-5762-029FAE69D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599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26134" name="Rectangle 154">
              <a:extLst>
                <a:ext uri="{FF2B5EF4-FFF2-40B4-BE49-F238E27FC236}">
                  <a16:creationId xmlns:a16="http://schemas.microsoft.com/office/drawing/2014/main" id="{11C0BB0E-7720-E531-BAB8-D54641B69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567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426135" name="Rectangle 154">
              <a:extLst>
                <a:ext uri="{FF2B5EF4-FFF2-40B4-BE49-F238E27FC236}">
                  <a16:creationId xmlns:a16="http://schemas.microsoft.com/office/drawing/2014/main" id="{0EA7A7E1-3FAC-1280-A429-67838076A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515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426136" name="Rectangle 154">
              <a:extLst>
                <a:ext uri="{FF2B5EF4-FFF2-40B4-BE49-F238E27FC236}">
                  <a16:creationId xmlns:a16="http://schemas.microsoft.com/office/drawing/2014/main" id="{BE8BB671-326A-89DC-36AF-9FA06BA5F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522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426137" name="Rectangle 154">
              <a:extLst>
                <a:ext uri="{FF2B5EF4-FFF2-40B4-BE49-F238E27FC236}">
                  <a16:creationId xmlns:a16="http://schemas.microsoft.com/office/drawing/2014/main" id="{B48965E4-A6DE-D6F5-CDBE-82FBF6F7D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5051424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26264" name="Rectangle 154">
              <a:extLst>
                <a:ext uri="{FF2B5EF4-FFF2-40B4-BE49-F238E27FC236}">
                  <a16:creationId xmlns:a16="http://schemas.microsoft.com/office/drawing/2014/main" id="{5B2D3975-0D56-FD25-1C11-74A48105E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4688456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26265" name="Rectangle 154">
              <a:extLst>
                <a:ext uri="{FF2B5EF4-FFF2-40B4-BE49-F238E27FC236}">
                  <a16:creationId xmlns:a16="http://schemas.microsoft.com/office/drawing/2014/main" id="{9E775740-3489-2A04-00F5-5AB6F914F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433944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26266" name="Rectangle 154">
              <a:extLst>
                <a:ext uri="{FF2B5EF4-FFF2-40B4-BE49-F238E27FC236}">
                  <a16:creationId xmlns:a16="http://schemas.microsoft.com/office/drawing/2014/main" id="{D03BB09E-D208-406D-5970-3E2277883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4004400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26267" name="Rectangle 154">
              <a:extLst>
                <a:ext uri="{FF2B5EF4-FFF2-40B4-BE49-F238E27FC236}">
                  <a16:creationId xmlns:a16="http://schemas.microsoft.com/office/drawing/2014/main" id="{7F8E3031-CF22-E1BE-D2B3-1DBDD64D3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3648412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26268" name="Rectangle 154">
              <a:extLst>
                <a:ext uri="{FF2B5EF4-FFF2-40B4-BE49-F238E27FC236}">
                  <a16:creationId xmlns:a16="http://schemas.microsoft.com/office/drawing/2014/main" id="{EE61D1D3-800B-322C-6D7E-DDAA13448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3285444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426269" name="Rectangle 154">
              <a:extLst>
                <a:ext uri="{FF2B5EF4-FFF2-40B4-BE49-F238E27FC236}">
                  <a16:creationId xmlns:a16="http://schemas.microsoft.com/office/drawing/2014/main" id="{33A3E4A3-871E-AA9E-0455-0D6480239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2929456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426270" name="Rectangle 154">
              <a:extLst>
                <a:ext uri="{FF2B5EF4-FFF2-40B4-BE49-F238E27FC236}">
                  <a16:creationId xmlns:a16="http://schemas.microsoft.com/office/drawing/2014/main" id="{83E8F6B8-5786-D240-48D2-A92B99AD7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25664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203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A889B-774B-6A9F-49D4-D7FA70548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123" name="Gruppieren 426122">
            <a:extLst>
              <a:ext uri="{FF2B5EF4-FFF2-40B4-BE49-F238E27FC236}">
                <a16:creationId xmlns:a16="http://schemas.microsoft.com/office/drawing/2014/main" id="{D5CE611E-215C-D113-46B6-B5ACBA930084}"/>
              </a:ext>
            </a:extLst>
          </p:cNvPr>
          <p:cNvGrpSpPr/>
          <p:nvPr/>
        </p:nvGrpSpPr>
        <p:grpSpPr>
          <a:xfrm>
            <a:off x="6326040" y="1844675"/>
            <a:ext cx="3600451" cy="4286251"/>
            <a:chOff x="6326040" y="1844675"/>
            <a:chExt cx="3600451" cy="4286251"/>
          </a:xfrm>
        </p:grpSpPr>
        <p:grpSp>
          <p:nvGrpSpPr>
            <p:cNvPr id="426202" name="Group 218">
              <a:extLst>
                <a:ext uri="{FF2B5EF4-FFF2-40B4-BE49-F238E27FC236}">
                  <a16:creationId xmlns:a16="http://schemas.microsoft.com/office/drawing/2014/main" id="{6E16F591-05AA-A7FC-1D29-5AF3FD6761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6040" y="2565400"/>
              <a:ext cx="360363" cy="2846388"/>
              <a:chOff x="488" y="1344"/>
              <a:chExt cx="227" cy="1793"/>
            </a:xfrm>
          </p:grpSpPr>
          <p:sp>
            <p:nvSpPr>
              <p:cNvPr id="426203" name="Rectangle 219">
                <a:extLst>
                  <a:ext uri="{FF2B5EF4-FFF2-40B4-BE49-F238E27FC236}">
                    <a16:creationId xmlns:a16="http://schemas.microsoft.com/office/drawing/2014/main" id="{A5A1A7F6-6C49-48E4-884D-6AFA56C3D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910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4" name="Rectangle 220">
                <a:extLst>
                  <a:ext uri="{FF2B5EF4-FFF2-40B4-BE49-F238E27FC236}">
                    <a16:creationId xmlns:a16="http://schemas.microsoft.com/office/drawing/2014/main" id="{F4F9F6AB-8FF6-243A-F181-A0E483589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683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5" name="Rectangle 221">
                <a:extLst>
                  <a:ext uri="{FF2B5EF4-FFF2-40B4-BE49-F238E27FC236}">
                    <a16:creationId xmlns:a16="http://schemas.microsoft.com/office/drawing/2014/main" id="{196BD177-ABB7-98AF-4462-9DF0C02245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456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6" name="Rectangle 222">
                <a:extLst>
                  <a:ext uri="{FF2B5EF4-FFF2-40B4-BE49-F238E27FC236}">
                    <a16:creationId xmlns:a16="http://schemas.microsoft.com/office/drawing/2014/main" id="{E744DBD9-E512-A69E-1764-E3240FAF5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229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7" name="Rectangle 223">
                <a:extLst>
                  <a:ext uri="{FF2B5EF4-FFF2-40B4-BE49-F238E27FC236}">
                    <a16:creationId xmlns:a16="http://schemas.microsoft.com/office/drawing/2014/main" id="{9E98375E-EE74-F411-D6D2-5F7AF6831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025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8" name="Rectangle 224">
                <a:extLst>
                  <a:ext uri="{FF2B5EF4-FFF2-40B4-BE49-F238E27FC236}">
                    <a16:creationId xmlns:a16="http://schemas.microsoft.com/office/drawing/2014/main" id="{3F812B02-3A6A-45BE-A733-A1D38F52A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79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40</a:t>
                </a:r>
              </a:p>
            </p:txBody>
          </p:sp>
          <p:sp>
            <p:nvSpPr>
              <p:cNvPr id="426209" name="Rectangle 225">
                <a:extLst>
                  <a:ext uri="{FF2B5EF4-FFF2-40B4-BE49-F238E27FC236}">
                    <a16:creationId xmlns:a16="http://schemas.microsoft.com/office/drawing/2014/main" id="{52056CBB-67FD-1F6E-82E7-7C45564F73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571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10" name="Rectangle 226">
                <a:extLst>
                  <a:ext uri="{FF2B5EF4-FFF2-40B4-BE49-F238E27FC236}">
                    <a16:creationId xmlns:a16="http://schemas.microsoft.com/office/drawing/2014/main" id="{E81390EC-3A05-A19B-AE7A-33028CCAE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34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20</a:t>
                </a:r>
              </a:p>
            </p:txBody>
          </p:sp>
        </p:grpSp>
        <p:grpSp>
          <p:nvGrpSpPr>
            <p:cNvPr id="426211" name="Group 227">
              <a:extLst>
                <a:ext uri="{FF2B5EF4-FFF2-40B4-BE49-F238E27FC236}">
                  <a16:creationId xmlns:a16="http://schemas.microsoft.com/office/drawing/2014/main" id="{0B81EF95-E259-2AE8-4B12-47AE2E0D7A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66128" y="2565400"/>
              <a:ext cx="360363" cy="2846388"/>
              <a:chOff x="488" y="1344"/>
              <a:chExt cx="227" cy="1793"/>
            </a:xfrm>
          </p:grpSpPr>
          <p:sp>
            <p:nvSpPr>
              <p:cNvPr id="426212" name="Rectangle 228">
                <a:extLst>
                  <a:ext uri="{FF2B5EF4-FFF2-40B4-BE49-F238E27FC236}">
                    <a16:creationId xmlns:a16="http://schemas.microsoft.com/office/drawing/2014/main" id="{B85C8A76-45CB-569E-A7B6-15D6419F2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910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3" name="Rectangle 229">
                <a:extLst>
                  <a:ext uri="{FF2B5EF4-FFF2-40B4-BE49-F238E27FC236}">
                    <a16:creationId xmlns:a16="http://schemas.microsoft.com/office/drawing/2014/main" id="{A45D93C5-EFFB-5D9F-1BC2-56F9A5977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683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4" name="Rectangle 230">
                <a:extLst>
                  <a:ext uri="{FF2B5EF4-FFF2-40B4-BE49-F238E27FC236}">
                    <a16:creationId xmlns:a16="http://schemas.microsoft.com/office/drawing/2014/main" id="{E98E1E6D-A0FB-6829-9001-02FA69ED8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456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5" name="Rectangle 231">
                <a:extLst>
                  <a:ext uri="{FF2B5EF4-FFF2-40B4-BE49-F238E27FC236}">
                    <a16:creationId xmlns:a16="http://schemas.microsoft.com/office/drawing/2014/main" id="{B499D982-EAF0-F84A-C7C8-AEC5DA274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229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6" name="Rectangle 232">
                <a:extLst>
                  <a:ext uri="{FF2B5EF4-FFF2-40B4-BE49-F238E27FC236}">
                    <a16:creationId xmlns:a16="http://schemas.microsoft.com/office/drawing/2014/main" id="{71ED0D23-E025-FB74-B9BB-321806E18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025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7" name="Rectangle 233">
                <a:extLst>
                  <a:ext uri="{FF2B5EF4-FFF2-40B4-BE49-F238E27FC236}">
                    <a16:creationId xmlns:a16="http://schemas.microsoft.com/office/drawing/2014/main" id="{FC431E2B-25F1-49BA-133A-27E265FA2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79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49</a:t>
                </a:r>
              </a:p>
            </p:txBody>
          </p:sp>
          <p:sp>
            <p:nvSpPr>
              <p:cNvPr id="426218" name="Rectangle 234">
                <a:extLst>
                  <a:ext uri="{FF2B5EF4-FFF2-40B4-BE49-F238E27FC236}">
                    <a16:creationId xmlns:a16="http://schemas.microsoft.com/office/drawing/2014/main" id="{C15A275F-A8D8-FDB2-8E7C-3FB5FA54B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571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9" name="Rectangle 235">
                <a:extLst>
                  <a:ext uri="{FF2B5EF4-FFF2-40B4-BE49-F238E27FC236}">
                    <a16:creationId xmlns:a16="http://schemas.microsoft.com/office/drawing/2014/main" id="{A3A85653-3FB7-67F9-3918-68AC90616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34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26220" name="Group 236">
              <a:extLst>
                <a:ext uri="{FF2B5EF4-FFF2-40B4-BE49-F238E27FC236}">
                  <a16:creationId xmlns:a16="http://schemas.microsoft.com/office/drawing/2014/main" id="{BA1D629C-B064-1261-8A28-6EC77EF759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6040" y="5411788"/>
              <a:ext cx="3600450" cy="360363"/>
              <a:chOff x="579" y="3318"/>
              <a:chExt cx="2268" cy="227"/>
            </a:xfrm>
          </p:grpSpPr>
          <p:sp>
            <p:nvSpPr>
              <p:cNvPr id="426221" name="Rectangle 237">
                <a:extLst>
                  <a:ext uri="{FF2B5EF4-FFF2-40B4-BE49-F238E27FC236}">
                    <a16:creationId xmlns:a16="http://schemas.microsoft.com/office/drawing/2014/main" id="{4AB2EDD9-D14A-6C14-E502-71146A677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2" name="Rectangle 238">
                <a:extLst>
                  <a:ext uri="{FF2B5EF4-FFF2-40B4-BE49-F238E27FC236}">
                    <a16:creationId xmlns:a16="http://schemas.microsoft.com/office/drawing/2014/main" id="{60C16F18-A834-83B3-DC2C-890C88930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3" name="Rectangle 239">
                <a:extLst>
                  <a:ext uri="{FF2B5EF4-FFF2-40B4-BE49-F238E27FC236}">
                    <a16:creationId xmlns:a16="http://schemas.microsoft.com/office/drawing/2014/main" id="{84E0BFA0-E18C-6960-BE24-01C0AA0336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 dirty="0"/>
              </a:p>
            </p:txBody>
          </p:sp>
          <p:sp>
            <p:nvSpPr>
              <p:cNvPr id="426224" name="Rectangle 240">
                <a:extLst>
                  <a:ext uri="{FF2B5EF4-FFF2-40B4-BE49-F238E27FC236}">
                    <a16:creationId xmlns:a16="http://schemas.microsoft.com/office/drawing/2014/main" id="{0454F33D-066B-8853-E7D6-BCD80F8BC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5" name="Rectangle 241">
                <a:extLst>
                  <a:ext uri="{FF2B5EF4-FFF2-40B4-BE49-F238E27FC236}">
                    <a16:creationId xmlns:a16="http://schemas.microsoft.com/office/drawing/2014/main" id="{BDD7AC73-F999-8A01-4F87-21C0EE0501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6" name="Rectangle 242">
                <a:extLst>
                  <a:ext uri="{FF2B5EF4-FFF2-40B4-BE49-F238E27FC236}">
                    <a16:creationId xmlns:a16="http://schemas.microsoft.com/office/drawing/2014/main" id="{318F37CA-21DE-2C0C-467F-ED831338E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7" name="Rectangle 243">
                <a:extLst>
                  <a:ext uri="{FF2B5EF4-FFF2-40B4-BE49-F238E27FC236}">
                    <a16:creationId xmlns:a16="http://schemas.microsoft.com/office/drawing/2014/main" id="{6C6B802E-E6E2-3213-AD04-1ACBF044E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8" name="Rectangle 244">
                <a:extLst>
                  <a:ext uri="{FF2B5EF4-FFF2-40B4-BE49-F238E27FC236}">
                    <a16:creationId xmlns:a16="http://schemas.microsoft.com/office/drawing/2014/main" id="{59BC172F-1899-61A5-5C9D-FB0F282AC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9" name="Rectangle 245">
                <a:extLst>
                  <a:ext uri="{FF2B5EF4-FFF2-40B4-BE49-F238E27FC236}">
                    <a16:creationId xmlns:a16="http://schemas.microsoft.com/office/drawing/2014/main" id="{D8CFAE2D-0A3E-F218-1B59-D656B0F8C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0" name="Rectangle 246">
                <a:extLst>
                  <a:ext uri="{FF2B5EF4-FFF2-40B4-BE49-F238E27FC236}">
                    <a16:creationId xmlns:a16="http://schemas.microsoft.com/office/drawing/2014/main" id="{5EAF2531-5F17-ADAC-ECF9-C2B42979F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26231" name="Group 247">
              <a:extLst>
                <a:ext uri="{FF2B5EF4-FFF2-40B4-BE49-F238E27FC236}">
                  <a16:creationId xmlns:a16="http://schemas.microsoft.com/office/drawing/2014/main" id="{EFB1F8E6-D9EB-2823-2232-E272EC6B39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6040" y="5770563"/>
              <a:ext cx="3600450" cy="360363"/>
              <a:chOff x="579" y="3318"/>
              <a:chExt cx="2268" cy="227"/>
            </a:xfrm>
          </p:grpSpPr>
          <p:sp>
            <p:nvSpPr>
              <p:cNvPr id="426232" name="Rectangle 248">
                <a:extLst>
                  <a:ext uri="{FF2B5EF4-FFF2-40B4-BE49-F238E27FC236}">
                    <a16:creationId xmlns:a16="http://schemas.microsoft.com/office/drawing/2014/main" id="{DD76A145-66DA-5FC9-4F43-D7AEA44CE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3" name="Rectangle 249">
                <a:extLst>
                  <a:ext uri="{FF2B5EF4-FFF2-40B4-BE49-F238E27FC236}">
                    <a16:creationId xmlns:a16="http://schemas.microsoft.com/office/drawing/2014/main" id="{D71CDB7F-DBF8-DAF4-4308-E5084B424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4" name="Rectangle 250">
                <a:extLst>
                  <a:ext uri="{FF2B5EF4-FFF2-40B4-BE49-F238E27FC236}">
                    <a16:creationId xmlns:a16="http://schemas.microsoft.com/office/drawing/2014/main" id="{A0DC807E-40D2-CB4B-425B-7BB8A728C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5" name="Rectangle 251">
                <a:extLst>
                  <a:ext uri="{FF2B5EF4-FFF2-40B4-BE49-F238E27FC236}">
                    <a16:creationId xmlns:a16="http://schemas.microsoft.com/office/drawing/2014/main" id="{E53B6F36-245A-E123-9FD9-511068D63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6" name="Rectangle 252">
                <a:extLst>
                  <a:ext uri="{FF2B5EF4-FFF2-40B4-BE49-F238E27FC236}">
                    <a16:creationId xmlns:a16="http://schemas.microsoft.com/office/drawing/2014/main" id="{95D2A4C6-14F6-C1B9-3D57-BF3A5E2E1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7" name="Rectangle 253">
                <a:extLst>
                  <a:ext uri="{FF2B5EF4-FFF2-40B4-BE49-F238E27FC236}">
                    <a16:creationId xmlns:a16="http://schemas.microsoft.com/office/drawing/2014/main" id="{C059CEE1-FF7C-F36A-3A0A-C15108FE0C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8" name="Rectangle 254">
                <a:extLst>
                  <a:ext uri="{FF2B5EF4-FFF2-40B4-BE49-F238E27FC236}">
                    <a16:creationId xmlns:a16="http://schemas.microsoft.com/office/drawing/2014/main" id="{D4692606-F565-32B9-9D5B-0CBD6A24D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39" name="Rectangle 255">
                <a:extLst>
                  <a:ext uri="{FF2B5EF4-FFF2-40B4-BE49-F238E27FC236}">
                    <a16:creationId xmlns:a16="http://schemas.microsoft.com/office/drawing/2014/main" id="{426D87E2-DBBA-3335-457C-CF1F51862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40" name="Rectangle 256">
                <a:extLst>
                  <a:ext uri="{FF2B5EF4-FFF2-40B4-BE49-F238E27FC236}">
                    <a16:creationId xmlns:a16="http://schemas.microsoft.com/office/drawing/2014/main" id="{CB29ABA5-CBB7-9C71-BF11-9F856EC28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41" name="Rectangle 257">
                <a:extLst>
                  <a:ext uri="{FF2B5EF4-FFF2-40B4-BE49-F238E27FC236}">
                    <a16:creationId xmlns:a16="http://schemas.microsoft.com/office/drawing/2014/main" id="{82599B71-884F-3C45-161E-27114E6E1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26242" name="Group 258">
              <a:extLst>
                <a:ext uri="{FF2B5EF4-FFF2-40B4-BE49-F238E27FC236}">
                  <a16:creationId xmlns:a16="http://schemas.microsoft.com/office/drawing/2014/main" id="{6D7B5240-61B3-FB32-1A3D-6CF8DF609E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6040" y="1844675"/>
              <a:ext cx="3600450" cy="360363"/>
              <a:chOff x="579" y="3294"/>
              <a:chExt cx="2268" cy="227"/>
            </a:xfrm>
          </p:grpSpPr>
          <p:sp>
            <p:nvSpPr>
              <p:cNvPr id="426243" name="Rectangle 259">
                <a:extLst>
                  <a:ext uri="{FF2B5EF4-FFF2-40B4-BE49-F238E27FC236}">
                    <a16:creationId xmlns:a16="http://schemas.microsoft.com/office/drawing/2014/main" id="{873B190D-243F-2724-30C5-534B8DCDB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44" name="Rectangle 260">
                <a:extLst>
                  <a:ext uri="{FF2B5EF4-FFF2-40B4-BE49-F238E27FC236}">
                    <a16:creationId xmlns:a16="http://schemas.microsoft.com/office/drawing/2014/main" id="{7CD06FB0-7B3D-EEE9-DEFE-2D89E0F71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45" name="Rectangle 261">
                <a:extLst>
                  <a:ext uri="{FF2B5EF4-FFF2-40B4-BE49-F238E27FC236}">
                    <a16:creationId xmlns:a16="http://schemas.microsoft.com/office/drawing/2014/main" id="{B6FC0CA2-28A8-81CD-6E05-5270B844D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46" name="Rectangle 262">
                <a:extLst>
                  <a:ext uri="{FF2B5EF4-FFF2-40B4-BE49-F238E27FC236}">
                    <a16:creationId xmlns:a16="http://schemas.microsoft.com/office/drawing/2014/main" id="{62391445-5809-3A45-E3E3-D61005309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47" name="Rectangle 263">
                <a:extLst>
                  <a:ext uri="{FF2B5EF4-FFF2-40B4-BE49-F238E27FC236}">
                    <a16:creationId xmlns:a16="http://schemas.microsoft.com/office/drawing/2014/main" id="{866A9304-6378-4C74-B6D3-69A29C54A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48" name="Rectangle 264">
                <a:extLst>
                  <a:ext uri="{FF2B5EF4-FFF2-40B4-BE49-F238E27FC236}">
                    <a16:creationId xmlns:a16="http://schemas.microsoft.com/office/drawing/2014/main" id="{977E5A89-26B6-D73A-CE07-7A5B6C7EC8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49" name="Rectangle 265">
                <a:extLst>
                  <a:ext uri="{FF2B5EF4-FFF2-40B4-BE49-F238E27FC236}">
                    <a16:creationId xmlns:a16="http://schemas.microsoft.com/office/drawing/2014/main" id="{B36F3F05-084A-F992-6568-7551885FF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426250" name="Rectangle 266">
                <a:extLst>
                  <a:ext uri="{FF2B5EF4-FFF2-40B4-BE49-F238E27FC236}">
                    <a16:creationId xmlns:a16="http://schemas.microsoft.com/office/drawing/2014/main" id="{5794A564-4D43-6144-E7EB-C68696ED0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51" name="Rectangle 267">
                <a:extLst>
                  <a:ext uri="{FF2B5EF4-FFF2-40B4-BE49-F238E27FC236}">
                    <a16:creationId xmlns:a16="http://schemas.microsoft.com/office/drawing/2014/main" id="{0D5C1EA5-EEC1-23EE-E908-1F0060961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426252" name="Rectangle 268">
                <a:extLst>
                  <a:ext uri="{FF2B5EF4-FFF2-40B4-BE49-F238E27FC236}">
                    <a16:creationId xmlns:a16="http://schemas.microsoft.com/office/drawing/2014/main" id="{AF01C799-6D77-86CF-C04E-744FCF2921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26253" name="Group 269">
              <a:extLst>
                <a:ext uri="{FF2B5EF4-FFF2-40B4-BE49-F238E27FC236}">
                  <a16:creationId xmlns:a16="http://schemas.microsoft.com/office/drawing/2014/main" id="{4BA1B472-76DA-CAAF-84CF-D46C02670A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6040" y="2203450"/>
              <a:ext cx="3600450" cy="360363"/>
              <a:chOff x="579" y="3294"/>
              <a:chExt cx="2268" cy="227"/>
            </a:xfrm>
          </p:grpSpPr>
          <p:sp>
            <p:nvSpPr>
              <p:cNvPr id="426254" name="Rectangle 270">
                <a:extLst>
                  <a:ext uri="{FF2B5EF4-FFF2-40B4-BE49-F238E27FC236}">
                    <a16:creationId xmlns:a16="http://schemas.microsoft.com/office/drawing/2014/main" id="{499942BB-E000-2448-85FB-19C60251D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55" name="Rectangle 271">
                <a:extLst>
                  <a:ext uri="{FF2B5EF4-FFF2-40B4-BE49-F238E27FC236}">
                    <a16:creationId xmlns:a16="http://schemas.microsoft.com/office/drawing/2014/main" id="{1BBF5B9D-D393-4D7E-4ABB-CA68AACC5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56" name="Rectangle 272">
                <a:extLst>
                  <a:ext uri="{FF2B5EF4-FFF2-40B4-BE49-F238E27FC236}">
                    <a16:creationId xmlns:a16="http://schemas.microsoft.com/office/drawing/2014/main" id="{A2D4DB4F-995B-FDD8-E1A1-ADFBEB0B5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57" name="Rectangle 273">
                <a:extLst>
                  <a:ext uri="{FF2B5EF4-FFF2-40B4-BE49-F238E27FC236}">
                    <a16:creationId xmlns:a16="http://schemas.microsoft.com/office/drawing/2014/main" id="{C2EF431B-9157-36E0-C1A8-3FD2C461B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58" name="Rectangle 274">
                <a:extLst>
                  <a:ext uri="{FF2B5EF4-FFF2-40B4-BE49-F238E27FC236}">
                    <a16:creationId xmlns:a16="http://schemas.microsoft.com/office/drawing/2014/main" id="{91F7960F-60E7-4A7F-FDCF-320DEAB53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59" name="Rectangle 275">
                <a:extLst>
                  <a:ext uri="{FF2B5EF4-FFF2-40B4-BE49-F238E27FC236}">
                    <a16:creationId xmlns:a16="http://schemas.microsoft.com/office/drawing/2014/main" id="{28A5EB3B-7C3F-2C65-DDA9-9922A3BEB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16</a:t>
                </a:r>
              </a:p>
            </p:txBody>
          </p:sp>
          <p:sp>
            <p:nvSpPr>
              <p:cNvPr id="426260" name="Rectangle 276">
                <a:extLst>
                  <a:ext uri="{FF2B5EF4-FFF2-40B4-BE49-F238E27FC236}">
                    <a16:creationId xmlns:a16="http://schemas.microsoft.com/office/drawing/2014/main" id="{188015B9-0DAA-3AAA-9B2A-FF686D51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61" name="Rectangle 277">
                <a:extLst>
                  <a:ext uri="{FF2B5EF4-FFF2-40B4-BE49-F238E27FC236}">
                    <a16:creationId xmlns:a16="http://schemas.microsoft.com/office/drawing/2014/main" id="{70F21224-10D7-E2C3-C5F4-968FAEEF9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62" name="Rectangle 278">
                <a:extLst>
                  <a:ext uri="{FF2B5EF4-FFF2-40B4-BE49-F238E27FC236}">
                    <a16:creationId xmlns:a16="http://schemas.microsoft.com/office/drawing/2014/main" id="{D6D6339E-9B4D-87D4-8A72-29D3A3DDA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63" name="Rectangle 279">
                <a:extLst>
                  <a:ext uri="{FF2B5EF4-FFF2-40B4-BE49-F238E27FC236}">
                    <a16:creationId xmlns:a16="http://schemas.microsoft.com/office/drawing/2014/main" id="{577C13B3-5B56-3C10-B131-2093939FA6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26138" name="Rectangle 154">
              <a:extLst>
                <a:ext uri="{FF2B5EF4-FFF2-40B4-BE49-F238E27FC236}">
                  <a16:creationId xmlns:a16="http://schemas.microsoft.com/office/drawing/2014/main" id="{FBC0BCFF-46BA-C38E-D740-8108CABEB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426139" name="Rectangle 155">
              <a:extLst>
                <a:ext uri="{FF2B5EF4-FFF2-40B4-BE49-F238E27FC236}">
                  <a16:creationId xmlns:a16="http://schemas.microsoft.com/office/drawing/2014/main" id="{81E3F417-514E-3CA1-9225-C380B3A1B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0" name="Rectangle 156">
              <a:extLst>
                <a:ext uri="{FF2B5EF4-FFF2-40B4-BE49-F238E27FC236}">
                  <a16:creationId xmlns:a16="http://schemas.microsoft.com/office/drawing/2014/main" id="{C4B68FFE-3C4E-BD14-DCC8-FE03E6421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1" name="Rectangle 157">
              <a:extLst>
                <a:ext uri="{FF2B5EF4-FFF2-40B4-BE49-F238E27FC236}">
                  <a16:creationId xmlns:a16="http://schemas.microsoft.com/office/drawing/2014/main" id="{F3917A03-D5E1-9500-7445-D1637E14F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5903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2" name="Rectangle 158">
              <a:extLst>
                <a:ext uri="{FF2B5EF4-FFF2-40B4-BE49-F238E27FC236}">
                  <a16:creationId xmlns:a16="http://schemas.microsoft.com/office/drawing/2014/main" id="{77DB2F5C-A09A-2EEF-A406-B70007301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3" name="Rectangle 159">
              <a:extLst>
                <a:ext uri="{FF2B5EF4-FFF2-40B4-BE49-F238E27FC236}">
                  <a16:creationId xmlns:a16="http://schemas.microsoft.com/office/drawing/2014/main" id="{C8918490-1DA2-2FB6-5702-C5A7FC850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4" name="Rectangle 160">
              <a:extLst>
                <a:ext uri="{FF2B5EF4-FFF2-40B4-BE49-F238E27FC236}">
                  <a16:creationId xmlns:a16="http://schemas.microsoft.com/office/drawing/2014/main" id="{7337306A-DB0C-3597-BE76-2A13D6137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5" name="Rectangle 161">
              <a:extLst>
                <a:ext uri="{FF2B5EF4-FFF2-40B4-BE49-F238E27FC236}">
                  <a16:creationId xmlns:a16="http://schemas.microsoft.com/office/drawing/2014/main" id="{285551CC-1DB2-A1C8-CFC7-BA321D430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6" name="Rectangle 162">
              <a:extLst>
                <a:ext uri="{FF2B5EF4-FFF2-40B4-BE49-F238E27FC236}">
                  <a16:creationId xmlns:a16="http://schemas.microsoft.com/office/drawing/2014/main" id="{1B0E05DA-01B2-1773-6251-8637CE771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7" name="Rectangle 163">
              <a:extLst>
                <a:ext uri="{FF2B5EF4-FFF2-40B4-BE49-F238E27FC236}">
                  <a16:creationId xmlns:a16="http://schemas.microsoft.com/office/drawing/2014/main" id="{1ACC4D30-2367-C8CF-AA97-6EDD77A95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8" name="Rectangle 164">
              <a:extLst>
                <a:ext uri="{FF2B5EF4-FFF2-40B4-BE49-F238E27FC236}">
                  <a16:creationId xmlns:a16="http://schemas.microsoft.com/office/drawing/2014/main" id="{7B58D024-2E56-7891-8CB9-553F711E9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9" name="Rectangle 165">
              <a:extLst>
                <a:ext uri="{FF2B5EF4-FFF2-40B4-BE49-F238E27FC236}">
                  <a16:creationId xmlns:a16="http://schemas.microsoft.com/office/drawing/2014/main" id="{BCDC5F22-AD81-2177-9898-4BA978D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491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0" name="Rectangle 166">
              <a:extLst>
                <a:ext uri="{FF2B5EF4-FFF2-40B4-BE49-F238E27FC236}">
                  <a16:creationId xmlns:a16="http://schemas.microsoft.com/office/drawing/2014/main" id="{7960F67F-7553-0EEC-F855-0DCD49F34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1" name="Rectangle 167">
              <a:extLst>
                <a:ext uri="{FF2B5EF4-FFF2-40B4-BE49-F238E27FC236}">
                  <a16:creationId xmlns:a16="http://schemas.microsoft.com/office/drawing/2014/main" id="{DF7673A3-7894-CE21-AA8F-4EF9C9B69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2" name="Rectangle 168">
              <a:extLst>
                <a:ext uri="{FF2B5EF4-FFF2-40B4-BE49-F238E27FC236}">
                  <a16:creationId xmlns:a16="http://schemas.microsoft.com/office/drawing/2014/main" id="{5C2074EC-87C6-D2A7-ACC1-B8E9485EB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3" name="Rectangle 169">
              <a:extLst>
                <a:ext uri="{FF2B5EF4-FFF2-40B4-BE49-F238E27FC236}">
                  <a16:creationId xmlns:a16="http://schemas.microsoft.com/office/drawing/2014/main" id="{26CA946C-346B-0237-0200-908349B27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4" name="Rectangle 170">
              <a:extLst>
                <a:ext uri="{FF2B5EF4-FFF2-40B4-BE49-F238E27FC236}">
                  <a16:creationId xmlns:a16="http://schemas.microsoft.com/office/drawing/2014/main" id="{304EA387-08DC-2D55-A84A-AA814ED5A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5" name="Rectangle 171">
              <a:extLst>
                <a:ext uri="{FF2B5EF4-FFF2-40B4-BE49-F238E27FC236}">
                  <a16:creationId xmlns:a16="http://schemas.microsoft.com/office/drawing/2014/main" id="{A91DDC26-F0BF-B44A-0B44-EBB602E6A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6" name="Rectangle 172">
              <a:extLst>
                <a:ext uri="{FF2B5EF4-FFF2-40B4-BE49-F238E27FC236}">
                  <a16:creationId xmlns:a16="http://schemas.microsoft.com/office/drawing/2014/main" id="{3603C044-4C5B-F3CB-3B56-DD6EDD1AF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7" name="Rectangle 173">
              <a:extLst>
                <a:ext uri="{FF2B5EF4-FFF2-40B4-BE49-F238E27FC236}">
                  <a16:creationId xmlns:a16="http://schemas.microsoft.com/office/drawing/2014/main" id="{0792D12B-68FB-03A7-22E6-02082DCF8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5903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8" name="Rectangle 174">
              <a:extLst>
                <a:ext uri="{FF2B5EF4-FFF2-40B4-BE49-F238E27FC236}">
                  <a16:creationId xmlns:a16="http://schemas.microsoft.com/office/drawing/2014/main" id="{9E5D369C-AAC6-1272-3866-C72DA8365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9" name="Rectangle 175">
              <a:extLst>
                <a:ext uri="{FF2B5EF4-FFF2-40B4-BE49-F238E27FC236}">
                  <a16:creationId xmlns:a16="http://schemas.microsoft.com/office/drawing/2014/main" id="{FAEACE1C-4D6B-C8C7-856E-53E39B3A3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0" name="Rectangle 176">
              <a:extLst>
                <a:ext uri="{FF2B5EF4-FFF2-40B4-BE49-F238E27FC236}">
                  <a16:creationId xmlns:a16="http://schemas.microsoft.com/office/drawing/2014/main" id="{1414E646-6349-B74B-B5EC-78FC07980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1" name="Rectangle 177">
              <a:extLst>
                <a:ext uri="{FF2B5EF4-FFF2-40B4-BE49-F238E27FC236}">
                  <a16:creationId xmlns:a16="http://schemas.microsoft.com/office/drawing/2014/main" id="{B6FDB45F-F844-4880-EB4D-AC55E4661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2" name="Rectangle 178">
              <a:extLst>
                <a:ext uri="{FF2B5EF4-FFF2-40B4-BE49-F238E27FC236}">
                  <a16:creationId xmlns:a16="http://schemas.microsoft.com/office/drawing/2014/main" id="{09D149A8-A1D6-913B-10B0-DBD1E70DC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3" name="Rectangle 179">
              <a:extLst>
                <a:ext uri="{FF2B5EF4-FFF2-40B4-BE49-F238E27FC236}">
                  <a16:creationId xmlns:a16="http://schemas.microsoft.com/office/drawing/2014/main" id="{B77025F5-F50F-631F-FEC5-26446C6BE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4" name="Rectangle 180">
              <a:extLst>
                <a:ext uri="{FF2B5EF4-FFF2-40B4-BE49-F238E27FC236}">
                  <a16:creationId xmlns:a16="http://schemas.microsoft.com/office/drawing/2014/main" id="{1C47F806-1896-7914-DD17-96B947489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5" name="Rectangle 181">
              <a:extLst>
                <a:ext uri="{FF2B5EF4-FFF2-40B4-BE49-F238E27FC236}">
                  <a16:creationId xmlns:a16="http://schemas.microsoft.com/office/drawing/2014/main" id="{BAAE4365-8035-2089-D8E7-40124B841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491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6" name="Rectangle 182">
              <a:extLst>
                <a:ext uri="{FF2B5EF4-FFF2-40B4-BE49-F238E27FC236}">
                  <a16:creationId xmlns:a16="http://schemas.microsoft.com/office/drawing/2014/main" id="{E95443BA-91F1-5A1C-11C8-856486C3D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7" name="Rectangle 183">
              <a:extLst>
                <a:ext uri="{FF2B5EF4-FFF2-40B4-BE49-F238E27FC236}">
                  <a16:creationId xmlns:a16="http://schemas.microsoft.com/office/drawing/2014/main" id="{D1D6BE4E-D774-0CE0-F56A-13AF0863C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8" name="Rectangle 184">
              <a:extLst>
                <a:ext uri="{FF2B5EF4-FFF2-40B4-BE49-F238E27FC236}">
                  <a16:creationId xmlns:a16="http://schemas.microsoft.com/office/drawing/2014/main" id="{A65183E1-2CC3-C22B-56A8-C078A0DCA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9" name="Rectangle 185">
              <a:extLst>
                <a:ext uri="{FF2B5EF4-FFF2-40B4-BE49-F238E27FC236}">
                  <a16:creationId xmlns:a16="http://schemas.microsoft.com/office/drawing/2014/main" id="{91B38769-09FD-CFD0-6EDC-B12DD6E04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0" name="Rectangle 186">
              <a:extLst>
                <a:ext uri="{FF2B5EF4-FFF2-40B4-BE49-F238E27FC236}">
                  <a16:creationId xmlns:a16="http://schemas.microsoft.com/office/drawing/2014/main" id="{F026BB89-40FF-AE41-F2D1-207EB61C9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1" name="Rectangle 187">
              <a:extLst>
                <a:ext uri="{FF2B5EF4-FFF2-40B4-BE49-F238E27FC236}">
                  <a16:creationId xmlns:a16="http://schemas.microsoft.com/office/drawing/2014/main" id="{387A3E6D-ABD7-61A7-868B-9F6CE1598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2" name="Rectangle 188">
              <a:extLst>
                <a:ext uri="{FF2B5EF4-FFF2-40B4-BE49-F238E27FC236}">
                  <a16:creationId xmlns:a16="http://schemas.microsoft.com/office/drawing/2014/main" id="{9379C794-A0B0-EE45-DC3E-A5084DB44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3" name="Rectangle 189">
              <a:extLst>
                <a:ext uri="{FF2B5EF4-FFF2-40B4-BE49-F238E27FC236}">
                  <a16:creationId xmlns:a16="http://schemas.microsoft.com/office/drawing/2014/main" id="{287F0AFF-BC44-2B9B-55A3-A9235B76B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5903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4" name="Rectangle 190">
              <a:extLst>
                <a:ext uri="{FF2B5EF4-FFF2-40B4-BE49-F238E27FC236}">
                  <a16:creationId xmlns:a16="http://schemas.microsoft.com/office/drawing/2014/main" id="{EE975E50-4EB4-53CF-482D-42FBF29CC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5" name="Rectangle 191">
              <a:extLst>
                <a:ext uri="{FF2B5EF4-FFF2-40B4-BE49-F238E27FC236}">
                  <a16:creationId xmlns:a16="http://schemas.microsoft.com/office/drawing/2014/main" id="{35D211B6-28FE-8138-C63E-FC9ADD3E0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6" name="Rectangle 192">
              <a:extLst>
                <a:ext uri="{FF2B5EF4-FFF2-40B4-BE49-F238E27FC236}">
                  <a16:creationId xmlns:a16="http://schemas.microsoft.com/office/drawing/2014/main" id="{C1AC9FB6-36EF-5A40-E22D-8078A104C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7" name="Rectangle 193">
              <a:extLst>
                <a:ext uri="{FF2B5EF4-FFF2-40B4-BE49-F238E27FC236}">
                  <a16:creationId xmlns:a16="http://schemas.microsoft.com/office/drawing/2014/main" id="{DEA2F0D5-86B9-522D-4B9F-8864728D2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8" name="Rectangle 194">
              <a:extLst>
                <a:ext uri="{FF2B5EF4-FFF2-40B4-BE49-F238E27FC236}">
                  <a16:creationId xmlns:a16="http://schemas.microsoft.com/office/drawing/2014/main" id="{BD7E25F3-48E4-AE94-4627-B2A1829C8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9" name="Rectangle 195">
              <a:extLst>
                <a:ext uri="{FF2B5EF4-FFF2-40B4-BE49-F238E27FC236}">
                  <a16:creationId xmlns:a16="http://schemas.microsoft.com/office/drawing/2014/main" id="{F684D4D6-FBBE-C76A-1FC4-EE11094E6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80" name="Rectangle 196">
              <a:extLst>
                <a:ext uri="{FF2B5EF4-FFF2-40B4-BE49-F238E27FC236}">
                  <a16:creationId xmlns:a16="http://schemas.microsoft.com/office/drawing/2014/main" id="{4168E996-12C5-A26F-1385-A0C2C6154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81" name="Rectangle 197">
              <a:extLst>
                <a:ext uri="{FF2B5EF4-FFF2-40B4-BE49-F238E27FC236}">
                  <a16:creationId xmlns:a16="http://schemas.microsoft.com/office/drawing/2014/main" id="{D053246D-5776-8D7E-5E6F-B2C9B7CE2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491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82" name="Rectangle 198">
              <a:extLst>
                <a:ext uri="{FF2B5EF4-FFF2-40B4-BE49-F238E27FC236}">
                  <a16:creationId xmlns:a16="http://schemas.microsoft.com/office/drawing/2014/main" id="{B0A5DCCE-5422-3CA4-FCEB-2CDDF8EB2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426183" name="Rectangle 199">
              <a:extLst>
                <a:ext uri="{FF2B5EF4-FFF2-40B4-BE49-F238E27FC236}">
                  <a16:creationId xmlns:a16="http://schemas.microsoft.com/office/drawing/2014/main" id="{C50641EB-FB1F-417D-5681-68AA3CA12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84" name="Rectangle 200">
              <a:extLst>
                <a:ext uri="{FF2B5EF4-FFF2-40B4-BE49-F238E27FC236}">
                  <a16:creationId xmlns:a16="http://schemas.microsoft.com/office/drawing/2014/main" id="{F1518DC0-1AAD-76D8-21EB-C3315FB66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47</a:t>
              </a:r>
            </a:p>
          </p:txBody>
        </p:sp>
        <p:sp>
          <p:nvSpPr>
            <p:cNvPr id="426185" name="Rectangle 201">
              <a:extLst>
                <a:ext uri="{FF2B5EF4-FFF2-40B4-BE49-F238E27FC236}">
                  <a16:creationId xmlns:a16="http://schemas.microsoft.com/office/drawing/2014/main" id="{A01892BD-F5C5-D515-8C21-6C8547E08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86" name="Rectangle 202">
              <a:extLst>
                <a:ext uri="{FF2B5EF4-FFF2-40B4-BE49-F238E27FC236}">
                  <a16:creationId xmlns:a16="http://schemas.microsoft.com/office/drawing/2014/main" id="{3255B160-E7AF-5A9F-FC1A-089327DAB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87" name="Rectangle 203">
              <a:extLst>
                <a:ext uri="{FF2B5EF4-FFF2-40B4-BE49-F238E27FC236}">
                  <a16:creationId xmlns:a16="http://schemas.microsoft.com/office/drawing/2014/main" id="{D6430CF8-7A67-9443-894D-20F2C4995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88" name="Rectangle 204">
              <a:extLst>
                <a:ext uri="{FF2B5EF4-FFF2-40B4-BE49-F238E27FC236}">
                  <a16:creationId xmlns:a16="http://schemas.microsoft.com/office/drawing/2014/main" id="{BFEF80F2-9BA3-88A0-98E2-991F329AB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89" name="Rectangle 205">
              <a:extLst>
                <a:ext uri="{FF2B5EF4-FFF2-40B4-BE49-F238E27FC236}">
                  <a16:creationId xmlns:a16="http://schemas.microsoft.com/office/drawing/2014/main" id="{63664884-1EDD-9D0E-8299-13AC3F34F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5903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90" name="Rectangle 206">
              <a:extLst>
                <a:ext uri="{FF2B5EF4-FFF2-40B4-BE49-F238E27FC236}">
                  <a16:creationId xmlns:a16="http://schemas.microsoft.com/office/drawing/2014/main" id="{96FC0CA6-BD7D-2283-073A-7F7C0BFF1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92" name="Rectangle 208">
              <a:extLst>
                <a:ext uri="{FF2B5EF4-FFF2-40B4-BE49-F238E27FC236}">
                  <a16:creationId xmlns:a16="http://schemas.microsoft.com/office/drawing/2014/main" id="{41315BC1-BDF3-8FAB-8B78-963DC59F4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93" name="Rectangle 209">
              <a:extLst>
                <a:ext uri="{FF2B5EF4-FFF2-40B4-BE49-F238E27FC236}">
                  <a16:creationId xmlns:a16="http://schemas.microsoft.com/office/drawing/2014/main" id="{7E39ED93-D3AC-7180-D3CA-2DADCFBD0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94" name="Rectangle 210">
              <a:extLst>
                <a:ext uri="{FF2B5EF4-FFF2-40B4-BE49-F238E27FC236}">
                  <a16:creationId xmlns:a16="http://schemas.microsoft.com/office/drawing/2014/main" id="{A02417C2-F823-4C2A-2795-4B7A6BF0F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95" name="Rectangle 211">
              <a:extLst>
                <a:ext uri="{FF2B5EF4-FFF2-40B4-BE49-F238E27FC236}">
                  <a16:creationId xmlns:a16="http://schemas.microsoft.com/office/drawing/2014/main" id="{82F11D60-7B95-4919-9303-0B983AFDB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96" name="Rectangle 212">
              <a:extLst>
                <a:ext uri="{FF2B5EF4-FFF2-40B4-BE49-F238E27FC236}">
                  <a16:creationId xmlns:a16="http://schemas.microsoft.com/office/drawing/2014/main" id="{58F55CBC-CEF4-4560-3B29-31C5AD338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97" name="Rectangle 213">
              <a:extLst>
                <a:ext uri="{FF2B5EF4-FFF2-40B4-BE49-F238E27FC236}">
                  <a16:creationId xmlns:a16="http://schemas.microsoft.com/office/drawing/2014/main" id="{C5516386-214C-CEC1-3658-A630C4F17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491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98" name="Rectangle 214">
              <a:extLst>
                <a:ext uri="{FF2B5EF4-FFF2-40B4-BE49-F238E27FC236}">
                  <a16:creationId xmlns:a16="http://schemas.microsoft.com/office/drawing/2014/main" id="{0476FA5B-7BD9-7A5E-DB8F-684773E72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99" name="Rectangle 215">
              <a:extLst>
                <a:ext uri="{FF2B5EF4-FFF2-40B4-BE49-F238E27FC236}">
                  <a16:creationId xmlns:a16="http://schemas.microsoft.com/office/drawing/2014/main" id="{A3E3B358-E92D-270A-C630-D2CDC4A97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00" name="Rectangle 216">
              <a:extLst>
                <a:ext uri="{FF2B5EF4-FFF2-40B4-BE49-F238E27FC236}">
                  <a16:creationId xmlns:a16="http://schemas.microsoft.com/office/drawing/2014/main" id="{E035518C-9F2E-35BD-7758-ABF70AD79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01" name="Rectangle 217">
              <a:extLst>
                <a:ext uri="{FF2B5EF4-FFF2-40B4-BE49-F238E27FC236}">
                  <a16:creationId xmlns:a16="http://schemas.microsoft.com/office/drawing/2014/main" id="{3AFF6BA1-AF2B-A44F-7D45-02425B9CD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♘</a:t>
              </a:r>
            </a:p>
          </p:txBody>
        </p:sp>
        <p:sp>
          <p:nvSpPr>
            <p:cNvPr id="426122" name="Rectangle 205">
              <a:extLst>
                <a:ext uri="{FF2B5EF4-FFF2-40B4-BE49-F238E27FC236}">
                  <a16:creationId xmlns:a16="http://schemas.microsoft.com/office/drawing/2014/main" id="{1AF6F992-3864-7FAA-B049-838A171E8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8180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36</a:t>
              </a: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F8C9C88-EB01-7288-A60A-C3BF1BC48F9B}"/>
              </a:ext>
            </a:extLst>
          </p:cNvPr>
          <p:cNvGrpSpPr/>
          <p:nvPr/>
        </p:nvGrpSpPr>
        <p:grpSpPr>
          <a:xfrm>
            <a:off x="1905147" y="1827212"/>
            <a:ext cx="3600451" cy="4286251"/>
            <a:chOff x="6326040" y="1844675"/>
            <a:chExt cx="3600451" cy="4286251"/>
          </a:xfrm>
        </p:grpSpPr>
        <p:grpSp>
          <p:nvGrpSpPr>
            <p:cNvPr id="3" name="Group 218">
              <a:extLst>
                <a:ext uri="{FF2B5EF4-FFF2-40B4-BE49-F238E27FC236}">
                  <a16:creationId xmlns:a16="http://schemas.microsoft.com/office/drawing/2014/main" id="{8E12A180-2883-9C4E-A6F1-F6CAACDB75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6040" y="2565400"/>
              <a:ext cx="360363" cy="2846388"/>
              <a:chOff x="488" y="1344"/>
              <a:chExt cx="227" cy="1793"/>
            </a:xfrm>
          </p:grpSpPr>
          <p:sp>
            <p:nvSpPr>
              <p:cNvPr id="426296" name="Rectangle 219">
                <a:extLst>
                  <a:ext uri="{FF2B5EF4-FFF2-40B4-BE49-F238E27FC236}">
                    <a16:creationId xmlns:a16="http://schemas.microsoft.com/office/drawing/2014/main" id="{C4D6D7DB-01B5-4EC0-81E0-00AE62293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910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97" name="Rectangle 220">
                <a:extLst>
                  <a:ext uri="{FF2B5EF4-FFF2-40B4-BE49-F238E27FC236}">
                    <a16:creationId xmlns:a16="http://schemas.microsoft.com/office/drawing/2014/main" id="{01AFC4D5-F473-5E2D-0833-3C8B497D3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683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98" name="Rectangle 221">
                <a:extLst>
                  <a:ext uri="{FF2B5EF4-FFF2-40B4-BE49-F238E27FC236}">
                    <a16:creationId xmlns:a16="http://schemas.microsoft.com/office/drawing/2014/main" id="{FB5896AC-4668-A0F3-EF1D-01411420A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456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99" name="Rectangle 222">
                <a:extLst>
                  <a:ext uri="{FF2B5EF4-FFF2-40B4-BE49-F238E27FC236}">
                    <a16:creationId xmlns:a16="http://schemas.microsoft.com/office/drawing/2014/main" id="{578F18D2-65BE-E474-A563-F813C86A0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229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300" name="Rectangle 223">
                <a:extLst>
                  <a:ext uri="{FF2B5EF4-FFF2-40B4-BE49-F238E27FC236}">
                    <a16:creationId xmlns:a16="http://schemas.microsoft.com/office/drawing/2014/main" id="{703BE554-8D41-65EF-E0F3-15F65F5EC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025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301" name="Rectangle 224">
                <a:extLst>
                  <a:ext uri="{FF2B5EF4-FFF2-40B4-BE49-F238E27FC236}">
                    <a16:creationId xmlns:a16="http://schemas.microsoft.com/office/drawing/2014/main" id="{23E27D2C-C07E-903C-3DA9-E45D85A72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79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302" name="Rectangle 225">
                <a:extLst>
                  <a:ext uri="{FF2B5EF4-FFF2-40B4-BE49-F238E27FC236}">
                    <a16:creationId xmlns:a16="http://schemas.microsoft.com/office/drawing/2014/main" id="{9372B83F-22A2-C913-E05F-F8CCCDE34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571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303" name="Rectangle 226">
                <a:extLst>
                  <a:ext uri="{FF2B5EF4-FFF2-40B4-BE49-F238E27FC236}">
                    <a16:creationId xmlns:a16="http://schemas.microsoft.com/office/drawing/2014/main" id="{C84BB983-C0AF-DE55-BC57-AF524B452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34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" name="Group 227">
              <a:extLst>
                <a:ext uri="{FF2B5EF4-FFF2-40B4-BE49-F238E27FC236}">
                  <a16:creationId xmlns:a16="http://schemas.microsoft.com/office/drawing/2014/main" id="{40DDF49A-EB9C-E65F-2026-DB84D06160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66128" y="2565400"/>
              <a:ext cx="360363" cy="2846388"/>
              <a:chOff x="488" y="1344"/>
              <a:chExt cx="227" cy="1793"/>
            </a:xfrm>
          </p:grpSpPr>
          <p:sp>
            <p:nvSpPr>
              <p:cNvPr id="426288" name="Rectangle 228">
                <a:extLst>
                  <a:ext uri="{FF2B5EF4-FFF2-40B4-BE49-F238E27FC236}">
                    <a16:creationId xmlns:a16="http://schemas.microsoft.com/office/drawing/2014/main" id="{10A5F0A4-1DA4-0560-5EF5-E81F69AE62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910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89" name="Rectangle 229">
                <a:extLst>
                  <a:ext uri="{FF2B5EF4-FFF2-40B4-BE49-F238E27FC236}">
                    <a16:creationId xmlns:a16="http://schemas.microsoft.com/office/drawing/2014/main" id="{43C6DE98-93EE-2466-C70A-9810143D5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683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90" name="Rectangle 230">
                <a:extLst>
                  <a:ext uri="{FF2B5EF4-FFF2-40B4-BE49-F238E27FC236}">
                    <a16:creationId xmlns:a16="http://schemas.microsoft.com/office/drawing/2014/main" id="{A6A2516C-14C3-1A65-D655-AE837529D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456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91" name="Rectangle 231">
                <a:extLst>
                  <a:ext uri="{FF2B5EF4-FFF2-40B4-BE49-F238E27FC236}">
                    <a16:creationId xmlns:a16="http://schemas.microsoft.com/office/drawing/2014/main" id="{558AF0FD-54A8-B8FE-A00E-F09BFD05B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229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92" name="Rectangle 232">
                <a:extLst>
                  <a:ext uri="{FF2B5EF4-FFF2-40B4-BE49-F238E27FC236}">
                    <a16:creationId xmlns:a16="http://schemas.microsoft.com/office/drawing/2014/main" id="{E03AEDC4-1897-8568-2AEB-C48DEA322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025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93" name="Rectangle 233">
                <a:extLst>
                  <a:ext uri="{FF2B5EF4-FFF2-40B4-BE49-F238E27FC236}">
                    <a16:creationId xmlns:a16="http://schemas.microsoft.com/office/drawing/2014/main" id="{E0ADE2C3-11F3-6668-D844-894642D78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79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94" name="Rectangle 234">
                <a:extLst>
                  <a:ext uri="{FF2B5EF4-FFF2-40B4-BE49-F238E27FC236}">
                    <a16:creationId xmlns:a16="http://schemas.microsoft.com/office/drawing/2014/main" id="{9815720C-D277-1F59-FD6F-DE4FF6CADE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571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95" name="Rectangle 235">
                <a:extLst>
                  <a:ext uri="{FF2B5EF4-FFF2-40B4-BE49-F238E27FC236}">
                    <a16:creationId xmlns:a16="http://schemas.microsoft.com/office/drawing/2014/main" id="{916F66D9-D942-593F-980B-FBAAF91C68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34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5" name="Group 236">
              <a:extLst>
                <a:ext uri="{FF2B5EF4-FFF2-40B4-BE49-F238E27FC236}">
                  <a16:creationId xmlns:a16="http://schemas.microsoft.com/office/drawing/2014/main" id="{7A9F5020-2085-EE33-5646-AE32027A9A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6040" y="5411788"/>
              <a:ext cx="3600450" cy="360363"/>
              <a:chOff x="579" y="3318"/>
              <a:chExt cx="2268" cy="227"/>
            </a:xfrm>
          </p:grpSpPr>
          <p:sp>
            <p:nvSpPr>
              <p:cNvPr id="426278" name="Rectangle 237">
                <a:extLst>
                  <a:ext uri="{FF2B5EF4-FFF2-40B4-BE49-F238E27FC236}">
                    <a16:creationId xmlns:a16="http://schemas.microsoft.com/office/drawing/2014/main" id="{AC6C6477-31D3-1F26-CDAD-7A60B6D974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79" name="Rectangle 238">
                <a:extLst>
                  <a:ext uri="{FF2B5EF4-FFF2-40B4-BE49-F238E27FC236}">
                    <a16:creationId xmlns:a16="http://schemas.microsoft.com/office/drawing/2014/main" id="{25FD7791-E728-EB6D-0CAF-2EAB03E7A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80" name="Rectangle 239">
                <a:extLst>
                  <a:ext uri="{FF2B5EF4-FFF2-40B4-BE49-F238E27FC236}">
                    <a16:creationId xmlns:a16="http://schemas.microsoft.com/office/drawing/2014/main" id="{7B0062E7-CC6C-7580-6243-555C77D54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 dirty="0"/>
              </a:p>
            </p:txBody>
          </p:sp>
          <p:sp>
            <p:nvSpPr>
              <p:cNvPr id="426281" name="Rectangle 240">
                <a:extLst>
                  <a:ext uri="{FF2B5EF4-FFF2-40B4-BE49-F238E27FC236}">
                    <a16:creationId xmlns:a16="http://schemas.microsoft.com/office/drawing/2014/main" id="{41803826-6AF0-CD03-4E08-CAAF49046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82" name="Rectangle 241">
                <a:extLst>
                  <a:ext uri="{FF2B5EF4-FFF2-40B4-BE49-F238E27FC236}">
                    <a16:creationId xmlns:a16="http://schemas.microsoft.com/office/drawing/2014/main" id="{50B35FC9-5EDA-8B8F-4E22-1541C03D4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83" name="Rectangle 242">
                <a:extLst>
                  <a:ext uri="{FF2B5EF4-FFF2-40B4-BE49-F238E27FC236}">
                    <a16:creationId xmlns:a16="http://schemas.microsoft.com/office/drawing/2014/main" id="{C93410D1-A0DD-BEFF-AEF4-D965D07FE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84" name="Rectangle 243">
                <a:extLst>
                  <a:ext uri="{FF2B5EF4-FFF2-40B4-BE49-F238E27FC236}">
                    <a16:creationId xmlns:a16="http://schemas.microsoft.com/office/drawing/2014/main" id="{05531DC7-7143-8C7F-E4D8-60BC48E2C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85" name="Rectangle 244">
                <a:extLst>
                  <a:ext uri="{FF2B5EF4-FFF2-40B4-BE49-F238E27FC236}">
                    <a16:creationId xmlns:a16="http://schemas.microsoft.com/office/drawing/2014/main" id="{0EEFF1C4-9584-D349-6CF8-373FFB4E2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86" name="Rectangle 245">
                <a:extLst>
                  <a:ext uri="{FF2B5EF4-FFF2-40B4-BE49-F238E27FC236}">
                    <a16:creationId xmlns:a16="http://schemas.microsoft.com/office/drawing/2014/main" id="{FD52626B-705B-0F13-6F8D-F7C011818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87" name="Rectangle 246">
                <a:extLst>
                  <a:ext uri="{FF2B5EF4-FFF2-40B4-BE49-F238E27FC236}">
                    <a16:creationId xmlns:a16="http://schemas.microsoft.com/office/drawing/2014/main" id="{57DABD55-D1FE-C0BA-BC70-CA6B1EB3F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6" name="Group 247">
              <a:extLst>
                <a:ext uri="{FF2B5EF4-FFF2-40B4-BE49-F238E27FC236}">
                  <a16:creationId xmlns:a16="http://schemas.microsoft.com/office/drawing/2014/main" id="{AF358174-70EF-A8BA-B509-AB34CEE713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6040" y="5770563"/>
              <a:ext cx="3600450" cy="360363"/>
              <a:chOff x="579" y="3318"/>
              <a:chExt cx="2268" cy="227"/>
            </a:xfrm>
          </p:grpSpPr>
          <p:sp>
            <p:nvSpPr>
              <p:cNvPr id="426268" name="Rectangle 248">
                <a:extLst>
                  <a:ext uri="{FF2B5EF4-FFF2-40B4-BE49-F238E27FC236}">
                    <a16:creationId xmlns:a16="http://schemas.microsoft.com/office/drawing/2014/main" id="{17E6068B-DE27-53CF-F8F8-5C8AFCEFFC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69" name="Rectangle 249">
                <a:extLst>
                  <a:ext uri="{FF2B5EF4-FFF2-40B4-BE49-F238E27FC236}">
                    <a16:creationId xmlns:a16="http://schemas.microsoft.com/office/drawing/2014/main" id="{84545D90-2997-96FE-7D1F-714FE5E2F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70" name="Rectangle 250">
                <a:extLst>
                  <a:ext uri="{FF2B5EF4-FFF2-40B4-BE49-F238E27FC236}">
                    <a16:creationId xmlns:a16="http://schemas.microsoft.com/office/drawing/2014/main" id="{E966E7EC-9E9E-C241-966A-F9F9A8A37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71" name="Rectangle 251">
                <a:extLst>
                  <a:ext uri="{FF2B5EF4-FFF2-40B4-BE49-F238E27FC236}">
                    <a16:creationId xmlns:a16="http://schemas.microsoft.com/office/drawing/2014/main" id="{EB0E174A-4DFE-FE88-6A68-088ED54138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72" name="Rectangle 252">
                <a:extLst>
                  <a:ext uri="{FF2B5EF4-FFF2-40B4-BE49-F238E27FC236}">
                    <a16:creationId xmlns:a16="http://schemas.microsoft.com/office/drawing/2014/main" id="{23FDD762-443D-FA2E-F6E6-C6402056B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73" name="Rectangle 253">
                <a:extLst>
                  <a:ext uri="{FF2B5EF4-FFF2-40B4-BE49-F238E27FC236}">
                    <a16:creationId xmlns:a16="http://schemas.microsoft.com/office/drawing/2014/main" id="{705D1431-F55B-D9CE-D014-DA29A13DA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74" name="Rectangle 254">
                <a:extLst>
                  <a:ext uri="{FF2B5EF4-FFF2-40B4-BE49-F238E27FC236}">
                    <a16:creationId xmlns:a16="http://schemas.microsoft.com/office/drawing/2014/main" id="{B46909D8-98AA-F9D1-81C9-C2A6351D3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75" name="Rectangle 255">
                <a:extLst>
                  <a:ext uri="{FF2B5EF4-FFF2-40B4-BE49-F238E27FC236}">
                    <a16:creationId xmlns:a16="http://schemas.microsoft.com/office/drawing/2014/main" id="{7C4C8276-7CC6-B448-C6C8-9269A7BEA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76" name="Rectangle 256">
                <a:extLst>
                  <a:ext uri="{FF2B5EF4-FFF2-40B4-BE49-F238E27FC236}">
                    <a16:creationId xmlns:a16="http://schemas.microsoft.com/office/drawing/2014/main" id="{35A84573-A0B0-20B3-0A2C-D9FAAC13E3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77" name="Rectangle 257">
                <a:extLst>
                  <a:ext uri="{FF2B5EF4-FFF2-40B4-BE49-F238E27FC236}">
                    <a16:creationId xmlns:a16="http://schemas.microsoft.com/office/drawing/2014/main" id="{6407DCC9-723E-C959-6AD4-FE3EB92C1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7" name="Group 258">
              <a:extLst>
                <a:ext uri="{FF2B5EF4-FFF2-40B4-BE49-F238E27FC236}">
                  <a16:creationId xmlns:a16="http://schemas.microsoft.com/office/drawing/2014/main" id="{B5DDEEF7-3B2E-2E50-C6AD-50BA010A18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6040" y="1844675"/>
              <a:ext cx="3600450" cy="360363"/>
              <a:chOff x="579" y="3294"/>
              <a:chExt cx="2268" cy="227"/>
            </a:xfrm>
          </p:grpSpPr>
          <p:sp>
            <p:nvSpPr>
              <p:cNvPr id="426133" name="Rectangle 259">
                <a:extLst>
                  <a:ext uri="{FF2B5EF4-FFF2-40B4-BE49-F238E27FC236}">
                    <a16:creationId xmlns:a16="http://schemas.microsoft.com/office/drawing/2014/main" id="{E19A4FF5-B939-EAE8-39C5-7D4DB9A33C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134" name="Rectangle 260">
                <a:extLst>
                  <a:ext uri="{FF2B5EF4-FFF2-40B4-BE49-F238E27FC236}">
                    <a16:creationId xmlns:a16="http://schemas.microsoft.com/office/drawing/2014/main" id="{0D4B7227-D8A0-90F9-65A1-4243F2B50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135" name="Rectangle 261">
                <a:extLst>
                  <a:ext uri="{FF2B5EF4-FFF2-40B4-BE49-F238E27FC236}">
                    <a16:creationId xmlns:a16="http://schemas.microsoft.com/office/drawing/2014/main" id="{46E0A58C-3DB3-8473-15D3-4F4623D6A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36" name="Rectangle 262">
                <a:extLst>
                  <a:ext uri="{FF2B5EF4-FFF2-40B4-BE49-F238E27FC236}">
                    <a16:creationId xmlns:a16="http://schemas.microsoft.com/office/drawing/2014/main" id="{C523B828-34BC-280E-6C90-89F8B3483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37" name="Rectangle 263">
                <a:extLst>
                  <a:ext uri="{FF2B5EF4-FFF2-40B4-BE49-F238E27FC236}">
                    <a16:creationId xmlns:a16="http://schemas.microsoft.com/office/drawing/2014/main" id="{05129F41-EC58-C86B-ECA2-46FC18F66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91" name="Rectangle 264">
                <a:extLst>
                  <a:ext uri="{FF2B5EF4-FFF2-40B4-BE49-F238E27FC236}">
                    <a16:creationId xmlns:a16="http://schemas.microsoft.com/office/drawing/2014/main" id="{196FBD3A-E3BC-8A38-67D8-8C256B290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64" name="Rectangle 265">
                <a:extLst>
                  <a:ext uri="{FF2B5EF4-FFF2-40B4-BE49-F238E27FC236}">
                    <a16:creationId xmlns:a16="http://schemas.microsoft.com/office/drawing/2014/main" id="{2D01D8E3-3EEF-AE7F-D92E-E43FA244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65" name="Rectangle 266">
                <a:extLst>
                  <a:ext uri="{FF2B5EF4-FFF2-40B4-BE49-F238E27FC236}">
                    <a16:creationId xmlns:a16="http://schemas.microsoft.com/office/drawing/2014/main" id="{81865B23-5DF7-31C0-1D73-33261692C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66" name="Rectangle 267">
                <a:extLst>
                  <a:ext uri="{FF2B5EF4-FFF2-40B4-BE49-F238E27FC236}">
                    <a16:creationId xmlns:a16="http://schemas.microsoft.com/office/drawing/2014/main" id="{05D50199-EE74-9D33-E61A-2C9C1FD1D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67" name="Rectangle 268">
                <a:extLst>
                  <a:ext uri="{FF2B5EF4-FFF2-40B4-BE49-F238E27FC236}">
                    <a16:creationId xmlns:a16="http://schemas.microsoft.com/office/drawing/2014/main" id="{707BDFEB-CB58-5390-FB70-1FE5A8F64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Group 269">
              <a:extLst>
                <a:ext uri="{FF2B5EF4-FFF2-40B4-BE49-F238E27FC236}">
                  <a16:creationId xmlns:a16="http://schemas.microsoft.com/office/drawing/2014/main" id="{26E97430-773F-4E91-2F24-15F3B32B3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6040" y="2203450"/>
              <a:ext cx="3600450" cy="360363"/>
              <a:chOff x="579" y="3294"/>
              <a:chExt cx="2268" cy="227"/>
            </a:xfrm>
          </p:grpSpPr>
          <p:sp>
            <p:nvSpPr>
              <p:cNvPr id="426121" name="Rectangle 270">
                <a:extLst>
                  <a:ext uri="{FF2B5EF4-FFF2-40B4-BE49-F238E27FC236}">
                    <a16:creationId xmlns:a16="http://schemas.microsoft.com/office/drawing/2014/main" id="{6A0F27A0-8B2C-1F1E-D272-21D8C74085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124" name="Rectangle 271">
                <a:extLst>
                  <a:ext uri="{FF2B5EF4-FFF2-40B4-BE49-F238E27FC236}">
                    <a16:creationId xmlns:a16="http://schemas.microsoft.com/office/drawing/2014/main" id="{608AA301-EEAD-421C-475F-4A59BF68C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125" name="Rectangle 272">
                <a:extLst>
                  <a:ext uri="{FF2B5EF4-FFF2-40B4-BE49-F238E27FC236}">
                    <a16:creationId xmlns:a16="http://schemas.microsoft.com/office/drawing/2014/main" id="{3285E098-49AF-D236-C01E-632EF5A06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26" name="Rectangle 273">
                <a:extLst>
                  <a:ext uri="{FF2B5EF4-FFF2-40B4-BE49-F238E27FC236}">
                    <a16:creationId xmlns:a16="http://schemas.microsoft.com/office/drawing/2014/main" id="{001C00AA-31B6-42A9-1AE8-ED1318345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27" name="Rectangle 274">
                <a:extLst>
                  <a:ext uri="{FF2B5EF4-FFF2-40B4-BE49-F238E27FC236}">
                    <a16:creationId xmlns:a16="http://schemas.microsoft.com/office/drawing/2014/main" id="{A8B7D8BC-5D54-869B-5290-6C18C3FA6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28" name="Rectangle 275">
                <a:extLst>
                  <a:ext uri="{FF2B5EF4-FFF2-40B4-BE49-F238E27FC236}">
                    <a16:creationId xmlns:a16="http://schemas.microsoft.com/office/drawing/2014/main" id="{EE0BC2E0-6F3D-469A-84C5-D38C0BEAD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129" name="Rectangle 276">
                <a:extLst>
                  <a:ext uri="{FF2B5EF4-FFF2-40B4-BE49-F238E27FC236}">
                    <a16:creationId xmlns:a16="http://schemas.microsoft.com/office/drawing/2014/main" id="{35F6798C-6BCB-1B37-96E1-03F4A1A81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30" name="Rectangle 277">
                <a:extLst>
                  <a:ext uri="{FF2B5EF4-FFF2-40B4-BE49-F238E27FC236}">
                    <a16:creationId xmlns:a16="http://schemas.microsoft.com/office/drawing/2014/main" id="{D820251D-219F-BED2-4DA7-3C46370A0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31" name="Rectangle 278">
                <a:extLst>
                  <a:ext uri="{FF2B5EF4-FFF2-40B4-BE49-F238E27FC236}">
                    <a16:creationId xmlns:a16="http://schemas.microsoft.com/office/drawing/2014/main" id="{DDB31522-7FD0-F5CF-AC0A-C174FAD18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32" name="Rectangle 279">
                <a:extLst>
                  <a:ext uri="{FF2B5EF4-FFF2-40B4-BE49-F238E27FC236}">
                    <a16:creationId xmlns:a16="http://schemas.microsoft.com/office/drawing/2014/main" id="{52A11DEA-35B4-DD10-CEC5-0B2384247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Rectangle 154">
              <a:extLst>
                <a:ext uri="{FF2B5EF4-FFF2-40B4-BE49-F238E27FC236}">
                  <a16:creationId xmlns:a16="http://schemas.microsoft.com/office/drawing/2014/main" id="{A05EE053-F28B-257E-3298-70A84D78A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10" name="Rectangle 155">
              <a:extLst>
                <a:ext uri="{FF2B5EF4-FFF2-40B4-BE49-F238E27FC236}">
                  <a16:creationId xmlns:a16="http://schemas.microsoft.com/office/drawing/2014/main" id="{5DD8F60D-0761-FD18-57BF-9A5481113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Rectangle 156">
              <a:extLst>
                <a:ext uri="{FF2B5EF4-FFF2-40B4-BE49-F238E27FC236}">
                  <a16:creationId xmlns:a16="http://schemas.microsoft.com/office/drawing/2014/main" id="{A4643A21-9A08-5506-546B-A554EB76C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" name="Rectangle 157">
              <a:extLst>
                <a:ext uri="{FF2B5EF4-FFF2-40B4-BE49-F238E27FC236}">
                  <a16:creationId xmlns:a16="http://schemas.microsoft.com/office/drawing/2014/main" id="{7BCF0421-C747-4AE7-16C6-5687A5251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5903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Rectangle 158">
              <a:extLst>
                <a:ext uri="{FF2B5EF4-FFF2-40B4-BE49-F238E27FC236}">
                  <a16:creationId xmlns:a16="http://schemas.microsoft.com/office/drawing/2014/main" id="{5434A801-4C3A-B69E-073B-2A3889ED7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Rectangle 159">
              <a:extLst>
                <a:ext uri="{FF2B5EF4-FFF2-40B4-BE49-F238E27FC236}">
                  <a16:creationId xmlns:a16="http://schemas.microsoft.com/office/drawing/2014/main" id="{750F0B79-5C59-B0CE-DE12-5C0E33E7A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" name="Rectangle 160">
              <a:extLst>
                <a:ext uri="{FF2B5EF4-FFF2-40B4-BE49-F238E27FC236}">
                  <a16:creationId xmlns:a16="http://schemas.microsoft.com/office/drawing/2014/main" id="{F614870A-6612-B9A1-4B47-6DA24DF9F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Rectangle 161">
              <a:extLst>
                <a:ext uri="{FF2B5EF4-FFF2-40B4-BE49-F238E27FC236}">
                  <a16:creationId xmlns:a16="http://schemas.microsoft.com/office/drawing/2014/main" id="{E9205C38-8ABC-0E3E-D792-F774021BE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Rectangle 162">
              <a:extLst>
                <a:ext uri="{FF2B5EF4-FFF2-40B4-BE49-F238E27FC236}">
                  <a16:creationId xmlns:a16="http://schemas.microsoft.com/office/drawing/2014/main" id="{D35DD29C-9A73-0FDE-A42E-AE619EFAC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Rectangle 163">
              <a:extLst>
                <a:ext uri="{FF2B5EF4-FFF2-40B4-BE49-F238E27FC236}">
                  <a16:creationId xmlns:a16="http://schemas.microsoft.com/office/drawing/2014/main" id="{C046B01D-6F5E-759C-4667-82F955A2F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Rectangle 164">
              <a:extLst>
                <a:ext uri="{FF2B5EF4-FFF2-40B4-BE49-F238E27FC236}">
                  <a16:creationId xmlns:a16="http://schemas.microsoft.com/office/drawing/2014/main" id="{F212299A-72F9-F9FC-6811-B356EBB7B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Rectangle 165">
              <a:extLst>
                <a:ext uri="{FF2B5EF4-FFF2-40B4-BE49-F238E27FC236}">
                  <a16:creationId xmlns:a16="http://schemas.microsoft.com/office/drawing/2014/main" id="{ADFB8862-4540-E2FE-5949-0FB01CB54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491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1" name="Rectangle 166">
              <a:extLst>
                <a:ext uri="{FF2B5EF4-FFF2-40B4-BE49-F238E27FC236}">
                  <a16:creationId xmlns:a16="http://schemas.microsoft.com/office/drawing/2014/main" id="{B978FED1-3512-F050-F8E8-5B4DF5907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Rectangle 167">
              <a:extLst>
                <a:ext uri="{FF2B5EF4-FFF2-40B4-BE49-F238E27FC236}">
                  <a16:creationId xmlns:a16="http://schemas.microsoft.com/office/drawing/2014/main" id="{D58A250F-406A-F42E-6B98-6296807AE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3" name="Rectangle 168">
              <a:extLst>
                <a:ext uri="{FF2B5EF4-FFF2-40B4-BE49-F238E27FC236}">
                  <a16:creationId xmlns:a16="http://schemas.microsoft.com/office/drawing/2014/main" id="{B1D5CAAD-7A9F-90D3-7234-8BEB96603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Rectangle 169">
              <a:extLst>
                <a:ext uri="{FF2B5EF4-FFF2-40B4-BE49-F238E27FC236}">
                  <a16:creationId xmlns:a16="http://schemas.microsoft.com/office/drawing/2014/main" id="{F0434CA5-E1F4-84E3-FCEE-2A79FB348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5" name="Rectangle 170">
              <a:extLst>
                <a:ext uri="{FF2B5EF4-FFF2-40B4-BE49-F238E27FC236}">
                  <a16:creationId xmlns:a16="http://schemas.microsoft.com/office/drawing/2014/main" id="{01E11BDB-066F-8B65-C166-7D1C07E87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6" name="Rectangle 171">
              <a:extLst>
                <a:ext uri="{FF2B5EF4-FFF2-40B4-BE49-F238E27FC236}">
                  <a16:creationId xmlns:a16="http://schemas.microsoft.com/office/drawing/2014/main" id="{75DAE803-F1CA-F7D2-358A-EA0208CCB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7" name="Rectangle 172">
              <a:extLst>
                <a:ext uri="{FF2B5EF4-FFF2-40B4-BE49-F238E27FC236}">
                  <a16:creationId xmlns:a16="http://schemas.microsoft.com/office/drawing/2014/main" id="{605A513C-3797-E250-477E-F8E7A0B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8" name="Rectangle 173">
              <a:extLst>
                <a:ext uri="{FF2B5EF4-FFF2-40B4-BE49-F238E27FC236}">
                  <a16:creationId xmlns:a16="http://schemas.microsoft.com/office/drawing/2014/main" id="{34F66AFC-96E0-7FA5-C890-AE772F96A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5903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+19</a:t>
              </a:r>
            </a:p>
          </p:txBody>
        </p:sp>
        <p:sp>
          <p:nvSpPr>
            <p:cNvPr id="29" name="Rectangle 174">
              <a:extLst>
                <a:ext uri="{FF2B5EF4-FFF2-40B4-BE49-F238E27FC236}">
                  <a16:creationId xmlns:a16="http://schemas.microsoft.com/office/drawing/2014/main" id="{87EC5F72-0944-6B8E-CA21-24614D18E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" name="Rectangle 175">
              <a:extLst>
                <a:ext uri="{FF2B5EF4-FFF2-40B4-BE49-F238E27FC236}">
                  <a16:creationId xmlns:a16="http://schemas.microsoft.com/office/drawing/2014/main" id="{8FABC28F-9F27-C314-278C-E3AE7DCA1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+21</a:t>
              </a:r>
            </a:p>
          </p:txBody>
        </p:sp>
        <p:sp>
          <p:nvSpPr>
            <p:cNvPr id="31" name="Rectangle 176">
              <a:extLst>
                <a:ext uri="{FF2B5EF4-FFF2-40B4-BE49-F238E27FC236}">
                  <a16:creationId xmlns:a16="http://schemas.microsoft.com/office/drawing/2014/main" id="{48DD4BB2-8DB9-8D2A-ED6E-E7153461A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Rectangle 177">
              <a:extLst>
                <a:ext uri="{FF2B5EF4-FFF2-40B4-BE49-F238E27FC236}">
                  <a16:creationId xmlns:a16="http://schemas.microsoft.com/office/drawing/2014/main" id="{3BBEF4C0-B014-B9AC-613C-3FEF30DD9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3" name="Rectangle 178">
              <a:extLst>
                <a:ext uri="{FF2B5EF4-FFF2-40B4-BE49-F238E27FC236}">
                  <a16:creationId xmlns:a16="http://schemas.microsoft.com/office/drawing/2014/main" id="{0F3C6803-E1DF-9316-5B94-1B327384F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4" name="Rectangle 179">
              <a:extLst>
                <a:ext uri="{FF2B5EF4-FFF2-40B4-BE49-F238E27FC236}">
                  <a16:creationId xmlns:a16="http://schemas.microsoft.com/office/drawing/2014/main" id="{171B3815-AC6C-6665-B82E-1DEFD9B22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5" name="Rectangle 180">
              <a:extLst>
                <a:ext uri="{FF2B5EF4-FFF2-40B4-BE49-F238E27FC236}">
                  <a16:creationId xmlns:a16="http://schemas.microsoft.com/office/drawing/2014/main" id="{C93D1062-A77B-E613-6A76-ACE03001F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+8</a:t>
              </a:r>
            </a:p>
          </p:txBody>
        </p:sp>
        <p:sp>
          <p:nvSpPr>
            <p:cNvPr id="36" name="Rectangle 181">
              <a:extLst>
                <a:ext uri="{FF2B5EF4-FFF2-40B4-BE49-F238E27FC236}">
                  <a16:creationId xmlns:a16="http://schemas.microsoft.com/office/drawing/2014/main" id="{21A49529-8B1A-ED77-0828-893F39631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491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7" name="Rectangle 182">
              <a:extLst>
                <a:ext uri="{FF2B5EF4-FFF2-40B4-BE49-F238E27FC236}">
                  <a16:creationId xmlns:a16="http://schemas.microsoft.com/office/drawing/2014/main" id="{0256151F-9611-01FF-CE94-804F12F58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8" name="Rectangle 183">
              <a:extLst>
                <a:ext uri="{FF2B5EF4-FFF2-40B4-BE49-F238E27FC236}">
                  <a16:creationId xmlns:a16="http://schemas.microsoft.com/office/drawing/2014/main" id="{170BAAC6-A19A-8FA9-80C2-5892BA361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9" name="Rectangle 184">
              <a:extLst>
                <a:ext uri="{FF2B5EF4-FFF2-40B4-BE49-F238E27FC236}">
                  <a16:creationId xmlns:a16="http://schemas.microsoft.com/office/drawing/2014/main" id="{4F42A964-03DF-3559-E71B-EC177579F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+12</a:t>
              </a:r>
            </a:p>
          </p:txBody>
        </p:sp>
        <p:sp>
          <p:nvSpPr>
            <p:cNvPr id="40" name="Rectangle 185">
              <a:extLst>
                <a:ext uri="{FF2B5EF4-FFF2-40B4-BE49-F238E27FC236}">
                  <a16:creationId xmlns:a16="http://schemas.microsoft.com/office/drawing/2014/main" id="{341AC247-CB0B-0CF0-5A7E-033B0C60F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1" name="Rectangle 186">
              <a:extLst>
                <a:ext uri="{FF2B5EF4-FFF2-40B4-BE49-F238E27FC236}">
                  <a16:creationId xmlns:a16="http://schemas.microsoft.com/office/drawing/2014/main" id="{5DE8FF96-908C-014D-E52E-45D06AA42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" name="Rectangle 187">
              <a:extLst>
                <a:ext uri="{FF2B5EF4-FFF2-40B4-BE49-F238E27FC236}">
                  <a16:creationId xmlns:a16="http://schemas.microsoft.com/office/drawing/2014/main" id="{2E228A7B-1C43-9A94-8E7E-3D81CCB04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" name="Rectangle 188">
              <a:extLst>
                <a:ext uri="{FF2B5EF4-FFF2-40B4-BE49-F238E27FC236}">
                  <a16:creationId xmlns:a16="http://schemas.microsoft.com/office/drawing/2014/main" id="{C2A49C84-25B1-87F0-3E15-0321EDFC2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4" name="Rectangle 189">
              <a:extLst>
                <a:ext uri="{FF2B5EF4-FFF2-40B4-BE49-F238E27FC236}">
                  <a16:creationId xmlns:a16="http://schemas.microsoft.com/office/drawing/2014/main" id="{6E3B321C-6754-A574-C825-1BBFFE3F6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5903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5" name="Rectangle 190">
              <a:extLst>
                <a:ext uri="{FF2B5EF4-FFF2-40B4-BE49-F238E27FC236}">
                  <a16:creationId xmlns:a16="http://schemas.microsoft.com/office/drawing/2014/main" id="{82DA0E60-CDB7-44E8-FA8C-FEA4DC178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♘</a:t>
              </a:r>
            </a:p>
          </p:txBody>
        </p:sp>
        <p:sp>
          <p:nvSpPr>
            <p:cNvPr id="46" name="Rectangle 191">
              <a:extLst>
                <a:ext uri="{FF2B5EF4-FFF2-40B4-BE49-F238E27FC236}">
                  <a16:creationId xmlns:a16="http://schemas.microsoft.com/office/drawing/2014/main" id="{D5BAFACE-5550-D498-EB3B-366BE313A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7" name="Rectangle 192">
              <a:extLst>
                <a:ext uri="{FF2B5EF4-FFF2-40B4-BE49-F238E27FC236}">
                  <a16:creationId xmlns:a16="http://schemas.microsoft.com/office/drawing/2014/main" id="{FD6A5920-0862-CE50-59E7-A11333286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8" name="Rectangle 193">
              <a:extLst>
                <a:ext uri="{FF2B5EF4-FFF2-40B4-BE49-F238E27FC236}">
                  <a16:creationId xmlns:a16="http://schemas.microsoft.com/office/drawing/2014/main" id="{0F65DB90-0A04-0781-0945-A582FC387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9" name="Rectangle 194">
              <a:extLst>
                <a:ext uri="{FF2B5EF4-FFF2-40B4-BE49-F238E27FC236}">
                  <a16:creationId xmlns:a16="http://schemas.microsoft.com/office/drawing/2014/main" id="{93CB96E2-9919-6345-75D3-D0A982908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0" name="Rectangle 195">
              <a:extLst>
                <a:ext uri="{FF2B5EF4-FFF2-40B4-BE49-F238E27FC236}">
                  <a16:creationId xmlns:a16="http://schemas.microsoft.com/office/drawing/2014/main" id="{8D676ACD-5A81-B085-05D9-871CF542C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1" name="Rectangle 196">
              <a:extLst>
                <a:ext uri="{FF2B5EF4-FFF2-40B4-BE49-F238E27FC236}">
                  <a16:creationId xmlns:a16="http://schemas.microsoft.com/office/drawing/2014/main" id="{D1793415-700D-7B60-59D7-7D8263127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-12</a:t>
              </a:r>
            </a:p>
          </p:txBody>
        </p:sp>
        <p:sp>
          <p:nvSpPr>
            <p:cNvPr id="52" name="Rectangle 197">
              <a:extLst>
                <a:ext uri="{FF2B5EF4-FFF2-40B4-BE49-F238E27FC236}">
                  <a16:creationId xmlns:a16="http://schemas.microsoft.com/office/drawing/2014/main" id="{8F075049-6429-DE81-4E06-AD01BA61F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491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3" name="Rectangle 198">
              <a:extLst>
                <a:ext uri="{FF2B5EF4-FFF2-40B4-BE49-F238E27FC236}">
                  <a16:creationId xmlns:a16="http://schemas.microsoft.com/office/drawing/2014/main" id="{6F228E89-0277-02A8-8F71-70EDF0A91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54" name="Rectangle 199">
              <a:extLst>
                <a:ext uri="{FF2B5EF4-FFF2-40B4-BE49-F238E27FC236}">
                  <a16:creationId xmlns:a16="http://schemas.microsoft.com/office/drawing/2014/main" id="{395E015D-C2F6-56E4-2158-3309EFA59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5" name="Rectangle 200">
              <a:extLst>
                <a:ext uri="{FF2B5EF4-FFF2-40B4-BE49-F238E27FC236}">
                  <a16:creationId xmlns:a16="http://schemas.microsoft.com/office/drawing/2014/main" id="{AC8B4923-87EF-3CD1-2BDA-BD9799690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-8</a:t>
              </a:r>
            </a:p>
          </p:txBody>
        </p:sp>
        <p:sp>
          <p:nvSpPr>
            <p:cNvPr id="56" name="Rectangle 201">
              <a:extLst>
                <a:ext uri="{FF2B5EF4-FFF2-40B4-BE49-F238E27FC236}">
                  <a16:creationId xmlns:a16="http://schemas.microsoft.com/office/drawing/2014/main" id="{67752816-7A4E-008E-804A-7985BF0D3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7" name="Rectangle 202">
              <a:extLst>
                <a:ext uri="{FF2B5EF4-FFF2-40B4-BE49-F238E27FC236}">
                  <a16:creationId xmlns:a16="http://schemas.microsoft.com/office/drawing/2014/main" id="{E79A9D55-3695-F5A0-B116-7901C95E6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8" name="Rectangle 203">
              <a:extLst>
                <a:ext uri="{FF2B5EF4-FFF2-40B4-BE49-F238E27FC236}">
                  <a16:creationId xmlns:a16="http://schemas.microsoft.com/office/drawing/2014/main" id="{F890116E-3C47-125B-BEE5-05C6222BE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9" name="Rectangle 204">
              <a:extLst>
                <a:ext uri="{FF2B5EF4-FFF2-40B4-BE49-F238E27FC236}">
                  <a16:creationId xmlns:a16="http://schemas.microsoft.com/office/drawing/2014/main" id="{98751FF3-345C-FAAD-1BB9-F08D5C3DF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0" name="Rectangle 205">
              <a:extLst>
                <a:ext uri="{FF2B5EF4-FFF2-40B4-BE49-F238E27FC236}">
                  <a16:creationId xmlns:a16="http://schemas.microsoft.com/office/drawing/2014/main" id="{923C65A1-3ED6-14A1-92D1-77A2C1BB1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5903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-21</a:t>
              </a:r>
            </a:p>
          </p:txBody>
        </p:sp>
        <p:sp>
          <p:nvSpPr>
            <p:cNvPr id="61" name="Rectangle 206">
              <a:extLst>
                <a:ext uri="{FF2B5EF4-FFF2-40B4-BE49-F238E27FC236}">
                  <a16:creationId xmlns:a16="http://schemas.microsoft.com/office/drawing/2014/main" id="{79BE98D2-0F04-D0CA-FB79-01F692C4D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" name="Rectangle 208">
              <a:extLst>
                <a:ext uri="{FF2B5EF4-FFF2-40B4-BE49-F238E27FC236}">
                  <a16:creationId xmlns:a16="http://schemas.microsoft.com/office/drawing/2014/main" id="{86699B05-0AD9-56E6-9CA8-04B6D1E4E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3" name="Rectangle 209">
              <a:extLst>
                <a:ext uri="{FF2B5EF4-FFF2-40B4-BE49-F238E27FC236}">
                  <a16:creationId xmlns:a16="http://schemas.microsoft.com/office/drawing/2014/main" id="{19BC9B67-F1AA-045C-4D0E-64C6ED872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2" name="Rectangle 210">
              <a:extLst>
                <a:ext uri="{FF2B5EF4-FFF2-40B4-BE49-F238E27FC236}">
                  <a16:creationId xmlns:a16="http://schemas.microsoft.com/office/drawing/2014/main" id="{BA927DE1-F1EF-7885-F057-794FC315F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3" name="Rectangle 211">
              <a:extLst>
                <a:ext uri="{FF2B5EF4-FFF2-40B4-BE49-F238E27FC236}">
                  <a16:creationId xmlns:a16="http://schemas.microsoft.com/office/drawing/2014/main" id="{3C18826A-4E8A-8AB8-346F-59A4011D1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4" name="Rectangle 212">
              <a:extLst>
                <a:ext uri="{FF2B5EF4-FFF2-40B4-BE49-F238E27FC236}">
                  <a16:creationId xmlns:a16="http://schemas.microsoft.com/office/drawing/2014/main" id="{26ECD83C-CCDC-1580-08EB-A7F99247B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5" name="Rectangle 213">
              <a:extLst>
                <a:ext uri="{FF2B5EF4-FFF2-40B4-BE49-F238E27FC236}">
                  <a16:creationId xmlns:a16="http://schemas.microsoft.com/office/drawing/2014/main" id="{0FA3FE38-F0D6-AC75-FCBD-5D76A5E59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491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6" name="Rectangle 214">
              <a:extLst>
                <a:ext uri="{FF2B5EF4-FFF2-40B4-BE49-F238E27FC236}">
                  <a16:creationId xmlns:a16="http://schemas.microsoft.com/office/drawing/2014/main" id="{7AAC2973-0761-B422-BD42-1D6994623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7" name="Rectangle 215">
              <a:extLst>
                <a:ext uri="{FF2B5EF4-FFF2-40B4-BE49-F238E27FC236}">
                  <a16:creationId xmlns:a16="http://schemas.microsoft.com/office/drawing/2014/main" id="{DB8E52B9-BC40-D2A0-F093-D509C960B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8" name="Rectangle 216">
              <a:extLst>
                <a:ext uri="{FF2B5EF4-FFF2-40B4-BE49-F238E27FC236}">
                  <a16:creationId xmlns:a16="http://schemas.microsoft.com/office/drawing/2014/main" id="{F400FCC2-8BC4-C8BE-1A37-104FB820B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9" name="Rectangle 217">
              <a:extLst>
                <a:ext uri="{FF2B5EF4-FFF2-40B4-BE49-F238E27FC236}">
                  <a16:creationId xmlns:a16="http://schemas.microsoft.com/office/drawing/2014/main" id="{0B56F4D3-DE87-654B-2B65-CC68AD2D9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6120" name="Rectangle 205">
              <a:extLst>
                <a:ext uri="{FF2B5EF4-FFF2-40B4-BE49-F238E27FC236}">
                  <a16:creationId xmlns:a16="http://schemas.microsoft.com/office/drawing/2014/main" id="{5DB6B97E-0528-6AF2-00CE-9C516FDD1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8180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-19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369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CEE73C4-553B-E2D7-1483-B8D9546C2F5F}"/>
              </a:ext>
            </a:extLst>
          </p:cNvPr>
          <p:cNvGrpSpPr/>
          <p:nvPr/>
        </p:nvGrpSpPr>
        <p:grpSpPr>
          <a:xfrm>
            <a:off x="3024554" y="1992923"/>
            <a:ext cx="2157046" cy="2139462"/>
            <a:chOff x="3938954" y="1289538"/>
            <a:chExt cx="2157046" cy="2139462"/>
          </a:xfrm>
        </p:grpSpPr>
        <p:cxnSp>
          <p:nvCxnSpPr>
            <p:cNvPr id="3" name="Gerade Verbindung 2">
              <a:extLst>
                <a:ext uri="{FF2B5EF4-FFF2-40B4-BE49-F238E27FC236}">
                  <a16:creationId xmlns:a16="http://schemas.microsoft.com/office/drawing/2014/main" id="{64A60691-30C6-2678-BAC2-1F57BD9EDBBD}"/>
                </a:ext>
              </a:extLst>
            </p:cNvPr>
            <p:cNvCxnSpPr/>
            <p:nvPr/>
          </p:nvCxnSpPr>
          <p:spPr>
            <a:xfrm>
              <a:off x="4665785" y="1289538"/>
              <a:ext cx="0" cy="213946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Gerade Verbindung 3">
              <a:extLst>
                <a:ext uri="{FF2B5EF4-FFF2-40B4-BE49-F238E27FC236}">
                  <a16:creationId xmlns:a16="http://schemas.microsoft.com/office/drawing/2014/main" id="{B6CB2A9B-E4C7-7FD2-7033-27FFC2D5CB07}"/>
                </a:ext>
              </a:extLst>
            </p:cNvPr>
            <p:cNvCxnSpPr/>
            <p:nvPr/>
          </p:nvCxnSpPr>
          <p:spPr>
            <a:xfrm>
              <a:off x="5380892" y="1289538"/>
              <a:ext cx="0" cy="213946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Gerade Verbindung 5">
              <a:extLst>
                <a:ext uri="{FF2B5EF4-FFF2-40B4-BE49-F238E27FC236}">
                  <a16:creationId xmlns:a16="http://schemas.microsoft.com/office/drawing/2014/main" id="{47F2E4FF-31B6-2A75-D060-85976ACE30AB}"/>
                </a:ext>
              </a:extLst>
            </p:cNvPr>
            <p:cNvCxnSpPr/>
            <p:nvPr/>
          </p:nvCxnSpPr>
          <p:spPr>
            <a:xfrm>
              <a:off x="3938954" y="1992923"/>
              <a:ext cx="215704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Gerade Verbindung 6">
              <a:extLst>
                <a:ext uri="{FF2B5EF4-FFF2-40B4-BE49-F238E27FC236}">
                  <a16:creationId xmlns:a16="http://schemas.microsoft.com/office/drawing/2014/main" id="{39CC274A-9B43-6903-A4B4-449E1F53E90A}"/>
                </a:ext>
              </a:extLst>
            </p:cNvPr>
            <p:cNvCxnSpPr/>
            <p:nvPr/>
          </p:nvCxnSpPr>
          <p:spPr>
            <a:xfrm>
              <a:off x="3938954" y="2708031"/>
              <a:ext cx="215704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62DAFC09-4EEA-6505-AC50-7BF97B9CC190}"/>
                </a:ext>
              </a:extLst>
            </p:cNvPr>
            <p:cNvSpPr txBox="1"/>
            <p:nvPr/>
          </p:nvSpPr>
          <p:spPr>
            <a:xfrm>
              <a:off x="4072980" y="1342982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B4E2A0AE-6662-0F1C-8A00-CCC856EFA1A0}"/>
                </a:ext>
              </a:extLst>
            </p:cNvPr>
            <p:cNvSpPr txBox="1"/>
            <p:nvPr/>
          </p:nvSpPr>
          <p:spPr>
            <a:xfrm>
              <a:off x="4788088" y="2058090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1BA8D98-6CF8-BC65-15B4-76CDC08D5EF6}"/>
                </a:ext>
              </a:extLst>
            </p:cNvPr>
            <p:cNvSpPr txBox="1"/>
            <p:nvPr/>
          </p:nvSpPr>
          <p:spPr>
            <a:xfrm>
              <a:off x="4072980" y="2773197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627B0B39-A062-A6CE-9397-CB6C5D2B7263}"/>
                </a:ext>
              </a:extLst>
            </p:cNvPr>
            <p:cNvSpPr txBox="1"/>
            <p:nvPr/>
          </p:nvSpPr>
          <p:spPr>
            <a:xfrm>
              <a:off x="4765646" y="1342982"/>
              <a:ext cx="503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C0F05DAC-B654-91C9-DAEA-72423E6099B4}"/>
                </a:ext>
              </a:extLst>
            </p:cNvPr>
            <p:cNvSpPr txBox="1"/>
            <p:nvPr/>
          </p:nvSpPr>
          <p:spPr>
            <a:xfrm>
              <a:off x="5492476" y="2773197"/>
              <a:ext cx="503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4C48EB93-E93A-F22A-07B4-38CDFDBA9976}"/>
              </a:ext>
            </a:extLst>
          </p:cNvPr>
          <p:cNvGrpSpPr/>
          <p:nvPr/>
        </p:nvGrpSpPr>
        <p:grpSpPr>
          <a:xfrm>
            <a:off x="7338646" y="1975340"/>
            <a:ext cx="2184316" cy="2157045"/>
            <a:chOff x="5369169" y="1975340"/>
            <a:chExt cx="2184316" cy="2157045"/>
          </a:xfrm>
        </p:grpSpPr>
        <p:cxnSp>
          <p:nvCxnSpPr>
            <p:cNvPr id="15" name="Gerade Verbindung 14">
              <a:extLst>
                <a:ext uri="{FF2B5EF4-FFF2-40B4-BE49-F238E27FC236}">
                  <a16:creationId xmlns:a16="http://schemas.microsoft.com/office/drawing/2014/main" id="{836952B0-953D-FA92-61FC-A70EB214032B}"/>
                </a:ext>
              </a:extLst>
            </p:cNvPr>
            <p:cNvCxnSpPr/>
            <p:nvPr/>
          </p:nvCxnSpPr>
          <p:spPr>
            <a:xfrm>
              <a:off x="6096000" y="1992923"/>
              <a:ext cx="0" cy="213946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 Verbindung 15">
              <a:extLst>
                <a:ext uri="{FF2B5EF4-FFF2-40B4-BE49-F238E27FC236}">
                  <a16:creationId xmlns:a16="http://schemas.microsoft.com/office/drawing/2014/main" id="{55AEC38C-8284-3B90-4E16-9DB825096665}"/>
                </a:ext>
              </a:extLst>
            </p:cNvPr>
            <p:cNvCxnSpPr/>
            <p:nvPr/>
          </p:nvCxnSpPr>
          <p:spPr>
            <a:xfrm>
              <a:off x="6811107" y="1992923"/>
              <a:ext cx="0" cy="213946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 Verbindung 16">
              <a:extLst>
                <a:ext uri="{FF2B5EF4-FFF2-40B4-BE49-F238E27FC236}">
                  <a16:creationId xmlns:a16="http://schemas.microsoft.com/office/drawing/2014/main" id="{312FC3B8-36F2-6FE8-4ED3-6828023E61A3}"/>
                </a:ext>
              </a:extLst>
            </p:cNvPr>
            <p:cNvCxnSpPr/>
            <p:nvPr/>
          </p:nvCxnSpPr>
          <p:spPr>
            <a:xfrm>
              <a:off x="5369169" y="2696308"/>
              <a:ext cx="215704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 Verbindung 17">
              <a:extLst>
                <a:ext uri="{FF2B5EF4-FFF2-40B4-BE49-F238E27FC236}">
                  <a16:creationId xmlns:a16="http://schemas.microsoft.com/office/drawing/2014/main" id="{8D8F6B0B-FC73-1DCA-D886-2D3192BDB733}"/>
                </a:ext>
              </a:extLst>
            </p:cNvPr>
            <p:cNvCxnSpPr/>
            <p:nvPr/>
          </p:nvCxnSpPr>
          <p:spPr>
            <a:xfrm>
              <a:off x="5369169" y="3411416"/>
              <a:ext cx="215704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0D752FB3-64EC-1E92-A6DC-E232ED3BADF7}"/>
                </a:ext>
              </a:extLst>
            </p:cNvPr>
            <p:cNvSpPr txBox="1"/>
            <p:nvPr/>
          </p:nvSpPr>
          <p:spPr>
            <a:xfrm>
              <a:off x="5406214" y="2046367"/>
              <a:ext cx="6527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+1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A0581228-CE3F-4340-356B-6C901FCB7957}"/>
                </a:ext>
              </a:extLst>
            </p:cNvPr>
            <p:cNvSpPr txBox="1"/>
            <p:nvPr/>
          </p:nvSpPr>
          <p:spPr>
            <a:xfrm>
              <a:off x="6121322" y="2761475"/>
              <a:ext cx="6527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+1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952C2EFA-2F69-4E64-2581-AFDE75B2969C}"/>
                </a:ext>
              </a:extLst>
            </p:cNvPr>
            <p:cNvSpPr txBox="1"/>
            <p:nvPr/>
          </p:nvSpPr>
          <p:spPr>
            <a:xfrm>
              <a:off x="5406214" y="3476582"/>
              <a:ext cx="6527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+1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EDD2D9C5-7DEA-7242-295A-C84026FDA2C4}"/>
                </a:ext>
              </a:extLst>
            </p:cNvPr>
            <p:cNvSpPr txBox="1"/>
            <p:nvPr/>
          </p:nvSpPr>
          <p:spPr>
            <a:xfrm>
              <a:off x="6173419" y="2046367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4BAA751-D4DC-0F5F-345B-1A60DF04FA27}"/>
                </a:ext>
              </a:extLst>
            </p:cNvPr>
            <p:cNvSpPr txBox="1"/>
            <p:nvPr/>
          </p:nvSpPr>
          <p:spPr>
            <a:xfrm>
              <a:off x="6900249" y="3476582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7E7A4AEE-2168-72A2-AF98-6B8D843F8F3F}"/>
                </a:ext>
              </a:extLst>
            </p:cNvPr>
            <p:cNvSpPr txBox="1"/>
            <p:nvPr/>
          </p:nvSpPr>
          <p:spPr>
            <a:xfrm>
              <a:off x="5841920" y="1975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8AF5A092-A4D4-9927-8EC0-6D5150D0183C}"/>
                </a:ext>
              </a:extLst>
            </p:cNvPr>
            <p:cNvSpPr txBox="1"/>
            <p:nvPr/>
          </p:nvSpPr>
          <p:spPr>
            <a:xfrm>
              <a:off x="6557028" y="1975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FDBD7ADA-D8E6-3A4B-91F7-C20030ABC95C}"/>
                </a:ext>
              </a:extLst>
            </p:cNvPr>
            <p:cNvSpPr txBox="1"/>
            <p:nvPr/>
          </p:nvSpPr>
          <p:spPr>
            <a:xfrm>
              <a:off x="7260412" y="1975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73D43D8E-9827-90D1-CADB-742B114FDCA8}"/>
                </a:ext>
              </a:extLst>
            </p:cNvPr>
            <p:cNvSpPr txBox="1"/>
            <p:nvPr/>
          </p:nvSpPr>
          <p:spPr>
            <a:xfrm>
              <a:off x="5841920" y="270217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05EC7DC0-AE12-32BF-61E5-F1D457334189}"/>
                </a:ext>
              </a:extLst>
            </p:cNvPr>
            <p:cNvSpPr txBox="1"/>
            <p:nvPr/>
          </p:nvSpPr>
          <p:spPr>
            <a:xfrm>
              <a:off x="5841920" y="340555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BFEC6E3B-B848-15EF-D357-9FF71F5E7788}"/>
                </a:ext>
              </a:extLst>
            </p:cNvPr>
            <p:cNvSpPr txBox="1"/>
            <p:nvPr/>
          </p:nvSpPr>
          <p:spPr>
            <a:xfrm>
              <a:off x="6557028" y="270217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81094776-C45D-6D50-57DA-F1792DB2315B}"/>
                </a:ext>
              </a:extLst>
            </p:cNvPr>
            <p:cNvSpPr txBox="1"/>
            <p:nvPr/>
          </p:nvSpPr>
          <p:spPr>
            <a:xfrm>
              <a:off x="7260412" y="270217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3B621E9F-1228-3F44-5FBE-2CBC606A7893}"/>
                </a:ext>
              </a:extLst>
            </p:cNvPr>
            <p:cNvSpPr txBox="1"/>
            <p:nvPr/>
          </p:nvSpPr>
          <p:spPr>
            <a:xfrm>
              <a:off x="6545305" y="340555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C07BDCAC-3F21-1484-6E53-22E4EC2746DE}"/>
                </a:ext>
              </a:extLst>
            </p:cNvPr>
            <p:cNvSpPr txBox="1"/>
            <p:nvPr/>
          </p:nvSpPr>
          <p:spPr>
            <a:xfrm>
              <a:off x="7283859" y="340555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A7CC84D7-5558-47DD-DE8E-E389F51D90BB}"/>
                </a:ext>
              </a:extLst>
            </p:cNvPr>
            <p:cNvSpPr txBox="1"/>
            <p:nvPr/>
          </p:nvSpPr>
          <p:spPr>
            <a:xfrm>
              <a:off x="5526439" y="2749752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8CCBA48B-1FA1-1F49-BEA1-F1BBC6A27D84}"/>
                </a:ext>
              </a:extLst>
            </p:cNvPr>
            <p:cNvSpPr txBox="1"/>
            <p:nvPr/>
          </p:nvSpPr>
          <p:spPr>
            <a:xfrm>
              <a:off x="6944932" y="2749752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107428E2-3D5D-254A-CB7D-646D9F2E4DFD}"/>
                </a:ext>
              </a:extLst>
            </p:cNvPr>
            <p:cNvSpPr txBox="1"/>
            <p:nvPr/>
          </p:nvSpPr>
          <p:spPr>
            <a:xfrm>
              <a:off x="6944932" y="2046367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D33CD850-9750-46AE-D24E-3510AC622018}"/>
                </a:ext>
              </a:extLst>
            </p:cNvPr>
            <p:cNvSpPr txBox="1"/>
            <p:nvPr/>
          </p:nvSpPr>
          <p:spPr>
            <a:xfrm>
              <a:off x="6229824" y="3476583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178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EC664-EE2D-6E53-53D2-932819F0B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EA632B30-66C3-98F9-D4FD-23FE48BA8492}"/>
              </a:ext>
            </a:extLst>
          </p:cNvPr>
          <p:cNvGrpSpPr/>
          <p:nvPr/>
        </p:nvGrpSpPr>
        <p:grpSpPr>
          <a:xfrm>
            <a:off x="2566498" y="1992923"/>
            <a:ext cx="2615102" cy="2639651"/>
            <a:chOff x="2566498" y="1992923"/>
            <a:chExt cx="2615102" cy="2639651"/>
          </a:xfrm>
        </p:grpSpPr>
        <p:cxnSp>
          <p:nvCxnSpPr>
            <p:cNvPr id="3" name="Gerade Verbindung 2">
              <a:extLst>
                <a:ext uri="{FF2B5EF4-FFF2-40B4-BE49-F238E27FC236}">
                  <a16:creationId xmlns:a16="http://schemas.microsoft.com/office/drawing/2014/main" id="{B7CBF8F0-FF69-EA2D-C786-BA57EB779C2A}"/>
                </a:ext>
              </a:extLst>
            </p:cNvPr>
            <p:cNvCxnSpPr/>
            <p:nvPr/>
          </p:nvCxnSpPr>
          <p:spPr>
            <a:xfrm>
              <a:off x="3751385" y="1992923"/>
              <a:ext cx="0" cy="213946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Gerade Verbindung 3">
              <a:extLst>
                <a:ext uri="{FF2B5EF4-FFF2-40B4-BE49-F238E27FC236}">
                  <a16:creationId xmlns:a16="http://schemas.microsoft.com/office/drawing/2014/main" id="{5E6D45D5-2603-C06B-09C5-DBAD3925F76F}"/>
                </a:ext>
              </a:extLst>
            </p:cNvPr>
            <p:cNvCxnSpPr/>
            <p:nvPr/>
          </p:nvCxnSpPr>
          <p:spPr>
            <a:xfrm>
              <a:off x="4466492" y="1992923"/>
              <a:ext cx="0" cy="213946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Gerade Verbindung 5">
              <a:extLst>
                <a:ext uri="{FF2B5EF4-FFF2-40B4-BE49-F238E27FC236}">
                  <a16:creationId xmlns:a16="http://schemas.microsoft.com/office/drawing/2014/main" id="{649AF036-B280-A993-3041-EF0C8500C2D2}"/>
                </a:ext>
              </a:extLst>
            </p:cNvPr>
            <p:cNvCxnSpPr/>
            <p:nvPr/>
          </p:nvCxnSpPr>
          <p:spPr>
            <a:xfrm>
              <a:off x="3024554" y="2696308"/>
              <a:ext cx="215704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Gerade Verbindung 6">
              <a:extLst>
                <a:ext uri="{FF2B5EF4-FFF2-40B4-BE49-F238E27FC236}">
                  <a16:creationId xmlns:a16="http://schemas.microsoft.com/office/drawing/2014/main" id="{6DFBD6C1-7829-9AA4-B0F8-C5F2E7B573EE}"/>
                </a:ext>
              </a:extLst>
            </p:cNvPr>
            <p:cNvCxnSpPr/>
            <p:nvPr/>
          </p:nvCxnSpPr>
          <p:spPr>
            <a:xfrm>
              <a:off x="3024554" y="3411416"/>
              <a:ext cx="215704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FB9575C-B6AE-4206-2A5C-3774C5AA0C91}"/>
                </a:ext>
              </a:extLst>
            </p:cNvPr>
            <p:cNvSpPr txBox="1"/>
            <p:nvPr/>
          </p:nvSpPr>
          <p:spPr>
            <a:xfrm>
              <a:off x="3158580" y="2046367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E8471848-1E05-3092-7CA1-384CF5760007}"/>
                </a:ext>
              </a:extLst>
            </p:cNvPr>
            <p:cNvSpPr txBox="1"/>
            <p:nvPr/>
          </p:nvSpPr>
          <p:spPr>
            <a:xfrm>
              <a:off x="3873688" y="2761475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1759B91A-B96B-3762-CAE4-B91836787595}"/>
                </a:ext>
              </a:extLst>
            </p:cNvPr>
            <p:cNvSpPr txBox="1"/>
            <p:nvPr/>
          </p:nvSpPr>
          <p:spPr>
            <a:xfrm>
              <a:off x="3158580" y="3476582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DE1C06BC-0A93-824B-79AF-C2B249DD19A7}"/>
                </a:ext>
              </a:extLst>
            </p:cNvPr>
            <p:cNvSpPr txBox="1"/>
            <p:nvPr/>
          </p:nvSpPr>
          <p:spPr>
            <a:xfrm>
              <a:off x="3851246" y="2046367"/>
              <a:ext cx="503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3CEE9F15-1B32-DFAB-A8F7-9EA789211A00}"/>
                </a:ext>
              </a:extLst>
            </p:cNvPr>
            <p:cNvSpPr txBox="1"/>
            <p:nvPr/>
          </p:nvSpPr>
          <p:spPr>
            <a:xfrm>
              <a:off x="4578076" y="3476582"/>
              <a:ext cx="503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A8E15E6D-78AD-F73D-4188-54D1E0491EFB}"/>
                </a:ext>
              </a:extLst>
            </p:cNvPr>
            <p:cNvSpPr txBox="1"/>
            <p:nvPr/>
          </p:nvSpPr>
          <p:spPr>
            <a:xfrm>
              <a:off x="3231516" y="4263242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369684FA-AB5A-A73E-A09C-D1E48796200E}"/>
                </a:ext>
              </a:extLst>
            </p:cNvPr>
            <p:cNvSpPr txBox="1"/>
            <p:nvPr/>
          </p:nvSpPr>
          <p:spPr>
            <a:xfrm>
              <a:off x="3944035" y="4263242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751FF68-D18B-7CA5-3F86-52B759786837}"/>
                </a:ext>
              </a:extLst>
            </p:cNvPr>
            <p:cNvSpPr txBox="1"/>
            <p:nvPr/>
          </p:nvSpPr>
          <p:spPr>
            <a:xfrm>
              <a:off x="4668429" y="4263242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840570C2-6A83-1ABD-8037-DA49E74743CF}"/>
                </a:ext>
              </a:extLst>
            </p:cNvPr>
            <p:cNvSpPr txBox="1"/>
            <p:nvPr/>
          </p:nvSpPr>
          <p:spPr>
            <a:xfrm>
              <a:off x="2566498" y="3586348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AB4A507C-5908-4492-6B5C-05B979B196F2}"/>
                </a:ext>
              </a:extLst>
            </p:cNvPr>
            <p:cNvSpPr txBox="1"/>
            <p:nvPr/>
          </p:nvSpPr>
          <p:spPr>
            <a:xfrm>
              <a:off x="2566498" y="2873829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A9007917-E827-C0DE-F4D6-4FD690D18CD4}"/>
                </a:ext>
              </a:extLst>
            </p:cNvPr>
            <p:cNvSpPr txBox="1"/>
            <p:nvPr/>
          </p:nvSpPr>
          <p:spPr>
            <a:xfrm>
              <a:off x="2566498" y="2149434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DF7EDE92-C589-F2C5-39E4-B331FBB48DE2}"/>
              </a:ext>
            </a:extLst>
          </p:cNvPr>
          <p:cNvGrpSpPr/>
          <p:nvPr/>
        </p:nvGrpSpPr>
        <p:grpSpPr>
          <a:xfrm>
            <a:off x="6568483" y="1992923"/>
            <a:ext cx="2615102" cy="2639651"/>
            <a:chOff x="2566498" y="1992923"/>
            <a:chExt cx="2615102" cy="2639651"/>
          </a:xfrm>
        </p:grpSpPr>
        <p:cxnSp>
          <p:nvCxnSpPr>
            <p:cNvPr id="43" name="Gerade Verbindung 42">
              <a:extLst>
                <a:ext uri="{FF2B5EF4-FFF2-40B4-BE49-F238E27FC236}">
                  <a16:creationId xmlns:a16="http://schemas.microsoft.com/office/drawing/2014/main" id="{9E49D82F-437E-0180-5637-93EFD53AF281}"/>
                </a:ext>
              </a:extLst>
            </p:cNvPr>
            <p:cNvCxnSpPr/>
            <p:nvPr/>
          </p:nvCxnSpPr>
          <p:spPr>
            <a:xfrm>
              <a:off x="3751385" y="1992923"/>
              <a:ext cx="0" cy="213946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Gerade Verbindung 43">
              <a:extLst>
                <a:ext uri="{FF2B5EF4-FFF2-40B4-BE49-F238E27FC236}">
                  <a16:creationId xmlns:a16="http://schemas.microsoft.com/office/drawing/2014/main" id="{D50A810F-BF0F-8FA7-AD7F-B0015F238ADA}"/>
                </a:ext>
              </a:extLst>
            </p:cNvPr>
            <p:cNvCxnSpPr/>
            <p:nvPr/>
          </p:nvCxnSpPr>
          <p:spPr>
            <a:xfrm>
              <a:off x="4466492" y="1992923"/>
              <a:ext cx="0" cy="213946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Gerade Verbindung 44">
              <a:extLst>
                <a:ext uri="{FF2B5EF4-FFF2-40B4-BE49-F238E27FC236}">
                  <a16:creationId xmlns:a16="http://schemas.microsoft.com/office/drawing/2014/main" id="{AAFDA1A9-2C98-2138-336F-83E93C2336E1}"/>
                </a:ext>
              </a:extLst>
            </p:cNvPr>
            <p:cNvCxnSpPr/>
            <p:nvPr/>
          </p:nvCxnSpPr>
          <p:spPr>
            <a:xfrm>
              <a:off x="3024554" y="2696308"/>
              <a:ext cx="215704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Gerade Verbindung 45">
              <a:extLst>
                <a:ext uri="{FF2B5EF4-FFF2-40B4-BE49-F238E27FC236}">
                  <a16:creationId xmlns:a16="http://schemas.microsoft.com/office/drawing/2014/main" id="{2FB8A1BC-8309-A033-C042-CD81B6868ACE}"/>
                </a:ext>
              </a:extLst>
            </p:cNvPr>
            <p:cNvCxnSpPr/>
            <p:nvPr/>
          </p:nvCxnSpPr>
          <p:spPr>
            <a:xfrm>
              <a:off x="3024554" y="3411416"/>
              <a:ext cx="215704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B759CD1C-3008-1215-83AC-9CF8186E7F75}"/>
                </a:ext>
              </a:extLst>
            </p:cNvPr>
            <p:cNvSpPr txBox="1"/>
            <p:nvPr/>
          </p:nvSpPr>
          <p:spPr>
            <a:xfrm>
              <a:off x="3158580" y="2046367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C14014AE-3FC1-D5F1-3532-EAB0CAF3F116}"/>
                </a:ext>
              </a:extLst>
            </p:cNvPr>
            <p:cNvSpPr txBox="1"/>
            <p:nvPr/>
          </p:nvSpPr>
          <p:spPr>
            <a:xfrm>
              <a:off x="3873688" y="2761475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3044744B-8B67-04BD-1EC1-64282F13C5B4}"/>
                </a:ext>
              </a:extLst>
            </p:cNvPr>
            <p:cNvSpPr txBox="1"/>
            <p:nvPr/>
          </p:nvSpPr>
          <p:spPr>
            <a:xfrm>
              <a:off x="3158580" y="3476582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C97950A5-F29A-A54A-FC4A-9DD6005D4ACF}"/>
                </a:ext>
              </a:extLst>
            </p:cNvPr>
            <p:cNvSpPr txBox="1"/>
            <p:nvPr/>
          </p:nvSpPr>
          <p:spPr>
            <a:xfrm>
              <a:off x="3851246" y="2046367"/>
              <a:ext cx="503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13EDA99B-0584-BF0E-85A3-7EE46CA8CDB4}"/>
                </a:ext>
              </a:extLst>
            </p:cNvPr>
            <p:cNvSpPr txBox="1"/>
            <p:nvPr/>
          </p:nvSpPr>
          <p:spPr>
            <a:xfrm>
              <a:off x="4578076" y="3476582"/>
              <a:ext cx="503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F2B79B11-8E0C-9174-C9B4-11283602868D}"/>
                </a:ext>
              </a:extLst>
            </p:cNvPr>
            <p:cNvSpPr txBox="1"/>
            <p:nvPr/>
          </p:nvSpPr>
          <p:spPr>
            <a:xfrm>
              <a:off x="3231516" y="4263242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29AAACB4-DF1A-CB75-D1FE-A4872ACA2242}"/>
                </a:ext>
              </a:extLst>
            </p:cNvPr>
            <p:cNvSpPr txBox="1"/>
            <p:nvPr/>
          </p:nvSpPr>
          <p:spPr>
            <a:xfrm>
              <a:off x="3944035" y="4263242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492CC52A-B383-EAEF-A530-A91E2E59ED06}"/>
                </a:ext>
              </a:extLst>
            </p:cNvPr>
            <p:cNvSpPr txBox="1"/>
            <p:nvPr/>
          </p:nvSpPr>
          <p:spPr>
            <a:xfrm>
              <a:off x="4674842" y="426324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C4181AD4-EC21-5034-D283-3B5AF973CA1F}"/>
                </a:ext>
              </a:extLst>
            </p:cNvPr>
            <p:cNvSpPr txBox="1"/>
            <p:nvPr/>
          </p:nvSpPr>
          <p:spPr>
            <a:xfrm>
              <a:off x="2566498" y="3586348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A91127B7-133E-F0EC-3405-A217A0348A37}"/>
                </a:ext>
              </a:extLst>
            </p:cNvPr>
            <p:cNvSpPr txBox="1"/>
            <p:nvPr/>
          </p:nvSpPr>
          <p:spPr>
            <a:xfrm>
              <a:off x="2566498" y="2873829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D1E942F5-92FA-BFC0-7151-6E83A9E8EE3C}"/>
                </a:ext>
              </a:extLst>
            </p:cNvPr>
            <p:cNvSpPr txBox="1"/>
            <p:nvPr/>
          </p:nvSpPr>
          <p:spPr>
            <a:xfrm>
              <a:off x="2566498" y="2149434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6075150"/>
      </p:ext>
    </p:extLst>
  </p:cSld>
  <p:clrMapOvr>
    <a:masterClrMapping/>
  </p:clrMapOvr>
</p:sld>
</file>

<file path=ppt/theme/theme1.xml><?xml version="1.0" encoding="utf-8"?>
<a:theme xmlns:a="http://schemas.openxmlformats.org/drawingml/2006/main" name="Tropfen">
  <a:themeElements>
    <a:clrScheme name="Tropfen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Tropfen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opfen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TM04033925[[fn=Tropfen]]</Template>
  <TotalTime>0</TotalTime>
  <Words>169</Words>
  <Application>Microsoft Macintosh PowerPoint</Application>
  <PresentationFormat>Breitbild</PresentationFormat>
  <Paragraphs>138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Tw Cen MT</vt:lpstr>
      <vt:lpstr>Wingdings</vt:lpstr>
      <vt:lpstr>Tropfen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Objektorientierte Programmierung (OOP)</dc:title>
  <dc:creator>Dominikus Herzberg</dc:creator>
  <cp:lastModifiedBy>Dominikus Herzberg</cp:lastModifiedBy>
  <cp:revision>361</cp:revision>
  <dcterms:created xsi:type="dcterms:W3CDTF">2014-10-07T10:30:09Z</dcterms:created>
  <dcterms:modified xsi:type="dcterms:W3CDTF">2025-01-02T00:06:52Z</dcterms:modified>
</cp:coreProperties>
</file>