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79045" y="656822"/>
            <a:ext cx="5151549" cy="156525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s-ES" sz="7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Systemtap</a:t>
            </a:r>
            <a:endParaRPr lang="es-ES" sz="7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5" y="2350864"/>
            <a:ext cx="4457143" cy="41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Programando scripts (III)</a:t>
            </a:r>
            <a:endParaRPr lang="es-E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38" y="3323084"/>
            <a:ext cx="6178898" cy="171255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42692" y="2448476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C000"/>
                </a:solidFill>
              </a:rPr>
              <a:t>-  Ejemplo:</a:t>
            </a:r>
            <a:endParaRPr lang="es-E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7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944712" y="901521"/>
            <a:ext cx="8087405" cy="156525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7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</a:t>
            </a:r>
            <a:r>
              <a:rPr lang="es-ES" sz="7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systemtap</a:t>
            </a:r>
            <a:r>
              <a:rPr lang="es-ES" sz="7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ES" sz="7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712891" y="3090930"/>
            <a:ext cx="91826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rgbClr val="FFC000"/>
                </a:solidFill>
              </a:rPr>
              <a:t>Systemtap</a:t>
            </a:r>
            <a:r>
              <a:rPr lang="es-ES" sz="2400" dirty="0" smtClean="0">
                <a:solidFill>
                  <a:srgbClr val="FFC000"/>
                </a:solidFill>
              </a:rPr>
              <a:t> es una herramienta que provee a los desarrolladores de la capacidad de monitorizar las actividades del </a:t>
            </a:r>
            <a:r>
              <a:rPr lang="es-ES" sz="2400" dirty="0" err="1" smtClean="0">
                <a:solidFill>
                  <a:srgbClr val="FFC000"/>
                </a:solidFill>
              </a:rPr>
              <a:t>kernel</a:t>
            </a:r>
            <a:r>
              <a:rPr lang="es-ES" sz="2400" dirty="0">
                <a:solidFill>
                  <a:srgbClr val="FFC000"/>
                </a:solidFill>
              </a:rPr>
              <a:t> </a:t>
            </a:r>
            <a:r>
              <a:rPr lang="es-ES" sz="2400" dirty="0" smtClean="0">
                <a:solidFill>
                  <a:srgbClr val="FFC000"/>
                </a:solidFill>
              </a:rPr>
              <a:t>“en vivo”. Esta herramienta permite obtener, filtrar y ordenar los datos extraídos de la ejecución de forma rápida y segura permitiendo un aumento del rendimiento en la depuración de bugs.</a:t>
            </a:r>
          </a:p>
        </p:txBody>
      </p:sp>
    </p:spTree>
    <p:extLst>
      <p:ext uri="{BB962C8B-B14F-4D97-AF65-F5344CB8AC3E}">
        <p14:creationId xmlns:p14="http://schemas.microsoft.com/office/powerpoint/2010/main" val="21058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75009" y="631064"/>
            <a:ext cx="9684387" cy="14364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 usar </a:t>
            </a:r>
            <a:r>
              <a:rPr lang="es-ES" sz="60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systemtap</a:t>
            </a:r>
            <a:r>
              <a:rPr lang="es-ES" sz="6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ES" sz="6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75009" y="2382592"/>
            <a:ext cx="108055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C000"/>
                </a:solidFill>
              </a:rPr>
              <a:t>- No es necesario recompilar</a:t>
            </a:r>
          </a:p>
          <a:p>
            <a:r>
              <a:rPr lang="es-ES" sz="2400" dirty="0" smtClean="0">
                <a:solidFill>
                  <a:srgbClr val="FFC000"/>
                </a:solidFill>
              </a:rPr>
              <a:t>- No es necesario reiniciar</a:t>
            </a:r>
          </a:p>
          <a:p>
            <a:r>
              <a:rPr lang="es-ES" sz="2400" dirty="0" smtClean="0">
                <a:solidFill>
                  <a:srgbClr val="FFC000"/>
                </a:solidFill>
              </a:rPr>
              <a:t>- Monitorizar en tiempo real los datos desosados</a:t>
            </a:r>
          </a:p>
          <a:p>
            <a:r>
              <a:rPr lang="es-ES" sz="2400" dirty="0" smtClean="0">
                <a:solidFill>
                  <a:srgbClr val="FFC000"/>
                </a:solidFill>
              </a:rPr>
              <a:t>- Casi cualquier cosa es </a:t>
            </a:r>
            <a:r>
              <a:rPr lang="es-ES" sz="2400" dirty="0" err="1" smtClean="0">
                <a:solidFill>
                  <a:srgbClr val="FFC000"/>
                </a:solidFill>
              </a:rPr>
              <a:t>monitorizable</a:t>
            </a:r>
            <a:endParaRPr lang="es-ES" sz="2400" dirty="0" smtClean="0">
              <a:solidFill>
                <a:srgbClr val="FFC000"/>
              </a:solidFill>
            </a:endParaRPr>
          </a:p>
          <a:p>
            <a:r>
              <a:rPr lang="es-ES" sz="2400" dirty="0" smtClean="0">
                <a:solidFill>
                  <a:srgbClr val="FFC000"/>
                </a:solidFill>
              </a:rPr>
              <a:t>- Monitorizar actividades que otras herramientas generales no son capaces de mostrar</a:t>
            </a:r>
          </a:p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rgbClr val="FFC000"/>
                </a:solidFill>
              </a:rPr>
              <a:t>Nos permite dotar de formato propio a la salida</a:t>
            </a:r>
          </a:p>
        </p:txBody>
      </p:sp>
    </p:spTree>
    <p:extLst>
      <p:ext uri="{BB962C8B-B14F-4D97-AF65-F5344CB8AC3E}">
        <p14:creationId xmlns:p14="http://schemas.microsoft.com/office/powerpoint/2010/main" val="1880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352282" y="1171975"/>
            <a:ext cx="9092483" cy="14364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necesita </a:t>
            </a:r>
            <a:r>
              <a:rPr lang="es-ES" sz="5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systemtap</a:t>
            </a:r>
            <a:r>
              <a:rPr lang="es-ES" sz="5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funcionar?</a:t>
            </a:r>
            <a:endParaRPr lang="es-E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515113" y="3423915"/>
            <a:ext cx="4110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C000"/>
                </a:solidFill>
              </a:rPr>
              <a:t>- CONFIG_DEBUG_INFO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- CONFIG_KPROBES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- CONFIG_RELAY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- CONFIG_DEBUG_FS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- CONFIG_MODULES</a:t>
            </a:r>
          </a:p>
          <a:p>
            <a:r>
              <a:rPr lang="en-US" sz="2400" dirty="0" smtClean="0">
                <a:solidFill>
                  <a:srgbClr val="FFC000"/>
                </a:solidFill>
              </a:rPr>
              <a:t>- CONFIG_MODULES_UNLOAD</a:t>
            </a:r>
            <a:endParaRPr lang="es-E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6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378787" y="906932"/>
            <a:ext cx="9092483" cy="14364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usar </a:t>
            </a:r>
            <a:r>
              <a:rPr lang="es-ES" sz="5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Systemtap</a:t>
            </a:r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E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75791" y="2888974"/>
            <a:ext cx="7557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C000"/>
                </a:solidFill>
              </a:rPr>
              <a:t>- Escribir un script .</a:t>
            </a:r>
            <a:r>
              <a:rPr lang="es-ES" sz="2400" dirty="0" err="1" smtClean="0">
                <a:solidFill>
                  <a:srgbClr val="FFC000"/>
                </a:solidFill>
              </a:rPr>
              <a:t>stp</a:t>
            </a:r>
            <a:r>
              <a:rPr lang="es-ES" sz="2400" dirty="0">
                <a:solidFill>
                  <a:srgbClr val="FFC000"/>
                </a:solidFill>
              </a:rPr>
              <a:t> </a:t>
            </a:r>
            <a:r>
              <a:rPr lang="es-ES" sz="2400" dirty="0" smtClean="0">
                <a:solidFill>
                  <a:srgbClr val="FFC000"/>
                </a:solidFill>
              </a:rPr>
              <a:t>que realice las operaciones deseadas</a:t>
            </a:r>
          </a:p>
          <a:p>
            <a:r>
              <a:rPr lang="es-ES" sz="2400" dirty="0" smtClean="0">
                <a:solidFill>
                  <a:srgbClr val="FFC000"/>
                </a:solidFill>
              </a:rPr>
              <a:t>- Ejecutar el comando </a:t>
            </a:r>
            <a:r>
              <a:rPr lang="es-ES" sz="2400" dirty="0" err="1" smtClean="0">
                <a:solidFill>
                  <a:srgbClr val="FFC000"/>
                </a:solidFill>
              </a:rPr>
              <a:t>stap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82887" y="4982817"/>
            <a:ext cx="465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C000"/>
                </a:solidFill>
              </a:rPr>
              <a:t>Pero… ¿Qué hace el comando </a:t>
            </a:r>
            <a:r>
              <a:rPr lang="es-ES" sz="2400" dirty="0" err="1" smtClean="0">
                <a:solidFill>
                  <a:srgbClr val="FFC000"/>
                </a:solidFill>
              </a:rPr>
              <a:t>stap</a:t>
            </a:r>
            <a:r>
              <a:rPr lang="es-ES" sz="2400" dirty="0" smtClean="0">
                <a:solidFill>
                  <a:srgbClr val="FFC000"/>
                </a:solidFill>
              </a:rPr>
              <a:t>?</a:t>
            </a:r>
            <a:endParaRPr lang="es-E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0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444421" y="611546"/>
            <a:ext cx="9092483" cy="14364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comando </a:t>
            </a:r>
            <a:r>
              <a:rPr lang="es-ES" sz="5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Stap</a:t>
            </a:r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ES" sz="5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Staprun</a:t>
            </a:r>
            <a:endParaRPr lang="es-E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515501" y="2571229"/>
            <a:ext cx="419294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smtClean="0">
                <a:solidFill>
                  <a:srgbClr val="FFC000"/>
                </a:solidFill>
              </a:rPr>
              <a:t>-   Fase de </a:t>
            </a:r>
            <a:r>
              <a:rPr lang="es-ES" sz="2200" dirty="0" err="1" smtClean="0">
                <a:solidFill>
                  <a:srgbClr val="FFC000"/>
                </a:solidFill>
              </a:rPr>
              <a:t>parseo</a:t>
            </a:r>
            <a:endParaRPr lang="es-ES" sz="2200" dirty="0" smtClean="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es-ES" sz="2200" dirty="0" smtClean="0">
                <a:solidFill>
                  <a:srgbClr val="FFC000"/>
                </a:solidFill>
              </a:rPr>
              <a:t>Carga la información adicional </a:t>
            </a:r>
          </a:p>
          <a:p>
            <a:pPr marL="342900" indent="-342900">
              <a:buFontTx/>
              <a:buChar char="-"/>
            </a:pPr>
            <a:r>
              <a:rPr lang="es-ES" sz="2200" dirty="0" smtClean="0">
                <a:solidFill>
                  <a:srgbClr val="FFC000"/>
                </a:solidFill>
              </a:rPr>
              <a:t>Traduce el script a código C</a:t>
            </a:r>
          </a:p>
          <a:p>
            <a:pPr marL="342900" indent="-342900">
              <a:buFontTx/>
              <a:buChar char="-"/>
            </a:pPr>
            <a:r>
              <a:rPr lang="es-ES" sz="2200" dirty="0" smtClean="0">
                <a:solidFill>
                  <a:srgbClr val="FFC000"/>
                </a:solidFill>
              </a:rPr>
              <a:t>Compila como módulo cargable </a:t>
            </a:r>
          </a:p>
          <a:p>
            <a:pPr marL="342900" indent="-342900">
              <a:buFontTx/>
              <a:buChar char="-"/>
            </a:pPr>
            <a:r>
              <a:rPr lang="es-ES" sz="2200" dirty="0" smtClean="0">
                <a:solidFill>
                  <a:srgbClr val="FFC000"/>
                </a:solidFill>
              </a:rPr>
              <a:t>Llama a ejecutar a </a:t>
            </a:r>
            <a:r>
              <a:rPr lang="es-ES" sz="2200" dirty="0" err="1" smtClean="0">
                <a:solidFill>
                  <a:srgbClr val="FFC000"/>
                </a:solidFill>
              </a:rPr>
              <a:t>staprun</a:t>
            </a:r>
            <a:endParaRPr lang="es-ES" sz="2200" dirty="0">
              <a:solidFill>
                <a:srgbClr val="FFC0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515501" y="5234642"/>
            <a:ext cx="3912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200" dirty="0" smtClean="0">
                <a:solidFill>
                  <a:srgbClr val="FFC000"/>
                </a:solidFill>
              </a:rPr>
              <a:t>Carga e inicia el módulo</a:t>
            </a:r>
          </a:p>
          <a:p>
            <a:pPr marL="342900" indent="-342900">
              <a:buFontTx/>
              <a:buChar char="-"/>
            </a:pPr>
            <a:r>
              <a:rPr lang="es-ES" sz="2200" dirty="0" smtClean="0">
                <a:solidFill>
                  <a:srgbClr val="FFC000"/>
                </a:solidFill>
              </a:rPr>
              <a:t>Produce </a:t>
            </a:r>
            <a:r>
              <a:rPr lang="es-ES" sz="2200" dirty="0" smtClean="0">
                <a:solidFill>
                  <a:srgbClr val="FFC000"/>
                </a:solidFill>
              </a:rPr>
              <a:t>la salida</a:t>
            </a:r>
          </a:p>
          <a:p>
            <a:pPr marL="342900" indent="-342900">
              <a:buFontTx/>
              <a:buChar char="-"/>
            </a:pPr>
            <a:r>
              <a:rPr lang="es-ES" sz="2200" dirty="0" smtClean="0">
                <a:solidFill>
                  <a:srgbClr val="FFC000"/>
                </a:solidFill>
              </a:rPr>
              <a:t>Detiene y descarga el módulo</a:t>
            </a:r>
            <a:endParaRPr lang="es-ES" sz="2200" dirty="0">
              <a:solidFill>
                <a:srgbClr val="FFC0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60472" y="2048009"/>
            <a:ext cx="910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C000"/>
                </a:solidFill>
              </a:rPr>
              <a:t>STAP</a:t>
            </a:r>
            <a:endParaRPr lang="es-ES" sz="2800" dirty="0">
              <a:solidFill>
                <a:srgbClr val="FFC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57775" y="4711422"/>
            <a:ext cx="1544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>
                <a:solidFill>
                  <a:srgbClr val="FFC000"/>
                </a:solidFill>
              </a:rPr>
              <a:t>STAPRUN</a:t>
            </a:r>
            <a:endParaRPr lang="es-ES" sz="2800" dirty="0">
              <a:solidFill>
                <a:srgbClr val="FFC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5" y="1880584"/>
            <a:ext cx="6162972" cy="47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39" y="3026536"/>
            <a:ext cx="6440067" cy="2808663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444421" y="611546"/>
            <a:ext cx="9092483" cy="14364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 Usuario/</a:t>
            </a:r>
            <a:r>
              <a:rPr lang="es-ES" sz="5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endParaRPr lang="es-E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36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444420" y="240003"/>
            <a:ext cx="9092483" cy="14364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Programando scripts (I)</a:t>
            </a:r>
            <a:endParaRPr lang="es-E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30020" y="2164724"/>
            <a:ext cx="5175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rgbClr val="FFC000"/>
                </a:solidFill>
              </a:rPr>
              <a:t>Dos conceptos “</a:t>
            </a:r>
            <a:r>
              <a:rPr lang="es-ES" sz="2400" dirty="0" err="1" smtClean="0">
                <a:solidFill>
                  <a:srgbClr val="FFC000"/>
                </a:solidFill>
              </a:rPr>
              <a:t>Events</a:t>
            </a:r>
            <a:r>
              <a:rPr lang="es-ES" sz="2400" dirty="0" smtClean="0">
                <a:solidFill>
                  <a:srgbClr val="FFC000"/>
                </a:solidFill>
              </a:rPr>
              <a:t>” y “</a:t>
            </a:r>
            <a:r>
              <a:rPr lang="es-ES" sz="2400" dirty="0" err="1" smtClean="0">
                <a:solidFill>
                  <a:srgbClr val="FFC000"/>
                </a:solidFill>
              </a:rPr>
              <a:t>Handlers</a:t>
            </a:r>
            <a:r>
              <a:rPr lang="es-ES" sz="2400" dirty="0" smtClean="0">
                <a:solidFill>
                  <a:srgbClr val="FFC000"/>
                </a:solidFill>
              </a:rPr>
              <a:t>”</a:t>
            </a:r>
          </a:p>
          <a:p>
            <a:pPr marL="342900" indent="-342900">
              <a:buFontTx/>
              <a:buChar char="-"/>
            </a:pPr>
            <a:r>
              <a:rPr lang="es-ES" sz="2400" dirty="0" smtClean="0">
                <a:solidFill>
                  <a:srgbClr val="FFC000"/>
                </a:solidFill>
              </a:rPr>
              <a:t>Sintaxis es una mezcla entre C y AWT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4" y="3354117"/>
            <a:ext cx="3906707" cy="29874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61" y="1652240"/>
            <a:ext cx="5651839" cy="47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444421" y="611546"/>
            <a:ext cx="9092483" cy="14364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Programando scripts (II)</a:t>
            </a:r>
            <a:endParaRPr lang="es-ES" sz="5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32297" y="2509673"/>
            <a:ext cx="470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C000"/>
                </a:solidFill>
              </a:rPr>
              <a:t>¿DÓNDE PODEMOS MONITORIZAR?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555792" y="2509672"/>
            <a:ext cx="431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FFC000"/>
                </a:solidFill>
              </a:rPr>
              <a:t>¿QUÉ PODEMOS MONITORIZAR?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444421" y="3102103"/>
            <a:ext cx="48843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 err="1">
                <a:solidFill>
                  <a:srgbClr val="FFC000"/>
                </a:solidFill>
              </a:rPr>
              <a:t>b</a:t>
            </a:r>
            <a:r>
              <a:rPr lang="es-ES" sz="2000" dirty="0" err="1" smtClean="0">
                <a:solidFill>
                  <a:srgbClr val="FFC000"/>
                </a:solidFill>
              </a:rPr>
              <a:t>egin</a:t>
            </a:r>
            <a:endParaRPr lang="es-ES" sz="2000" dirty="0" smtClean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dirty="0" err="1">
                <a:solidFill>
                  <a:srgbClr val="FFC000"/>
                </a:solidFill>
              </a:rPr>
              <a:t>e</a:t>
            </a:r>
            <a:r>
              <a:rPr lang="es-ES" sz="2000" dirty="0" err="1" smtClean="0">
                <a:solidFill>
                  <a:srgbClr val="FFC000"/>
                </a:solidFill>
              </a:rPr>
              <a:t>nd</a:t>
            </a:r>
            <a:endParaRPr lang="es-ES" sz="2000" dirty="0" smtClean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dirty="0" err="1" smtClean="0">
                <a:solidFill>
                  <a:srgbClr val="FFC000"/>
                </a:solidFill>
              </a:rPr>
              <a:t>kernel.function</a:t>
            </a:r>
            <a:r>
              <a:rPr lang="es-ES" sz="2000" dirty="0">
                <a:solidFill>
                  <a:srgbClr val="FFC000"/>
                </a:solidFill>
              </a:rPr>
              <a:t>("</a:t>
            </a:r>
            <a:r>
              <a:rPr lang="es-ES" sz="2000" dirty="0" err="1">
                <a:solidFill>
                  <a:srgbClr val="FFC000"/>
                </a:solidFill>
              </a:rPr>
              <a:t>sys_open</a:t>
            </a:r>
            <a:r>
              <a:rPr lang="es-ES" sz="2000" dirty="0" smtClean="0">
                <a:solidFill>
                  <a:srgbClr val="FFC000"/>
                </a:solidFill>
              </a:rPr>
              <a:t>")</a:t>
            </a:r>
          </a:p>
          <a:p>
            <a:pPr marL="285750" indent="-285750">
              <a:buFontTx/>
              <a:buChar char="-"/>
            </a:pPr>
            <a:r>
              <a:rPr lang="es-ES" sz="2000" dirty="0" err="1" smtClean="0">
                <a:solidFill>
                  <a:srgbClr val="FFC000"/>
                </a:solidFill>
              </a:rPr>
              <a:t>syscall.close.return</a:t>
            </a:r>
            <a:endParaRPr lang="es-ES" sz="2000" dirty="0" smtClean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dirty="0" smtClean="0">
                <a:solidFill>
                  <a:srgbClr val="FFC000"/>
                </a:solidFill>
              </a:rPr>
              <a:t>timer.ms(200)</a:t>
            </a:r>
          </a:p>
          <a:p>
            <a:pPr marL="285750" indent="-285750">
              <a:buFontTx/>
              <a:buChar char="-"/>
            </a:pPr>
            <a:r>
              <a:rPr lang="es-ES" sz="2000" dirty="0" err="1" smtClean="0">
                <a:solidFill>
                  <a:srgbClr val="FFC000"/>
                </a:solidFill>
              </a:rPr>
              <a:t>process</a:t>
            </a:r>
            <a:r>
              <a:rPr lang="es-ES" sz="2000" dirty="0">
                <a:solidFill>
                  <a:srgbClr val="FFC000"/>
                </a:solidFill>
              </a:rPr>
              <a:t>("</a:t>
            </a:r>
            <a:r>
              <a:rPr lang="es-ES" sz="2000" dirty="0" err="1">
                <a:solidFill>
                  <a:srgbClr val="FFC000"/>
                </a:solidFill>
              </a:rPr>
              <a:t>a.out</a:t>
            </a:r>
            <a:r>
              <a:rPr lang="es-ES" sz="2000" dirty="0">
                <a:solidFill>
                  <a:srgbClr val="FFC000"/>
                </a:solidFill>
              </a:rPr>
              <a:t>").</a:t>
            </a:r>
            <a:r>
              <a:rPr lang="es-ES" sz="2000" dirty="0" err="1">
                <a:solidFill>
                  <a:srgbClr val="FFC000"/>
                </a:solidFill>
              </a:rPr>
              <a:t>statement</a:t>
            </a:r>
            <a:r>
              <a:rPr lang="es-ES" sz="2000" dirty="0">
                <a:solidFill>
                  <a:srgbClr val="FFC000"/>
                </a:solidFill>
              </a:rPr>
              <a:t>("*@main.c:200</a:t>
            </a:r>
            <a:r>
              <a:rPr lang="es-ES" sz="2000" dirty="0" smtClean="0">
                <a:solidFill>
                  <a:srgbClr val="FFC000"/>
                </a:solidFill>
              </a:rPr>
              <a:t>")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rgbClr val="FFC000"/>
                </a:solidFill>
              </a:rPr>
              <a:t>e</a:t>
            </a:r>
            <a:r>
              <a:rPr lang="es-ES" sz="2000" dirty="0" smtClean="0">
                <a:solidFill>
                  <a:srgbClr val="FFC000"/>
                </a:solidFill>
              </a:rPr>
              <a:t>tc…</a:t>
            </a:r>
            <a:endParaRPr lang="es-ES" sz="2000" dirty="0">
              <a:solidFill>
                <a:srgbClr val="FFC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93669" y="3102102"/>
            <a:ext cx="22006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000" dirty="0" err="1">
                <a:solidFill>
                  <a:srgbClr val="FFC000"/>
                </a:solidFill>
              </a:rPr>
              <a:t>tid</a:t>
            </a:r>
            <a:r>
              <a:rPr lang="es-ES" sz="2000" dirty="0">
                <a:solidFill>
                  <a:srgbClr val="FFC000"/>
                </a:solidFill>
              </a:rPr>
              <a:t>()</a:t>
            </a:r>
            <a:endParaRPr lang="es-ES" sz="2000" dirty="0" smtClean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dirty="0" err="1">
                <a:solidFill>
                  <a:srgbClr val="FFC000"/>
                </a:solidFill>
              </a:rPr>
              <a:t>pid</a:t>
            </a:r>
            <a:r>
              <a:rPr lang="es-ES" sz="2000" dirty="0">
                <a:solidFill>
                  <a:srgbClr val="FFC000"/>
                </a:solidFill>
              </a:rPr>
              <a:t>()</a:t>
            </a:r>
            <a:endParaRPr lang="es-ES" sz="2000" dirty="0" smtClean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dirty="0" err="1">
                <a:solidFill>
                  <a:srgbClr val="FFC000"/>
                </a:solidFill>
              </a:rPr>
              <a:t>uid</a:t>
            </a:r>
            <a:r>
              <a:rPr lang="es-ES" sz="2000" dirty="0" smtClean="0">
                <a:solidFill>
                  <a:srgbClr val="FFC000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s-ES" sz="2000" dirty="0" err="1">
                <a:solidFill>
                  <a:srgbClr val="FFC000"/>
                </a:solidFill>
              </a:rPr>
              <a:t>execname</a:t>
            </a:r>
            <a:r>
              <a:rPr lang="es-ES" sz="2000" dirty="0" smtClean="0">
                <a:solidFill>
                  <a:srgbClr val="FFC000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s-ES" sz="2000" dirty="0" err="1">
                <a:solidFill>
                  <a:srgbClr val="FFC000"/>
                </a:solidFill>
              </a:rPr>
              <a:t>gettimeofday_s</a:t>
            </a:r>
            <a:r>
              <a:rPr lang="es-ES" sz="2000" dirty="0" smtClean="0">
                <a:solidFill>
                  <a:srgbClr val="FFC000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s-ES" sz="2000" dirty="0">
                <a:solidFill>
                  <a:srgbClr val="FFC000"/>
                </a:solidFill>
              </a:rPr>
              <a:t>$$</a:t>
            </a:r>
            <a:r>
              <a:rPr lang="es-ES" sz="2000" dirty="0" err="1" smtClean="0">
                <a:solidFill>
                  <a:srgbClr val="FFC000"/>
                </a:solidFill>
              </a:rPr>
              <a:t>var</a:t>
            </a:r>
            <a:endParaRPr lang="es-ES" sz="2000" dirty="0" smtClean="0">
              <a:solidFill>
                <a:srgbClr val="FFC000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sz="2000" dirty="0" smtClean="0">
                <a:solidFill>
                  <a:srgbClr val="FFC000"/>
                </a:solidFill>
              </a:rPr>
              <a:t>etc…</a:t>
            </a:r>
            <a:endParaRPr lang="es-E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382</TotalTime>
  <Words>280</Words>
  <Application>Microsoft Office PowerPoint</Application>
  <PresentationFormat>Panorámica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Circuito</vt:lpstr>
      <vt:lpstr>Systemtap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Programando scripts (III)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Systemtap</dc:title>
  <dc:creator>Adelphos .</dc:creator>
  <cp:lastModifiedBy>Adelphos .</cp:lastModifiedBy>
  <cp:revision>17</cp:revision>
  <dcterms:created xsi:type="dcterms:W3CDTF">2016-01-12T14:17:23Z</dcterms:created>
  <dcterms:modified xsi:type="dcterms:W3CDTF">2016-01-12T21:48:54Z</dcterms:modified>
</cp:coreProperties>
</file>