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B6E-17F1-43DA-BBA9-A94CB89837B1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B6E-17F1-43DA-BBA9-A94CB89837B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B6E-17F1-43DA-BBA9-A94CB89837B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B6E-17F1-43DA-BBA9-A94CB89837B1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B6E-17F1-43DA-BBA9-A94CB89837B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B6E-17F1-43DA-BBA9-A94CB89837B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B6E-17F1-43DA-BBA9-A94CB89837B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B6E-17F1-43DA-BBA9-A94CB89837B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B6E-17F1-43DA-BBA9-A94CB89837B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B6E-17F1-43DA-BBA9-A94CB89837B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B6E-17F1-43DA-BBA9-A94CB89837B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CB6E-17F1-43DA-BBA9-A94CB89837B1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9AF6-A199-4B44-A9BF-9F29556133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Hadoop</a:t>
            </a:r>
            <a:r>
              <a:rPr lang="en-AU" dirty="0" smtClean="0"/>
              <a:t> in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From Playground to Production –</a:t>
            </a:r>
          </a:p>
          <a:p>
            <a:r>
              <a:rPr lang="en-AU" dirty="0" smtClean="0"/>
              <a:t>Using Vagrant, Puppet, </a:t>
            </a:r>
            <a:r>
              <a:rPr lang="en-AU" dirty="0" err="1" smtClean="0"/>
              <a:t>Mcollective</a:t>
            </a:r>
            <a:r>
              <a:rPr lang="en-AU" dirty="0" smtClean="0"/>
              <a:t> and </a:t>
            </a:r>
            <a:r>
              <a:rPr lang="en-AU" dirty="0" err="1" smtClean="0"/>
              <a:t>Hadoop</a:t>
            </a:r>
            <a:r>
              <a:rPr lang="en-AU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Dennis Matotek</a:t>
            </a:r>
          </a:p>
          <a:p>
            <a:pPr>
              <a:buNone/>
            </a:pPr>
            <a:r>
              <a:rPr lang="en-AU" dirty="0" smtClean="0"/>
              <a:t>    Technical Lead, Platforms</a:t>
            </a:r>
          </a:p>
          <a:p>
            <a:pPr>
              <a:buNone/>
            </a:pPr>
            <a:r>
              <a:rPr lang="en-AU" dirty="0" smtClean="0"/>
              <a:t>     </a:t>
            </a:r>
            <a:r>
              <a:rPr lang="en-AU" dirty="0" err="1" smtClean="0"/>
              <a:t>Hitwise</a:t>
            </a:r>
            <a:r>
              <a:rPr lang="en-AU" dirty="0" smtClean="0"/>
              <a:t> Pty Ltd (Experian)</a:t>
            </a:r>
          </a:p>
          <a:p>
            <a:pPr>
              <a:buNone/>
            </a:pPr>
            <a:endParaRPr lang="en-AU" dirty="0"/>
          </a:p>
          <a:p>
            <a:pPr>
              <a:buNone/>
            </a:pPr>
            <a:r>
              <a:rPr lang="en-AU" dirty="0" smtClean="0"/>
              <a:t>  Co-Author: </a:t>
            </a:r>
            <a:r>
              <a:rPr lang="en-US" dirty="0"/>
              <a:t>Pro Linux System Administration</a:t>
            </a:r>
          </a:p>
          <a:p>
            <a:pPr>
              <a:buNone/>
            </a:pPr>
            <a:r>
              <a:rPr lang="en-AU" dirty="0" smtClean="0"/>
              <a:t>  Technical Reviewer: Pulling Strings with Puppet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Everybody wants a server of their own</a:t>
            </a:r>
          </a:p>
          <a:p>
            <a:r>
              <a:rPr lang="en-AU" dirty="0" smtClean="0"/>
              <a:t>Everybody wants the same server as the guy next to them</a:t>
            </a:r>
          </a:p>
          <a:p>
            <a:r>
              <a:rPr lang="en-AU" dirty="0" smtClean="0"/>
              <a:t>Everybody wants to change that while they do something ‘experimental’.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Put power back to the desktop!</a:t>
            </a:r>
          </a:p>
          <a:p>
            <a:r>
              <a:rPr lang="en-AU" dirty="0" smtClean="0"/>
              <a:t>To build a test bed that can be moved seamlessly into production or to colleagues</a:t>
            </a:r>
          </a:p>
          <a:p>
            <a:r>
              <a:rPr lang="en-AU" dirty="0" smtClean="0"/>
              <a:t>Build testing in to the initial design</a:t>
            </a:r>
          </a:p>
          <a:p>
            <a:r>
              <a:rPr lang="en-AU" dirty="0" smtClean="0"/>
              <a:t>Allow others to create and experiment with manifests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Linux, Windows Mac</a:t>
            </a:r>
          </a:p>
          <a:p>
            <a:r>
              <a:rPr lang="en-AU" dirty="0" smtClean="0"/>
              <a:t>Ruby</a:t>
            </a:r>
          </a:p>
          <a:p>
            <a:r>
              <a:rPr lang="en-AU" dirty="0" smtClean="0"/>
              <a:t>Vagrant</a:t>
            </a:r>
          </a:p>
          <a:p>
            <a:r>
              <a:rPr lang="en-AU" dirty="0" smtClean="0"/>
              <a:t>Puppet (or Chef)</a:t>
            </a:r>
          </a:p>
          <a:p>
            <a:r>
              <a:rPr lang="en-AU" dirty="0" err="1" smtClean="0"/>
              <a:t>MCollective</a:t>
            </a:r>
            <a:endParaRPr lang="en-AU" dirty="0" smtClean="0"/>
          </a:p>
          <a:p>
            <a:r>
              <a:rPr lang="en-AU" dirty="0" smtClean="0"/>
              <a:t>Jenkins</a:t>
            </a:r>
          </a:p>
          <a:p>
            <a:r>
              <a:rPr lang="en-AU" dirty="0" err="1" smtClean="0"/>
              <a:t>Hadoop</a:t>
            </a:r>
            <a:endParaRPr lang="en-AU" dirty="0" smtClean="0"/>
          </a:p>
          <a:p>
            <a:r>
              <a:rPr lang="en-AU" dirty="0" smtClean="0"/>
              <a:t>Git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they interact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2910" y="1643050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141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Hadoop in Box</vt:lpstr>
      <vt:lpstr>Who am I?</vt:lpstr>
      <vt:lpstr>What’s the problem?</vt:lpstr>
      <vt:lpstr>Objectives</vt:lpstr>
      <vt:lpstr>Components</vt:lpstr>
      <vt:lpstr>How they interact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 Box</dc:title>
  <dc:creator>Windows User</dc:creator>
  <cp:lastModifiedBy>Windows User</cp:lastModifiedBy>
  <cp:revision>2</cp:revision>
  <dcterms:created xsi:type="dcterms:W3CDTF">2012-05-05T11:05:56Z</dcterms:created>
  <dcterms:modified xsi:type="dcterms:W3CDTF">2012-05-10T12:01:59Z</dcterms:modified>
</cp:coreProperties>
</file>