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75" r:id="rId6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Roboto Mono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67" autoAdjust="0"/>
    <p:restoredTop sz="94660"/>
  </p:normalViewPr>
  <p:slideViewPr>
    <p:cSldViewPr snapToGrid="0">
      <p:cViewPr varScale="1">
        <p:scale>
          <a:sx n="77" d="100"/>
          <a:sy n="77" d="100"/>
        </p:scale>
        <p:origin x="52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748600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63229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18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69973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2149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0" name="Google Shape;1480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50742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4"/>
          <p:cNvGrpSpPr/>
          <p:nvPr/>
        </p:nvGrpSpPr>
        <p:grpSpPr>
          <a:xfrm>
            <a:off x="485849" y="416341"/>
            <a:ext cx="17316324" cy="9454317"/>
            <a:chOff x="0" y="-241102"/>
            <a:chExt cx="23088432" cy="12605757"/>
          </a:xfrm>
        </p:grpSpPr>
        <p:grpSp>
          <p:nvGrpSpPr>
            <p:cNvPr id="62" name="Google Shape;62;p4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" name="Google Shape;65;p4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66" name="Google Shape;66;p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4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8" name="Google Shape;68;p4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9" name="Google Shape;69;p4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70" name="Google Shape;70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2" name="Google Shape;72;p4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73" name="Google Shape;73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5" name="Google Shape;75;p4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76" name="Google Shape;76;p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4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78" name="Google Shape;78;p4"/>
          <p:cNvSpPr txBox="1">
            <a:spLocks noGrp="1"/>
          </p:cNvSpPr>
          <p:nvPr>
            <p:ph type="title"/>
          </p:nvPr>
        </p:nvSpPr>
        <p:spPr>
          <a:xfrm>
            <a:off x="1378350" y="25446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"/>
          <p:cNvSpPr txBox="1">
            <a:spLocks noGrp="1"/>
          </p:cNvSpPr>
          <p:nvPr>
            <p:ph type="body" idx="1"/>
          </p:nvPr>
        </p:nvSpPr>
        <p:spPr>
          <a:xfrm>
            <a:off x="3040350" y="49012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80" name="Google Shape;80;p4"/>
          <p:cNvGrpSpPr/>
          <p:nvPr/>
        </p:nvGrpSpPr>
        <p:grpSpPr>
          <a:xfrm>
            <a:off x="14608221" y="4420804"/>
            <a:ext cx="2670887" cy="1445394"/>
            <a:chOff x="0" y="-113990"/>
            <a:chExt cx="3561183" cy="1927192"/>
          </a:xfrm>
        </p:grpSpPr>
        <p:grpSp>
          <p:nvGrpSpPr>
            <p:cNvPr id="81" name="Google Shape;81;p4"/>
            <p:cNvGrpSpPr/>
            <p:nvPr/>
          </p:nvGrpSpPr>
          <p:grpSpPr>
            <a:xfrm>
              <a:off x="1615742" y="1430417"/>
              <a:ext cx="1945437" cy="382785"/>
              <a:chOff x="0" y="-47625"/>
              <a:chExt cx="812800" cy="159927"/>
            </a:xfrm>
          </p:grpSpPr>
          <p:sp>
            <p:nvSpPr>
              <p:cNvPr id="82" name="Google Shape;82;p4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4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4" name="Google Shape;84;p4"/>
            <p:cNvGrpSpPr/>
            <p:nvPr/>
          </p:nvGrpSpPr>
          <p:grpSpPr>
            <a:xfrm>
              <a:off x="1366750" y="915948"/>
              <a:ext cx="2194433" cy="382785"/>
              <a:chOff x="0" y="-47625"/>
              <a:chExt cx="916830" cy="159927"/>
            </a:xfrm>
          </p:grpSpPr>
          <p:sp>
            <p:nvSpPr>
              <p:cNvPr id="85" name="Google Shape;85;p4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4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7" name="Google Shape;87;p4"/>
            <p:cNvGrpSpPr/>
            <p:nvPr/>
          </p:nvGrpSpPr>
          <p:grpSpPr>
            <a:xfrm>
              <a:off x="867619" y="-113990"/>
              <a:ext cx="1098851" cy="382785"/>
              <a:chOff x="0" y="-47625"/>
              <a:chExt cx="459098" cy="159927"/>
            </a:xfrm>
          </p:grpSpPr>
          <p:sp>
            <p:nvSpPr>
              <p:cNvPr id="88" name="Google Shape;88;p4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4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0" name="Google Shape;90;p4"/>
            <p:cNvGrpSpPr/>
            <p:nvPr/>
          </p:nvGrpSpPr>
          <p:grpSpPr>
            <a:xfrm>
              <a:off x="2220438" y="400979"/>
              <a:ext cx="1340733" cy="382785"/>
              <a:chOff x="0" y="-47625"/>
              <a:chExt cx="560156" cy="159927"/>
            </a:xfrm>
          </p:grpSpPr>
          <p:sp>
            <p:nvSpPr>
              <p:cNvPr id="91" name="Google Shape;91;p4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4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3" name="Google Shape;93;p4"/>
            <p:cNvGrpSpPr/>
            <p:nvPr/>
          </p:nvGrpSpPr>
          <p:grpSpPr>
            <a:xfrm>
              <a:off x="2668624" y="-113990"/>
              <a:ext cx="892539" cy="382785"/>
              <a:chOff x="0" y="-47625"/>
              <a:chExt cx="372901" cy="159927"/>
            </a:xfrm>
          </p:grpSpPr>
          <p:sp>
            <p:nvSpPr>
              <p:cNvPr id="94" name="Google Shape;94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6" name="Google Shape;96;p4"/>
            <p:cNvGrpSpPr/>
            <p:nvPr/>
          </p:nvGrpSpPr>
          <p:grpSpPr>
            <a:xfrm>
              <a:off x="377896" y="915948"/>
              <a:ext cx="892539" cy="382785"/>
              <a:chOff x="0" y="-47625"/>
              <a:chExt cx="372901" cy="159927"/>
            </a:xfrm>
          </p:grpSpPr>
          <p:sp>
            <p:nvSpPr>
              <p:cNvPr id="97" name="Google Shape;97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9" name="Google Shape;99;p4"/>
            <p:cNvGrpSpPr/>
            <p:nvPr/>
          </p:nvGrpSpPr>
          <p:grpSpPr>
            <a:xfrm>
              <a:off x="634002" y="1430417"/>
              <a:ext cx="892539" cy="382785"/>
              <a:chOff x="0" y="-47625"/>
              <a:chExt cx="372901" cy="159927"/>
            </a:xfrm>
          </p:grpSpPr>
          <p:sp>
            <p:nvSpPr>
              <p:cNvPr id="100" name="Google Shape;100;p4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4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2" name="Google Shape;102;p4"/>
            <p:cNvGrpSpPr/>
            <p:nvPr/>
          </p:nvGrpSpPr>
          <p:grpSpPr>
            <a:xfrm>
              <a:off x="1615742" y="400979"/>
              <a:ext cx="544282" cy="382785"/>
              <a:chOff x="0" y="-47625"/>
              <a:chExt cx="227400" cy="159927"/>
            </a:xfrm>
          </p:grpSpPr>
          <p:sp>
            <p:nvSpPr>
              <p:cNvPr id="103" name="Google Shape;103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5" name="Google Shape;105;p4"/>
            <p:cNvGrpSpPr/>
            <p:nvPr/>
          </p:nvGrpSpPr>
          <p:grpSpPr>
            <a:xfrm>
              <a:off x="0" y="1430417"/>
              <a:ext cx="544282" cy="382785"/>
              <a:chOff x="0" y="-47625"/>
              <a:chExt cx="227400" cy="159927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8" name="Google Shape;108;p4"/>
            <p:cNvGrpSpPr/>
            <p:nvPr/>
          </p:nvGrpSpPr>
          <p:grpSpPr>
            <a:xfrm>
              <a:off x="2044509" y="-113990"/>
              <a:ext cx="544282" cy="382785"/>
              <a:chOff x="0" y="-47625"/>
              <a:chExt cx="227400" cy="159927"/>
            </a:xfrm>
          </p:grpSpPr>
          <p:sp>
            <p:nvSpPr>
              <p:cNvPr id="109" name="Google Shape;109;p4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4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Google Shape;112;p5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13" name="Google Shape;113;p5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14" name="Google Shape;114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16" name="Google Shape;116;p5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17" name="Google Shape;117;p5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5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19" name="Google Shape;119;p5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20" name="Google Shape;120;p5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121" name="Google Shape;121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3" name="Google Shape;123;p5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24" name="Google Shape;124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26" name="Google Shape;126;p5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27" name="Google Shape;127;p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5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29" name="Google Shape;129;p5"/>
          <p:cNvSpPr txBox="1">
            <a:spLocks noGrp="1"/>
          </p:cNvSpPr>
          <p:nvPr>
            <p:ph type="title"/>
          </p:nvPr>
        </p:nvSpPr>
        <p:spPr>
          <a:xfrm>
            <a:off x="1652699" y="1426875"/>
            <a:ext cx="149826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 cap="none"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body" idx="1"/>
          </p:nvPr>
        </p:nvSpPr>
        <p:spPr>
          <a:xfrm>
            <a:off x="2884763" y="730876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2400"/>
              <a:buNone/>
              <a:defRPr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2400"/>
              <a:buNone/>
              <a:defRPr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131" name="Google Shape;131;p5"/>
          <p:cNvGrpSpPr/>
          <p:nvPr/>
        </p:nvGrpSpPr>
        <p:grpSpPr>
          <a:xfrm>
            <a:off x="13698276" y="7440085"/>
            <a:ext cx="3714649" cy="1818074"/>
            <a:chOff x="0" y="-208564"/>
            <a:chExt cx="6515785" cy="3526133"/>
          </a:xfrm>
        </p:grpSpPr>
        <p:grpSp>
          <p:nvGrpSpPr>
            <p:cNvPr id="132" name="Google Shape;132;p5"/>
            <p:cNvGrpSpPr/>
            <p:nvPr/>
          </p:nvGrpSpPr>
          <p:grpSpPr>
            <a:xfrm>
              <a:off x="2956287" y="2617201"/>
              <a:ext cx="3559495" cy="700368"/>
              <a:chOff x="0" y="-47625"/>
              <a:chExt cx="812800" cy="159927"/>
            </a:xfrm>
          </p:grpSpPr>
          <p:sp>
            <p:nvSpPr>
              <p:cNvPr id="133" name="Google Shape;133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5" name="Google Shape;135;p5"/>
            <p:cNvGrpSpPr/>
            <p:nvPr/>
          </p:nvGrpSpPr>
          <p:grpSpPr>
            <a:xfrm>
              <a:off x="2500711" y="1675890"/>
              <a:ext cx="4015074" cy="700368"/>
              <a:chOff x="0" y="-47625"/>
              <a:chExt cx="916830" cy="159927"/>
            </a:xfrm>
          </p:grpSpPr>
          <p:sp>
            <p:nvSpPr>
              <p:cNvPr id="136" name="Google Shape;136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8" name="Google Shape;138;p5"/>
            <p:cNvGrpSpPr/>
            <p:nvPr/>
          </p:nvGrpSpPr>
          <p:grpSpPr>
            <a:xfrm>
              <a:off x="1587463" y="-208564"/>
              <a:ext cx="2010528" cy="700368"/>
              <a:chOff x="0" y="-47625"/>
              <a:chExt cx="459098" cy="159927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1" name="Google Shape;141;p5"/>
            <p:cNvGrpSpPr/>
            <p:nvPr/>
          </p:nvGrpSpPr>
          <p:grpSpPr>
            <a:xfrm>
              <a:off x="4062684" y="733663"/>
              <a:ext cx="2453091" cy="700368"/>
              <a:chOff x="0" y="-47625"/>
              <a:chExt cx="560156" cy="159927"/>
            </a:xfrm>
          </p:grpSpPr>
          <p:sp>
            <p:nvSpPr>
              <p:cNvPr id="142" name="Google Shape;142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4" name="Google Shape;144;p5"/>
            <p:cNvGrpSpPr/>
            <p:nvPr/>
          </p:nvGrpSpPr>
          <p:grpSpPr>
            <a:xfrm>
              <a:off x="4882719" y="-208564"/>
              <a:ext cx="1633045" cy="700368"/>
              <a:chOff x="0" y="-47625"/>
              <a:chExt cx="372901" cy="159927"/>
            </a:xfrm>
          </p:grpSpPr>
          <p:sp>
            <p:nvSpPr>
              <p:cNvPr id="145" name="Google Shape;145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7" name="Google Shape;147;p5"/>
            <p:cNvGrpSpPr/>
            <p:nvPr/>
          </p:nvGrpSpPr>
          <p:grpSpPr>
            <a:xfrm>
              <a:off x="691427" y="1675890"/>
              <a:ext cx="1633045" cy="700368"/>
              <a:chOff x="0" y="-47625"/>
              <a:chExt cx="372901" cy="159927"/>
            </a:xfrm>
          </p:grpSpPr>
          <p:sp>
            <p:nvSpPr>
              <p:cNvPr id="148" name="Google Shape;148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0" name="Google Shape;150;p5"/>
            <p:cNvGrpSpPr/>
            <p:nvPr/>
          </p:nvGrpSpPr>
          <p:grpSpPr>
            <a:xfrm>
              <a:off x="1160019" y="2617201"/>
              <a:ext cx="1633045" cy="700368"/>
              <a:chOff x="0" y="-47625"/>
              <a:chExt cx="372901" cy="159927"/>
            </a:xfrm>
          </p:grpSpPr>
          <p:sp>
            <p:nvSpPr>
              <p:cNvPr id="151" name="Google Shape;151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2956287" y="733663"/>
              <a:ext cx="995853" cy="700368"/>
              <a:chOff x="0" y="-47625"/>
              <a:chExt cx="227400" cy="159927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6" name="Google Shape;156;p5"/>
            <p:cNvGrpSpPr/>
            <p:nvPr/>
          </p:nvGrpSpPr>
          <p:grpSpPr>
            <a:xfrm>
              <a:off x="0" y="2617201"/>
              <a:ext cx="995853" cy="700368"/>
              <a:chOff x="0" y="-47625"/>
              <a:chExt cx="227400" cy="159927"/>
            </a:xfrm>
          </p:grpSpPr>
          <p:sp>
            <p:nvSpPr>
              <p:cNvPr id="157" name="Google Shape;157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9" name="Google Shape;159;p5"/>
            <p:cNvGrpSpPr/>
            <p:nvPr/>
          </p:nvGrpSpPr>
          <p:grpSpPr>
            <a:xfrm>
              <a:off x="3740791" y="-208564"/>
              <a:ext cx="995853" cy="700368"/>
              <a:chOff x="0" y="-47625"/>
              <a:chExt cx="227400" cy="159927"/>
            </a:xfrm>
          </p:grpSpPr>
          <p:sp>
            <p:nvSpPr>
              <p:cNvPr id="160" name="Google Shape;160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62" name="Google Shape;162;p5"/>
          <p:cNvGrpSpPr/>
          <p:nvPr/>
        </p:nvGrpSpPr>
        <p:grpSpPr>
          <a:xfrm rot="10800000">
            <a:off x="11867092" y="4823492"/>
            <a:ext cx="2706685" cy="1500404"/>
            <a:chOff x="0" y="-143394"/>
            <a:chExt cx="4479783" cy="2424307"/>
          </a:xfrm>
        </p:grpSpPr>
        <p:grpSp>
          <p:nvGrpSpPr>
            <p:cNvPr id="163" name="Google Shape;163;p5"/>
            <p:cNvGrpSpPr/>
            <p:nvPr/>
          </p:nvGrpSpPr>
          <p:grpSpPr>
            <a:xfrm>
              <a:off x="2032520" y="1799389"/>
              <a:ext cx="2447260" cy="481524"/>
              <a:chOff x="0" y="-47625"/>
              <a:chExt cx="812800" cy="159927"/>
            </a:xfrm>
          </p:grpSpPr>
          <p:sp>
            <p:nvSpPr>
              <p:cNvPr id="164" name="Google Shape;164;p5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5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6" name="Google Shape;166;p5"/>
            <p:cNvGrpSpPr/>
            <p:nvPr/>
          </p:nvGrpSpPr>
          <p:grpSpPr>
            <a:xfrm>
              <a:off x="1719300" y="1152214"/>
              <a:ext cx="2760483" cy="481524"/>
              <a:chOff x="0" y="-47625"/>
              <a:chExt cx="916830" cy="159927"/>
            </a:xfrm>
          </p:grpSpPr>
          <p:sp>
            <p:nvSpPr>
              <p:cNvPr id="167" name="Google Shape;167;p5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5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9" name="Google Shape;169;p5"/>
            <p:cNvGrpSpPr/>
            <p:nvPr/>
          </p:nvGrpSpPr>
          <p:grpSpPr>
            <a:xfrm>
              <a:off x="1091420" y="-143394"/>
              <a:ext cx="1382252" cy="481524"/>
              <a:chOff x="0" y="-47625"/>
              <a:chExt cx="459098" cy="159927"/>
            </a:xfrm>
          </p:grpSpPr>
          <p:sp>
            <p:nvSpPr>
              <p:cNvPr id="170" name="Google Shape;170;p5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5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2" name="Google Shape;172;p5"/>
            <p:cNvGrpSpPr/>
            <p:nvPr/>
          </p:nvGrpSpPr>
          <p:grpSpPr>
            <a:xfrm>
              <a:off x="2793195" y="504410"/>
              <a:ext cx="1686518" cy="481524"/>
              <a:chOff x="0" y="-47625"/>
              <a:chExt cx="560156" cy="159927"/>
            </a:xfrm>
          </p:grpSpPr>
          <p:sp>
            <p:nvSpPr>
              <p:cNvPr id="173" name="Google Shape;173;p5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5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5" name="Google Shape;175;p5"/>
            <p:cNvGrpSpPr/>
            <p:nvPr/>
          </p:nvGrpSpPr>
          <p:grpSpPr>
            <a:xfrm>
              <a:off x="3356989" y="-143394"/>
              <a:ext cx="1122768" cy="481524"/>
              <a:chOff x="0" y="-47625"/>
              <a:chExt cx="372901" cy="159927"/>
            </a:xfrm>
          </p:grpSpPr>
          <p:sp>
            <p:nvSpPr>
              <p:cNvPr id="176" name="Google Shape;176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78" name="Google Shape;178;p5"/>
            <p:cNvGrpSpPr/>
            <p:nvPr/>
          </p:nvGrpSpPr>
          <p:grpSpPr>
            <a:xfrm>
              <a:off x="475373" y="1152214"/>
              <a:ext cx="1122768" cy="481524"/>
              <a:chOff x="0" y="-47625"/>
              <a:chExt cx="372901" cy="159927"/>
            </a:xfrm>
          </p:grpSpPr>
          <p:sp>
            <p:nvSpPr>
              <p:cNvPr id="179" name="Google Shape;179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1" name="Google Shape;181;p5"/>
            <p:cNvGrpSpPr/>
            <p:nvPr/>
          </p:nvGrpSpPr>
          <p:grpSpPr>
            <a:xfrm>
              <a:off x="797541" y="1799389"/>
              <a:ext cx="1122768" cy="481524"/>
              <a:chOff x="0" y="-47625"/>
              <a:chExt cx="372901" cy="159927"/>
            </a:xfrm>
          </p:grpSpPr>
          <p:sp>
            <p:nvSpPr>
              <p:cNvPr id="182" name="Google Shape;182;p5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5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4" name="Google Shape;184;p5"/>
            <p:cNvGrpSpPr/>
            <p:nvPr/>
          </p:nvGrpSpPr>
          <p:grpSpPr>
            <a:xfrm>
              <a:off x="2032520" y="504410"/>
              <a:ext cx="684679" cy="481524"/>
              <a:chOff x="0" y="-47625"/>
              <a:chExt cx="227400" cy="159927"/>
            </a:xfrm>
          </p:grpSpPr>
          <p:sp>
            <p:nvSpPr>
              <p:cNvPr id="185" name="Google Shape;185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87" name="Google Shape;187;p5"/>
            <p:cNvGrpSpPr/>
            <p:nvPr/>
          </p:nvGrpSpPr>
          <p:grpSpPr>
            <a:xfrm>
              <a:off x="0" y="1799389"/>
              <a:ext cx="684679" cy="481524"/>
              <a:chOff x="0" y="-47625"/>
              <a:chExt cx="227400" cy="159927"/>
            </a:xfrm>
          </p:grpSpPr>
          <p:sp>
            <p:nvSpPr>
              <p:cNvPr id="188" name="Google Shape;188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9" name="Google Shape;189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0" name="Google Shape;190;p5"/>
            <p:cNvGrpSpPr/>
            <p:nvPr/>
          </p:nvGrpSpPr>
          <p:grpSpPr>
            <a:xfrm>
              <a:off x="2571886" y="-143394"/>
              <a:ext cx="684679" cy="481524"/>
              <a:chOff x="0" y="-47625"/>
              <a:chExt cx="227400" cy="159927"/>
            </a:xfrm>
          </p:grpSpPr>
          <p:sp>
            <p:nvSpPr>
              <p:cNvPr id="191" name="Google Shape;191;p5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5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4" name="Google Shape;194;p6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195" name="Google Shape;195;p6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196" name="Google Shape;196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" name="Google Shape;198;p6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199" name="Google Shape;199;p6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6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6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02" name="Google Shape;202;p6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3" name="Google Shape;203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6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06" name="Google Shape;206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8" name="Google Shape;208;p6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09" name="Google Shape;209;p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6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11" name="Google Shape;211;p6"/>
          <p:cNvSpPr txBox="1">
            <a:spLocks noGrp="1"/>
          </p:cNvSpPr>
          <p:nvPr>
            <p:ph type="title"/>
          </p:nvPr>
        </p:nvSpPr>
        <p:spPr>
          <a:xfrm>
            <a:off x="1378563" y="2235750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212" name="Google Shape;212;p6"/>
          <p:cNvSpPr txBox="1">
            <a:spLocks noGrp="1"/>
          </p:cNvSpPr>
          <p:nvPr>
            <p:ph type="body" idx="1"/>
          </p:nvPr>
        </p:nvSpPr>
        <p:spPr>
          <a:xfrm>
            <a:off x="2742475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13" name="Google Shape;213;p6"/>
          <p:cNvSpPr txBox="1">
            <a:spLocks noGrp="1"/>
          </p:cNvSpPr>
          <p:nvPr>
            <p:ph type="body" idx="2"/>
          </p:nvPr>
        </p:nvSpPr>
        <p:spPr>
          <a:xfrm>
            <a:off x="9262738" y="4534925"/>
            <a:ext cx="62832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" name="Google Shape;215;p7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16" name="Google Shape;216;p7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17" name="Google Shape;217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7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0" name="Google Shape;220;p7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7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22" name="Google Shape;222;p7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23" name="Google Shape;223;p7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24" name="Google Shape;224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6" name="Google Shape;226;p7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27" name="Google Shape;227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29" name="Google Shape;229;p7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30" name="Google Shape;230;p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7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32" name="Google Shape;232;p7"/>
          <p:cNvSpPr txBox="1">
            <a:spLocks noGrp="1"/>
          </p:cNvSpPr>
          <p:nvPr>
            <p:ph type="title"/>
          </p:nvPr>
        </p:nvSpPr>
        <p:spPr>
          <a:xfrm>
            <a:off x="1378563" y="21262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7"/>
          <p:cNvSpPr txBox="1">
            <a:spLocks noGrp="1"/>
          </p:cNvSpPr>
          <p:nvPr>
            <p:ph type="body" idx="1"/>
          </p:nvPr>
        </p:nvSpPr>
        <p:spPr>
          <a:xfrm>
            <a:off x="3429026" y="5264075"/>
            <a:ext cx="5610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234" name="Google Shape;234;p7"/>
          <p:cNvSpPr txBox="1">
            <a:spLocks noGrp="1"/>
          </p:cNvSpPr>
          <p:nvPr>
            <p:ph type="body" idx="2"/>
          </p:nvPr>
        </p:nvSpPr>
        <p:spPr>
          <a:xfrm>
            <a:off x="9245366" y="5264075"/>
            <a:ext cx="56136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6" name="Google Shape;236;p8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37" name="Google Shape;237;p8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38" name="Google Shape;238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8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41" name="Google Shape;241;p8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8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43" name="Google Shape;243;p8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44" name="Google Shape;244;p8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45" name="Google Shape;245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7" name="Google Shape;247;p8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48" name="Google Shape;248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0" name="Google Shape;250;p8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251" name="Google Shape;251;p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8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253" name="Google Shape;253;p8"/>
          <p:cNvSpPr txBox="1">
            <a:spLocks noGrp="1"/>
          </p:cNvSpPr>
          <p:nvPr>
            <p:ph type="title"/>
          </p:nvPr>
        </p:nvSpPr>
        <p:spPr>
          <a:xfrm>
            <a:off x="1378350" y="223472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54" name="Google Shape;254;p8"/>
          <p:cNvGrpSpPr/>
          <p:nvPr/>
        </p:nvGrpSpPr>
        <p:grpSpPr>
          <a:xfrm>
            <a:off x="12611614" y="6571198"/>
            <a:ext cx="4647705" cy="2515190"/>
            <a:chOff x="0" y="-198358"/>
            <a:chExt cx="6196940" cy="3353587"/>
          </a:xfrm>
        </p:grpSpPr>
        <p:grpSp>
          <p:nvGrpSpPr>
            <p:cNvPr id="255" name="Google Shape;255;p8"/>
            <p:cNvGrpSpPr/>
            <p:nvPr/>
          </p:nvGrpSpPr>
          <p:grpSpPr>
            <a:xfrm>
              <a:off x="2811625" y="2489133"/>
              <a:ext cx="3385312" cy="666096"/>
              <a:chOff x="0" y="-47625"/>
              <a:chExt cx="812800" cy="159927"/>
            </a:xfrm>
          </p:grpSpPr>
          <p:sp>
            <p:nvSpPr>
              <p:cNvPr id="256" name="Google Shape;256;p8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8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58" name="Google Shape;258;p8"/>
            <p:cNvGrpSpPr/>
            <p:nvPr/>
          </p:nvGrpSpPr>
          <p:grpSpPr>
            <a:xfrm>
              <a:off x="2378343" y="1593883"/>
              <a:ext cx="3818597" cy="666096"/>
              <a:chOff x="0" y="-47625"/>
              <a:chExt cx="916830" cy="159927"/>
            </a:xfrm>
          </p:grpSpPr>
          <p:sp>
            <p:nvSpPr>
              <p:cNvPr id="259" name="Google Shape;259;p8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8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1" name="Google Shape;261;p8"/>
            <p:cNvGrpSpPr/>
            <p:nvPr/>
          </p:nvGrpSpPr>
          <p:grpSpPr>
            <a:xfrm>
              <a:off x="1509783" y="-198358"/>
              <a:ext cx="1912143" cy="666096"/>
              <a:chOff x="0" y="-47625"/>
              <a:chExt cx="459098" cy="159927"/>
            </a:xfrm>
          </p:grpSpPr>
          <p:sp>
            <p:nvSpPr>
              <p:cNvPr id="262" name="Google Shape;262;p8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8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4" name="Google Shape;264;p8"/>
            <p:cNvGrpSpPr/>
            <p:nvPr/>
          </p:nvGrpSpPr>
          <p:grpSpPr>
            <a:xfrm>
              <a:off x="3863883" y="697763"/>
              <a:ext cx="2333050" cy="666096"/>
              <a:chOff x="0" y="-47625"/>
              <a:chExt cx="560156" cy="159927"/>
            </a:xfrm>
          </p:grpSpPr>
          <p:sp>
            <p:nvSpPr>
              <p:cNvPr id="265" name="Google Shape;265;p8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8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67" name="Google Shape;267;p8"/>
            <p:cNvGrpSpPr/>
            <p:nvPr/>
          </p:nvGrpSpPr>
          <p:grpSpPr>
            <a:xfrm>
              <a:off x="4643791" y="-198358"/>
              <a:ext cx="1553133" cy="666096"/>
              <a:chOff x="0" y="-47625"/>
              <a:chExt cx="372901" cy="159927"/>
            </a:xfrm>
          </p:grpSpPr>
          <p:sp>
            <p:nvSpPr>
              <p:cNvPr id="268" name="Google Shape;268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0" name="Google Shape;270;p8"/>
            <p:cNvGrpSpPr/>
            <p:nvPr/>
          </p:nvGrpSpPr>
          <p:grpSpPr>
            <a:xfrm>
              <a:off x="657593" y="1593883"/>
              <a:ext cx="1553133" cy="666096"/>
              <a:chOff x="0" y="-47625"/>
              <a:chExt cx="372901" cy="159927"/>
            </a:xfrm>
          </p:grpSpPr>
          <p:sp>
            <p:nvSpPr>
              <p:cNvPr id="271" name="Google Shape;271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3" name="Google Shape;273;p8"/>
            <p:cNvGrpSpPr/>
            <p:nvPr/>
          </p:nvGrpSpPr>
          <p:grpSpPr>
            <a:xfrm>
              <a:off x="1103255" y="2489133"/>
              <a:ext cx="1553133" cy="666096"/>
              <a:chOff x="0" y="-47625"/>
              <a:chExt cx="372901" cy="159927"/>
            </a:xfrm>
          </p:grpSpPr>
          <p:sp>
            <p:nvSpPr>
              <p:cNvPr id="274" name="Google Shape;274;p8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8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6" name="Google Shape;276;p8"/>
            <p:cNvGrpSpPr/>
            <p:nvPr/>
          </p:nvGrpSpPr>
          <p:grpSpPr>
            <a:xfrm>
              <a:off x="2811625" y="697763"/>
              <a:ext cx="947121" cy="666096"/>
              <a:chOff x="0" y="-47625"/>
              <a:chExt cx="227400" cy="159927"/>
            </a:xfrm>
          </p:grpSpPr>
          <p:sp>
            <p:nvSpPr>
              <p:cNvPr id="277" name="Google Shape;277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79" name="Google Shape;279;p8"/>
            <p:cNvGrpSpPr/>
            <p:nvPr/>
          </p:nvGrpSpPr>
          <p:grpSpPr>
            <a:xfrm>
              <a:off x="0" y="2489133"/>
              <a:ext cx="947121" cy="666096"/>
              <a:chOff x="0" y="-47625"/>
              <a:chExt cx="227400" cy="159927"/>
            </a:xfrm>
          </p:grpSpPr>
          <p:sp>
            <p:nvSpPr>
              <p:cNvPr id="280" name="Google Shape;280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82" name="Google Shape;282;p8"/>
            <p:cNvGrpSpPr/>
            <p:nvPr/>
          </p:nvGrpSpPr>
          <p:grpSpPr>
            <a:xfrm>
              <a:off x="3557742" y="-198358"/>
              <a:ext cx="947121" cy="666096"/>
              <a:chOff x="0" y="-47625"/>
              <a:chExt cx="227400" cy="159927"/>
            </a:xfrm>
          </p:grpSpPr>
          <p:sp>
            <p:nvSpPr>
              <p:cNvPr id="283" name="Google Shape;283;p8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8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oogle Shape;286;p9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287" name="Google Shape;287;p9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88" name="Google Shape;288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" name="Google Shape;289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0" name="Google Shape;290;p9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91" name="Google Shape;291;p9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" name="Google Shape;292;p9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93" name="Google Shape;293;p9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294" name="Google Shape;294;p9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95" name="Google Shape;295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7" name="Google Shape;297;p9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298" name="Google Shape;298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00" name="Google Shape;300;p9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01" name="Google Shape;301;p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9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03" name="Google Shape;303;p9"/>
          <p:cNvSpPr txBox="1">
            <a:spLocks noGrp="1"/>
          </p:cNvSpPr>
          <p:nvPr>
            <p:ph type="title"/>
          </p:nvPr>
        </p:nvSpPr>
        <p:spPr>
          <a:xfrm>
            <a:off x="1339563" y="2976075"/>
            <a:ext cx="15609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Font typeface="Courier"/>
              <a:buNone/>
              <a:defRPr sz="9900"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  <p:sp>
        <p:nvSpPr>
          <p:cNvPr id="304" name="Google Shape;304;p9"/>
          <p:cNvSpPr txBox="1">
            <a:spLocks noGrp="1"/>
          </p:cNvSpPr>
          <p:nvPr>
            <p:ph type="body" idx="1"/>
          </p:nvPr>
        </p:nvSpPr>
        <p:spPr>
          <a:xfrm>
            <a:off x="7732400" y="5136775"/>
            <a:ext cx="9338100" cy="44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10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3pPr>
            <a:lvl4pPr marL="1828800" lvl="3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/>
            </a:lvl4pPr>
            <a:lvl5pPr marL="2286000" lvl="4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/>
            </a:lvl5pPr>
            <a:lvl6pPr marL="2743200" lvl="5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6pPr>
            <a:lvl7pPr marL="3200400" lvl="6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7pPr>
            <a:lvl8pPr marL="3657600" lvl="7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8pPr>
            <a:lvl9pPr marL="4114800" lvl="8" indent="-381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9pPr>
          </a:lstStyle>
          <a:p>
            <a:endParaRPr/>
          </a:p>
        </p:txBody>
      </p:sp>
      <p:sp>
        <p:nvSpPr>
          <p:cNvPr id="305" name="Google Shape;305;p9"/>
          <p:cNvSpPr txBox="1">
            <a:spLocks noGrp="1"/>
          </p:cNvSpPr>
          <p:nvPr>
            <p:ph type="body" idx="2"/>
          </p:nvPr>
        </p:nvSpPr>
        <p:spPr>
          <a:xfrm>
            <a:off x="1804900" y="5392513"/>
            <a:ext cx="5496000" cy="39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  <p:grpSp>
        <p:nvGrpSpPr>
          <p:cNvPr id="306" name="Google Shape;306;p9"/>
          <p:cNvGrpSpPr/>
          <p:nvPr/>
        </p:nvGrpSpPr>
        <p:grpSpPr>
          <a:xfrm>
            <a:off x="14691927" y="3329451"/>
            <a:ext cx="2069840" cy="1189175"/>
            <a:chOff x="0" y="-126054"/>
            <a:chExt cx="3938053" cy="2131138"/>
          </a:xfrm>
        </p:grpSpPr>
        <p:grpSp>
          <p:nvGrpSpPr>
            <p:cNvPr id="307" name="Google Shape;307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08" name="Google Shape;308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9" name="Google Shape;309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0" name="Google Shape;310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11" name="Google Shape;311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2" name="Google Shape;312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3" name="Google Shape;313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14" name="Google Shape;314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6" name="Google Shape;316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17" name="Google Shape;317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19" name="Google Shape;319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20" name="Google Shape;320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1" name="Google Shape;321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2" name="Google Shape;322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23" name="Google Shape;323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" name="Google Shape;324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5" name="Google Shape;325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26" name="Google Shape;326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8" name="Google Shape;328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29" name="Google Shape;329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1" name="Google Shape;331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32" name="Google Shape;332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4" name="Google Shape;334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7" name="Google Shape;337;p9"/>
          <p:cNvGrpSpPr/>
          <p:nvPr/>
        </p:nvGrpSpPr>
        <p:grpSpPr>
          <a:xfrm rot="10800000">
            <a:off x="14691864" y="7775570"/>
            <a:ext cx="2069840" cy="1189175"/>
            <a:chOff x="0" y="-126054"/>
            <a:chExt cx="3938053" cy="2131138"/>
          </a:xfrm>
        </p:grpSpPr>
        <p:grpSp>
          <p:nvGrpSpPr>
            <p:cNvPr id="338" name="Google Shape;338;p9"/>
            <p:cNvGrpSpPr/>
            <p:nvPr/>
          </p:nvGrpSpPr>
          <p:grpSpPr>
            <a:xfrm>
              <a:off x="1786728" y="1581789"/>
              <a:ext cx="2151319" cy="423295"/>
              <a:chOff x="0" y="-47625"/>
              <a:chExt cx="812800" cy="159927"/>
            </a:xfrm>
          </p:grpSpPr>
          <p:sp>
            <p:nvSpPr>
              <p:cNvPr id="339" name="Google Shape;339;p9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9"/>
              <p:cNvSpPr txBox="1"/>
              <p:nvPr/>
            </p:nvSpPr>
            <p:spPr>
              <a:xfrm>
                <a:off x="0" y="-47625"/>
                <a:ext cx="8127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1" name="Google Shape;341;p9"/>
            <p:cNvGrpSpPr/>
            <p:nvPr/>
          </p:nvGrpSpPr>
          <p:grpSpPr>
            <a:xfrm>
              <a:off x="1511387" y="1012877"/>
              <a:ext cx="2426666" cy="423295"/>
              <a:chOff x="0" y="-47625"/>
              <a:chExt cx="916830" cy="159927"/>
            </a:xfrm>
          </p:grpSpPr>
          <p:sp>
            <p:nvSpPr>
              <p:cNvPr id="342" name="Google Shape;342;p9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9"/>
              <p:cNvSpPr txBox="1"/>
              <p:nvPr/>
            </p:nvSpPr>
            <p:spPr>
              <a:xfrm>
                <a:off x="0" y="-47625"/>
                <a:ext cx="9168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4" name="Google Shape;344;p9"/>
            <p:cNvGrpSpPr/>
            <p:nvPr/>
          </p:nvGrpSpPr>
          <p:grpSpPr>
            <a:xfrm>
              <a:off x="959435" y="-126054"/>
              <a:ext cx="1215141" cy="423295"/>
              <a:chOff x="0" y="-47625"/>
              <a:chExt cx="459098" cy="159927"/>
            </a:xfrm>
          </p:grpSpPr>
          <p:sp>
            <p:nvSpPr>
              <p:cNvPr id="345" name="Google Shape;345;p9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9"/>
              <p:cNvSpPr txBox="1"/>
              <p:nvPr/>
            </p:nvSpPr>
            <p:spPr>
              <a:xfrm>
                <a:off x="0" y="-47625"/>
                <a:ext cx="4590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7" name="Google Shape;347;p9"/>
            <p:cNvGrpSpPr/>
            <p:nvPr/>
          </p:nvGrpSpPr>
          <p:grpSpPr>
            <a:xfrm>
              <a:off x="2455415" y="443412"/>
              <a:ext cx="1482565" cy="423295"/>
              <a:chOff x="0" y="-47625"/>
              <a:chExt cx="560156" cy="159927"/>
            </a:xfrm>
          </p:grpSpPr>
          <p:sp>
            <p:nvSpPr>
              <p:cNvPr id="348" name="Google Shape;348;p9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" name="Google Shape;349;p9"/>
              <p:cNvSpPr txBox="1"/>
              <p:nvPr/>
            </p:nvSpPr>
            <p:spPr>
              <a:xfrm>
                <a:off x="0" y="-47625"/>
                <a:ext cx="5601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0" name="Google Shape;350;p9"/>
            <p:cNvGrpSpPr/>
            <p:nvPr/>
          </p:nvGrpSpPr>
          <p:grpSpPr>
            <a:xfrm>
              <a:off x="2951031" y="-126054"/>
              <a:ext cx="986994" cy="423295"/>
              <a:chOff x="0" y="-47625"/>
              <a:chExt cx="372901" cy="159927"/>
            </a:xfrm>
          </p:grpSpPr>
          <p:sp>
            <p:nvSpPr>
              <p:cNvPr id="351" name="Google Shape;351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3" name="Google Shape;353;p9"/>
            <p:cNvGrpSpPr/>
            <p:nvPr/>
          </p:nvGrpSpPr>
          <p:grpSpPr>
            <a:xfrm>
              <a:off x="417886" y="1012877"/>
              <a:ext cx="986994" cy="423295"/>
              <a:chOff x="0" y="-47625"/>
              <a:chExt cx="372901" cy="159927"/>
            </a:xfrm>
          </p:grpSpPr>
          <p:sp>
            <p:nvSpPr>
              <p:cNvPr id="354" name="Google Shape;354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6" name="Google Shape;356;p9"/>
            <p:cNvGrpSpPr/>
            <p:nvPr/>
          </p:nvGrpSpPr>
          <p:grpSpPr>
            <a:xfrm>
              <a:off x="701095" y="1581789"/>
              <a:ext cx="986994" cy="423295"/>
              <a:chOff x="0" y="-47625"/>
              <a:chExt cx="372901" cy="159927"/>
            </a:xfrm>
          </p:grpSpPr>
          <p:sp>
            <p:nvSpPr>
              <p:cNvPr id="357" name="Google Shape;357;p9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9"/>
              <p:cNvSpPr txBox="1"/>
              <p:nvPr/>
            </p:nvSpPr>
            <p:spPr>
              <a:xfrm>
                <a:off x="0" y="-47625"/>
                <a:ext cx="3729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59" name="Google Shape;359;p9"/>
            <p:cNvGrpSpPr/>
            <p:nvPr/>
          </p:nvGrpSpPr>
          <p:grpSpPr>
            <a:xfrm>
              <a:off x="1786728" y="443412"/>
              <a:ext cx="601882" cy="423295"/>
              <a:chOff x="0" y="-47625"/>
              <a:chExt cx="227400" cy="159927"/>
            </a:xfrm>
          </p:grpSpPr>
          <p:sp>
            <p:nvSpPr>
              <p:cNvPr id="360" name="Google Shape;360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2" name="Google Shape;362;p9"/>
            <p:cNvGrpSpPr/>
            <p:nvPr/>
          </p:nvGrpSpPr>
          <p:grpSpPr>
            <a:xfrm>
              <a:off x="0" y="1581789"/>
              <a:ext cx="601882" cy="423295"/>
              <a:chOff x="0" y="-47625"/>
              <a:chExt cx="227400" cy="159927"/>
            </a:xfrm>
          </p:grpSpPr>
          <p:sp>
            <p:nvSpPr>
              <p:cNvPr id="363" name="Google Shape;363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" name="Google Shape;364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65" name="Google Shape;365;p9"/>
            <p:cNvGrpSpPr/>
            <p:nvPr/>
          </p:nvGrpSpPr>
          <p:grpSpPr>
            <a:xfrm>
              <a:off x="2260869" y="-126054"/>
              <a:ext cx="601882" cy="423295"/>
              <a:chOff x="0" y="-47625"/>
              <a:chExt cx="227400" cy="159927"/>
            </a:xfrm>
          </p:grpSpPr>
          <p:sp>
            <p:nvSpPr>
              <p:cNvPr id="366" name="Google Shape;366;p9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9"/>
              <p:cNvSpPr txBox="1"/>
              <p:nvPr/>
            </p:nvSpPr>
            <p:spPr>
              <a:xfrm>
                <a:off x="0" y="-47625"/>
                <a:ext cx="227400" cy="159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9" name="Google Shape;369;p10"/>
          <p:cNvGrpSpPr/>
          <p:nvPr/>
        </p:nvGrpSpPr>
        <p:grpSpPr>
          <a:xfrm>
            <a:off x="486062" y="325929"/>
            <a:ext cx="17316324" cy="9454317"/>
            <a:chOff x="0" y="-241102"/>
            <a:chExt cx="23088432" cy="12605757"/>
          </a:xfrm>
        </p:grpSpPr>
        <p:grpSp>
          <p:nvGrpSpPr>
            <p:cNvPr id="370" name="Google Shape;370;p10"/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371" name="Google Shape;371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3" name="Google Shape;373;p10"/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374" name="Google Shape;374;p1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0"/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376" name="Google Shape;376;p10"/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377" name="Google Shape;377;p10"/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378" name="Google Shape;378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0" name="Google Shape;380;p10"/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381" name="Google Shape;381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83" name="Google Shape;383;p10"/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384" name="Google Shape;384;p1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10"/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86" name="Google Shape;386;p10"/>
          <p:cNvSpPr txBox="1">
            <a:spLocks noGrp="1"/>
          </p:cNvSpPr>
          <p:nvPr>
            <p:ph type="title"/>
          </p:nvPr>
        </p:nvSpPr>
        <p:spPr>
          <a:xfrm>
            <a:off x="1318050" y="3575850"/>
            <a:ext cx="156519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2pPr>
            <a:lvl3pPr lvl="2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3pPr>
            <a:lvl4pPr lvl="3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4pPr>
            <a:lvl5pPr lvl="4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5pPr>
            <a:lvl6pPr lvl="5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6pPr>
            <a:lvl7pPr lvl="6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7pPr>
            <a:lvl8pPr lvl="7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8pPr>
            <a:lvl9pPr lvl="8">
              <a:spcBef>
                <a:spcPts val="0"/>
              </a:spcBef>
              <a:spcAft>
                <a:spcPts val="0"/>
              </a:spcAft>
              <a:buSzPts val="9900"/>
              <a:buNone/>
              <a:defRPr sz="9900"/>
            </a:lvl9pPr>
          </a:lstStyle>
          <a:p>
            <a:endParaRPr/>
          </a:p>
        </p:txBody>
      </p:sp>
      <p:sp>
        <p:nvSpPr>
          <p:cNvPr id="387" name="Google Shape;387;p10"/>
          <p:cNvSpPr>
            <a:spLocks noGrp="1"/>
          </p:cNvSpPr>
          <p:nvPr>
            <p:ph type="pic" idx="2"/>
          </p:nvPr>
        </p:nvSpPr>
        <p:spPr>
          <a:xfrm>
            <a:off x="10101563" y="5150838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0"/>
          <p:cNvSpPr txBox="1">
            <a:spLocks noGrp="1"/>
          </p:cNvSpPr>
          <p:nvPr>
            <p:ph type="body" idx="1"/>
          </p:nvPr>
        </p:nvSpPr>
        <p:spPr>
          <a:xfrm>
            <a:off x="2549788" y="51508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20350" y="1668375"/>
            <a:ext cx="155313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900"/>
              <a:buFont typeface="Courier"/>
              <a:buNone/>
              <a:defRPr sz="99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471200" y="507555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1pPr>
            <a:lvl2pPr marL="914400" marR="0" lvl="1" indent="-381000" algn="l" rtl="0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3pPr>
            <a:lvl4pPr marL="1828800" marR="0" lvl="3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–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4pPr>
            <a:lvl5pPr marL="2286000" marR="0" lvl="4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»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5pPr>
            <a:lvl6pPr marL="2743200" marR="0" lvl="5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6pPr>
            <a:lvl7pPr marL="3200400" marR="0" lvl="6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7pPr>
            <a:lvl8pPr marL="3657600" marR="0" lvl="7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8pPr>
            <a:lvl9pPr marL="4114800" marR="0" lvl="8" indent="-381000" algn="l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ourier"/>
              <a:buChar char="•"/>
              <a:defRPr sz="2400" i="0" u="none" strike="noStrike" cap="none">
                <a:solidFill>
                  <a:schemeClr val="lt1"/>
                </a:solidFill>
                <a:latin typeface="Courier"/>
                <a:ea typeface="Courier"/>
                <a:cs typeface="Courier"/>
                <a:sym typeface="Couri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1121B"/>
        </a:solidFill>
        <a:effectLst/>
      </p:bgPr>
    </p:bg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11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394" name="Google Shape;394;p11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395" name="Google Shape;395;p11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11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97" name="Google Shape;397;p11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398" name="Google Shape;398;p11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11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00" name="Google Shape;400;p11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01" name="Google Shape;401;p11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02" name="Google Shape;402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4" name="Google Shape;404;p11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05" name="Google Shape;405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7" name="Google Shape;407;p11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08" name="Google Shape;408;p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11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4673" y="3186458"/>
            <a:ext cx="3914086" cy="391408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24910" y="5560634"/>
            <a:ext cx="16753619" cy="939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9997"/>
              </a:lnSpc>
            </a:pPr>
            <a:r>
              <a:rPr lang="en-US" sz="4800" b="1" dirty="0" smtClean="0">
                <a:solidFill>
                  <a:srgbClr val="FFFFFF"/>
                </a:solidFill>
                <a:latin typeface="Courier"/>
                <a:sym typeface="Courier"/>
              </a:rPr>
              <a:t>Mircea-Denis Bra</a:t>
            </a:r>
            <a:r>
              <a:rPr lang="ro-RO" sz="4800" b="1" dirty="0">
                <a:solidFill>
                  <a:srgbClr val="FFFFFF"/>
                </a:solidFill>
                <a:latin typeface="Courier"/>
                <a:sym typeface="Courier"/>
              </a:rPr>
              <a:t>ș</a:t>
            </a:r>
            <a:r>
              <a:rPr lang="en-US" sz="4800" b="1" dirty="0" err="1" smtClean="0">
                <a:solidFill>
                  <a:srgbClr val="FFFFFF"/>
                </a:solidFill>
                <a:latin typeface="Courier"/>
                <a:sym typeface="Courier"/>
              </a:rPr>
              <a:t>oveanu</a:t>
            </a:r>
            <a:endParaRPr lang="en-US" sz="4800" b="1" dirty="0"/>
          </a:p>
        </p:txBody>
      </p:sp>
      <p:sp>
        <p:nvSpPr>
          <p:cNvPr id="95" name="Rectangle 94"/>
          <p:cNvSpPr/>
          <p:nvPr/>
        </p:nvSpPr>
        <p:spPr>
          <a:xfrm>
            <a:off x="724911" y="6942617"/>
            <a:ext cx="16753619" cy="1717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9997"/>
              </a:lnSpc>
            </a:pPr>
            <a:r>
              <a:rPr lang="en-US" sz="4400" b="1" dirty="0">
                <a:solidFill>
                  <a:srgbClr val="FFFFFF"/>
                </a:solidFill>
                <a:latin typeface="Courier"/>
                <a:sym typeface="Courier"/>
              </a:rPr>
              <a:t>COORDONATOR ȘTIINȚIFIC</a:t>
            </a:r>
          </a:p>
          <a:p>
            <a:pPr lvl="0">
              <a:lnSpc>
                <a:spcPct val="119997"/>
              </a:lnSpc>
            </a:pPr>
            <a:r>
              <a:rPr lang="en-US" sz="4400" b="1" dirty="0">
                <a:solidFill>
                  <a:srgbClr val="FFFFFF"/>
                </a:solidFill>
                <a:latin typeface="Courier"/>
                <a:sym typeface="Courier"/>
              </a:rPr>
              <a:t>Prof. </a:t>
            </a:r>
            <a:r>
              <a:rPr lang="en-US" sz="4400" b="1" dirty="0" err="1">
                <a:solidFill>
                  <a:srgbClr val="FFFFFF"/>
                </a:solidFill>
                <a:latin typeface="Courier"/>
                <a:sym typeface="Courier"/>
              </a:rPr>
              <a:t>univ.</a:t>
            </a:r>
            <a:r>
              <a:rPr lang="en-US" sz="4400" b="1" dirty="0">
                <a:solidFill>
                  <a:srgbClr val="FFFFFF"/>
                </a:solidFill>
                <a:latin typeface="Courier"/>
                <a:sym typeface="Courier"/>
              </a:rPr>
              <a:t> dr. </a:t>
            </a:r>
            <a:r>
              <a:rPr lang="en-US" sz="4400" b="1" dirty="0" err="1">
                <a:solidFill>
                  <a:srgbClr val="FFFFFF"/>
                </a:solidFill>
                <a:latin typeface="Courier"/>
                <a:sym typeface="Courier"/>
              </a:rPr>
              <a:t>ing</a:t>
            </a:r>
            <a:r>
              <a:rPr lang="en-US" sz="4400" b="1" dirty="0">
                <a:solidFill>
                  <a:srgbClr val="FFFFFF"/>
                </a:solidFill>
                <a:latin typeface="Courier"/>
                <a:sym typeface="Courier"/>
              </a:rPr>
              <a:t>. Marian Cristian </a:t>
            </a:r>
            <a:r>
              <a:rPr lang="en-US" sz="4400" b="1" dirty="0" err="1">
                <a:solidFill>
                  <a:srgbClr val="FFFFFF"/>
                </a:solidFill>
                <a:latin typeface="Courier"/>
                <a:sym typeface="Courier"/>
              </a:rPr>
              <a:t>Mihăescu</a:t>
            </a:r>
            <a:r>
              <a:rPr lang="en-US" sz="4400" b="1" dirty="0">
                <a:solidFill>
                  <a:srgbClr val="FFFFFF"/>
                </a:solidFill>
                <a:latin typeface="Courier"/>
                <a:sym typeface="Courier"/>
              </a:rPr>
              <a:t> </a:t>
            </a:r>
          </a:p>
        </p:txBody>
      </p:sp>
      <p:sp>
        <p:nvSpPr>
          <p:cNvPr id="96" name="Rectangle 95"/>
          <p:cNvSpPr/>
          <p:nvPr/>
        </p:nvSpPr>
        <p:spPr>
          <a:xfrm>
            <a:off x="7300210" y="1996262"/>
            <a:ext cx="10534901" cy="1865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19997"/>
              </a:lnSpc>
            </a:pPr>
            <a:r>
              <a:rPr lang="en-US" sz="4800" b="1" dirty="0">
                <a:solidFill>
                  <a:srgbClr val="FFFFFF"/>
                </a:solidFill>
                <a:latin typeface="Courier"/>
                <a:sym typeface="Courier"/>
              </a:rPr>
              <a:t>Online Grocery Store with AI-Based Recommendations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3068300" y="9102762"/>
            <a:ext cx="5667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Courier"/>
              </a:rPr>
              <a:t>Iulie</a:t>
            </a:r>
            <a:r>
              <a:rPr lang="en-US" sz="2800" dirty="0">
                <a:solidFill>
                  <a:schemeClr val="bg1"/>
                </a:solidFill>
                <a:latin typeface="Courier"/>
              </a:rPr>
              <a:t>, </a:t>
            </a:r>
            <a:r>
              <a:rPr lang="en-US" sz="2800" dirty="0" smtClean="0">
                <a:solidFill>
                  <a:schemeClr val="bg1"/>
                </a:solidFill>
                <a:latin typeface="Courier"/>
              </a:rPr>
              <a:t>2025, </a:t>
            </a:r>
            <a:r>
              <a:rPr lang="en-US" sz="2800" dirty="0">
                <a:solidFill>
                  <a:schemeClr val="bg1"/>
                </a:solidFill>
                <a:latin typeface="Courier"/>
              </a:rPr>
              <a:t>Craiova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0 L -0.35339 -0.1976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74" y="-989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0"/>
                            </p:stCondLst>
                            <p:childTnLst>
                              <p:par>
                                <p:cTn id="12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5" grpId="0"/>
      <p:bldP spid="96" grpId="0"/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4" name="Google Shape;484;p12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485" name="Google Shape;485;p12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486" name="Google Shape;486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88" name="Google Shape;488;p12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489" name="Google Shape;489;p12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12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491" name="Google Shape;491;p12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492" name="Google Shape;492;p12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493" name="Google Shape;493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5" name="Google Shape;495;p12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496" name="Google Shape;496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8" name="Google Shape;498;p12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499" name="Google Shape;499;p12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12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02" name="Google Shape;502;p12"/>
          <p:cNvSpPr txBox="1"/>
          <p:nvPr/>
        </p:nvSpPr>
        <p:spPr>
          <a:xfrm>
            <a:off x="6827732" y="7348798"/>
            <a:ext cx="3770858" cy="301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7" name="Google Shape;507;p12"/>
          <p:cNvSpPr txBox="1"/>
          <p:nvPr/>
        </p:nvSpPr>
        <p:spPr>
          <a:xfrm>
            <a:off x="1028700" y="1199357"/>
            <a:ext cx="14151501" cy="16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16" b="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TABLE OF CONTENTS</a:t>
            </a:r>
            <a:endParaRPr dirty="0"/>
          </a:p>
        </p:txBody>
      </p:sp>
      <p:grpSp>
        <p:nvGrpSpPr>
          <p:cNvPr id="529" name="Google Shape;529;p12"/>
          <p:cNvGrpSpPr/>
          <p:nvPr/>
        </p:nvGrpSpPr>
        <p:grpSpPr>
          <a:xfrm>
            <a:off x="14814146" y="1449417"/>
            <a:ext cx="2670863" cy="1445390"/>
            <a:chOff x="0" y="-113989"/>
            <a:chExt cx="3561150" cy="1927187"/>
          </a:xfrm>
        </p:grpSpPr>
        <p:grpSp>
          <p:nvGrpSpPr>
            <p:cNvPr id="530" name="Google Shape;530;p12"/>
            <p:cNvGrpSpPr/>
            <p:nvPr/>
          </p:nvGrpSpPr>
          <p:grpSpPr>
            <a:xfrm>
              <a:off x="1615742" y="1430418"/>
              <a:ext cx="1945407" cy="382780"/>
              <a:chOff x="0" y="-47625"/>
              <a:chExt cx="812800" cy="159927"/>
            </a:xfrm>
          </p:grpSpPr>
          <p:sp>
            <p:nvSpPr>
              <p:cNvPr id="531" name="Google Shape;531;p12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12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3" name="Google Shape;533;p12"/>
            <p:cNvGrpSpPr/>
            <p:nvPr/>
          </p:nvGrpSpPr>
          <p:grpSpPr>
            <a:xfrm>
              <a:off x="1366750" y="915949"/>
              <a:ext cx="2194399" cy="382780"/>
              <a:chOff x="0" y="-47625"/>
              <a:chExt cx="916830" cy="159927"/>
            </a:xfrm>
          </p:grpSpPr>
          <p:sp>
            <p:nvSpPr>
              <p:cNvPr id="534" name="Google Shape;534;p12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12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6" name="Google Shape;536;p12"/>
            <p:cNvGrpSpPr/>
            <p:nvPr/>
          </p:nvGrpSpPr>
          <p:grpSpPr>
            <a:xfrm>
              <a:off x="867619" y="-113989"/>
              <a:ext cx="1098834" cy="382780"/>
              <a:chOff x="0" y="-47625"/>
              <a:chExt cx="459098" cy="159927"/>
            </a:xfrm>
          </p:grpSpPr>
          <p:sp>
            <p:nvSpPr>
              <p:cNvPr id="537" name="Google Shape;537;p12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12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39" name="Google Shape;539;p12"/>
            <p:cNvGrpSpPr/>
            <p:nvPr/>
          </p:nvGrpSpPr>
          <p:grpSpPr>
            <a:xfrm>
              <a:off x="2220438" y="400980"/>
              <a:ext cx="1340712" cy="382780"/>
              <a:chOff x="0" y="-47625"/>
              <a:chExt cx="560156" cy="159927"/>
            </a:xfrm>
          </p:grpSpPr>
          <p:sp>
            <p:nvSpPr>
              <p:cNvPr id="540" name="Google Shape;540;p12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12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2" name="Google Shape;542;p12"/>
            <p:cNvGrpSpPr/>
            <p:nvPr/>
          </p:nvGrpSpPr>
          <p:grpSpPr>
            <a:xfrm>
              <a:off x="2668624" y="-113989"/>
              <a:ext cx="892526" cy="382780"/>
              <a:chOff x="0" y="-47625"/>
              <a:chExt cx="372901" cy="159927"/>
            </a:xfrm>
          </p:grpSpPr>
          <p:sp>
            <p:nvSpPr>
              <p:cNvPr id="543" name="Google Shape;543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5" name="Google Shape;545;p12"/>
            <p:cNvGrpSpPr/>
            <p:nvPr/>
          </p:nvGrpSpPr>
          <p:grpSpPr>
            <a:xfrm>
              <a:off x="377896" y="915949"/>
              <a:ext cx="892526" cy="382780"/>
              <a:chOff x="0" y="-47625"/>
              <a:chExt cx="372901" cy="159927"/>
            </a:xfrm>
          </p:grpSpPr>
          <p:sp>
            <p:nvSpPr>
              <p:cNvPr id="546" name="Google Shape;546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8" name="Google Shape;548;p12"/>
            <p:cNvGrpSpPr/>
            <p:nvPr/>
          </p:nvGrpSpPr>
          <p:grpSpPr>
            <a:xfrm>
              <a:off x="634002" y="1430418"/>
              <a:ext cx="892526" cy="382780"/>
              <a:chOff x="0" y="-47625"/>
              <a:chExt cx="372901" cy="159927"/>
            </a:xfrm>
          </p:grpSpPr>
          <p:sp>
            <p:nvSpPr>
              <p:cNvPr id="549" name="Google Shape;549;p12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12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1" name="Google Shape;551;p12"/>
            <p:cNvGrpSpPr/>
            <p:nvPr/>
          </p:nvGrpSpPr>
          <p:grpSpPr>
            <a:xfrm>
              <a:off x="1615742" y="400980"/>
              <a:ext cx="543937" cy="382780"/>
              <a:chOff x="0" y="-47625"/>
              <a:chExt cx="227259" cy="159927"/>
            </a:xfrm>
          </p:grpSpPr>
          <p:sp>
            <p:nvSpPr>
              <p:cNvPr id="552" name="Google Shape;552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4" name="Google Shape;554;p12"/>
            <p:cNvGrpSpPr/>
            <p:nvPr/>
          </p:nvGrpSpPr>
          <p:grpSpPr>
            <a:xfrm>
              <a:off x="0" y="1430418"/>
              <a:ext cx="543937" cy="382780"/>
              <a:chOff x="0" y="-47625"/>
              <a:chExt cx="227259" cy="159927"/>
            </a:xfrm>
          </p:grpSpPr>
          <p:sp>
            <p:nvSpPr>
              <p:cNvPr id="555" name="Google Shape;555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7" name="Google Shape;557;p12"/>
            <p:cNvGrpSpPr/>
            <p:nvPr/>
          </p:nvGrpSpPr>
          <p:grpSpPr>
            <a:xfrm>
              <a:off x="2044509" y="-113989"/>
              <a:ext cx="543937" cy="382780"/>
              <a:chOff x="0" y="-47625"/>
              <a:chExt cx="227259" cy="159927"/>
            </a:xfrm>
          </p:grpSpPr>
          <p:sp>
            <p:nvSpPr>
              <p:cNvPr id="558" name="Google Shape;558;p12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12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7" name="Group 6"/>
          <p:cNvGrpSpPr/>
          <p:nvPr/>
        </p:nvGrpSpPr>
        <p:grpSpPr>
          <a:xfrm>
            <a:off x="1028700" y="3601510"/>
            <a:ext cx="35459085" cy="5025925"/>
            <a:chOff x="1028700" y="3601510"/>
            <a:chExt cx="35459085" cy="5025925"/>
          </a:xfrm>
        </p:grpSpPr>
        <p:grpSp>
          <p:nvGrpSpPr>
            <p:cNvPr id="5" name="Group 4"/>
            <p:cNvGrpSpPr/>
            <p:nvPr/>
          </p:nvGrpSpPr>
          <p:grpSpPr>
            <a:xfrm>
              <a:off x="1028700" y="3601510"/>
              <a:ext cx="15786913" cy="4781417"/>
              <a:chOff x="1028700" y="3601510"/>
              <a:chExt cx="15786913" cy="4781417"/>
            </a:xfrm>
          </p:grpSpPr>
          <p:grpSp>
            <p:nvGrpSpPr>
              <p:cNvPr id="2" name="Group 1"/>
              <p:cNvGrpSpPr/>
              <p:nvPr/>
            </p:nvGrpSpPr>
            <p:grpSpPr>
              <a:xfrm>
                <a:off x="1028700" y="3601510"/>
                <a:ext cx="4439358" cy="4264353"/>
                <a:chOff x="1028700" y="3601510"/>
                <a:chExt cx="4439358" cy="4264353"/>
              </a:xfrm>
            </p:grpSpPr>
            <p:sp>
              <p:nvSpPr>
                <p:cNvPr id="503" name="Google Shape;503;p12"/>
                <p:cNvSpPr txBox="1"/>
                <p:nvPr/>
              </p:nvSpPr>
              <p:spPr>
                <a:xfrm>
                  <a:off x="1078585" y="6290077"/>
                  <a:ext cx="4389473" cy="886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79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800" dirty="0" smtClean="0">
                      <a:solidFill>
                        <a:srgbClr val="FFFFFF"/>
                      </a:solidFill>
                      <a:latin typeface="Courier"/>
                      <a:sym typeface="Courier"/>
                    </a:rPr>
                    <a:t>Introduction</a:t>
                  </a:r>
                  <a:endParaRPr dirty="0"/>
                </a:p>
              </p:txBody>
            </p:sp>
            <p:sp>
              <p:nvSpPr>
                <p:cNvPr id="504" name="Google Shape;504;p12"/>
                <p:cNvSpPr txBox="1"/>
                <p:nvPr/>
              </p:nvSpPr>
              <p:spPr>
                <a:xfrm>
                  <a:off x="1109190" y="7348798"/>
                  <a:ext cx="3770858" cy="51706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3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 dirty="0" smtClean="0">
                      <a:solidFill>
                        <a:srgbClr val="FFFFFF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Application overview</a:t>
                  </a:r>
                  <a:endParaRPr dirty="0"/>
                </a:p>
              </p:txBody>
            </p:sp>
            <p:grpSp>
              <p:nvGrpSpPr>
                <p:cNvPr id="508" name="Google Shape;508;p12"/>
                <p:cNvGrpSpPr/>
                <p:nvPr/>
              </p:nvGrpSpPr>
              <p:grpSpPr>
                <a:xfrm>
                  <a:off x="1028700" y="3601510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509" name="Google Shape;509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rgbClr val="FF66C4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0" name="Google Shape;510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4" name="Google Shape;514;p12"/>
                <p:cNvGrpSpPr/>
                <p:nvPr/>
              </p:nvGrpSpPr>
              <p:grpSpPr>
                <a:xfrm>
                  <a:off x="1109190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515" name="Google Shape;515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6" name="Google Shape;516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0" name="Google Shape;520;p12"/>
                <p:cNvSpPr txBox="1"/>
                <p:nvPr/>
              </p:nvSpPr>
              <p:spPr>
                <a:xfrm>
                  <a:off x="1559661" y="3845754"/>
                  <a:ext cx="1732987" cy="16998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01</a:t>
                  </a:r>
                  <a:endParaRPr dirty="0"/>
                </a:p>
              </p:txBody>
            </p:sp>
          </p:grpSp>
          <p:grpSp>
            <p:nvGrpSpPr>
              <p:cNvPr id="3" name="Group 2"/>
              <p:cNvGrpSpPr/>
              <p:nvPr/>
            </p:nvGrpSpPr>
            <p:grpSpPr>
              <a:xfrm>
                <a:off x="6747241" y="3601510"/>
                <a:ext cx="4599596" cy="3574964"/>
                <a:chOff x="6747241" y="3601510"/>
                <a:chExt cx="4599596" cy="3574964"/>
              </a:xfrm>
            </p:grpSpPr>
            <p:sp>
              <p:nvSpPr>
                <p:cNvPr id="501" name="Google Shape;501;p12"/>
                <p:cNvSpPr txBox="1"/>
                <p:nvPr/>
              </p:nvSpPr>
              <p:spPr>
                <a:xfrm>
                  <a:off x="6754227" y="6290077"/>
                  <a:ext cx="4592610" cy="886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79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800" b="0" i="0" u="none" strike="noStrike" cap="none" dirty="0" smtClean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Technologies</a:t>
                  </a:r>
                  <a:endParaRPr dirty="0"/>
                </a:p>
              </p:txBody>
            </p:sp>
            <p:grpSp>
              <p:nvGrpSpPr>
                <p:cNvPr id="511" name="Google Shape;511;p12"/>
                <p:cNvGrpSpPr/>
                <p:nvPr/>
              </p:nvGrpSpPr>
              <p:grpSpPr>
                <a:xfrm>
                  <a:off x="6747241" y="3601510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512" name="Google Shape;512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rgbClr val="8C52FF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3" name="Google Shape;513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7" name="Google Shape;517;p12"/>
                <p:cNvGrpSpPr/>
                <p:nvPr/>
              </p:nvGrpSpPr>
              <p:grpSpPr>
                <a:xfrm>
                  <a:off x="6827732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518" name="Google Shape;518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519" name="Google Shape;519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521" name="Google Shape;521;p12"/>
                <p:cNvSpPr txBox="1"/>
                <p:nvPr/>
              </p:nvSpPr>
              <p:spPr>
                <a:xfrm>
                  <a:off x="7278202" y="3922961"/>
                  <a:ext cx="1732987" cy="16998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02</a:t>
                  </a:r>
                  <a:endParaRPr dirty="0"/>
                </a:p>
              </p:txBody>
            </p:sp>
          </p:grpSp>
          <p:grpSp>
            <p:nvGrpSpPr>
              <p:cNvPr id="6" name="Group 5"/>
              <p:cNvGrpSpPr/>
              <p:nvPr/>
            </p:nvGrpSpPr>
            <p:grpSpPr>
              <a:xfrm>
                <a:off x="12465783" y="3601510"/>
                <a:ext cx="4349830" cy="4781417"/>
                <a:chOff x="12465783" y="3601510"/>
                <a:chExt cx="4349830" cy="4781417"/>
              </a:xfrm>
            </p:grpSpPr>
            <p:grpSp>
              <p:nvGrpSpPr>
                <p:cNvPr id="91" name="Google Shape;522;p12"/>
                <p:cNvGrpSpPr/>
                <p:nvPr/>
              </p:nvGrpSpPr>
              <p:grpSpPr>
                <a:xfrm>
                  <a:off x="12465783" y="3601510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92" name="Google Shape;523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rgbClr val="7ED95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3" name="Google Shape;524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89" name="Google Shape;505;p12"/>
                <p:cNvSpPr txBox="1"/>
                <p:nvPr/>
              </p:nvSpPr>
              <p:spPr>
                <a:xfrm>
                  <a:off x="12553258" y="6234060"/>
                  <a:ext cx="4262355" cy="886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79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800" dirty="0" err="1" smtClean="0">
                      <a:solidFill>
                        <a:srgbClr val="FFFFFF"/>
                      </a:solidFill>
                      <a:latin typeface="Courier"/>
                      <a:sym typeface="Courier"/>
                    </a:rPr>
                    <a:t>Arhitecture</a:t>
                  </a:r>
                  <a:endParaRPr dirty="0"/>
                </a:p>
              </p:txBody>
            </p:sp>
            <p:sp>
              <p:nvSpPr>
                <p:cNvPr id="90" name="Google Shape;506;p12"/>
                <p:cNvSpPr txBox="1"/>
                <p:nvPr/>
              </p:nvSpPr>
              <p:spPr>
                <a:xfrm>
                  <a:off x="12546273" y="7348798"/>
                  <a:ext cx="4239276" cy="103412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3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400" b="0" i="0" u="none" strike="noStrike" cap="none" dirty="0" smtClean="0">
                      <a:solidFill>
                        <a:srgbClr val="FFFFFF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Front-end and back-end structure</a:t>
                  </a:r>
                  <a:endParaRPr dirty="0"/>
                </a:p>
              </p:txBody>
            </p:sp>
            <p:grpSp>
              <p:nvGrpSpPr>
                <p:cNvPr id="94" name="Google Shape;525;p12"/>
                <p:cNvGrpSpPr/>
                <p:nvPr/>
              </p:nvGrpSpPr>
              <p:grpSpPr>
                <a:xfrm>
                  <a:off x="12546273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95" name="Google Shape;526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96" name="Google Shape;527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97" name="Google Shape;528;p12"/>
                <p:cNvSpPr txBox="1"/>
                <p:nvPr/>
              </p:nvSpPr>
              <p:spPr>
                <a:xfrm>
                  <a:off x="13081159" y="3922961"/>
                  <a:ext cx="1732987" cy="169986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03</a:t>
                  </a:r>
                  <a:endParaRPr dirty="0"/>
                </a:p>
              </p:txBody>
            </p:sp>
          </p:grpSp>
        </p:grpSp>
        <p:grpSp>
          <p:nvGrpSpPr>
            <p:cNvPr id="98" name="Group 97"/>
            <p:cNvGrpSpPr/>
            <p:nvPr/>
          </p:nvGrpSpPr>
          <p:grpSpPr>
            <a:xfrm>
              <a:off x="20792098" y="3840685"/>
              <a:ext cx="15695687" cy="4786750"/>
              <a:chOff x="1524468" y="2913498"/>
              <a:chExt cx="15695687" cy="4786750"/>
            </a:xfrm>
          </p:grpSpPr>
          <p:grpSp>
            <p:nvGrpSpPr>
              <p:cNvPr id="99" name="Group 98"/>
              <p:cNvGrpSpPr/>
              <p:nvPr/>
            </p:nvGrpSpPr>
            <p:grpSpPr>
              <a:xfrm>
                <a:off x="1524468" y="2913498"/>
                <a:ext cx="4349830" cy="4786750"/>
                <a:chOff x="12465783" y="3768532"/>
                <a:chExt cx="4349830" cy="4786750"/>
              </a:xfrm>
            </p:grpSpPr>
            <p:grpSp>
              <p:nvGrpSpPr>
                <p:cNvPr id="120" name="Google Shape;522;p12"/>
                <p:cNvGrpSpPr/>
                <p:nvPr/>
              </p:nvGrpSpPr>
              <p:grpSpPr>
                <a:xfrm>
                  <a:off x="12465783" y="3768532"/>
                  <a:ext cx="2633927" cy="1496585"/>
                  <a:chOff x="0" y="0"/>
                  <a:chExt cx="751045" cy="426740"/>
                </a:xfrm>
              </p:grpSpPr>
              <p:sp>
                <p:nvSpPr>
                  <p:cNvPr id="127" name="Google Shape;523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chemeClr val="accent6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8" name="Google Shape;524;p12"/>
                  <p:cNvSpPr txBox="1"/>
                  <p:nvPr/>
                </p:nvSpPr>
                <p:spPr>
                  <a:xfrm>
                    <a:off x="54152" y="15244"/>
                    <a:ext cx="696893" cy="411496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1" name="Google Shape;505;p12"/>
                <p:cNvSpPr txBox="1"/>
                <p:nvPr/>
              </p:nvSpPr>
              <p:spPr>
                <a:xfrm>
                  <a:off x="12553258" y="6234060"/>
                  <a:ext cx="4262355" cy="177279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79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4800" dirty="0" smtClean="0">
                      <a:solidFill>
                        <a:srgbClr val="FFFFFF"/>
                      </a:solidFill>
                      <a:latin typeface="Courier"/>
                      <a:sym typeface="Courier"/>
                    </a:rPr>
                    <a:t>Security &amp; Performance </a:t>
                  </a:r>
                  <a:endParaRPr dirty="0"/>
                </a:p>
              </p:txBody>
            </p:sp>
            <p:sp>
              <p:nvSpPr>
                <p:cNvPr id="122" name="Google Shape;506;p12"/>
                <p:cNvSpPr txBox="1"/>
                <p:nvPr/>
              </p:nvSpPr>
              <p:spPr>
                <a:xfrm>
                  <a:off x="12546273" y="7348798"/>
                  <a:ext cx="4239276" cy="120648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3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r>
                    <a:rPr lang="en-US" dirty="0" smtClean="0"/>
                    <a:t/>
                  </a:r>
                  <a:br>
                    <a:rPr lang="en-US" dirty="0" smtClean="0"/>
                  </a:br>
                  <a:endParaRPr dirty="0"/>
                </a:p>
              </p:txBody>
            </p:sp>
            <p:grpSp>
              <p:nvGrpSpPr>
                <p:cNvPr id="123" name="Google Shape;525;p12"/>
                <p:cNvGrpSpPr/>
                <p:nvPr/>
              </p:nvGrpSpPr>
              <p:grpSpPr>
                <a:xfrm>
                  <a:off x="12546273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125" name="Google Shape;526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26" name="Google Shape;527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24" name="Google Shape;528;p12"/>
                <p:cNvSpPr txBox="1"/>
                <p:nvPr/>
              </p:nvSpPr>
              <p:spPr>
                <a:xfrm>
                  <a:off x="13081159" y="3922961"/>
                  <a:ext cx="1732987" cy="18311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 smtClean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04</a:t>
                  </a:r>
                  <a:endParaRPr dirty="0"/>
                </a:p>
              </p:txBody>
            </p:sp>
          </p:grpSp>
          <p:grpSp>
            <p:nvGrpSpPr>
              <p:cNvPr id="100" name="Group 99"/>
              <p:cNvGrpSpPr/>
              <p:nvPr/>
            </p:nvGrpSpPr>
            <p:grpSpPr>
              <a:xfrm>
                <a:off x="7301501" y="2913498"/>
                <a:ext cx="4349830" cy="3881887"/>
                <a:chOff x="12465783" y="3768532"/>
                <a:chExt cx="4349830" cy="3881887"/>
              </a:xfrm>
            </p:grpSpPr>
            <p:grpSp>
              <p:nvGrpSpPr>
                <p:cNvPr id="111" name="Google Shape;522;p12"/>
                <p:cNvGrpSpPr/>
                <p:nvPr/>
              </p:nvGrpSpPr>
              <p:grpSpPr>
                <a:xfrm>
                  <a:off x="12465783" y="3768532"/>
                  <a:ext cx="2633927" cy="1496585"/>
                  <a:chOff x="0" y="0"/>
                  <a:chExt cx="751045" cy="426740"/>
                </a:xfrm>
              </p:grpSpPr>
              <p:sp>
                <p:nvSpPr>
                  <p:cNvPr id="118" name="Google Shape;523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75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9" name="Google Shape;524;p12"/>
                  <p:cNvSpPr txBox="1"/>
                  <p:nvPr/>
                </p:nvSpPr>
                <p:spPr>
                  <a:xfrm>
                    <a:off x="132916" y="28795"/>
                    <a:ext cx="618129" cy="397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2" name="Google Shape;505;p12"/>
                <p:cNvSpPr txBox="1"/>
                <p:nvPr/>
              </p:nvSpPr>
              <p:spPr>
                <a:xfrm>
                  <a:off x="12553258" y="6234060"/>
                  <a:ext cx="4262355" cy="132959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79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3600" b="1" dirty="0" smtClean="0">
                      <a:solidFill>
                        <a:srgbClr val="FFFFFF"/>
                      </a:solidFill>
                      <a:latin typeface="Courier"/>
                      <a:sym typeface="Courier"/>
                    </a:rPr>
                    <a:t>Recommendations system</a:t>
                  </a:r>
                  <a:endParaRPr sz="3600" b="1" dirty="0"/>
                </a:p>
              </p:txBody>
            </p:sp>
            <p:sp>
              <p:nvSpPr>
                <p:cNvPr id="113" name="Google Shape;506;p12"/>
                <p:cNvSpPr txBox="1"/>
                <p:nvPr/>
              </p:nvSpPr>
              <p:spPr>
                <a:xfrm>
                  <a:off x="12546273" y="7348798"/>
                  <a:ext cx="4239276" cy="301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3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14" name="Google Shape;525;p12"/>
                <p:cNvGrpSpPr/>
                <p:nvPr/>
              </p:nvGrpSpPr>
              <p:grpSpPr>
                <a:xfrm>
                  <a:off x="12546273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116" name="Google Shape;526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7" name="Google Shape;527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15" name="Google Shape;528;p12"/>
                <p:cNvSpPr txBox="1"/>
                <p:nvPr/>
              </p:nvSpPr>
              <p:spPr>
                <a:xfrm>
                  <a:off x="13081159" y="3922961"/>
                  <a:ext cx="1732987" cy="18311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 smtClean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05</a:t>
                  </a:r>
                  <a:endParaRPr dirty="0"/>
                </a:p>
              </p:txBody>
            </p:sp>
          </p:grpSp>
          <p:grpSp>
            <p:nvGrpSpPr>
              <p:cNvPr id="101" name="Group 100"/>
              <p:cNvGrpSpPr/>
              <p:nvPr/>
            </p:nvGrpSpPr>
            <p:grpSpPr>
              <a:xfrm>
                <a:off x="12870325" y="2913498"/>
                <a:ext cx="4349830" cy="3881887"/>
                <a:chOff x="12465783" y="3768532"/>
                <a:chExt cx="4349830" cy="3881887"/>
              </a:xfrm>
            </p:grpSpPr>
            <p:grpSp>
              <p:nvGrpSpPr>
                <p:cNvPr id="102" name="Google Shape;522;p12"/>
                <p:cNvGrpSpPr/>
                <p:nvPr/>
              </p:nvGrpSpPr>
              <p:grpSpPr>
                <a:xfrm>
                  <a:off x="12465783" y="3768532"/>
                  <a:ext cx="2633927" cy="1496585"/>
                  <a:chOff x="0" y="0"/>
                  <a:chExt cx="751045" cy="426740"/>
                </a:xfrm>
              </p:grpSpPr>
              <p:sp>
                <p:nvSpPr>
                  <p:cNvPr id="109" name="Google Shape;523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47029" y="0"/>
                        </a:moveTo>
                        <a:lnTo>
                          <a:pt x="704016" y="0"/>
                        </a:lnTo>
                        <a:cubicBezTo>
                          <a:pt x="729989" y="0"/>
                          <a:pt x="751045" y="21056"/>
                          <a:pt x="751045" y="47029"/>
                        </a:cubicBezTo>
                        <a:lnTo>
                          <a:pt x="751045" y="379711"/>
                        </a:lnTo>
                        <a:cubicBezTo>
                          <a:pt x="751045" y="405685"/>
                          <a:pt x="729989" y="426740"/>
                          <a:pt x="704016" y="426740"/>
                        </a:cubicBezTo>
                        <a:lnTo>
                          <a:pt x="47029" y="426740"/>
                        </a:lnTo>
                        <a:cubicBezTo>
                          <a:pt x="21056" y="426740"/>
                          <a:pt x="0" y="405685"/>
                          <a:pt x="0" y="379711"/>
                        </a:cubicBezTo>
                        <a:lnTo>
                          <a:pt x="0" y="47029"/>
                        </a:lnTo>
                        <a:cubicBezTo>
                          <a:pt x="0" y="21056"/>
                          <a:pt x="21056" y="0"/>
                          <a:pt x="47029" y="0"/>
                        </a:cubicBezTo>
                        <a:close/>
                      </a:path>
                    </a:pathLst>
                  </a:custGeom>
                  <a:solidFill>
                    <a:schemeClr val="tx2">
                      <a:lumMod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10" name="Google Shape;524;p12"/>
                  <p:cNvSpPr txBox="1"/>
                  <p:nvPr/>
                </p:nvSpPr>
                <p:spPr>
                  <a:xfrm>
                    <a:off x="132916" y="28795"/>
                    <a:ext cx="618129" cy="39794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3" name="Google Shape;505;p12"/>
                <p:cNvSpPr txBox="1"/>
                <p:nvPr/>
              </p:nvSpPr>
              <p:spPr>
                <a:xfrm>
                  <a:off x="12553258" y="6234060"/>
                  <a:ext cx="4262355" cy="88639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lvl="0">
                    <a:lnSpc>
                      <a:spcPct val="119979"/>
                    </a:lnSpc>
                  </a:pPr>
                  <a:r>
                    <a:rPr lang="en-US" sz="4800" dirty="0" smtClean="0">
                      <a:solidFill>
                        <a:srgbClr val="FFFFFF"/>
                      </a:solidFill>
                      <a:latin typeface="Courier"/>
                      <a:sym typeface="Courier"/>
                    </a:rPr>
                    <a:t>Conclusions</a:t>
                  </a:r>
                  <a:endParaRPr lang="en-US" sz="4000" dirty="0"/>
                </a:p>
              </p:txBody>
            </p:sp>
            <p:sp>
              <p:nvSpPr>
                <p:cNvPr id="104" name="Google Shape;506;p12"/>
                <p:cNvSpPr txBox="1"/>
                <p:nvPr/>
              </p:nvSpPr>
              <p:spPr>
                <a:xfrm>
                  <a:off x="12546273" y="7348798"/>
                  <a:ext cx="4239276" cy="30162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39958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dirty="0"/>
                </a:p>
              </p:txBody>
            </p:sp>
            <p:grpSp>
              <p:nvGrpSpPr>
                <p:cNvPr id="105" name="Google Shape;525;p12"/>
                <p:cNvGrpSpPr/>
                <p:nvPr/>
              </p:nvGrpSpPr>
              <p:grpSpPr>
                <a:xfrm>
                  <a:off x="12546273" y="3845754"/>
                  <a:ext cx="2633927" cy="1663607"/>
                  <a:chOff x="0" y="-47625"/>
                  <a:chExt cx="751045" cy="474365"/>
                </a:xfrm>
              </p:grpSpPr>
              <p:sp>
                <p:nvSpPr>
                  <p:cNvPr id="107" name="Google Shape;526;p12"/>
                  <p:cNvSpPr/>
                  <p:nvPr/>
                </p:nvSpPr>
                <p:spPr>
                  <a:xfrm>
                    <a:off x="0" y="0"/>
                    <a:ext cx="751045" cy="4267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51045" h="426740" extrusionOk="0">
                        <a:moveTo>
                          <a:pt x="52908" y="0"/>
                        </a:moveTo>
                        <a:lnTo>
                          <a:pt x="698137" y="0"/>
                        </a:lnTo>
                        <a:cubicBezTo>
                          <a:pt x="727357" y="0"/>
                          <a:pt x="751045" y="23688"/>
                          <a:pt x="751045" y="52908"/>
                        </a:cubicBezTo>
                        <a:lnTo>
                          <a:pt x="751045" y="373833"/>
                        </a:lnTo>
                        <a:cubicBezTo>
                          <a:pt x="751045" y="403053"/>
                          <a:pt x="727357" y="426740"/>
                          <a:pt x="698137" y="426740"/>
                        </a:cubicBezTo>
                        <a:lnTo>
                          <a:pt x="52908" y="426740"/>
                        </a:lnTo>
                        <a:cubicBezTo>
                          <a:pt x="23688" y="426740"/>
                          <a:pt x="0" y="403053"/>
                          <a:pt x="0" y="373833"/>
                        </a:cubicBezTo>
                        <a:lnTo>
                          <a:pt x="0" y="52908"/>
                        </a:lnTo>
                        <a:cubicBezTo>
                          <a:pt x="0" y="23688"/>
                          <a:pt x="23688" y="0"/>
                          <a:pt x="52908" y="0"/>
                        </a:cubicBezTo>
                        <a:close/>
                      </a:path>
                    </a:pathLst>
                  </a:custGeom>
                  <a:solidFill>
                    <a:srgbClr val="000000"/>
                  </a:solidFill>
                  <a:ln w="28575" cap="sq" cmpd="sng">
                    <a:solidFill>
                      <a:srgbClr val="FFFFFF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108" name="Google Shape;527;p12"/>
                  <p:cNvSpPr txBox="1"/>
                  <p:nvPr/>
                </p:nvSpPr>
                <p:spPr>
                  <a:xfrm>
                    <a:off x="0" y="-47625"/>
                    <a:ext cx="751045" cy="47436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60425" tIns="60425" rIns="60425" bIns="60425" anchor="ctr" anchorCtr="0">
                    <a:noAutofit/>
                  </a:bodyPr>
                  <a:lstStyle/>
                  <a:p>
                    <a:pPr marL="0" marR="0" lvl="0" indent="0" algn="ctr" rtl="0">
                      <a:lnSpc>
                        <a:spcPct val="186611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106" name="Google Shape;528;p12"/>
                <p:cNvSpPr txBox="1"/>
                <p:nvPr/>
              </p:nvSpPr>
              <p:spPr>
                <a:xfrm>
                  <a:off x="13081159" y="3922961"/>
                  <a:ext cx="1732987" cy="183114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19997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9916" b="0" i="0" u="none" strike="noStrike" cap="none" dirty="0" smtClean="0">
                      <a:solidFill>
                        <a:srgbClr val="FFFFFF"/>
                      </a:solidFill>
                      <a:latin typeface="Courier"/>
                      <a:ea typeface="Courier"/>
                      <a:cs typeface="Courier"/>
                      <a:sym typeface="Courier"/>
                    </a:rPr>
                    <a:t>06</a:t>
                  </a:r>
                  <a:endParaRPr dirty="0"/>
                </a:p>
              </p:txBody>
            </p:sp>
          </p:grp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4.44444E-6 L -1.07725 -0.0231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63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4" name="Google Shape;564;p13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565" name="Google Shape;565;p13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566" name="Google Shape;566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68" name="Google Shape;568;p13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569" name="Google Shape;569;p13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13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571" name="Google Shape;571;p13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572" name="Google Shape;572;p13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573" name="Google Shape;57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5" name="Google Shape;575;p13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576" name="Google Shape;57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78" name="Google Shape;578;p13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579" name="Google Shape;579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13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81" name="Google Shape;581;p13"/>
          <p:cNvSpPr txBox="1"/>
          <p:nvPr/>
        </p:nvSpPr>
        <p:spPr>
          <a:xfrm>
            <a:off x="841560" y="3415480"/>
            <a:ext cx="10321419" cy="1695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16" b="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INTRODUCTION</a:t>
            </a:r>
            <a:endParaRPr dirty="0"/>
          </a:p>
        </p:txBody>
      </p:sp>
      <p:grpSp>
        <p:nvGrpSpPr>
          <p:cNvPr id="582" name="Google Shape;582;p13"/>
          <p:cNvGrpSpPr/>
          <p:nvPr/>
        </p:nvGrpSpPr>
        <p:grpSpPr>
          <a:xfrm>
            <a:off x="1028700" y="1497756"/>
            <a:ext cx="2633927" cy="1663607"/>
            <a:chOff x="0" y="-47625"/>
            <a:chExt cx="751045" cy="474365"/>
          </a:xfrm>
        </p:grpSpPr>
        <p:sp>
          <p:nvSpPr>
            <p:cNvPr id="583" name="Google Shape;583;p13"/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47029" y="0"/>
                  </a:moveTo>
                  <a:lnTo>
                    <a:pt x="704016" y="0"/>
                  </a:lnTo>
                  <a:cubicBezTo>
                    <a:pt x="729989" y="0"/>
                    <a:pt x="751045" y="21056"/>
                    <a:pt x="751045" y="47029"/>
                  </a:cubicBezTo>
                  <a:lnTo>
                    <a:pt x="751045" y="379711"/>
                  </a:lnTo>
                  <a:cubicBezTo>
                    <a:pt x="751045" y="405685"/>
                    <a:pt x="729989" y="426740"/>
                    <a:pt x="704016" y="426740"/>
                  </a:cubicBezTo>
                  <a:lnTo>
                    <a:pt x="47029" y="426740"/>
                  </a:lnTo>
                  <a:cubicBezTo>
                    <a:pt x="21056" y="426740"/>
                    <a:pt x="0" y="405685"/>
                    <a:pt x="0" y="379711"/>
                  </a:cubicBezTo>
                  <a:lnTo>
                    <a:pt x="0" y="47029"/>
                  </a:lnTo>
                  <a:cubicBezTo>
                    <a:pt x="0" y="21056"/>
                    <a:pt x="21056" y="0"/>
                    <a:pt x="47029" y="0"/>
                  </a:cubicBezTo>
                  <a:close/>
                </a:path>
              </a:pathLst>
            </a:custGeom>
            <a:solidFill>
              <a:srgbClr val="FF66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3"/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85" name="Google Shape;585;p13"/>
          <p:cNvGrpSpPr/>
          <p:nvPr/>
        </p:nvGrpSpPr>
        <p:grpSpPr>
          <a:xfrm>
            <a:off x="1109190" y="1742000"/>
            <a:ext cx="2633927" cy="1663607"/>
            <a:chOff x="0" y="-47625"/>
            <a:chExt cx="751045" cy="474365"/>
          </a:xfrm>
        </p:grpSpPr>
        <p:sp>
          <p:nvSpPr>
            <p:cNvPr id="586" name="Google Shape;586;p13"/>
            <p:cNvSpPr/>
            <p:nvPr/>
          </p:nvSpPr>
          <p:spPr>
            <a:xfrm>
              <a:off x="0" y="0"/>
              <a:ext cx="751045" cy="426740"/>
            </a:xfrm>
            <a:custGeom>
              <a:avLst/>
              <a:gdLst/>
              <a:ahLst/>
              <a:cxnLst/>
              <a:rect l="l" t="t" r="r" b="b"/>
              <a:pathLst>
                <a:path w="751045" h="426740" extrusionOk="0">
                  <a:moveTo>
                    <a:pt x="52908" y="0"/>
                  </a:moveTo>
                  <a:lnTo>
                    <a:pt x="698137" y="0"/>
                  </a:lnTo>
                  <a:cubicBezTo>
                    <a:pt x="727357" y="0"/>
                    <a:pt x="751045" y="23688"/>
                    <a:pt x="751045" y="52908"/>
                  </a:cubicBezTo>
                  <a:lnTo>
                    <a:pt x="751045" y="373833"/>
                  </a:lnTo>
                  <a:cubicBezTo>
                    <a:pt x="751045" y="403053"/>
                    <a:pt x="727357" y="426740"/>
                    <a:pt x="698137" y="426740"/>
                  </a:cubicBezTo>
                  <a:lnTo>
                    <a:pt x="52908" y="426740"/>
                  </a:lnTo>
                  <a:cubicBezTo>
                    <a:pt x="23688" y="426740"/>
                    <a:pt x="0" y="403053"/>
                    <a:pt x="0" y="373833"/>
                  </a:cubicBezTo>
                  <a:lnTo>
                    <a:pt x="0" y="52908"/>
                  </a:lnTo>
                  <a:cubicBezTo>
                    <a:pt x="0" y="23688"/>
                    <a:pt x="23688" y="0"/>
                    <a:pt x="52908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 cmpd="sng">
              <a:solidFill>
                <a:srgbClr val="FFFFFF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3"/>
            <p:cNvSpPr txBox="1"/>
            <p:nvPr/>
          </p:nvSpPr>
          <p:spPr>
            <a:xfrm>
              <a:off x="0" y="-47625"/>
              <a:ext cx="751045" cy="47436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0425" tIns="60425" rIns="60425" bIns="60425" anchor="ctr" anchorCtr="0">
              <a:noAutofit/>
            </a:bodyPr>
            <a:lstStyle/>
            <a:p>
              <a:pPr marL="0" marR="0" lvl="0" indent="0" algn="ctr" rtl="0">
                <a:lnSpc>
                  <a:spcPct val="1866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88" name="Google Shape;588;p13"/>
          <p:cNvSpPr txBox="1"/>
          <p:nvPr/>
        </p:nvSpPr>
        <p:spPr>
          <a:xfrm>
            <a:off x="1733497" y="1690900"/>
            <a:ext cx="1732987" cy="1699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999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916" b="0" i="0" u="none" strike="noStrike" cap="none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01</a:t>
            </a:r>
            <a:endParaRPr dirty="0"/>
          </a:p>
        </p:txBody>
      </p:sp>
      <p:sp>
        <p:nvSpPr>
          <p:cNvPr id="589" name="Google Shape;589;p13"/>
          <p:cNvSpPr txBox="1"/>
          <p:nvPr/>
        </p:nvSpPr>
        <p:spPr>
          <a:xfrm>
            <a:off x="1020983" y="4861382"/>
            <a:ext cx="15692910" cy="4137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39958"/>
              </a:lnSpc>
            </a:pP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This project focuses on the development of a mobile delivery application built with </a:t>
            </a:r>
            <a:r>
              <a:rPr lang="en-US" sz="2800" b="1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React Native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offering </a:t>
            </a:r>
            <a:r>
              <a:rPr lang="en-US" sz="28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separate interfaces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 for all types of users (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customers, delivery 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users 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and administrators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). A key feature of the app is the </a:t>
            </a:r>
            <a:r>
              <a:rPr lang="en-US" sz="2800" b="1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recommendation </a:t>
            </a:r>
            <a:r>
              <a:rPr lang="en-US" sz="28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system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based on 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 custom 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algorithm I created. Its purpose is 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to suggest 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relevant options to users in a smart and 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adaptive way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depending on </a:t>
            </a:r>
            <a:r>
              <a:rPr lang="en-US" sz="2800" dirty="0" smtClean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orders within </a:t>
            </a:r>
            <a:r>
              <a:rPr lang="en-US" sz="28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the app.</a:t>
            </a:r>
            <a:endParaRPr sz="2800" dirty="0"/>
          </a:p>
        </p:txBody>
      </p:sp>
      <p:grpSp>
        <p:nvGrpSpPr>
          <p:cNvPr id="590" name="Google Shape;590;p13"/>
          <p:cNvGrpSpPr/>
          <p:nvPr/>
        </p:nvGrpSpPr>
        <p:grpSpPr>
          <a:xfrm>
            <a:off x="12237060" y="1508356"/>
            <a:ext cx="4886815" cy="2644597"/>
            <a:chOff x="0" y="-208563"/>
            <a:chExt cx="6515753" cy="3526129"/>
          </a:xfrm>
        </p:grpSpPr>
        <p:grpSp>
          <p:nvGrpSpPr>
            <p:cNvPr id="591" name="Google Shape;591;p13"/>
            <p:cNvGrpSpPr/>
            <p:nvPr/>
          </p:nvGrpSpPr>
          <p:grpSpPr>
            <a:xfrm>
              <a:off x="2956287" y="2617202"/>
              <a:ext cx="3559466" cy="700364"/>
              <a:chOff x="0" y="-47625"/>
              <a:chExt cx="812800" cy="159927"/>
            </a:xfrm>
          </p:grpSpPr>
          <p:sp>
            <p:nvSpPr>
              <p:cNvPr id="592" name="Google Shape;592;p13"/>
              <p:cNvSpPr/>
              <p:nvPr/>
            </p:nvSpPr>
            <p:spPr>
              <a:xfrm>
                <a:off x="0" y="0"/>
                <a:ext cx="81280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112302" extrusionOk="0">
                    <a:moveTo>
                      <a:pt x="56151" y="0"/>
                    </a:moveTo>
                    <a:lnTo>
                      <a:pt x="756649" y="0"/>
                    </a:lnTo>
                    <a:cubicBezTo>
                      <a:pt x="771541" y="0"/>
                      <a:pt x="785823" y="5916"/>
                      <a:pt x="796354" y="16446"/>
                    </a:cubicBezTo>
                    <a:cubicBezTo>
                      <a:pt x="806884" y="26977"/>
                      <a:pt x="812800" y="41259"/>
                      <a:pt x="812800" y="56151"/>
                    </a:cubicBezTo>
                    <a:lnTo>
                      <a:pt x="812800" y="56151"/>
                    </a:lnTo>
                    <a:cubicBezTo>
                      <a:pt x="812800" y="87162"/>
                      <a:pt x="787660" y="112302"/>
                      <a:pt x="75664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13"/>
              <p:cNvSpPr txBox="1"/>
              <p:nvPr/>
            </p:nvSpPr>
            <p:spPr>
              <a:xfrm>
                <a:off x="0" y="-47625"/>
                <a:ext cx="81280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4" name="Google Shape;594;p13"/>
            <p:cNvGrpSpPr/>
            <p:nvPr/>
          </p:nvGrpSpPr>
          <p:grpSpPr>
            <a:xfrm>
              <a:off x="2500711" y="1675891"/>
              <a:ext cx="4015041" cy="700364"/>
              <a:chOff x="0" y="-47625"/>
              <a:chExt cx="916830" cy="159927"/>
            </a:xfrm>
          </p:grpSpPr>
          <p:sp>
            <p:nvSpPr>
              <p:cNvPr id="595" name="Google Shape;595;p13"/>
              <p:cNvSpPr/>
              <p:nvPr/>
            </p:nvSpPr>
            <p:spPr>
              <a:xfrm>
                <a:off x="0" y="0"/>
                <a:ext cx="916830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916830" h="112302" extrusionOk="0">
                    <a:moveTo>
                      <a:pt x="56151" y="0"/>
                    </a:moveTo>
                    <a:lnTo>
                      <a:pt x="860679" y="0"/>
                    </a:lnTo>
                    <a:cubicBezTo>
                      <a:pt x="891690" y="0"/>
                      <a:pt x="916830" y="25140"/>
                      <a:pt x="916830" y="56151"/>
                    </a:cubicBezTo>
                    <a:lnTo>
                      <a:pt x="916830" y="56151"/>
                    </a:lnTo>
                    <a:cubicBezTo>
                      <a:pt x="916830" y="71043"/>
                      <a:pt x="910914" y="85326"/>
                      <a:pt x="900384" y="95856"/>
                    </a:cubicBezTo>
                    <a:cubicBezTo>
                      <a:pt x="889853" y="106386"/>
                      <a:pt x="875571" y="112302"/>
                      <a:pt x="860679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13"/>
              <p:cNvSpPr txBox="1"/>
              <p:nvPr/>
            </p:nvSpPr>
            <p:spPr>
              <a:xfrm>
                <a:off x="0" y="-47625"/>
                <a:ext cx="916830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97" name="Google Shape;597;p13"/>
            <p:cNvGrpSpPr/>
            <p:nvPr/>
          </p:nvGrpSpPr>
          <p:grpSpPr>
            <a:xfrm>
              <a:off x="1587463" y="-208563"/>
              <a:ext cx="2010510" cy="700364"/>
              <a:chOff x="0" y="-47625"/>
              <a:chExt cx="459098" cy="159927"/>
            </a:xfrm>
          </p:grpSpPr>
          <p:sp>
            <p:nvSpPr>
              <p:cNvPr id="598" name="Google Shape;598;p13"/>
              <p:cNvSpPr/>
              <p:nvPr/>
            </p:nvSpPr>
            <p:spPr>
              <a:xfrm>
                <a:off x="0" y="0"/>
                <a:ext cx="459098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459098" h="112302" extrusionOk="0">
                    <a:moveTo>
                      <a:pt x="56151" y="0"/>
                    </a:moveTo>
                    <a:lnTo>
                      <a:pt x="402947" y="0"/>
                    </a:lnTo>
                    <a:cubicBezTo>
                      <a:pt x="433958" y="0"/>
                      <a:pt x="459098" y="25140"/>
                      <a:pt x="459098" y="56151"/>
                    </a:cubicBezTo>
                    <a:lnTo>
                      <a:pt x="459098" y="56151"/>
                    </a:lnTo>
                    <a:cubicBezTo>
                      <a:pt x="459098" y="71043"/>
                      <a:pt x="453182" y="85326"/>
                      <a:pt x="442651" y="95856"/>
                    </a:cubicBezTo>
                    <a:cubicBezTo>
                      <a:pt x="432121" y="106386"/>
                      <a:pt x="417839" y="112302"/>
                      <a:pt x="402947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13"/>
              <p:cNvSpPr txBox="1"/>
              <p:nvPr/>
            </p:nvSpPr>
            <p:spPr>
              <a:xfrm>
                <a:off x="0" y="-47625"/>
                <a:ext cx="459098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0" name="Google Shape;600;p13"/>
            <p:cNvGrpSpPr/>
            <p:nvPr/>
          </p:nvGrpSpPr>
          <p:grpSpPr>
            <a:xfrm>
              <a:off x="4062684" y="733664"/>
              <a:ext cx="2453069" cy="700364"/>
              <a:chOff x="0" y="-47625"/>
              <a:chExt cx="560156" cy="159927"/>
            </a:xfrm>
          </p:grpSpPr>
          <p:sp>
            <p:nvSpPr>
              <p:cNvPr id="601" name="Google Shape;601;p13"/>
              <p:cNvSpPr/>
              <p:nvPr/>
            </p:nvSpPr>
            <p:spPr>
              <a:xfrm>
                <a:off x="0" y="0"/>
                <a:ext cx="560156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560156" h="112302" extrusionOk="0">
                    <a:moveTo>
                      <a:pt x="56151" y="0"/>
                    </a:moveTo>
                    <a:lnTo>
                      <a:pt x="504004" y="0"/>
                    </a:lnTo>
                    <a:cubicBezTo>
                      <a:pt x="518897" y="0"/>
                      <a:pt x="533179" y="5916"/>
                      <a:pt x="543709" y="16446"/>
                    </a:cubicBezTo>
                    <a:cubicBezTo>
                      <a:pt x="554240" y="26977"/>
                      <a:pt x="560156" y="41259"/>
                      <a:pt x="560156" y="56151"/>
                    </a:cubicBezTo>
                    <a:lnTo>
                      <a:pt x="560156" y="56151"/>
                    </a:lnTo>
                    <a:cubicBezTo>
                      <a:pt x="560156" y="87162"/>
                      <a:pt x="535016" y="112302"/>
                      <a:pt x="504004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13"/>
              <p:cNvSpPr txBox="1"/>
              <p:nvPr/>
            </p:nvSpPr>
            <p:spPr>
              <a:xfrm>
                <a:off x="0" y="-47625"/>
                <a:ext cx="560156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3" name="Google Shape;603;p13"/>
            <p:cNvGrpSpPr/>
            <p:nvPr/>
          </p:nvGrpSpPr>
          <p:grpSpPr>
            <a:xfrm>
              <a:off x="4882719" y="-208563"/>
              <a:ext cx="1633034" cy="700364"/>
              <a:chOff x="0" y="-47625"/>
              <a:chExt cx="372901" cy="159927"/>
            </a:xfrm>
          </p:grpSpPr>
          <p:sp>
            <p:nvSpPr>
              <p:cNvPr id="604" name="Google Shape;604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3B3A3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6" name="Google Shape;606;p13"/>
            <p:cNvGrpSpPr/>
            <p:nvPr/>
          </p:nvGrpSpPr>
          <p:grpSpPr>
            <a:xfrm>
              <a:off x="691427" y="1675891"/>
              <a:ext cx="1633034" cy="700364"/>
              <a:chOff x="0" y="-47625"/>
              <a:chExt cx="372901" cy="159927"/>
            </a:xfrm>
          </p:grpSpPr>
          <p:sp>
            <p:nvSpPr>
              <p:cNvPr id="607" name="Google Shape;607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09" name="Google Shape;609;p13"/>
            <p:cNvGrpSpPr/>
            <p:nvPr/>
          </p:nvGrpSpPr>
          <p:grpSpPr>
            <a:xfrm>
              <a:off x="1160019" y="2617202"/>
              <a:ext cx="1633034" cy="700364"/>
              <a:chOff x="0" y="-47625"/>
              <a:chExt cx="372901" cy="159927"/>
            </a:xfrm>
          </p:grpSpPr>
          <p:sp>
            <p:nvSpPr>
              <p:cNvPr id="610" name="Google Shape;610;p13"/>
              <p:cNvSpPr/>
              <p:nvPr/>
            </p:nvSpPr>
            <p:spPr>
              <a:xfrm>
                <a:off x="0" y="0"/>
                <a:ext cx="372901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372901" h="112302" extrusionOk="0">
                    <a:moveTo>
                      <a:pt x="56151" y="0"/>
                    </a:moveTo>
                    <a:lnTo>
                      <a:pt x="316750" y="0"/>
                    </a:lnTo>
                    <a:cubicBezTo>
                      <a:pt x="347762" y="0"/>
                      <a:pt x="372901" y="25140"/>
                      <a:pt x="372901" y="56151"/>
                    </a:cubicBezTo>
                    <a:lnTo>
                      <a:pt x="372901" y="56151"/>
                    </a:lnTo>
                    <a:cubicBezTo>
                      <a:pt x="372901" y="71043"/>
                      <a:pt x="366985" y="85326"/>
                      <a:pt x="356455" y="95856"/>
                    </a:cubicBezTo>
                    <a:cubicBezTo>
                      <a:pt x="345925" y="106386"/>
                      <a:pt x="331642" y="112302"/>
                      <a:pt x="316750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13"/>
              <p:cNvSpPr txBox="1"/>
              <p:nvPr/>
            </p:nvSpPr>
            <p:spPr>
              <a:xfrm>
                <a:off x="0" y="-47625"/>
                <a:ext cx="372901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2" name="Google Shape;612;p13"/>
            <p:cNvGrpSpPr/>
            <p:nvPr/>
          </p:nvGrpSpPr>
          <p:grpSpPr>
            <a:xfrm>
              <a:off x="2956287" y="733664"/>
              <a:ext cx="995228" cy="700364"/>
              <a:chOff x="0" y="-47625"/>
              <a:chExt cx="227259" cy="159927"/>
            </a:xfrm>
          </p:grpSpPr>
          <p:sp>
            <p:nvSpPr>
              <p:cNvPr id="613" name="Google Shape;613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5" name="Google Shape;615;p13"/>
            <p:cNvGrpSpPr/>
            <p:nvPr/>
          </p:nvGrpSpPr>
          <p:grpSpPr>
            <a:xfrm>
              <a:off x="0" y="2617202"/>
              <a:ext cx="995228" cy="700364"/>
              <a:chOff x="0" y="-47625"/>
              <a:chExt cx="227259" cy="159927"/>
            </a:xfrm>
          </p:grpSpPr>
          <p:sp>
            <p:nvSpPr>
              <p:cNvPr id="616" name="Google Shape;616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54545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18" name="Google Shape;618;p13"/>
            <p:cNvGrpSpPr/>
            <p:nvPr/>
          </p:nvGrpSpPr>
          <p:grpSpPr>
            <a:xfrm>
              <a:off x="3740791" y="-208563"/>
              <a:ext cx="995228" cy="700364"/>
              <a:chOff x="0" y="-47625"/>
              <a:chExt cx="227259" cy="159927"/>
            </a:xfrm>
          </p:grpSpPr>
          <p:sp>
            <p:nvSpPr>
              <p:cNvPr id="619" name="Google Shape;619;p13"/>
              <p:cNvSpPr/>
              <p:nvPr/>
            </p:nvSpPr>
            <p:spPr>
              <a:xfrm>
                <a:off x="0" y="0"/>
                <a:ext cx="227259" cy="112302"/>
              </a:xfrm>
              <a:custGeom>
                <a:avLst/>
                <a:gdLst/>
                <a:ahLst/>
                <a:cxnLst/>
                <a:rect l="l" t="t" r="r" b="b"/>
                <a:pathLst>
                  <a:path w="227259" h="112302" extrusionOk="0">
                    <a:moveTo>
                      <a:pt x="56151" y="0"/>
                    </a:moveTo>
                    <a:lnTo>
                      <a:pt x="171108" y="0"/>
                    </a:lnTo>
                    <a:cubicBezTo>
                      <a:pt x="186000" y="0"/>
                      <a:pt x="200283" y="5916"/>
                      <a:pt x="210813" y="16446"/>
                    </a:cubicBezTo>
                    <a:cubicBezTo>
                      <a:pt x="221343" y="26977"/>
                      <a:pt x="227259" y="41259"/>
                      <a:pt x="227259" y="56151"/>
                    </a:cubicBezTo>
                    <a:lnTo>
                      <a:pt x="227259" y="56151"/>
                    </a:lnTo>
                    <a:cubicBezTo>
                      <a:pt x="227259" y="87162"/>
                      <a:pt x="202120" y="112302"/>
                      <a:pt x="171108" y="112302"/>
                    </a:cubicBezTo>
                    <a:lnTo>
                      <a:pt x="56151" y="112302"/>
                    </a:lnTo>
                    <a:cubicBezTo>
                      <a:pt x="41259" y="112302"/>
                      <a:pt x="26977" y="106386"/>
                      <a:pt x="16446" y="95856"/>
                    </a:cubicBezTo>
                    <a:cubicBezTo>
                      <a:pt x="5916" y="85326"/>
                      <a:pt x="0" y="71043"/>
                      <a:pt x="0" y="56151"/>
                    </a:cubicBezTo>
                    <a:lnTo>
                      <a:pt x="0" y="56151"/>
                    </a:lnTo>
                    <a:cubicBezTo>
                      <a:pt x="0" y="41259"/>
                      <a:pt x="5916" y="26977"/>
                      <a:pt x="16446" y="16446"/>
                    </a:cubicBezTo>
                    <a:cubicBezTo>
                      <a:pt x="26977" y="5916"/>
                      <a:pt x="41259" y="0"/>
                      <a:pt x="56151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13"/>
              <p:cNvSpPr txBox="1"/>
              <p:nvPr/>
            </p:nvSpPr>
            <p:spPr>
              <a:xfrm>
                <a:off x="0" y="-47625"/>
                <a:ext cx="227259" cy="15992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5" name="Google Shape;625;p14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626" name="Google Shape;626;p14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627" name="Google Shape;627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29" name="Google Shape;629;p14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630" name="Google Shape;630;p14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14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32" name="Google Shape;632;p14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633" name="Google Shape;633;p14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634" name="Google Shape;634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6" name="Google Shape;636;p14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637" name="Google Shape;637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39" name="Google Shape;639;p14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640" name="Google Shape;640;p14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14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" name="Group 1"/>
          <p:cNvGrpSpPr/>
          <p:nvPr/>
        </p:nvGrpSpPr>
        <p:grpSpPr>
          <a:xfrm>
            <a:off x="1028700" y="1497756"/>
            <a:ext cx="2714417" cy="2053176"/>
            <a:chOff x="1028700" y="1497756"/>
            <a:chExt cx="2714417" cy="2053176"/>
          </a:xfrm>
        </p:grpSpPr>
        <p:grpSp>
          <p:nvGrpSpPr>
            <p:cNvPr id="31" name="Google Shape;582;p13"/>
            <p:cNvGrpSpPr/>
            <p:nvPr/>
          </p:nvGrpSpPr>
          <p:grpSpPr>
            <a:xfrm>
              <a:off x="1028700" y="1497756"/>
              <a:ext cx="2633927" cy="1663607"/>
              <a:chOff x="0" y="-47625"/>
              <a:chExt cx="751045" cy="474365"/>
            </a:xfrm>
          </p:grpSpPr>
          <p:sp>
            <p:nvSpPr>
              <p:cNvPr id="32" name="Google Shape;583;p13"/>
              <p:cNvSpPr/>
              <p:nvPr/>
            </p:nvSpPr>
            <p:spPr>
              <a:xfrm>
                <a:off x="0" y="0"/>
                <a:ext cx="751045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751045" h="426740" extrusionOk="0">
                    <a:moveTo>
                      <a:pt x="47029" y="0"/>
                    </a:moveTo>
                    <a:lnTo>
                      <a:pt x="704016" y="0"/>
                    </a:lnTo>
                    <a:cubicBezTo>
                      <a:pt x="729989" y="0"/>
                      <a:pt x="751045" y="21056"/>
                      <a:pt x="751045" y="47029"/>
                    </a:cubicBezTo>
                    <a:lnTo>
                      <a:pt x="751045" y="379711"/>
                    </a:lnTo>
                    <a:cubicBezTo>
                      <a:pt x="751045" y="405685"/>
                      <a:pt x="729989" y="426740"/>
                      <a:pt x="704016" y="426740"/>
                    </a:cubicBezTo>
                    <a:lnTo>
                      <a:pt x="47029" y="426740"/>
                    </a:lnTo>
                    <a:cubicBezTo>
                      <a:pt x="21056" y="426740"/>
                      <a:pt x="0" y="405685"/>
                      <a:pt x="0" y="379711"/>
                    </a:cubicBezTo>
                    <a:lnTo>
                      <a:pt x="0" y="47029"/>
                    </a:lnTo>
                    <a:cubicBezTo>
                      <a:pt x="0" y="21056"/>
                      <a:pt x="21056" y="0"/>
                      <a:pt x="47029" y="0"/>
                    </a:cubicBezTo>
                    <a:close/>
                  </a:path>
                </a:pathLst>
              </a:custGeom>
              <a:solidFill>
                <a:srgbClr val="FF66C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584;p13"/>
              <p:cNvSpPr txBox="1"/>
              <p:nvPr/>
            </p:nvSpPr>
            <p:spPr>
              <a:xfrm>
                <a:off x="0" y="-47625"/>
                <a:ext cx="751045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425" tIns="60425" rIns="60425" bIns="60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4" name="Google Shape;585;p13"/>
            <p:cNvGrpSpPr/>
            <p:nvPr/>
          </p:nvGrpSpPr>
          <p:grpSpPr>
            <a:xfrm>
              <a:off x="1109190" y="1742000"/>
              <a:ext cx="2633927" cy="1663607"/>
              <a:chOff x="0" y="-47625"/>
              <a:chExt cx="751045" cy="474365"/>
            </a:xfrm>
          </p:grpSpPr>
          <p:sp>
            <p:nvSpPr>
              <p:cNvPr id="35" name="Google Shape;586;p13"/>
              <p:cNvSpPr/>
              <p:nvPr/>
            </p:nvSpPr>
            <p:spPr>
              <a:xfrm>
                <a:off x="0" y="0"/>
                <a:ext cx="751045" cy="426740"/>
              </a:xfrm>
              <a:custGeom>
                <a:avLst/>
                <a:gdLst/>
                <a:ahLst/>
                <a:cxnLst/>
                <a:rect l="l" t="t" r="r" b="b"/>
                <a:pathLst>
                  <a:path w="751045" h="426740" extrusionOk="0">
                    <a:moveTo>
                      <a:pt x="52908" y="0"/>
                    </a:moveTo>
                    <a:lnTo>
                      <a:pt x="698137" y="0"/>
                    </a:lnTo>
                    <a:cubicBezTo>
                      <a:pt x="727357" y="0"/>
                      <a:pt x="751045" y="23688"/>
                      <a:pt x="751045" y="52908"/>
                    </a:cubicBezTo>
                    <a:lnTo>
                      <a:pt x="751045" y="373833"/>
                    </a:lnTo>
                    <a:cubicBezTo>
                      <a:pt x="751045" y="403053"/>
                      <a:pt x="727357" y="426740"/>
                      <a:pt x="698137" y="426740"/>
                    </a:cubicBezTo>
                    <a:lnTo>
                      <a:pt x="52908" y="426740"/>
                    </a:lnTo>
                    <a:cubicBezTo>
                      <a:pt x="23688" y="426740"/>
                      <a:pt x="0" y="403053"/>
                      <a:pt x="0" y="373833"/>
                    </a:cubicBezTo>
                    <a:lnTo>
                      <a:pt x="0" y="52908"/>
                    </a:lnTo>
                    <a:cubicBezTo>
                      <a:pt x="0" y="23688"/>
                      <a:pt x="23688" y="0"/>
                      <a:pt x="5290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587;p13"/>
              <p:cNvSpPr txBox="1"/>
              <p:nvPr/>
            </p:nvSpPr>
            <p:spPr>
              <a:xfrm>
                <a:off x="0" y="-47625"/>
                <a:ext cx="751045" cy="47436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0425" tIns="60425" rIns="60425" bIns="60425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37" name="Google Shape;588;p13"/>
            <p:cNvSpPr txBox="1"/>
            <p:nvPr/>
          </p:nvSpPr>
          <p:spPr>
            <a:xfrm>
              <a:off x="1559659" y="1719790"/>
              <a:ext cx="1732987" cy="18311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19997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9916" b="0" i="0" u="none" strike="noStrike" cap="none" dirty="0" smtClean="0">
                  <a:solidFill>
                    <a:srgbClr val="FFFFFF"/>
                  </a:solidFill>
                  <a:latin typeface="Courier"/>
                  <a:ea typeface="Courier"/>
                  <a:cs typeface="Courier"/>
                  <a:sym typeface="Courier"/>
                </a:rPr>
                <a:t>02</a:t>
              </a:r>
              <a:endParaRPr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4113096" y="1973638"/>
            <a:ext cx="684033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7200" dirty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Technologies</a:t>
            </a:r>
            <a:endParaRPr lang="en-US" sz="72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658028" y="4144273"/>
            <a:ext cx="15876694" cy="4876801"/>
            <a:chOff x="658028" y="4144273"/>
            <a:chExt cx="15876694" cy="4876801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028" y="4144273"/>
              <a:ext cx="5629489" cy="4514850"/>
            </a:xfrm>
            <a:prstGeom prst="rect">
              <a:avLst/>
            </a:prstGeom>
          </p:spPr>
        </p:pic>
        <p:pic>
          <p:nvPicPr>
            <p:cNvPr id="1038" name="Picture 14" descr="Cross platform - Free marketing icons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922" y="4144273"/>
              <a:ext cx="4876800" cy="48768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Down Arrow 9"/>
            <p:cNvSpPr/>
            <p:nvPr/>
          </p:nvSpPr>
          <p:spPr>
            <a:xfrm rot="16200000">
              <a:off x="8208356" y="4830073"/>
              <a:ext cx="598668" cy="3143250"/>
            </a:xfrm>
            <a:prstGeom prst="downArrow">
              <a:avLst>
                <a:gd name="adj1" fmla="val 50000"/>
                <a:gd name="adj2" fmla="val 205921"/>
              </a:avLst>
            </a:prstGeom>
            <a:solidFill>
              <a:schemeClr val="bg1">
                <a:lumMod val="6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Google Shape;589;p13"/>
          <p:cNvSpPr txBox="1"/>
          <p:nvPr/>
        </p:nvSpPr>
        <p:spPr>
          <a:xfrm>
            <a:off x="1109190" y="4042764"/>
            <a:ext cx="15692910" cy="4654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86611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lvl="0">
              <a:lnSpc>
                <a:spcPct val="139958"/>
              </a:lnSpc>
            </a:pPr>
            <a:r>
              <a:rPr lang="en-US" sz="3200" b="1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React Native </a:t>
            </a:r>
            <a:r>
              <a:rPr lang="en-US" sz="3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facilitates highly efficient cross-platform development, enabling a single codebase to build native-like applications for </a:t>
            </a:r>
            <a:r>
              <a:rPr lang="en-US" sz="3200" dirty="0" err="1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iOS</a:t>
            </a:r>
            <a:r>
              <a:rPr lang="en-US" sz="3200" dirty="0">
                <a:solidFill>
                  <a:srgbClr val="FFFFFF"/>
                </a:solidFill>
                <a:latin typeface="Roboto Mono"/>
                <a:ea typeface="Roboto Mono"/>
                <a:cs typeface="Roboto Mono"/>
                <a:sym typeface="Roboto Mono"/>
              </a:rPr>
              <a:t>, Android, and even the web. This shared foundation drastically reduces development time and cost while ensuring a consistent user experience across platforms, leveraging native components for strong performance.</a:t>
            </a:r>
            <a:endParaRPr sz="3200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1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2" name="Google Shape;1482;p30"/>
          <p:cNvGrpSpPr/>
          <p:nvPr/>
        </p:nvGrpSpPr>
        <p:grpSpPr>
          <a:xfrm>
            <a:off x="486062" y="325929"/>
            <a:ext cx="17315876" cy="9454319"/>
            <a:chOff x="0" y="-241102"/>
            <a:chExt cx="23087835" cy="12605759"/>
          </a:xfrm>
        </p:grpSpPr>
        <p:grpSp>
          <p:nvGrpSpPr>
            <p:cNvPr id="1483" name="Google Shape;1483;p30"/>
            <p:cNvGrpSpPr/>
            <p:nvPr/>
          </p:nvGrpSpPr>
          <p:grpSpPr>
            <a:xfrm>
              <a:off x="0" y="-241102"/>
              <a:ext cx="23069216" cy="12605759"/>
              <a:chOff x="0" y="-47625"/>
              <a:chExt cx="4556882" cy="2490026"/>
            </a:xfrm>
          </p:grpSpPr>
          <p:sp>
            <p:nvSpPr>
              <p:cNvPr id="1484" name="Google Shape;1484;p3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30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86" name="Google Shape;1486;p30"/>
            <p:cNvGrpSpPr/>
            <p:nvPr/>
          </p:nvGrpSpPr>
          <p:grpSpPr>
            <a:xfrm>
              <a:off x="18619" y="-241102"/>
              <a:ext cx="23069216" cy="12605759"/>
              <a:chOff x="0" y="-47625"/>
              <a:chExt cx="4556882" cy="2490026"/>
            </a:xfrm>
          </p:grpSpPr>
          <p:sp>
            <p:nvSpPr>
              <p:cNvPr id="1487" name="Google Shape;1487;p30"/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 txBox="1"/>
              <p:nvPr/>
            </p:nvSpPr>
            <p:spPr>
              <a:xfrm>
                <a:off x="0" y="-47625"/>
                <a:ext cx="4556882" cy="2490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489" name="Google Shape;1489;p30"/>
            <p:cNvCxnSpPr/>
            <p:nvPr/>
          </p:nvCxnSpPr>
          <p:spPr>
            <a:xfrm rot="10800000" flipH="1">
              <a:off x="18619" y="815397"/>
              <a:ext cx="23031977" cy="254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1490" name="Google Shape;1490;p30"/>
            <p:cNvGrpSpPr/>
            <p:nvPr/>
          </p:nvGrpSpPr>
          <p:grpSpPr>
            <a:xfrm>
              <a:off x="318466" y="201915"/>
              <a:ext cx="394763" cy="394763"/>
              <a:chOff x="0" y="0"/>
              <a:chExt cx="812800" cy="812800"/>
            </a:xfrm>
          </p:grpSpPr>
          <p:sp>
            <p:nvSpPr>
              <p:cNvPr id="1491" name="Google Shape;1491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3" name="Google Shape;1493;p30"/>
            <p:cNvGrpSpPr/>
            <p:nvPr/>
          </p:nvGrpSpPr>
          <p:grpSpPr>
            <a:xfrm>
              <a:off x="989083" y="201915"/>
              <a:ext cx="394763" cy="394763"/>
              <a:chOff x="0" y="0"/>
              <a:chExt cx="812800" cy="812800"/>
            </a:xfrm>
          </p:grpSpPr>
          <p:sp>
            <p:nvSpPr>
              <p:cNvPr id="1494" name="Google Shape;1494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>
              <a:off x="1663247" y="201915"/>
              <a:ext cx="394763" cy="394763"/>
              <a:chOff x="0" y="0"/>
              <a:chExt cx="812800" cy="8128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 txBox="1"/>
              <p:nvPr/>
            </p:nvSpPr>
            <p:spPr>
              <a:xfrm>
                <a:off x="76200" y="28575"/>
                <a:ext cx="660400" cy="7080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502" name="Google Shape;1502;p30"/>
          <p:cNvSpPr txBox="1"/>
          <p:nvPr/>
        </p:nvSpPr>
        <p:spPr>
          <a:xfrm>
            <a:off x="2811042" y="4166689"/>
            <a:ext cx="12651949" cy="1772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i="0" u="none" strike="noStrike" cap="none" dirty="0" smtClean="0">
                <a:solidFill>
                  <a:srgbClr val="FFFFFF"/>
                </a:solidFill>
                <a:latin typeface="Courier"/>
                <a:ea typeface="Courier"/>
                <a:cs typeface="Courier"/>
                <a:sym typeface="Courier"/>
              </a:rPr>
              <a:t>Thank you!</a:t>
            </a:r>
            <a:endParaRPr sz="96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ntroduction to Java Programming for High School  Presentation">
  <a:themeElements>
    <a:clrScheme name="Office">
      <a:dk1>
        <a:srgbClr val="000000"/>
      </a:dk1>
      <a:lt1>
        <a:srgbClr val="FFFFFF"/>
      </a:lt1>
      <a:dk2>
        <a:srgbClr val="FF4F63"/>
      </a:dk2>
      <a:lt2>
        <a:srgbClr val="FF66C4"/>
      </a:lt2>
      <a:accent1>
        <a:srgbClr val="8C52FF"/>
      </a:accent1>
      <a:accent2>
        <a:srgbClr val="11121B"/>
      </a:accent2>
      <a:accent3>
        <a:srgbClr val="7ED957"/>
      </a:accent3>
      <a:accent4>
        <a:srgbClr val="C1FF72"/>
      </a:accent4>
      <a:accent5>
        <a:srgbClr val="FFDE59"/>
      </a:accent5>
      <a:accent6>
        <a:srgbClr val="888888"/>
      </a:accent6>
      <a:hlink>
        <a:srgbClr val="545454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407</TotalTime>
  <Words>185</Words>
  <Application>Microsoft Office PowerPoint</Application>
  <PresentationFormat>Custom</PresentationFormat>
  <Paragraphs>30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Courier</vt:lpstr>
      <vt:lpstr>Calibri</vt:lpstr>
      <vt:lpstr>Roboto Mono</vt:lpstr>
      <vt:lpstr>Introduction to Java Programming for High School 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Mircea Denis Brașoveanu</dc:creator>
  <cp:lastModifiedBy>Mircea Denis Brașoveanu</cp:lastModifiedBy>
  <cp:revision>19</cp:revision>
  <dcterms:modified xsi:type="dcterms:W3CDTF">2025-06-27T14:17:31Z</dcterms:modified>
</cp:coreProperties>
</file>