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C40F-8AA3-4DBE-90F8-613ECA62B42A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7%D0%B8%D1%81%D0%BB%D0%B0_%D0%A4%D0%B8%D0%B1%D0%BE%D0%BD%D0%B0%D1%87%D1%87%D0%B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Написать </a:t>
            </a:r>
            <a:r>
              <a:rPr lang="ru-RU" sz="2000" dirty="0"/>
              <a:t>программу, которая принимает на вход четыре числа: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p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double m1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double m2</a:t>
            </a:r>
          </a:p>
          <a:p>
            <a:pPr marL="0" lvl="0" indent="0">
              <a:buNone/>
            </a:pPr>
            <a:endParaRPr lang="ru-RU" sz="2000" dirty="0" smtClean="0"/>
          </a:p>
          <a:p>
            <a:pPr marL="0" lvl="0" indent="0">
              <a:buNone/>
            </a:pPr>
            <a:r>
              <a:rPr lang="ru-RU" sz="2000" dirty="0" smtClean="0"/>
              <a:t>Значения передавать через аргументы командной строки.</a:t>
            </a:r>
          </a:p>
          <a:p>
            <a:pPr marL="0" lvl="0" indent="0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(Например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java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3 2 3.5 5.6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Вывести </a:t>
            </a:r>
            <a:r>
              <a:rPr lang="ru-RU" sz="2000" dirty="0"/>
              <a:t>на экран значение числа </a:t>
            </a:r>
            <a:r>
              <a:rPr lang="en-US" sz="2000" dirty="0"/>
              <a:t>G</a:t>
            </a:r>
            <a:r>
              <a:rPr lang="ru-RU" sz="2000" dirty="0"/>
              <a:t>, вычисляемого по </a:t>
            </a:r>
            <a:r>
              <a:rPr lang="ru-RU" sz="2000" dirty="0" smtClean="0"/>
              <a:t>формуле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Для получения значения «пи» используйте константу: </a:t>
            </a:r>
            <a:r>
              <a:rPr lang="ru-RU" sz="2000" dirty="0" err="1"/>
              <a:t>java.lang.Math.PI</a:t>
            </a:r>
            <a:r>
              <a:rPr lang="ru-RU" sz="2000" dirty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43" y="4899812"/>
            <a:ext cx="205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Написать программу, которая принимает на вход три целых числа: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algorithmId</a:t>
            </a:r>
            <a:r>
              <a:rPr lang="ru-RU" dirty="0" smtClean="0"/>
              <a:t> </a:t>
            </a:r>
            <a:r>
              <a:rPr lang="ru-RU" dirty="0"/>
              <a:t>- тип </a:t>
            </a:r>
            <a:r>
              <a:rPr lang="ru-RU" dirty="0" smtClean="0"/>
              <a:t>алгоритма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вычисление </a:t>
            </a:r>
            <a:r>
              <a:rPr lang="ru-RU" dirty="0"/>
              <a:t>ряда чисел Фибоначчи; </a:t>
            </a: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вычисление факториала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loopType</a:t>
            </a:r>
            <a:r>
              <a:rPr lang="ru-RU" dirty="0" smtClean="0"/>
              <a:t> </a:t>
            </a:r>
            <a:r>
              <a:rPr lang="ru-RU" dirty="0"/>
              <a:t>- тип циклов, которые нужно </a:t>
            </a:r>
            <a:r>
              <a:rPr lang="ru-RU" dirty="0" smtClean="0"/>
              <a:t>использовать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 smtClean="0"/>
              <a:t>while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/>
              <a:t>do</a:t>
            </a:r>
            <a:r>
              <a:rPr lang="ru-RU" dirty="0"/>
              <a:t>-</a:t>
            </a:r>
            <a:r>
              <a:rPr lang="en-US" dirty="0" smtClean="0"/>
              <a:t>while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 smtClean="0"/>
              <a:t>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ru-RU" dirty="0" smtClean="0"/>
              <a:t> - параметр, передаваемый в алгоритм.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К примеру, если передаются числа “1 3 5”, программе необходимо вывести на экран первые 5 чисел Фибоначчи и при вычислении использовать цикл </a:t>
            </a:r>
            <a:r>
              <a:rPr lang="en-US" dirty="0"/>
              <a:t>for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 примеру, если передаются числа “2 1 7”, программе необходимо вывести на экран факториал числа 7 и при его вычислении использовать цикл </a:t>
            </a:r>
            <a:r>
              <a:rPr lang="en-US" dirty="0"/>
              <a:t>while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Числа Фибоначчи начинаются с нуля: </a:t>
            </a:r>
            <a:r>
              <a:rPr lang="ru-RU" dirty="0" smtClean="0">
                <a:hlinkClick r:id="rId2"/>
              </a:rPr>
              <a:t>0 1 1 2 3 5 ...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1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Homework 2</vt:lpstr>
      <vt:lpstr>Задание N1</vt:lpstr>
      <vt:lpstr>Задание №2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Aleh Stsiapanau</dc:creator>
  <cp:lastModifiedBy>Katsiaryna Mikhalchanka</cp:lastModifiedBy>
  <cp:revision>5</cp:revision>
  <dcterms:created xsi:type="dcterms:W3CDTF">2013-09-23T10:00:12Z</dcterms:created>
  <dcterms:modified xsi:type="dcterms:W3CDTF">2018-09-28T14:11:51Z</dcterms:modified>
</cp:coreProperties>
</file>