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9" roundtripDataSignature="AMtx7mjhbf8pSUY1S+r1tt6K4AsKwoJX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Homework 9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Задание 1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Дан целочисленный массив. Отсортировать его в порядке суммы цифр его чисел. (use Comparator)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Задание 2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C</a:t>
            </a:r>
            <a:r>
              <a:rPr lang="en-US" sz="2000"/>
              <a:t>оздать утилитарный класс, реализующий основные математические операции над множествами(н</a:t>
            </a:r>
            <a:r>
              <a:rPr lang="en-US" sz="2000"/>
              <a:t>а базе HashSet</a:t>
            </a:r>
            <a:r>
              <a:rPr lang="en-US" sz="2000"/>
              <a:t>): объединение, пересечение, разность, исключение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Guava is not allowed here.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Given: {A, B} {B, C}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Union: {A, B, C}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Intersection: {B}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Minus: {A}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Difference: {A, C}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2013-09-23T10:00:12Z</dcterms:created>
  <dc:creator>Aleh Stsiapanau</dc:creator>
</cp:coreProperties>
</file>