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YfA+urQUw1NcO+uWSVqta/pMF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 8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Задание 1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322300" cy="48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Создать реализацию интерфейса List&lt;E&gt; для списка с ограниченным размером. Создать собственный класс исключений для фиксации попыток добавления в заполненный список.</a:t>
            </a:r>
            <a:endParaRPr sz="20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Реализовывать сам List и основные методы, чтобы можно было им пользоваться нормально.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Копипасту из существующих Джава классов запрещаем. Пишем свою реализацию по аналогии.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Кого именно вы хотите реализовать по аналогии ArrayList или LinkedList решите сами.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Для метода add к примеру из вариантов ниже 2 и 3 будут приемлемы. 1-ый вариант не берём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1) this.list.add(a);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2) ensureCapacityInternal(size + 1);  // Increments modCount!!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elementData[size++] = e;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return true;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3) linkLast(e);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return true;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Задание 2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Представьте ситуацию: </a:t>
            </a:r>
            <a:br>
              <a:rPr lang="en-US" sz="2000"/>
            </a:br>
            <a:r>
              <a:rPr lang="en-US" sz="2000"/>
              <a:t>Тендер на строительство еще одной национальной библиотеки☺ На контракт претендуют несколько бригад строителей. В каждой бригаде есть некоторое количество работников, обладающих набором профессиональных навыков (все навыки ограничены специально созданным вами перечисляемым типом(enum);  один работник может обладать несколькими навыками), и свое финансовое предложение. Для того чтобы получить контракт, надо соответствовать требованиям (столько-то людей с такими-то навыками, столько-то – с такими-то). Из подходящих бригад выбрать самую дешевую. Если подходящих не нашлось – закрыть проект строительства☹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Использовать коллекции (списки) для представления бригад.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2013-09-23T10:00:12Z</dcterms:created>
  <dc:creator>Aleh Stsiapanau</dc:creator>
</cp:coreProperties>
</file>