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9c036b70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9c036b70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febb8e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febb8e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66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Java 8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89050" y="958650"/>
            <a:ext cx="85989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Create two implementation of StatisticService.java from Homework Materials 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Using the old Java 7 way through loops (Java7StatisticService)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>
                <a:solidFill>
                  <a:schemeClr val="dk1"/>
                </a:solidFill>
              </a:rPr>
              <a:t>Using a new approach with Java 8 streams (Java8StatisticService)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Note: Test coverage should be 100%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660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2. Annotations (Optional)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89050" y="958650"/>
            <a:ext cx="8641200" cy="3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Write Annotation @ThisCodeSmells(reviewer=”Alex”) which could be attached everywhere and could be repeatable. And write annotation handler for this annotation.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It should print: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Out all smelt code names (class name, method name, field name).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Most frequent reviewer and count of reviews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Example of this handler usage: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ThisCodeSmellsAnnotationHandler.handle(someObject)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highlight>
                  <a:srgbClr val="FFFFFF"/>
                </a:highlight>
              </a:rPr>
              <a:t>Note: Create example object for handler demonstration.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