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LkmlmdK1J7+syn9xEoGadm3WX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Homework 6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Задание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Программа принимает на вход текст, произвольной длины, обрабатывает его и выводит все слова, которые встречаются в тексте (без дубликатов) группируя их по первой букве в алфавитном порядке. Знаки препинания, кавычки, скобки (кроме апострофа) игнорируются, числа также игнорируются. Регистр заглавных букв не учитывается. Подсчитать количество вхождений.</a:t>
            </a:r>
            <a:br>
              <a:rPr lang="ru-RU" sz="1400"/>
            </a:br>
            <a:br>
              <a:rPr lang="ru-RU" sz="1400"/>
            </a:br>
            <a:r>
              <a:rPr lang="ru-RU" sz="1400"/>
              <a:t>Пример: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Входной текст: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ru-RU" sz="1400">
                <a:solidFill>
                  <a:srgbClr val="0070C0"/>
                </a:solidFill>
              </a:rPr>
              <a:t>Once upon a time a Wolf was lapping at a spring on a hillside, when, looking up, what should he see but a Lamb just beginning to drink a little lower down.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 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Результат работы программы: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ru-RU" sz="1400">
                <a:solidFill>
                  <a:srgbClr val="0070C0"/>
                </a:solidFill>
              </a:rPr>
              <a:t>A: a 6</a:t>
            </a:r>
            <a:br>
              <a:rPr lang="ru-RU" sz="1400">
                <a:solidFill>
                  <a:srgbClr val="0070C0"/>
                </a:solidFill>
              </a:rPr>
            </a:br>
            <a:r>
              <a:rPr lang="ru-RU" sz="1400">
                <a:solidFill>
                  <a:srgbClr val="0070C0"/>
                </a:solidFill>
              </a:rPr>
              <a:t>     at 1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ru-RU" sz="1400">
                <a:solidFill>
                  <a:srgbClr val="0070C0"/>
                </a:solidFill>
              </a:rPr>
              <a:t>B: but 1</a:t>
            </a:r>
            <a:br>
              <a:rPr lang="ru-RU" sz="1400">
                <a:solidFill>
                  <a:srgbClr val="0070C0"/>
                </a:solidFill>
              </a:rPr>
            </a:br>
            <a:r>
              <a:rPr lang="ru-RU" sz="1400">
                <a:solidFill>
                  <a:srgbClr val="0070C0"/>
                </a:solidFill>
              </a:rPr>
              <a:t>     beginning 1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ru-RU" sz="1400">
                <a:solidFill>
                  <a:srgbClr val="0070C0"/>
                </a:solidFill>
              </a:rPr>
              <a:t>D: drink  1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ru-RU" sz="1400">
                <a:solidFill>
                  <a:srgbClr val="0070C0"/>
                </a:solidFill>
              </a:rPr>
              <a:t>     down 1</a:t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…. 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И так далее…</a:t>
            </a:r>
            <a:endParaRPr sz="14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2013-09-23T10:00:12Z</dcterms:created>
  <dc:creator>Aleh Stsiapanau</dc:creator>
</cp:coreProperties>
</file>