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d52f71e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d52f71e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e8f5893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e8f5893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de8f5893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de8f5893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de8f5893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de8f5893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de8f5893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de8f5893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de8f5893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de8f5893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dda5a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dda5a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da5ac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da5ac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Bounding boxes can be used -&gt; aspect ratio == 1 with the bounding box then it is a rectangle or square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triange fills the less area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050">
                <a:highlight>
                  <a:srgbClr val="FFFFFF"/>
                </a:highlight>
              </a:rPr>
              <a:t>For the circularity condition, I used the ratio between perimeter and area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ed52f71e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ed52f71e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d52f71e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ed52f71e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e8f5893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e8f5893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ed52f71e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ed52f71e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d52f71e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d52f71e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dda5ac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dda5ac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edda5ac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edda5ac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ed52f71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ed52f71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e8f5893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e8f5893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e8f5893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e8f5893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e8f5893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e8f5893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e8f5893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e8f5893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dda5ace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dda5ace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e8f5893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de8f5893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e8f5893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e8f5893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Powerwall Interaction with VR Controllers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Denis Makarov, Alpin Turkoglu, Dang Mai</a:t>
            </a:r>
            <a:br>
              <a:rPr lang="ru"/>
            </a:br>
            <a:r>
              <a:rPr lang="ru"/>
              <a:t>11.02.2020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25" y="1417775"/>
            <a:ext cx="3357200" cy="33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075" y="1016900"/>
            <a:ext cx="3758076" cy="37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Calibration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50" y="982325"/>
            <a:ext cx="27146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Calibration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1703050"/>
            <a:ext cx="41202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Incorrect initial direction of controllers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Angle calculation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Controllers rotating</a:t>
            </a:r>
            <a:endParaRPr b="1" sz="18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75" y="1233025"/>
            <a:ext cx="3989551" cy="335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Zoom in / out + Position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675" y="1129275"/>
            <a:ext cx="4605484" cy="37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Zoom in / out + Position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1703050"/>
            <a:ext cx="41202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 sz="1800">
                <a:solidFill>
                  <a:srgbClr val="000000"/>
                </a:solidFill>
              </a:rPr>
              <a:t>Zoom degree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Dist (Contr1, Contr2)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canvasPosZ = F (Dist)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52" y="443775"/>
            <a:ext cx="3933526" cy="44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Zoom in / out + Position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1703050"/>
            <a:ext cx="41202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Zoom degree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 sz="1800">
                <a:solidFill>
                  <a:srgbClr val="000000"/>
                </a:solidFill>
              </a:rPr>
              <a:t>Position changing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deltaX, deltaY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canvasPosX = F(deltaX)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canvasPosY = F(deltaY)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400" y="588650"/>
            <a:ext cx="3891001" cy="444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Drawing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502550" y="1613075"/>
            <a:ext cx="42294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3D Sphere object as a ‘Colorful dot’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Tracked by the controllers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Position determination according to World Space Canvas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75" y="692713"/>
            <a:ext cx="3595324" cy="37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Creating Shapes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502550" y="1613075"/>
            <a:ext cx="42294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Drawing shapes with controllers: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Sphere / Cube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Controllers x and y values are used to determine average distances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Simple Threshold value is used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6175"/>
            <a:ext cx="4107250" cy="359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Color Picker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675" y="1132500"/>
            <a:ext cx="4605484" cy="37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Color Picker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29450" y="1703050"/>
            <a:ext cx="41202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TrackPad value (X, Y)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Polar coordinates (R, angle)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HSV color space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H = angle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S = 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V = 255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00" y="1703050"/>
            <a:ext cx="2293125" cy="22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300" y="1824350"/>
            <a:ext cx="2067025" cy="20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4384013" y="4172100"/>
            <a:ext cx="2223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HSV palette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6666150" y="4172100"/>
            <a:ext cx="2223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TrackPad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Motivation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75" y="1604350"/>
            <a:ext cx="4327825" cy="23324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4294967295" type="subTitle"/>
          </p:nvPr>
        </p:nvSpPr>
        <p:spPr>
          <a:xfrm>
            <a:off x="4137175" y="3981425"/>
            <a:ext cx="4742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https://www.vis.uni-konstanz.de/forschung/powerwall/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556100"/>
            <a:ext cx="34545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Large screen and resolution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Brush size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675" y="1129300"/>
            <a:ext cx="4605484" cy="37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Brush size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729450" y="1703050"/>
            <a:ext cx="41202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Trigger push degree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Value =  [0, 1]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Brush size = F (Value)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4384000" y="2797625"/>
            <a:ext cx="2223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Value = 0.3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6666150" y="2797625"/>
            <a:ext cx="2223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Value = 1</a:t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5357375" y="3797300"/>
            <a:ext cx="276600" cy="276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7360500" y="3518300"/>
            <a:ext cx="834600" cy="834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62" y="1080625"/>
            <a:ext cx="15621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525" y="1085388"/>
            <a:ext cx="14382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2998075" y="3648650"/>
            <a:ext cx="2223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800">
                <a:latin typeface="Lato"/>
                <a:ea typeface="Lato"/>
                <a:cs typeface="Lato"/>
                <a:sym typeface="Lato"/>
              </a:rPr>
              <a:t>Brush size: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Other UI Interactions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729450" y="1703050"/>
            <a:ext cx="41202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Drag &amp; Drop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Click Interaction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050" y="1233025"/>
            <a:ext cx="3250603" cy="37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LIVE 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Discussion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29450" y="1703050"/>
            <a:ext cx="41202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WebVR API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Less data from controller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Work in browsers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Calibration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Powerwall size (corners)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Drawing Shapes in Motion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Bounding Boxes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Motivation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75" y="1604350"/>
            <a:ext cx="4327825" cy="233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4294967295" type="subTitle"/>
          </p:nvPr>
        </p:nvSpPr>
        <p:spPr>
          <a:xfrm>
            <a:off x="4137175" y="3981425"/>
            <a:ext cx="4742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https://www.vis.uni-konstanz.de/forschung/powerwall/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1556100"/>
            <a:ext cx="34545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Large screen and resolution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Difficult interaction using the </a:t>
            </a:r>
            <a:r>
              <a:rPr lang="ru" sz="1800">
                <a:solidFill>
                  <a:srgbClr val="000000"/>
                </a:solidFill>
              </a:rPr>
              <a:t>mouse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Motivation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75" y="1604350"/>
            <a:ext cx="4327825" cy="233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4294967295" type="subTitle"/>
          </p:nvPr>
        </p:nvSpPr>
        <p:spPr>
          <a:xfrm>
            <a:off x="4137175" y="3981425"/>
            <a:ext cx="4742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https://www.vis.uni-konstanz.de/forschung/powerwall/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1556100"/>
            <a:ext cx="34545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Large screen and resolution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Difficult interaction using the mouse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ru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800">
                <a:solidFill>
                  <a:srgbClr val="000000"/>
                </a:solidFill>
              </a:rPr>
              <a:t>Using VR controllers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 rot="5400000">
            <a:off x="894725" y="3353300"/>
            <a:ext cx="9639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Idea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62350" y="1556100"/>
            <a:ext cx="37215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Unity VR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 sz="1800">
                <a:solidFill>
                  <a:srgbClr val="000000"/>
                </a:solidFill>
              </a:rPr>
              <a:t>VR application</a:t>
            </a:r>
            <a:endParaRPr b="1"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“Like” Windows OS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Paint app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00" y="1556100"/>
            <a:ext cx="4215426" cy="25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Idea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70750" y="1556100"/>
            <a:ext cx="37128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Unity VR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VR application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“Like” Windows OS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Paint app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 sz="1800">
                <a:solidFill>
                  <a:srgbClr val="000000"/>
                </a:solidFill>
              </a:rPr>
              <a:t>HTC Vive controllers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950" y="1080625"/>
            <a:ext cx="4605484" cy="37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97700" y="14412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Goals:</a:t>
            </a:r>
            <a:r>
              <a:rPr lang="ru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Using VR Controllers independently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Connecting Headset without HMD Displayport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Solution: </a:t>
            </a:r>
            <a:r>
              <a:rPr lang="ru">
                <a:solidFill>
                  <a:srgbClr val="000000"/>
                </a:solidFill>
              </a:rPr>
              <a:t>Extra configurations to set null driver for the headset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250" y="1792664"/>
            <a:ext cx="3774300" cy="251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Headset Configuration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1443725"/>
            <a:ext cx="41202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</a:rPr>
              <a:t>Virtual space setup: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Duplicate real space of Powerwall room in virtual space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Canvas as Powerwall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Static camera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425" y="1008250"/>
            <a:ext cx="3758076" cy="37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1443725"/>
            <a:ext cx="41202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</a:rPr>
              <a:t>Virtual space setup: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Adjusted space size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Correct canvas position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Point out from different positions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050" y="1011475"/>
            <a:ext cx="3758076" cy="37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