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966120"/>
            <a:ext cx="9220200" cy="1390650"/>
          </a:xfrm>
          <a:custGeom>
            <a:avLst/>
            <a:gdLst/>
            <a:ahLst/>
            <a:cxnLst/>
            <a:rect l="l" t="t" r="r" b="b"/>
            <a:pathLst>
              <a:path w="9220200" h="1390650">
                <a:moveTo>
                  <a:pt x="9220199" y="1390649"/>
                </a:moveTo>
                <a:lnTo>
                  <a:pt x="0" y="1390649"/>
                </a:lnTo>
                <a:lnTo>
                  <a:pt x="0" y="0"/>
                </a:lnTo>
                <a:lnTo>
                  <a:pt x="9220199" y="0"/>
                </a:lnTo>
                <a:lnTo>
                  <a:pt x="9220199" y="13906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5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5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5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867422" y="3976575"/>
            <a:ext cx="6553154" cy="6883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5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62705" y="3854041"/>
            <a:ext cx="16162589" cy="4104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06877" y="3001111"/>
            <a:ext cx="11639550" cy="2486025"/>
          </a:xfrm>
          <a:custGeom>
            <a:avLst/>
            <a:gdLst/>
            <a:ahLst/>
            <a:cxnLst/>
            <a:rect l="l" t="t" r="r" b="b"/>
            <a:pathLst>
              <a:path w="11639550" h="2486025">
                <a:moveTo>
                  <a:pt x="11639549" y="2486024"/>
                </a:moveTo>
                <a:lnTo>
                  <a:pt x="0" y="2486024"/>
                </a:lnTo>
                <a:lnTo>
                  <a:pt x="0" y="0"/>
                </a:lnTo>
                <a:lnTo>
                  <a:pt x="11639549" y="0"/>
                </a:lnTo>
                <a:lnTo>
                  <a:pt x="11639549" y="24860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793750">
              <a:lnSpc>
                <a:spcPct val="100000"/>
              </a:lnSpc>
              <a:spcBef>
                <a:spcPts val="100"/>
              </a:spcBef>
            </a:pPr>
            <a:r>
              <a:rPr dirty="0" spc="-105"/>
              <a:t>Task-2</a:t>
            </a:r>
            <a:r>
              <a:rPr dirty="0" spc="-100"/>
              <a:t> </a:t>
            </a:r>
            <a:r>
              <a:rPr dirty="0" spc="100"/>
              <a:t>Data</a:t>
            </a:r>
            <a:r>
              <a:rPr dirty="0" spc="-95"/>
              <a:t> </a:t>
            </a:r>
            <a:r>
              <a:rPr dirty="0" spc="-10"/>
              <a:t>Insights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8842" y="570373"/>
            <a:ext cx="9220200" cy="1390650"/>
          </a:xfrm>
          <a:prstGeom prst="rect"/>
          <a:solidFill>
            <a:srgbClr val="000000"/>
          </a:solidFill>
        </p:spPr>
        <p:txBody>
          <a:bodyPr wrap="square" lIns="0" tIns="484505" rIns="0" bIns="0" rtlCol="0" vert="horz">
            <a:spAutoFit/>
          </a:bodyPr>
          <a:lstStyle/>
          <a:p>
            <a:pPr algn="ctr" marR="554990">
              <a:lnSpc>
                <a:spcPct val="100000"/>
              </a:lnSpc>
              <a:spcBef>
                <a:spcPts val="3815"/>
              </a:spcBef>
            </a:pPr>
            <a:r>
              <a:rPr dirty="0" sz="4100" spc="90"/>
              <a:t>Sections</a:t>
            </a:r>
            <a:endParaRPr sz="4100"/>
          </a:p>
        </p:txBody>
      </p:sp>
      <p:sp>
        <p:nvSpPr>
          <p:cNvPr id="3" name="object 3"/>
          <p:cNvSpPr txBox="1"/>
          <p:nvPr/>
        </p:nvSpPr>
        <p:spPr>
          <a:xfrm>
            <a:off x="850353" y="3512494"/>
            <a:ext cx="12159615" cy="318389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2304415">
              <a:lnSpc>
                <a:spcPct val="100499"/>
              </a:lnSpc>
              <a:spcBef>
                <a:spcPts val="70"/>
              </a:spcBef>
            </a:pPr>
            <a:r>
              <a:rPr dirty="0" sz="6900" spc="-265" b="1">
                <a:latin typeface="Tahoma"/>
                <a:cs typeface="Tahoma"/>
              </a:rPr>
              <a:t>1.Data</a:t>
            </a:r>
            <a:r>
              <a:rPr dirty="0" sz="6900" spc="-130" b="1">
                <a:latin typeface="Tahoma"/>
                <a:cs typeface="Tahoma"/>
              </a:rPr>
              <a:t> </a:t>
            </a:r>
            <a:r>
              <a:rPr dirty="0" sz="6900" spc="70" b="1">
                <a:latin typeface="Tahoma"/>
                <a:cs typeface="Tahoma"/>
              </a:rPr>
              <a:t>exploration </a:t>
            </a:r>
            <a:r>
              <a:rPr dirty="0" sz="6900" spc="75" b="1">
                <a:latin typeface="Tahoma"/>
                <a:cs typeface="Tahoma"/>
              </a:rPr>
              <a:t> </a:t>
            </a:r>
            <a:r>
              <a:rPr dirty="0" sz="6900" spc="50" b="1">
                <a:latin typeface="Tahoma"/>
                <a:cs typeface="Tahoma"/>
              </a:rPr>
              <a:t>2.Model</a:t>
            </a:r>
            <a:r>
              <a:rPr dirty="0" sz="6900" spc="-195" b="1">
                <a:latin typeface="Tahoma"/>
                <a:cs typeface="Tahoma"/>
              </a:rPr>
              <a:t> </a:t>
            </a:r>
            <a:r>
              <a:rPr dirty="0" sz="6900" spc="220" b="1">
                <a:latin typeface="Tahoma"/>
                <a:cs typeface="Tahoma"/>
              </a:rPr>
              <a:t>development</a:t>
            </a:r>
            <a:endParaRPr sz="6900">
              <a:latin typeface="Tahoma"/>
              <a:cs typeface="Tahoma"/>
            </a:endParaRPr>
          </a:p>
          <a:p>
            <a:pPr marL="12700">
              <a:lnSpc>
                <a:spcPts val="8250"/>
              </a:lnSpc>
            </a:pPr>
            <a:r>
              <a:rPr dirty="0" sz="6900" spc="-40" b="1">
                <a:latin typeface="Tahoma"/>
                <a:cs typeface="Tahoma"/>
              </a:rPr>
              <a:t>3.Interpretation</a:t>
            </a:r>
            <a:r>
              <a:rPr dirty="0" sz="6900" spc="-150" b="1">
                <a:latin typeface="Tahoma"/>
                <a:cs typeface="Tahoma"/>
              </a:rPr>
              <a:t> </a:t>
            </a:r>
            <a:r>
              <a:rPr dirty="0" sz="6900" spc="270" b="1">
                <a:latin typeface="Tahoma"/>
                <a:cs typeface="Tahoma"/>
              </a:rPr>
              <a:t>and</a:t>
            </a:r>
            <a:r>
              <a:rPr dirty="0" sz="6900" spc="-150" b="1">
                <a:latin typeface="Tahoma"/>
                <a:cs typeface="Tahoma"/>
              </a:rPr>
              <a:t> </a:t>
            </a:r>
            <a:r>
              <a:rPr dirty="0" sz="6900" spc="114" b="1">
                <a:latin typeface="Tahoma"/>
                <a:cs typeface="Tahoma"/>
              </a:rPr>
              <a:t>report</a:t>
            </a:r>
            <a:endParaRPr sz="6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2077" y="1434261"/>
            <a:ext cx="4567555" cy="65532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100" spc="110"/>
              <a:t>Data</a:t>
            </a:r>
            <a:r>
              <a:rPr dirty="0" sz="4100" spc="-140"/>
              <a:t> </a:t>
            </a:r>
            <a:r>
              <a:rPr dirty="0" sz="4100" spc="65"/>
              <a:t>Exploration</a:t>
            </a:r>
            <a:endParaRPr sz="4100"/>
          </a:p>
        </p:txBody>
      </p:sp>
      <p:sp>
        <p:nvSpPr>
          <p:cNvPr id="3" name="object 3"/>
          <p:cNvSpPr txBox="1"/>
          <p:nvPr/>
        </p:nvSpPr>
        <p:spPr>
          <a:xfrm>
            <a:off x="1024036" y="3378282"/>
            <a:ext cx="15875000" cy="57270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800"/>
              </a:lnSpc>
              <a:spcBef>
                <a:spcPts val="100"/>
              </a:spcBef>
            </a:pPr>
            <a:r>
              <a:rPr dirty="0" sz="2450" spc="85" b="1">
                <a:latin typeface="Tahoma"/>
                <a:cs typeface="Tahoma"/>
              </a:rPr>
              <a:t>Understand</a:t>
            </a:r>
            <a:r>
              <a:rPr dirty="0" sz="2450" spc="90" b="1">
                <a:latin typeface="Tahoma"/>
                <a:cs typeface="Tahoma"/>
              </a:rPr>
              <a:t> </a:t>
            </a:r>
            <a:r>
              <a:rPr dirty="0" sz="2450" spc="80" b="1">
                <a:latin typeface="Tahoma"/>
                <a:cs typeface="Tahoma"/>
              </a:rPr>
              <a:t>the</a:t>
            </a:r>
            <a:r>
              <a:rPr dirty="0" sz="2450" spc="85" b="1">
                <a:latin typeface="Tahoma"/>
                <a:cs typeface="Tahoma"/>
              </a:rPr>
              <a:t> </a:t>
            </a:r>
            <a:r>
              <a:rPr dirty="0" sz="2450" spc="40" b="1">
                <a:latin typeface="Tahoma"/>
                <a:cs typeface="Tahoma"/>
              </a:rPr>
              <a:t>characteristics</a:t>
            </a:r>
            <a:r>
              <a:rPr dirty="0" sz="2450" spc="45" b="1">
                <a:latin typeface="Tahoma"/>
                <a:cs typeface="Tahoma"/>
              </a:rPr>
              <a:t> </a:t>
            </a:r>
            <a:r>
              <a:rPr dirty="0" sz="2450" spc="30" b="1">
                <a:latin typeface="Tahoma"/>
                <a:cs typeface="Tahoma"/>
              </a:rPr>
              <a:t>of</a:t>
            </a:r>
            <a:r>
              <a:rPr dirty="0" sz="2450" spc="35" b="1">
                <a:latin typeface="Tahoma"/>
                <a:cs typeface="Tahoma"/>
              </a:rPr>
              <a:t> </a:t>
            </a:r>
            <a:r>
              <a:rPr dirty="0" sz="2450" spc="65" b="1">
                <a:latin typeface="Tahoma"/>
                <a:cs typeface="Tahoma"/>
              </a:rPr>
              <a:t>given</a:t>
            </a:r>
            <a:r>
              <a:rPr dirty="0" sz="2450" spc="70" b="1">
                <a:latin typeface="Tahoma"/>
                <a:cs typeface="Tahoma"/>
              </a:rPr>
              <a:t> </a:t>
            </a:r>
            <a:r>
              <a:rPr dirty="0" sz="2450" spc="80" b="1">
                <a:latin typeface="Tahoma"/>
                <a:cs typeface="Tahoma"/>
              </a:rPr>
              <a:t>ﬁelds</a:t>
            </a:r>
            <a:r>
              <a:rPr dirty="0" sz="2450" spc="85" b="1">
                <a:latin typeface="Tahoma"/>
                <a:cs typeface="Tahoma"/>
              </a:rPr>
              <a:t> </a:t>
            </a:r>
            <a:r>
              <a:rPr dirty="0" sz="2450" spc="50" b="1">
                <a:latin typeface="Tahoma"/>
                <a:cs typeface="Tahoma"/>
              </a:rPr>
              <a:t>in</a:t>
            </a:r>
            <a:r>
              <a:rPr dirty="0" sz="2450" spc="55" b="1">
                <a:latin typeface="Tahoma"/>
                <a:cs typeface="Tahoma"/>
              </a:rPr>
              <a:t> </a:t>
            </a:r>
            <a:r>
              <a:rPr dirty="0" sz="2450" spc="80" b="1">
                <a:latin typeface="Tahoma"/>
                <a:cs typeface="Tahoma"/>
              </a:rPr>
              <a:t>the</a:t>
            </a:r>
            <a:r>
              <a:rPr dirty="0" sz="2450" spc="85" b="1">
                <a:latin typeface="Tahoma"/>
                <a:cs typeface="Tahoma"/>
              </a:rPr>
              <a:t> </a:t>
            </a:r>
            <a:r>
              <a:rPr dirty="0" sz="2450" spc="70" b="1">
                <a:latin typeface="Tahoma"/>
                <a:cs typeface="Tahoma"/>
              </a:rPr>
              <a:t>underlying</a:t>
            </a:r>
            <a:r>
              <a:rPr dirty="0" sz="2450" spc="75" b="1">
                <a:latin typeface="Tahoma"/>
                <a:cs typeface="Tahoma"/>
              </a:rPr>
              <a:t> </a:t>
            </a:r>
            <a:r>
              <a:rPr dirty="0" sz="2450" spc="65" b="1">
                <a:latin typeface="Tahoma"/>
                <a:cs typeface="Tahoma"/>
              </a:rPr>
              <a:t>data</a:t>
            </a:r>
            <a:r>
              <a:rPr dirty="0" sz="2450" spc="70" b="1">
                <a:latin typeface="Tahoma"/>
                <a:cs typeface="Tahoma"/>
              </a:rPr>
              <a:t> </a:t>
            </a:r>
            <a:r>
              <a:rPr dirty="0" sz="2450" spc="95" b="1">
                <a:latin typeface="Tahoma"/>
                <a:cs typeface="Tahoma"/>
              </a:rPr>
              <a:t>such</a:t>
            </a:r>
            <a:r>
              <a:rPr dirty="0" sz="2450" spc="100" b="1">
                <a:latin typeface="Tahoma"/>
                <a:cs typeface="Tahoma"/>
              </a:rPr>
              <a:t> </a:t>
            </a:r>
            <a:r>
              <a:rPr dirty="0" sz="2450" spc="20" b="1">
                <a:latin typeface="Tahoma"/>
                <a:cs typeface="Tahoma"/>
              </a:rPr>
              <a:t>as</a:t>
            </a:r>
            <a:r>
              <a:rPr dirty="0" sz="2450" spc="25" b="1">
                <a:latin typeface="Tahoma"/>
                <a:cs typeface="Tahoma"/>
              </a:rPr>
              <a:t> </a:t>
            </a:r>
            <a:r>
              <a:rPr dirty="0" sz="2450" spc="20" b="1">
                <a:latin typeface="Tahoma"/>
                <a:cs typeface="Tahoma"/>
              </a:rPr>
              <a:t>variable </a:t>
            </a:r>
            <a:r>
              <a:rPr dirty="0" sz="2450" spc="25" b="1">
                <a:latin typeface="Tahoma"/>
                <a:cs typeface="Tahoma"/>
              </a:rPr>
              <a:t> </a:t>
            </a:r>
            <a:r>
              <a:rPr dirty="0" sz="2450" spc="30" b="1">
                <a:latin typeface="Tahoma"/>
                <a:cs typeface="Tahoma"/>
              </a:rPr>
              <a:t>distributions,</a:t>
            </a:r>
            <a:r>
              <a:rPr dirty="0" sz="2450" b="1">
                <a:latin typeface="Tahoma"/>
                <a:cs typeface="Tahoma"/>
              </a:rPr>
              <a:t> </a:t>
            </a:r>
            <a:r>
              <a:rPr dirty="0" sz="2450" spc="75" b="1">
                <a:latin typeface="Tahoma"/>
                <a:cs typeface="Tahoma"/>
              </a:rPr>
              <a:t>whether</a:t>
            </a:r>
            <a:r>
              <a:rPr dirty="0" sz="2450" spc="5" b="1">
                <a:latin typeface="Tahoma"/>
                <a:cs typeface="Tahoma"/>
              </a:rPr>
              <a:t> </a:t>
            </a:r>
            <a:r>
              <a:rPr dirty="0" sz="2450" spc="80" b="1">
                <a:latin typeface="Tahoma"/>
                <a:cs typeface="Tahoma"/>
              </a:rPr>
              <a:t>the</a:t>
            </a:r>
            <a:r>
              <a:rPr dirty="0" sz="2450" spc="5" b="1">
                <a:latin typeface="Tahoma"/>
                <a:cs typeface="Tahoma"/>
              </a:rPr>
              <a:t> </a:t>
            </a:r>
            <a:r>
              <a:rPr dirty="0" sz="2450" spc="55" b="1">
                <a:latin typeface="Tahoma"/>
                <a:cs typeface="Tahoma"/>
              </a:rPr>
              <a:t>dataset</a:t>
            </a:r>
            <a:r>
              <a:rPr dirty="0" sz="2450" spc="5" b="1">
                <a:latin typeface="Tahoma"/>
                <a:cs typeface="Tahoma"/>
              </a:rPr>
              <a:t> </a:t>
            </a:r>
            <a:r>
              <a:rPr dirty="0" sz="2450" spc="-10" b="1">
                <a:latin typeface="Tahoma"/>
                <a:cs typeface="Tahoma"/>
              </a:rPr>
              <a:t>is</a:t>
            </a:r>
            <a:r>
              <a:rPr dirty="0" sz="2450" spc="5" b="1">
                <a:latin typeface="Tahoma"/>
                <a:cs typeface="Tahoma"/>
              </a:rPr>
              <a:t> </a:t>
            </a:r>
            <a:r>
              <a:rPr dirty="0" sz="2450" spc="65" b="1">
                <a:latin typeface="Tahoma"/>
                <a:cs typeface="Tahoma"/>
              </a:rPr>
              <a:t>skewed</a:t>
            </a:r>
            <a:r>
              <a:rPr dirty="0" sz="2450" spc="5" b="1">
                <a:latin typeface="Tahoma"/>
                <a:cs typeface="Tahoma"/>
              </a:rPr>
              <a:t> </a:t>
            </a:r>
            <a:r>
              <a:rPr dirty="0" sz="2450" spc="30" b="1">
                <a:latin typeface="Tahoma"/>
                <a:cs typeface="Tahoma"/>
              </a:rPr>
              <a:t>towards</a:t>
            </a:r>
            <a:r>
              <a:rPr dirty="0" sz="2450" spc="5" b="1">
                <a:latin typeface="Tahoma"/>
                <a:cs typeface="Tahoma"/>
              </a:rPr>
              <a:t> </a:t>
            </a:r>
            <a:r>
              <a:rPr dirty="0" sz="2450" spc="35" b="1">
                <a:latin typeface="Tahoma"/>
                <a:cs typeface="Tahoma"/>
              </a:rPr>
              <a:t>a</a:t>
            </a:r>
            <a:r>
              <a:rPr dirty="0" sz="2450" spc="5" b="1">
                <a:latin typeface="Tahoma"/>
                <a:cs typeface="Tahoma"/>
              </a:rPr>
              <a:t> </a:t>
            </a:r>
            <a:r>
              <a:rPr dirty="0" sz="2450" spc="55" b="1">
                <a:latin typeface="Tahoma"/>
                <a:cs typeface="Tahoma"/>
              </a:rPr>
              <a:t>certain</a:t>
            </a:r>
            <a:r>
              <a:rPr dirty="0" sz="2450" spc="5" b="1">
                <a:latin typeface="Tahoma"/>
                <a:cs typeface="Tahoma"/>
              </a:rPr>
              <a:t> </a:t>
            </a:r>
            <a:r>
              <a:rPr dirty="0" sz="2450" spc="105" b="1">
                <a:latin typeface="Tahoma"/>
                <a:cs typeface="Tahoma"/>
              </a:rPr>
              <a:t>demographic</a:t>
            </a:r>
            <a:r>
              <a:rPr dirty="0" sz="2450" spc="5" b="1">
                <a:latin typeface="Tahoma"/>
                <a:cs typeface="Tahoma"/>
              </a:rPr>
              <a:t> </a:t>
            </a:r>
            <a:r>
              <a:rPr dirty="0" sz="2450" spc="110" b="1">
                <a:latin typeface="Tahoma"/>
                <a:cs typeface="Tahoma"/>
              </a:rPr>
              <a:t>and</a:t>
            </a:r>
            <a:r>
              <a:rPr dirty="0" sz="2450" spc="5" b="1">
                <a:latin typeface="Tahoma"/>
                <a:cs typeface="Tahoma"/>
              </a:rPr>
              <a:t> </a:t>
            </a:r>
            <a:r>
              <a:rPr dirty="0" sz="2450" spc="80" b="1">
                <a:latin typeface="Tahoma"/>
                <a:cs typeface="Tahoma"/>
              </a:rPr>
              <a:t>the</a:t>
            </a:r>
            <a:r>
              <a:rPr dirty="0" sz="2450" spc="5" b="1">
                <a:latin typeface="Tahoma"/>
                <a:cs typeface="Tahoma"/>
              </a:rPr>
              <a:t> </a:t>
            </a:r>
            <a:r>
              <a:rPr dirty="0" sz="2450" spc="65" b="1">
                <a:latin typeface="Tahoma"/>
                <a:cs typeface="Tahoma"/>
              </a:rPr>
              <a:t>data</a:t>
            </a:r>
            <a:r>
              <a:rPr dirty="0" sz="2450" spc="5" b="1">
                <a:latin typeface="Tahoma"/>
                <a:cs typeface="Tahoma"/>
              </a:rPr>
              <a:t> </a:t>
            </a:r>
            <a:r>
              <a:rPr dirty="0" sz="2450" spc="10" b="1">
                <a:latin typeface="Tahoma"/>
                <a:cs typeface="Tahoma"/>
              </a:rPr>
              <a:t>validity </a:t>
            </a:r>
            <a:r>
              <a:rPr dirty="0" sz="2450" spc="-710" b="1">
                <a:latin typeface="Tahoma"/>
                <a:cs typeface="Tahoma"/>
              </a:rPr>
              <a:t> </a:t>
            </a:r>
            <a:r>
              <a:rPr dirty="0" sz="2450" spc="30" b="1">
                <a:latin typeface="Tahoma"/>
                <a:cs typeface="Tahoma"/>
              </a:rPr>
              <a:t>of </a:t>
            </a:r>
            <a:r>
              <a:rPr dirty="0" sz="2450" spc="80" b="1">
                <a:latin typeface="Tahoma"/>
                <a:cs typeface="Tahoma"/>
              </a:rPr>
              <a:t>the </a:t>
            </a:r>
            <a:r>
              <a:rPr dirty="0" sz="2450" spc="35" b="1">
                <a:latin typeface="Tahoma"/>
                <a:cs typeface="Tahoma"/>
              </a:rPr>
              <a:t>ﬁelds. </a:t>
            </a:r>
            <a:r>
              <a:rPr dirty="0" sz="2450" spc="55" b="1">
                <a:latin typeface="Tahoma"/>
                <a:cs typeface="Tahoma"/>
              </a:rPr>
              <a:t>For </a:t>
            </a:r>
            <a:r>
              <a:rPr dirty="0" sz="2450" spc="35" b="1">
                <a:latin typeface="Tahoma"/>
                <a:cs typeface="Tahoma"/>
              </a:rPr>
              <a:t>example, a </a:t>
            </a:r>
            <a:r>
              <a:rPr dirty="0" sz="2450" spc="50" b="1">
                <a:latin typeface="Tahoma"/>
                <a:cs typeface="Tahoma"/>
              </a:rPr>
              <a:t>training </a:t>
            </a:r>
            <a:r>
              <a:rPr dirty="0" sz="2450" spc="55" b="1">
                <a:latin typeface="Tahoma"/>
                <a:cs typeface="Tahoma"/>
              </a:rPr>
              <a:t>dataset </a:t>
            </a:r>
            <a:r>
              <a:rPr dirty="0" sz="2450" spc="100" b="1">
                <a:latin typeface="Tahoma"/>
                <a:cs typeface="Tahoma"/>
              </a:rPr>
              <a:t>may </a:t>
            </a:r>
            <a:r>
              <a:rPr dirty="0" sz="2450" spc="114" b="1">
                <a:latin typeface="Tahoma"/>
                <a:cs typeface="Tahoma"/>
              </a:rPr>
              <a:t>be </a:t>
            </a:r>
            <a:r>
              <a:rPr dirty="0" sz="2450" spc="65" b="1">
                <a:latin typeface="Tahoma"/>
                <a:cs typeface="Tahoma"/>
              </a:rPr>
              <a:t>highly skewed </a:t>
            </a:r>
            <a:r>
              <a:rPr dirty="0" sz="2450" spc="30" b="1">
                <a:latin typeface="Tahoma"/>
                <a:cs typeface="Tahoma"/>
              </a:rPr>
              <a:t>towards </a:t>
            </a:r>
            <a:r>
              <a:rPr dirty="0" sz="2450" spc="80" b="1">
                <a:latin typeface="Tahoma"/>
                <a:cs typeface="Tahoma"/>
              </a:rPr>
              <a:t>the </a:t>
            </a:r>
            <a:r>
              <a:rPr dirty="0" sz="2450" spc="75" b="1">
                <a:latin typeface="Tahoma"/>
                <a:cs typeface="Tahoma"/>
              </a:rPr>
              <a:t>younger </a:t>
            </a:r>
            <a:r>
              <a:rPr dirty="0" sz="2450" spc="100" b="1">
                <a:latin typeface="Tahoma"/>
                <a:cs typeface="Tahoma"/>
              </a:rPr>
              <a:t>age </a:t>
            </a:r>
            <a:r>
              <a:rPr dirty="0" sz="2450" spc="105" b="1">
                <a:latin typeface="Tahoma"/>
                <a:cs typeface="Tahoma"/>
              </a:rPr>
              <a:t> </a:t>
            </a:r>
            <a:r>
              <a:rPr dirty="0" sz="2450" spc="35" b="1">
                <a:latin typeface="Tahoma"/>
                <a:cs typeface="Tahoma"/>
              </a:rPr>
              <a:t>bracket. </a:t>
            </a:r>
            <a:r>
              <a:rPr dirty="0" sz="2450" spc="-210" b="1">
                <a:latin typeface="Tahoma"/>
                <a:cs typeface="Tahoma"/>
              </a:rPr>
              <a:t>If</a:t>
            </a:r>
            <a:r>
              <a:rPr dirty="0" sz="2450" spc="-204" b="1">
                <a:latin typeface="Tahoma"/>
                <a:cs typeface="Tahoma"/>
              </a:rPr>
              <a:t> </a:t>
            </a:r>
            <a:r>
              <a:rPr dirty="0" sz="2450" spc="-30" b="1">
                <a:latin typeface="Tahoma"/>
                <a:cs typeface="Tahoma"/>
              </a:rPr>
              <a:t>so, </a:t>
            </a:r>
            <a:r>
              <a:rPr dirty="0" sz="2450" spc="90" b="1">
                <a:latin typeface="Tahoma"/>
                <a:cs typeface="Tahoma"/>
              </a:rPr>
              <a:t>how </a:t>
            </a:r>
            <a:r>
              <a:rPr dirty="0" sz="2450" spc="5" b="1">
                <a:latin typeface="Tahoma"/>
                <a:cs typeface="Tahoma"/>
              </a:rPr>
              <a:t>will </a:t>
            </a:r>
            <a:r>
              <a:rPr dirty="0" sz="2450" spc="35" b="1">
                <a:latin typeface="Tahoma"/>
                <a:cs typeface="Tahoma"/>
              </a:rPr>
              <a:t>this </a:t>
            </a:r>
            <a:r>
              <a:rPr dirty="0" sz="2450" spc="100" b="1">
                <a:latin typeface="Tahoma"/>
                <a:cs typeface="Tahoma"/>
              </a:rPr>
              <a:t>impact </a:t>
            </a:r>
            <a:r>
              <a:rPr dirty="0" sz="2450" spc="35" b="1">
                <a:latin typeface="Tahoma"/>
                <a:cs typeface="Tahoma"/>
              </a:rPr>
              <a:t>your results </a:t>
            </a:r>
            <a:r>
              <a:rPr dirty="0" sz="2450" spc="110" b="1">
                <a:latin typeface="Tahoma"/>
                <a:cs typeface="Tahoma"/>
              </a:rPr>
              <a:t>when </a:t>
            </a:r>
            <a:r>
              <a:rPr dirty="0" sz="2450" spc="80" b="1">
                <a:latin typeface="Tahoma"/>
                <a:cs typeface="Tahoma"/>
              </a:rPr>
              <a:t>using </a:t>
            </a:r>
            <a:r>
              <a:rPr dirty="0" sz="2450" b="1">
                <a:latin typeface="Tahoma"/>
                <a:cs typeface="Tahoma"/>
              </a:rPr>
              <a:t>it </a:t>
            </a:r>
            <a:r>
              <a:rPr dirty="0" sz="2450" spc="35" b="1">
                <a:latin typeface="Tahoma"/>
                <a:cs typeface="Tahoma"/>
              </a:rPr>
              <a:t>to </a:t>
            </a:r>
            <a:r>
              <a:rPr dirty="0" sz="2450" spc="70" b="1">
                <a:latin typeface="Tahoma"/>
                <a:cs typeface="Tahoma"/>
              </a:rPr>
              <a:t>predict </a:t>
            </a:r>
            <a:r>
              <a:rPr dirty="0" sz="2450" spc="15" b="1">
                <a:latin typeface="Tahoma"/>
                <a:cs typeface="Tahoma"/>
              </a:rPr>
              <a:t>over </a:t>
            </a:r>
            <a:r>
              <a:rPr dirty="0" sz="2450" spc="80" b="1">
                <a:latin typeface="Tahoma"/>
                <a:cs typeface="Tahoma"/>
              </a:rPr>
              <a:t>the remaining </a:t>
            </a:r>
            <a:r>
              <a:rPr dirty="0" sz="2450" spc="85" b="1">
                <a:latin typeface="Tahoma"/>
                <a:cs typeface="Tahoma"/>
              </a:rPr>
              <a:t> customer</a:t>
            </a:r>
            <a:r>
              <a:rPr dirty="0" sz="2450" spc="-40" b="1">
                <a:latin typeface="Tahoma"/>
                <a:cs typeface="Tahoma"/>
              </a:rPr>
              <a:t> </a:t>
            </a:r>
            <a:r>
              <a:rPr dirty="0" sz="2450" spc="20" b="1">
                <a:latin typeface="Tahoma"/>
                <a:cs typeface="Tahoma"/>
              </a:rPr>
              <a:t>base.</a:t>
            </a:r>
            <a:endParaRPr sz="24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50">
              <a:latin typeface="Tahoma"/>
              <a:cs typeface="Tahoma"/>
            </a:endParaRPr>
          </a:p>
          <a:p>
            <a:pPr algn="just" marL="12700" marR="5080" indent="137795">
              <a:lnSpc>
                <a:spcPct val="107100"/>
              </a:lnSpc>
            </a:pPr>
            <a:r>
              <a:rPr dirty="0" sz="2450" spc="45" b="1">
                <a:latin typeface="Tahoma"/>
                <a:cs typeface="Tahoma"/>
              </a:rPr>
              <a:t>There </a:t>
            </a:r>
            <a:r>
              <a:rPr dirty="0" sz="2450" spc="20" b="1">
                <a:latin typeface="Tahoma"/>
                <a:cs typeface="Tahoma"/>
              </a:rPr>
              <a:t>are </a:t>
            </a:r>
            <a:r>
              <a:rPr dirty="0" sz="2450" spc="114" b="1">
                <a:latin typeface="Tahoma"/>
                <a:cs typeface="Tahoma"/>
              </a:rPr>
              <a:t>some </a:t>
            </a:r>
            <a:r>
              <a:rPr dirty="0" sz="2450" spc="45" b="1">
                <a:latin typeface="Tahoma"/>
                <a:cs typeface="Tahoma"/>
              </a:rPr>
              <a:t>limitations </a:t>
            </a:r>
            <a:r>
              <a:rPr dirty="0" sz="2450" spc="50" b="1">
                <a:latin typeface="Tahoma"/>
                <a:cs typeface="Tahoma"/>
              </a:rPr>
              <a:t>in </a:t>
            </a:r>
            <a:r>
              <a:rPr dirty="0" sz="2450" spc="80" b="1">
                <a:latin typeface="Tahoma"/>
                <a:cs typeface="Tahoma"/>
              </a:rPr>
              <a:t>the </a:t>
            </a:r>
            <a:r>
              <a:rPr dirty="0" sz="2450" spc="65" b="1">
                <a:latin typeface="Tahoma"/>
                <a:cs typeface="Tahoma"/>
              </a:rPr>
              <a:t>given </a:t>
            </a:r>
            <a:r>
              <a:rPr dirty="0" sz="2450" spc="50" b="1">
                <a:latin typeface="Tahoma"/>
                <a:cs typeface="Tahoma"/>
              </a:rPr>
              <a:t>datasets </a:t>
            </a:r>
            <a:r>
              <a:rPr dirty="0" sz="2450" spc="15" b="1">
                <a:latin typeface="Tahoma"/>
                <a:cs typeface="Tahoma"/>
              </a:rPr>
              <a:t>like </a:t>
            </a:r>
            <a:r>
              <a:rPr dirty="0" sz="2450" spc="114" b="1">
                <a:latin typeface="Tahoma"/>
                <a:cs typeface="Tahoma"/>
              </a:rPr>
              <a:t>some </a:t>
            </a:r>
            <a:r>
              <a:rPr dirty="0" sz="2450" spc="30" b="1">
                <a:latin typeface="Tahoma"/>
                <a:cs typeface="Tahoma"/>
              </a:rPr>
              <a:t>values </a:t>
            </a:r>
            <a:r>
              <a:rPr dirty="0" sz="2450" spc="20" b="1">
                <a:latin typeface="Tahoma"/>
                <a:cs typeface="Tahoma"/>
              </a:rPr>
              <a:t>are </a:t>
            </a:r>
            <a:r>
              <a:rPr dirty="0" sz="2450" spc="80" b="1">
                <a:latin typeface="Tahoma"/>
                <a:cs typeface="Tahoma"/>
              </a:rPr>
              <a:t>missing </a:t>
            </a:r>
            <a:r>
              <a:rPr dirty="0" sz="2450" spc="110" b="1">
                <a:latin typeface="Tahoma"/>
                <a:cs typeface="Tahoma"/>
              </a:rPr>
              <a:t>and </a:t>
            </a:r>
            <a:r>
              <a:rPr dirty="0" sz="2450" spc="114" b="1">
                <a:latin typeface="Tahoma"/>
                <a:cs typeface="Tahoma"/>
              </a:rPr>
              <a:t>some </a:t>
            </a:r>
            <a:r>
              <a:rPr dirty="0" sz="2450" spc="65" b="1">
                <a:latin typeface="Tahoma"/>
                <a:cs typeface="Tahoma"/>
              </a:rPr>
              <a:t>data </a:t>
            </a:r>
            <a:r>
              <a:rPr dirty="0" sz="2450" spc="70" b="1">
                <a:latin typeface="Tahoma"/>
                <a:cs typeface="Tahoma"/>
              </a:rPr>
              <a:t> </a:t>
            </a:r>
            <a:r>
              <a:rPr dirty="0" sz="2450" spc="55" b="1">
                <a:latin typeface="Tahoma"/>
                <a:cs typeface="Tahoma"/>
              </a:rPr>
              <a:t>types</a:t>
            </a:r>
            <a:r>
              <a:rPr dirty="0" sz="2450" spc="-40" b="1">
                <a:latin typeface="Tahoma"/>
                <a:cs typeface="Tahoma"/>
              </a:rPr>
              <a:t> </a:t>
            </a:r>
            <a:r>
              <a:rPr dirty="0" sz="2450" spc="20" b="1">
                <a:latin typeface="Tahoma"/>
                <a:cs typeface="Tahoma"/>
              </a:rPr>
              <a:t>are</a:t>
            </a:r>
            <a:r>
              <a:rPr dirty="0" sz="2450" spc="-35" b="1">
                <a:latin typeface="Tahoma"/>
                <a:cs typeface="Tahoma"/>
              </a:rPr>
              <a:t> </a:t>
            </a:r>
            <a:r>
              <a:rPr dirty="0" sz="2450" spc="35" b="1">
                <a:latin typeface="Tahoma"/>
                <a:cs typeface="Tahoma"/>
              </a:rPr>
              <a:t>different</a:t>
            </a:r>
            <a:r>
              <a:rPr dirty="0" sz="2450" spc="-35" b="1">
                <a:latin typeface="Tahoma"/>
                <a:cs typeface="Tahoma"/>
              </a:rPr>
              <a:t> </a:t>
            </a:r>
            <a:r>
              <a:rPr dirty="0" sz="2450" spc="85" b="1">
                <a:latin typeface="Tahoma"/>
                <a:cs typeface="Tahoma"/>
              </a:rPr>
              <a:t>according</a:t>
            </a:r>
            <a:r>
              <a:rPr dirty="0" sz="2450" spc="-35" b="1">
                <a:latin typeface="Tahoma"/>
                <a:cs typeface="Tahoma"/>
              </a:rPr>
              <a:t> </a:t>
            </a:r>
            <a:r>
              <a:rPr dirty="0" sz="2450" spc="35" b="1">
                <a:latin typeface="Tahoma"/>
                <a:cs typeface="Tahoma"/>
              </a:rPr>
              <a:t>to</a:t>
            </a:r>
            <a:r>
              <a:rPr dirty="0" sz="2450" spc="-35" b="1">
                <a:latin typeface="Tahoma"/>
                <a:cs typeface="Tahoma"/>
              </a:rPr>
              <a:t> </a:t>
            </a:r>
            <a:r>
              <a:rPr dirty="0" sz="2450" spc="40" b="1">
                <a:latin typeface="Tahoma"/>
                <a:cs typeface="Tahoma"/>
              </a:rPr>
              <a:t>their</a:t>
            </a:r>
            <a:r>
              <a:rPr dirty="0" sz="2450" spc="-35" b="1">
                <a:latin typeface="Tahoma"/>
                <a:cs typeface="Tahoma"/>
              </a:rPr>
              <a:t> </a:t>
            </a:r>
            <a:r>
              <a:rPr dirty="0" sz="2450" b="1">
                <a:latin typeface="Tahoma"/>
                <a:cs typeface="Tahoma"/>
              </a:rPr>
              <a:t>value.</a:t>
            </a:r>
            <a:endParaRPr sz="24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400">
              <a:latin typeface="Tahoma"/>
              <a:cs typeface="Tahoma"/>
            </a:endParaRPr>
          </a:p>
          <a:p>
            <a:pPr algn="just" marL="12700" marR="5080" indent="118110">
              <a:lnSpc>
                <a:spcPct val="101000"/>
              </a:lnSpc>
              <a:spcBef>
                <a:spcPts val="5"/>
              </a:spcBef>
            </a:pPr>
            <a:r>
              <a:rPr dirty="0" sz="2450" spc="55" b="1">
                <a:latin typeface="Tahoma"/>
                <a:cs typeface="Tahoma"/>
              </a:rPr>
              <a:t>Furthermore, </a:t>
            </a:r>
            <a:r>
              <a:rPr dirty="0" sz="2450" spc="45" b="1">
                <a:latin typeface="Tahoma"/>
                <a:cs typeface="Tahoma"/>
              </a:rPr>
              <a:t>transformation </a:t>
            </a:r>
            <a:r>
              <a:rPr dirty="0" sz="2450" spc="30" b="1">
                <a:latin typeface="Tahoma"/>
                <a:cs typeface="Tahoma"/>
              </a:rPr>
              <a:t>of </a:t>
            </a:r>
            <a:r>
              <a:rPr dirty="0" sz="2450" spc="60" b="1">
                <a:latin typeface="Tahoma"/>
                <a:cs typeface="Tahoma"/>
              </a:rPr>
              <a:t>required </a:t>
            </a:r>
            <a:r>
              <a:rPr dirty="0" sz="2450" spc="65" b="1">
                <a:latin typeface="Tahoma"/>
                <a:cs typeface="Tahoma"/>
              </a:rPr>
              <a:t>data </a:t>
            </a:r>
            <a:r>
              <a:rPr dirty="0" sz="2450" spc="45" b="1">
                <a:latin typeface="Tahoma"/>
                <a:cs typeface="Tahoma"/>
              </a:rPr>
              <a:t>so </a:t>
            </a:r>
            <a:r>
              <a:rPr dirty="0" sz="2450" spc="55" b="1">
                <a:latin typeface="Tahoma"/>
                <a:cs typeface="Tahoma"/>
              </a:rPr>
              <a:t>that </a:t>
            </a:r>
            <a:r>
              <a:rPr dirty="0" sz="2450" b="1">
                <a:latin typeface="Tahoma"/>
                <a:cs typeface="Tahoma"/>
              </a:rPr>
              <a:t>it </a:t>
            </a:r>
            <a:r>
              <a:rPr dirty="0" sz="2450" spc="-10" b="1">
                <a:latin typeface="Tahoma"/>
                <a:cs typeface="Tahoma"/>
              </a:rPr>
              <a:t>is </a:t>
            </a:r>
            <a:r>
              <a:rPr dirty="0" sz="2450" spc="50" b="1">
                <a:latin typeface="Tahoma"/>
                <a:cs typeface="Tahoma"/>
              </a:rPr>
              <a:t>in </a:t>
            </a:r>
            <a:r>
              <a:rPr dirty="0" sz="2450" spc="80" b="1">
                <a:latin typeface="Tahoma"/>
                <a:cs typeface="Tahoma"/>
              </a:rPr>
              <a:t>an </a:t>
            </a:r>
            <a:r>
              <a:rPr dirty="0" sz="2450" spc="50" b="1">
                <a:latin typeface="Tahoma"/>
                <a:cs typeface="Tahoma"/>
              </a:rPr>
              <a:t>appropriate </a:t>
            </a:r>
            <a:r>
              <a:rPr dirty="0" sz="2450" spc="55" b="1">
                <a:latin typeface="Tahoma"/>
                <a:cs typeface="Tahoma"/>
              </a:rPr>
              <a:t>format </a:t>
            </a:r>
            <a:r>
              <a:rPr dirty="0" sz="2450" spc="5" b="1">
                <a:latin typeface="Tahoma"/>
                <a:cs typeface="Tahoma"/>
              </a:rPr>
              <a:t>for </a:t>
            </a:r>
            <a:r>
              <a:rPr dirty="0" sz="2450" b="1">
                <a:latin typeface="Tahoma"/>
                <a:cs typeface="Tahoma"/>
              </a:rPr>
              <a:t>analysis. </a:t>
            </a:r>
            <a:r>
              <a:rPr dirty="0" sz="2450" spc="5" b="1">
                <a:latin typeface="Tahoma"/>
                <a:cs typeface="Tahoma"/>
              </a:rPr>
              <a:t> </a:t>
            </a:r>
            <a:r>
              <a:rPr dirty="0" sz="2450" spc="25" b="1">
                <a:latin typeface="Tahoma"/>
                <a:cs typeface="Tahoma"/>
              </a:rPr>
              <a:t>This </a:t>
            </a:r>
            <a:r>
              <a:rPr dirty="0" sz="2450" spc="100" b="1">
                <a:latin typeface="Tahoma"/>
                <a:cs typeface="Tahoma"/>
              </a:rPr>
              <a:t>may </a:t>
            </a:r>
            <a:r>
              <a:rPr dirty="0" sz="2450" spc="80" b="1">
                <a:latin typeface="Tahoma"/>
                <a:cs typeface="Tahoma"/>
              </a:rPr>
              <a:t>include </a:t>
            </a:r>
            <a:r>
              <a:rPr dirty="0" sz="2450" spc="50" b="1">
                <a:latin typeface="Tahoma"/>
                <a:cs typeface="Tahoma"/>
              </a:rPr>
              <a:t>steps </a:t>
            </a:r>
            <a:r>
              <a:rPr dirty="0" sz="2450" spc="95" b="1">
                <a:latin typeface="Tahoma"/>
                <a:cs typeface="Tahoma"/>
              </a:rPr>
              <a:t>such </a:t>
            </a:r>
            <a:r>
              <a:rPr dirty="0" sz="2450" spc="20" b="1">
                <a:latin typeface="Tahoma"/>
                <a:cs typeface="Tahoma"/>
              </a:rPr>
              <a:t>as </a:t>
            </a:r>
            <a:r>
              <a:rPr dirty="0" sz="2450" spc="70" b="1">
                <a:latin typeface="Tahoma"/>
                <a:cs typeface="Tahoma"/>
              </a:rPr>
              <a:t>ensuring </a:t>
            </a:r>
            <a:r>
              <a:rPr dirty="0" sz="2450" spc="55" b="1">
                <a:latin typeface="Tahoma"/>
                <a:cs typeface="Tahoma"/>
              </a:rPr>
              <a:t>that </a:t>
            </a:r>
            <a:r>
              <a:rPr dirty="0" sz="2450" spc="80" b="1">
                <a:latin typeface="Tahoma"/>
                <a:cs typeface="Tahoma"/>
              </a:rPr>
              <a:t>the </a:t>
            </a:r>
            <a:r>
              <a:rPr dirty="0" sz="2450" spc="65" b="1">
                <a:latin typeface="Tahoma"/>
                <a:cs typeface="Tahoma"/>
              </a:rPr>
              <a:t>data </a:t>
            </a:r>
            <a:r>
              <a:rPr dirty="0" sz="2450" spc="55" b="1">
                <a:latin typeface="Tahoma"/>
                <a:cs typeface="Tahoma"/>
              </a:rPr>
              <a:t>types </a:t>
            </a:r>
            <a:r>
              <a:rPr dirty="0" sz="2450" spc="20" b="1">
                <a:latin typeface="Tahoma"/>
                <a:cs typeface="Tahoma"/>
              </a:rPr>
              <a:t>are </a:t>
            </a:r>
            <a:r>
              <a:rPr dirty="0" sz="2450" spc="50" b="1">
                <a:latin typeface="Tahoma"/>
                <a:cs typeface="Tahoma"/>
              </a:rPr>
              <a:t>appropriate </a:t>
            </a:r>
            <a:r>
              <a:rPr dirty="0" sz="2450" spc="110" b="1">
                <a:latin typeface="Tahoma"/>
                <a:cs typeface="Tahoma"/>
              </a:rPr>
              <a:t>and </a:t>
            </a:r>
            <a:r>
              <a:rPr dirty="0" sz="2450" spc="35" b="1">
                <a:latin typeface="Tahoma"/>
                <a:cs typeface="Tahoma"/>
              </a:rPr>
              <a:t>rolling </a:t>
            </a:r>
            <a:r>
              <a:rPr dirty="0" sz="2450" spc="65" b="1">
                <a:latin typeface="Tahoma"/>
                <a:cs typeface="Tahoma"/>
              </a:rPr>
              <a:t>data </a:t>
            </a:r>
            <a:r>
              <a:rPr dirty="0" sz="2450" spc="135" b="1">
                <a:latin typeface="Tahoma"/>
                <a:cs typeface="Tahoma"/>
              </a:rPr>
              <a:t>up </a:t>
            </a:r>
            <a:r>
              <a:rPr dirty="0" sz="2450" spc="140" b="1">
                <a:latin typeface="Tahoma"/>
                <a:cs typeface="Tahoma"/>
              </a:rPr>
              <a:t> </a:t>
            </a:r>
            <a:r>
              <a:rPr dirty="0" sz="2450" spc="35" b="1">
                <a:latin typeface="Tahoma"/>
                <a:cs typeface="Tahoma"/>
              </a:rPr>
              <a:t>to</a:t>
            </a:r>
            <a:r>
              <a:rPr dirty="0" sz="2450" spc="30" b="1">
                <a:latin typeface="Tahoma"/>
                <a:cs typeface="Tahoma"/>
              </a:rPr>
              <a:t> </a:t>
            </a:r>
            <a:r>
              <a:rPr dirty="0" sz="2450" spc="80" b="1">
                <a:latin typeface="Tahoma"/>
                <a:cs typeface="Tahoma"/>
              </a:rPr>
              <a:t>an</a:t>
            </a:r>
            <a:r>
              <a:rPr dirty="0" sz="2450" spc="35" b="1">
                <a:latin typeface="Tahoma"/>
                <a:cs typeface="Tahoma"/>
              </a:rPr>
              <a:t> </a:t>
            </a:r>
            <a:r>
              <a:rPr dirty="0" sz="2450" spc="85" b="1">
                <a:latin typeface="Tahoma"/>
                <a:cs typeface="Tahoma"/>
              </a:rPr>
              <a:t>aggregated</a:t>
            </a:r>
            <a:r>
              <a:rPr dirty="0" sz="2450" spc="35" b="1">
                <a:latin typeface="Tahoma"/>
                <a:cs typeface="Tahoma"/>
              </a:rPr>
              <a:t> </a:t>
            </a:r>
            <a:r>
              <a:rPr dirty="0" sz="2450" spc="-20" b="1">
                <a:latin typeface="Tahoma"/>
                <a:cs typeface="Tahoma"/>
              </a:rPr>
              <a:t>level.</a:t>
            </a:r>
            <a:r>
              <a:rPr dirty="0" sz="2450" spc="35" b="1">
                <a:latin typeface="Tahoma"/>
                <a:cs typeface="Tahoma"/>
              </a:rPr>
              <a:t> </a:t>
            </a:r>
            <a:r>
              <a:rPr dirty="0" sz="2450" spc="-5" b="1">
                <a:latin typeface="Tahoma"/>
                <a:cs typeface="Tahoma"/>
              </a:rPr>
              <a:t>Or,</a:t>
            </a:r>
            <a:r>
              <a:rPr dirty="0" sz="2450" spc="35" b="1">
                <a:latin typeface="Tahoma"/>
                <a:cs typeface="Tahoma"/>
              </a:rPr>
              <a:t> </a:t>
            </a:r>
            <a:r>
              <a:rPr dirty="0" sz="2450" spc="45" b="1">
                <a:latin typeface="Tahoma"/>
                <a:cs typeface="Tahoma"/>
              </a:rPr>
              <a:t>joining</a:t>
            </a:r>
            <a:r>
              <a:rPr dirty="0" sz="2450" spc="35" b="1">
                <a:latin typeface="Tahoma"/>
                <a:cs typeface="Tahoma"/>
              </a:rPr>
              <a:t> </a:t>
            </a:r>
            <a:r>
              <a:rPr dirty="0" sz="2450" spc="50" b="1">
                <a:latin typeface="Tahoma"/>
                <a:cs typeface="Tahoma"/>
              </a:rPr>
              <a:t>in</a:t>
            </a:r>
            <a:r>
              <a:rPr dirty="0" sz="2450" spc="35" b="1">
                <a:latin typeface="Tahoma"/>
                <a:cs typeface="Tahoma"/>
              </a:rPr>
              <a:t> </a:t>
            </a:r>
            <a:r>
              <a:rPr dirty="0" sz="2450" spc="30" b="1">
                <a:latin typeface="Tahoma"/>
                <a:cs typeface="Tahoma"/>
              </a:rPr>
              <a:t>already</a:t>
            </a:r>
            <a:r>
              <a:rPr dirty="0" sz="2450" spc="35" b="1">
                <a:latin typeface="Tahoma"/>
                <a:cs typeface="Tahoma"/>
              </a:rPr>
              <a:t> </a:t>
            </a:r>
            <a:r>
              <a:rPr dirty="0" sz="2450" spc="85" b="1">
                <a:latin typeface="Tahoma"/>
                <a:cs typeface="Tahoma"/>
              </a:rPr>
              <a:t>aggregated</a:t>
            </a:r>
            <a:r>
              <a:rPr dirty="0" sz="2450" spc="35" b="1">
                <a:latin typeface="Tahoma"/>
                <a:cs typeface="Tahoma"/>
              </a:rPr>
              <a:t> </a:t>
            </a:r>
            <a:r>
              <a:rPr dirty="0" sz="2450" spc="125" b="1">
                <a:latin typeface="Tahoma"/>
                <a:cs typeface="Tahoma"/>
              </a:rPr>
              <a:t>ABS</a:t>
            </a:r>
            <a:r>
              <a:rPr dirty="0" sz="2450" spc="35" b="1">
                <a:latin typeface="Tahoma"/>
                <a:cs typeface="Tahoma"/>
              </a:rPr>
              <a:t> </a:t>
            </a:r>
            <a:r>
              <a:rPr dirty="0" sz="2450" spc="65" b="1">
                <a:latin typeface="Tahoma"/>
                <a:cs typeface="Tahoma"/>
              </a:rPr>
              <a:t>data</a:t>
            </a:r>
            <a:r>
              <a:rPr dirty="0" sz="2450" spc="35" b="1">
                <a:latin typeface="Tahoma"/>
                <a:cs typeface="Tahoma"/>
              </a:rPr>
              <a:t> </a:t>
            </a:r>
            <a:r>
              <a:rPr dirty="0" sz="2450" spc="30" b="1">
                <a:latin typeface="Tahoma"/>
                <a:cs typeface="Tahoma"/>
              </a:rPr>
              <a:t>at</a:t>
            </a:r>
            <a:r>
              <a:rPr dirty="0" sz="2450" spc="35" b="1">
                <a:latin typeface="Tahoma"/>
                <a:cs typeface="Tahoma"/>
              </a:rPr>
              <a:t> a </a:t>
            </a:r>
            <a:r>
              <a:rPr dirty="0" sz="2450" spc="90" b="1">
                <a:latin typeface="Tahoma"/>
                <a:cs typeface="Tahoma"/>
              </a:rPr>
              <a:t>geographic</a:t>
            </a:r>
            <a:r>
              <a:rPr dirty="0" sz="2450" spc="35" b="1">
                <a:latin typeface="Tahoma"/>
                <a:cs typeface="Tahoma"/>
              </a:rPr>
              <a:t> </a:t>
            </a:r>
            <a:r>
              <a:rPr dirty="0" sz="2450" spc="10" b="1">
                <a:latin typeface="Tahoma"/>
                <a:cs typeface="Tahoma"/>
              </a:rPr>
              <a:t>level</a:t>
            </a:r>
            <a:r>
              <a:rPr dirty="0" sz="2450" spc="35" b="1">
                <a:latin typeface="Tahoma"/>
                <a:cs typeface="Tahoma"/>
              </a:rPr>
              <a:t> to </a:t>
            </a:r>
            <a:r>
              <a:rPr dirty="0" sz="2450" spc="40" b="1">
                <a:latin typeface="Tahoma"/>
                <a:cs typeface="Tahoma"/>
              </a:rPr>
              <a:t>create </a:t>
            </a:r>
            <a:r>
              <a:rPr dirty="0" sz="2450" spc="-705" b="1">
                <a:latin typeface="Tahoma"/>
                <a:cs typeface="Tahoma"/>
              </a:rPr>
              <a:t> </a:t>
            </a:r>
            <a:r>
              <a:rPr dirty="0" sz="2450" spc="55" b="1">
                <a:latin typeface="Tahoma"/>
                <a:cs typeface="Tahoma"/>
              </a:rPr>
              <a:t>additional </a:t>
            </a:r>
            <a:r>
              <a:rPr dirty="0" sz="2450" b="1">
                <a:latin typeface="Tahoma"/>
                <a:cs typeface="Tahoma"/>
              </a:rPr>
              <a:t>variables. </a:t>
            </a:r>
            <a:r>
              <a:rPr dirty="0" sz="2450" spc="130" b="1">
                <a:latin typeface="Tahoma"/>
                <a:cs typeface="Tahoma"/>
              </a:rPr>
              <a:t>Document </a:t>
            </a:r>
            <a:r>
              <a:rPr dirty="0" sz="2450" spc="55" b="1">
                <a:latin typeface="Tahoma"/>
                <a:cs typeface="Tahoma"/>
              </a:rPr>
              <a:t>assumptions, </a:t>
            </a:r>
            <a:r>
              <a:rPr dirty="0" sz="2450" spc="45" b="1">
                <a:latin typeface="Tahoma"/>
                <a:cs typeface="Tahoma"/>
              </a:rPr>
              <a:t>limitations </a:t>
            </a:r>
            <a:r>
              <a:rPr dirty="0" sz="2450" spc="110" b="1">
                <a:latin typeface="Tahoma"/>
                <a:cs typeface="Tahoma"/>
              </a:rPr>
              <a:t>and </a:t>
            </a:r>
            <a:r>
              <a:rPr dirty="0" sz="2450" spc="35" b="1">
                <a:latin typeface="Tahoma"/>
                <a:cs typeface="Tahoma"/>
              </a:rPr>
              <a:t>exclusions </a:t>
            </a:r>
            <a:r>
              <a:rPr dirty="0" sz="2450" spc="5" b="1">
                <a:latin typeface="Tahoma"/>
                <a:cs typeface="Tahoma"/>
              </a:rPr>
              <a:t>for </a:t>
            </a:r>
            <a:r>
              <a:rPr dirty="0" sz="2450" spc="80" b="1">
                <a:latin typeface="Tahoma"/>
                <a:cs typeface="Tahoma"/>
              </a:rPr>
              <a:t>the </a:t>
            </a:r>
            <a:r>
              <a:rPr dirty="0" sz="2450" spc="-5" b="1">
                <a:latin typeface="Tahoma"/>
                <a:cs typeface="Tahoma"/>
              </a:rPr>
              <a:t>data; </a:t>
            </a:r>
            <a:r>
              <a:rPr dirty="0" sz="2450" spc="20" b="1">
                <a:latin typeface="Tahoma"/>
                <a:cs typeface="Tahoma"/>
              </a:rPr>
              <a:t>as well as </a:t>
            </a:r>
            <a:r>
              <a:rPr dirty="0" sz="2450" spc="25" b="1">
                <a:latin typeface="Tahoma"/>
                <a:cs typeface="Tahoma"/>
              </a:rPr>
              <a:t> </a:t>
            </a:r>
            <a:r>
              <a:rPr dirty="0" sz="2450" spc="90" b="1">
                <a:latin typeface="Tahoma"/>
                <a:cs typeface="Tahoma"/>
              </a:rPr>
              <a:t>how </a:t>
            </a:r>
            <a:r>
              <a:rPr dirty="0" sz="2450" spc="60" b="1">
                <a:latin typeface="Tahoma"/>
                <a:cs typeface="Tahoma"/>
              </a:rPr>
              <a:t>you</a:t>
            </a:r>
            <a:r>
              <a:rPr dirty="0" sz="2450" spc="65" b="1">
                <a:latin typeface="Tahoma"/>
                <a:cs typeface="Tahoma"/>
              </a:rPr>
              <a:t> </a:t>
            </a:r>
            <a:r>
              <a:rPr dirty="0" sz="2450" spc="75" b="1">
                <a:latin typeface="Tahoma"/>
                <a:cs typeface="Tahoma"/>
              </a:rPr>
              <a:t>would </a:t>
            </a:r>
            <a:r>
              <a:rPr dirty="0" sz="2450" spc="45" b="1">
                <a:latin typeface="Tahoma"/>
                <a:cs typeface="Tahoma"/>
              </a:rPr>
              <a:t>further</a:t>
            </a:r>
            <a:r>
              <a:rPr dirty="0" sz="2450" spc="50" b="1">
                <a:latin typeface="Tahoma"/>
                <a:cs typeface="Tahoma"/>
              </a:rPr>
              <a:t> </a:t>
            </a:r>
            <a:r>
              <a:rPr dirty="0" sz="2450" spc="65" b="1">
                <a:latin typeface="Tahoma"/>
                <a:cs typeface="Tahoma"/>
              </a:rPr>
              <a:t>improve</a:t>
            </a:r>
            <a:r>
              <a:rPr dirty="0" sz="2450" spc="70" b="1">
                <a:latin typeface="Tahoma"/>
                <a:cs typeface="Tahoma"/>
              </a:rPr>
              <a:t> </a:t>
            </a:r>
            <a:r>
              <a:rPr dirty="0" sz="2450" spc="50" b="1">
                <a:latin typeface="Tahoma"/>
                <a:cs typeface="Tahoma"/>
              </a:rPr>
              <a:t>in</a:t>
            </a:r>
            <a:r>
              <a:rPr dirty="0" sz="2450" spc="55" b="1">
                <a:latin typeface="Tahoma"/>
                <a:cs typeface="Tahoma"/>
              </a:rPr>
              <a:t> </a:t>
            </a:r>
            <a:r>
              <a:rPr dirty="0" sz="2450" spc="80" b="1">
                <a:latin typeface="Tahoma"/>
                <a:cs typeface="Tahoma"/>
              </a:rPr>
              <a:t>the </a:t>
            </a:r>
            <a:r>
              <a:rPr dirty="0" sz="2450" spc="35" b="1">
                <a:latin typeface="Tahoma"/>
                <a:cs typeface="Tahoma"/>
              </a:rPr>
              <a:t>next</a:t>
            </a:r>
            <a:r>
              <a:rPr dirty="0" sz="2450" spc="40" b="1">
                <a:latin typeface="Tahoma"/>
                <a:cs typeface="Tahoma"/>
              </a:rPr>
              <a:t> </a:t>
            </a:r>
            <a:r>
              <a:rPr dirty="0" sz="2450" spc="70" b="1">
                <a:latin typeface="Tahoma"/>
                <a:cs typeface="Tahoma"/>
              </a:rPr>
              <a:t>stage </a:t>
            </a:r>
            <a:r>
              <a:rPr dirty="0" sz="2450" spc="-25" b="1">
                <a:latin typeface="Tahoma"/>
                <a:cs typeface="Tahoma"/>
              </a:rPr>
              <a:t>if</a:t>
            </a:r>
            <a:r>
              <a:rPr dirty="0" sz="2450" spc="-20" b="1">
                <a:latin typeface="Tahoma"/>
                <a:cs typeface="Tahoma"/>
              </a:rPr>
              <a:t> </a:t>
            </a:r>
            <a:r>
              <a:rPr dirty="0" sz="2450" spc="55" b="1">
                <a:latin typeface="Tahoma"/>
                <a:cs typeface="Tahoma"/>
              </a:rPr>
              <a:t>there</a:t>
            </a:r>
            <a:r>
              <a:rPr dirty="0" sz="2450" spc="60" b="1">
                <a:latin typeface="Tahoma"/>
                <a:cs typeface="Tahoma"/>
              </a:rPr>
              <a:t> </a:t>
            </a:r>
            <a:r>
              <a:rPr dirty="0" sz="2450" spc="30" b="1">
                <a:latin typeface="Tahoma"/>
                <a:cs typeface="Tahoma"/>
              </a:rPr>
              <a:t>was</a:t>
            </a:r>
            <a:r>
              <a:rPr dirty="0" sz="2450" spc="35" b="1">
                <a:latin typeface="Tahoma"/>
                <a:cs typeface="Tahoma"/>
              </a:rPr>
              <a:t> </a:t>
            </a:r>
            <a:r>
              <a:rPr dirty="0" sz="2450" spc="55" b="1">
                <a:latin typeface="Tahoma"/>
                <a:cs typeface="Tahoma"/>
              </a:rPr>
              <a:t>additional</a:t>
            </a:r>
            <a:r>
              <a:rPr dirty="0" sz="2450" spc="60" b="1">
                <a:latin typeface="Tahoma"/>
                <a:cs typeface="Tahoma"/>
              </a:rPr>
              <a:t> </a:t>
            </a:r>
            <a:r>
              <a:rPr dirty="0" sz="2450" spc="90" b="1">
                <a:latin typeface="Tahoma"/>
                <a:cs typeface="Tahoma"/>
              </a:rPr>
              <a:t>time </a:t>
            </a:r>
            <a:r>
              <a:rPr dirty="0" sz="2450" spc="35" b="1">
                <a:latin typeface="Tahoma"/>
                <a:cs typeface="Tahoma"/>
              </a:rPr>
              <a:t>to</a:t>
            </a:r>
            <a:r>
              <a:rPr dirty="0" sz="2450" spc="40" b="1">
                <a:latin typeface="Tahoma"/>
                <a:cs typeface="Tahoma"/>
              </a:rPr>
              <a:t> </a:t>
            </a:r>
            <a:r>
              <a:rPr dirty="0" sz="2450" spc="60" b="1">
                <a:latin typeface="Tahoma"/>
                <a:cs typeface="Tahoma"/>
              </a:rPr>
              <a:t>address </a:t>
            </a:r>
            <a:r>
              <a:rPr dirty="0" sz="2450" spc="65" b="1">
                <a:latin typeface="Tahoma"/>
                <a:cs typeface="Tahoma"/>
              </a:rPr>
              <a:t> </a:t>
            </a:r>
            <a:r>
              <a:rPr dirty="0" sz="2450" spc="75" b="1">
                <a:latin typeface="Tahoma"/>
                <a:cs typeface="Tahoma"/>
              </a:rPr>
              <a:t>assumptions</a:t>
            </a:r>
            <a:r>
              <a:rPr dirty="0" sz="2450" spc="-40" b="1">
                <a:latin typeface="Tahoma"/>
                <a:cs typeface="Tahoma"/>
              </a:rPr>
              <a:t> </a:t>
            </a:r>
            <a:r>
              <a:rPr dirty="0" sz="2450" spc="110" b="1">
                <a:latin typeface="Tahoma"/>
                <a:cs typeface="Tahoma"/>
              </a:rPr>
              <a:t>and</a:t>
            </a:r>
            <a:r>
              <a:rPr dirty="0" sz="2450" spc="-35" b="1">
                <a:latin typeface="Tahoma"/>
                <a:cs typeface="Tahoma"/>
              </a:rPr>
              <a:t> </a:t>
            </a:r>
            <a:r>
              <a:rPr dirty="0" sz="2450" spc="65" b="1">
                <a:latin typeface="Tahoma"/>
                <a:cs typeface="Tahoma"/>
              </a:rPr>
              <a:t>remove</a:t>
            </a:r>
            <a:r>
              <a:rPr dirty="0" sz="2450" spc="-35" b="1">
                <a:latin typeface="Tahoma"/>
                <a:cs typeface="Tahoma"/>
              </a:rPr>
              <a:t> </a:t>
            </a:r>
            <a:r>
              <a:rPr dirty="0" sz="2450" spc="45" b="1">
                <a:latin typeface="Tahoma"/>
                <a:cs typeface="Tahoma"/>
              </a:rPr>
              <a:t>limitations</a:t>
            </a:r>
            <a:endParaRPr sz="24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2077" y="1434261"/>
            <a:ext cx="5539105" cy="65532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100" spc="150"/>
              <a:t>Model</a:t>
            </a:r>
            <a:r>
              <a:rPr dirty="0" sz="4100" spc="-155"/>
              <a:t> </a:t>
            </a:r>
            <a:r>
              <a:rPr dirty="0" sz="4100" spc="150"/>
              <a:t>Development</a:t>
            </a:r>
            <a:endParaRPr sz="4100"/>
          </a:p>
        </p:txBody>
      </p:sp>
      <p:sp>
        <p:nvSpPr>
          <p:cNvPr id="3" name="object 3"/>
          <p:cNvSpPr txBox="1"/>
          <p:nvPr/>
        </p:nvSpPr>
        <p:spPr>
          <a:xfrm>
            <a:off x="1482620" y="3250317"/>
            <a:ext cx="14932025" cy="580898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>
              <a:lnSpc>
                <a:spcPct val="100200"/>
              </a:lnSpc>
              <a:spcBef>
                <a:spcPts val="90"/>
              </a:spcBef>
              <a:buSzPct val="97101"/>
              <a:buAutoNum type="arabicPeriod"/>
              <a:tabLst>
                <a:tab pos="287655" algn="l"/>
              </a:tabLst>
            </a:pPr>
            <a:r>
              <a:rPr dirty="0" sz="3450" spc="15" b="1">
                <a:latin typeface="Tahoma"/>
                <a:cs typeface="Tahoma"/>
              </a:rPr>
              <a:t>First </a:t>
            </a:r>
            <a:r>
              <a:rPr dirty="0" sz="3450" spc="25" b="1">
                <a:latin typeface="Tahoma"/>
                <a:cs typeface="Tahoma"/>
              </a:rPr>
              <a:t>of </a:t>
            </a:r>
            <a:r>
              <a:rPr dirty="0" sz="3450" spc="-75" b="1">
                <a:latin typeface="Tahoma"/>
                <a:cs typeface="Tahoma"/>
              </a:rPr>
              <a:t>all, </a:t>
            </a:r>
            <a:r>
              <a:rPr dirty="0" sz="3450" spc="70" b="1">
                <a:latin typeface="Tahoma"/>
                <a:cs typeface="Tahoma"/>
              </a:rPr>
              <a:t>we </a:t>
            </a:r>
            <a:r>
              <a:rPr dirty="0" sz="3450" spc="45" b="1">
                <a:latin typeface="Tahoma"/>
                <a:cs typeface="Tahoma"/>
              </a:rPr>
              <a:t>have </a:t>
            </a:r>
            <a:r>
              <a:rPr dirty="0" sz="3450" spc="30" b="1">
                <a:latin typeface="Tahoma"/>
                <a:cs typeface="Tahoma"/>
              </a:rPr>
              <a:t>to </a:t>
            </a:r>
            <a:r>
              <a:rPr dirty="0" sz="3450" spc="95" b="1">
                <a:latin typeface="Tahoma"/>
                <a:cs typeface="Tahoma"/>
              </a:rPr>
              <a:t>determine </a:t>
            </a:r>
            <a:r>
              <a:rPr dirty="0" sz="3450" spc="25" b="1">
                <a:latin typeface="Tahoma"/>
                <a:cs typeface="Tahoma"/>
              </a:rPr>
              <a:t>a </a:t>
            </a:r>
            <a:r>
              <a:rPr dirty="0" sz="3450" spc="65" b="1">
                <a:latin typeface="Tahoma"/>
                <a:cs typeface="Tahoma"/>
              </a:rPr>
              <a:t>hypothesis </a:t>
            </a:r>
            <a:r>
              <a:rPr dirty="0" sz="3450" spc="35" b="1">
                <a:latin typeface="Tahoma"/>
                <a:cs typeface="Tahoma"/>
              </a:rPr>
              <a:t>related </a:t>
            </a:r>
            <a:r>
              <a:rPr dirty="0" sz="3450" spc="30" b="1">
                <a:latin typeface="Tahoma"/>
                <a:cs typeface="Tahoma"/>
              </a:rPr>
              <a:t>to </a:t>
            </a:r>
            <a:r>
              <a:rPr dirty="0" sz="3450" spc="95" b="1">
                <a:latin typeface="Tahoma"/>
                <a:cs typeface="Tahoma"/>
              </a:rPr>
              <a:t>the </a:t>
            </a:r>
            <a:r>
              <a:rPr dirty="0" sz="3450" spc="100" b="1">
                <a:latin typeface="Tahoma"/>
                <a:cs typeface="Tahoma"/>
              </a:rPr>
              <a:t> </a:t>
            </a:r>
            <a:r>
              <a:rPr dirty="0" sz="3450" spc="65" b="1">
                <a:latin typeface="Tahoma"/>
                <a:cs typeface="Tahoma"/>
              </a:rPr>
              <a:t>business </a:t>
            </a:r>
            <a:r>
              <a:rPr dirty="0" sz="3450" spc="80" b="1">
                <a:latin typeface="Tahoma"/>
                <a:cs typeface="Tahoma"/>
              </a:rPr>
              <a:t>question </a:t>
            </a:r>
            <a:r>
              <a:rPr dirty="0" sz="3450" spc="60" b="1">
                <a:latin typeface="Tahoma"/>
                <a:cs typeface="Tahoma"/>
              </a:rPr>
              <a:t>that </a:t>
            </a:r>
            <a:r>
              <a:rPr dirty="0" sz="3450" spc="120" b="1">
                <a:latin typeface="Tahoma"/>
                <a:cs typeface="Tahoma"/>
              </a:rPr>
              <a:t>can </a:t>
            </a:r>
            <a:r>
              <a:rPr dirty="0" sz="3450" spc="140" b="1">
                <a:latin typeface="Tahoma"/>
                <a:cs typeface="Tahoma"/>
              </a:rPr>
              <a:t>be </a:t>
            </a:r>
            <a:r>
              <a:rPr dirty="0" sz="3450" spc="60" b="1">
                <a:latin typeface="Tahoma"/>
                <a:cs typeface="Tahoma"/>
              </a:rPr>
              <a:t>answered with </a:t>
            </a:r>
            <a:r>
              <a:rPr dirty="0" sz="3450" spc="95" b="1">
                <a:latin typeface="Tahoma"/>
                <a:cs typeface="Tahoma"/>
              </a:rPr>
              <a:t>the </a:t>
            </a:r>
            <a:r>
              <a:rPr dirty="0" sz="3450" spc="100" b="1">
                <a:latin typeface="Tahoma"/>
                <a:cs typeface="Tahoma"/>
              </a:rPr>
              <a:t>help </a:t>
            </a:r>
            <a:r>
              <a:rPr dirty="0" sz="3450" spc="25" b="1">
                <a:latin typeface="Tahoma"/>
                <a:cs typeface="Tahoma"/>
              </a:rPr>
              <a:t>of </a:t>
            </a:r>
            <a:r>
              <a:rPr dirty="0" sz="3450" spc="30" b="1">
                <a:latin typeface="Tahoma"/>
                <a:cs typeface="Tahoma"/>
              </a:rPr>
              <a:t>existing </a:t>
            </a:r>
            <a:r>
              <a:rPr dirty="0" sz="3450" spc="-1000" b="1">
                <a:latin typeface="Tahoma"/>
                <a:cs typeface="Tahoma"/>
              </a:rPr>
              <a:t> </a:t>
            </a:r>
            <a:r>
              <a:rPr dirty="0" sz="3450" spc="5" b="1">
                <a:latin typeface="Tahoma"/>
                <a:cs typeface="Tahoma"/>
              </a:rPr>
              <a:t>data. </a:t>
            </a:r>
            <a:r>
              <a:rPr dirty="0" sz="3450" spc="75" b="1">
                <a:latin typeface="Tahoma"/>
                <a:cs typeface="Tahoma"/>
              </a:rPr>
              <a:t>Perform </a:t>
            </a:r>
            <a:r>
              <a:rPr dirty="0" sz="3450" spc="15" b="1">
                <a:latin typeface="Tahoma"/>
                <a:cs typeface="Tahoma"/>
              </a:rPr>
              <a:t>statistical </a:t>
            </a:r>
            <a:r>
              <a:rPr dirty="0" sz="3450" spc="60" b="1">
                <a:latin typeface="Tahoma"/>
                <a:cs typeface="Tahoma"/>
              </a:rPr>
              <a:t>testing </a:t>
            </a:r>
            <a:r>
              <a:rPr dirty="0" sz="3450" spc="30" b="1">
                <a:latin typeface="Tahoma"/>
                <a:cs typeface="Tahoma"/>
              </a:rPr>
              <a:t>to </a:t>
            </a:r>
            <a:r>
              <a:rPr dirty="0" sz="3450" spc="95" b="1">
                <a:latin typeface="Tahoma"/>
                <a:cs typeface="Tahoma"/>
              </a:rPr>
              <a:t>determine </a:t>
            </a:r>
            <a:r>
              <a:rPr dirty="0" sz="3450" spc="-45" b="1">
                <a:latin typeface="Tahoma"/>
                <a:cs typeface="Tahoma"/>
              </a:rPr>
              <a:t>if </a:t>
            </a:r>
            <a:r>
              <a:rPr dirty="0" sz="3450" spc="95" b="1">
                <a:latin typeface="Tahoma"/>
                <a:cs typeface="Tahoma"/>
              </a:rPr>
              <a:t>the </a:t>
            </a:r>
            <a:r>
              <a:rPr dirty="0" sz="3450" spc="65" b="1">
                <a:latin typeface="Tahoma"/>
                <a:cs typeface="Tahoma"/>
              </a:rPr>
              <a:t>hypothesis </a:t>
            </a:r>
            <a:r>
              <a:rPr dirty="0" sz="3450" spc="-25" b="1">
                <a:latin typeface="Tahoma"/>
                <a:cs typeface="Tahoma"/>
              </a:rPr>
              <a:t>is </a:t>
            </a:r>
            <a:r>
              <a:rPr dirty="0" sz="3450" spc="-20" b="1">
                <a:latin typeface="Tahoma"/>
                <a:cs typeface="Tahoma"/>
              </a:rPr>
              <a:t> </a:t>
            </a:r>
            <a:r>
              <a:rPr dirty="0" sz="3450" spc="15" b="1">
                <a:latin typeface="Tahoma"/>
                <a:cs typeface="Tahoma"/>
              </a:rPr>
              <a:t>valid</a:t>
            </a:r>
            <a:r>
              <a:rPr dirty="0" sz="3450" spc="-65" b="1">
                <a:latin typeface="Tahoma"/>
                <a:cs typeface="Tahoma"/>
              </a:rPr>
              <a:t> </a:t>
            </a:r>
            <a:r>
              <a:rPr dirty="0" sz="3450" spc="20" b="1">
                <a:latin typeface="Tahoma"/>
                <a:cs typeface="Tahoma"/>
              </a:rPr>
              <a:t>or</a:t>
            </a:r>
            <a:r>
              <a:rPr dirty="0" sz="3450" spc="-60" b="1">
                <a:latin typeface="Tahoma"/>
                <a:cs typeface="Tahoma"/>
              </a:rPr>
              <a:t> </a:t>
            </a:r>
            <a:r>
              <a:rPr dirty="0" sz="3450" spc="20" b="1">
                <a:latin typeface="Tahoma"/>
                <a:cs typeface="Tahoma"/>
              </a:rPr>
              <a:t>not.</a:t>
            </a:r>
            <a:endParaRPr sz="34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ahoma"/>
              <a:buAutoNum type="arabicPeriod"/>
            </a:pPr>
            <a:endParaRPr sz="3500">
              <a:latin typeface="Tahoma"/>
              <a:cs typeface="Tahoma"/>
            </a:endParaRPr>
          </a:p>
          <a:p>
            <a:pPr marL="12700" marR="5080" indent="215900">
              <a:lnSpc>
                <a:spcPts val="4130"/>
              </a:lnSpc>
              <a:buSzPct val="97101"/>
              <a:buAutoNum type="arabicPeriod"/>
              <a:tabLst>
                <a:tab pos="596265" algn="l"/>
                <a:tab pos="2282825" algn="l"/>
                <a:tab pos="4842510" algn="l"/>
                <a:tab pos="6308090" algn="l"/>
                <a:tab pos="7886700" algn="l"/>
                <a:tab pos="8685530" algn="l"/>
                <a:tab pos="10689590" algn="l"/>
                <a:tab pos="12031345" algn="l"/>
                <a:tab pos="12872085" algn="l"/>
              </a:tabLst>
            </a:pPr>
            <a:r>
              <a:rPr dirty="0" sz="3450" spc="204" b="1">
                <a:latin typeface="Tahoma"/>
                <a:cs typeface="Tahoma"/>
              </a:rPr>
              <a:t>C</a:t>
            </a:r>
            <a:r>
              <a:rPr dirty="0" sz="3450" spc="-85" b="1">
                <a:latin typeface="Tahoma"/>
                <a:cs typeface="Tahoma"/>
              </a:rPr>
              <a:t>r</a:t>
            </a:r>
            <a:r>
              <a:rPr dirty="0" sz="3450" spc="40" b="1">
                <a:latin typeface="Tahoma"/>
                <a:cs typeface="Tahoma"/>
              </a:rPr>
              <a:t>e</a:t>
            </a:r>
            <a:r>
              <a:rPr dirty="0" sz="3450" spc="25" b="1">
                <a:latin typeface="Tahoma"/>
                <a:cs typeface="Tahoma"/>
              </a:rPr>
              <a:t>a</a:t>
            </a:r>
            <a:r>
              <a:rPr dirty="0" sz="3450" spc="-40" b="1">
                <a:latin typeface="Tahoma"/>
                <a:cs typeface="Tahoma"/>
              </a:rPr>
              <a:t>t</a:t>
            </a:r>
            <a:r>
              <a:rPr dirty="0" sz="3450" spc="95" b="1">
                <a:latin typeface="Tahoma"/>
                <a:cs typeface="Tahoma"/>
              </a:rPr>
              <a:t>e</a:t>
            </a:r>
            <a:r>
              <a:rPr dirty="0" sz="3450" b="1">
                <a:latin typeface="Tahoma"/>
                <a:cs typeface="Tahoma"/>
              </a:rPr>
              <a:t>	</a:t>
            </a:r>
            <a:r>
              <a:rPr dirty="0" sz="3450" spc="185" b="1">
                <a:latin typeface="Tahoma"/>
                <a:cs typeface="Tahoma"/>
              </a:rPr>
              <a:t>c</a:t>
            </a:r>
            <a:r>
              <a:rPr dirty="0" sz="3450" spc="25" b="1">
                <a:latin typeface="Tahoma"/>
                <a:cs typeface="Tahoma"/>
              </a:rPr>
              <a:t>a</a:t>
            </a:r>
            <a:r>
              <a:rPr dirty="0" sz="3450" spc="-45" b="1">
                <a:latin typeface="Tahoma"/>
                <a:cs typeface="Tahoma"/>
              </a:rPr>
              <a:t>l</a:t>
            </a:r>
            <a:r>
              <a:rPr dirty="0" sz="3450" spc="185" b="1">
                <a:latin typeface="Tahoma"/>
                <a:cs typeface="Tahoma"/>
              </a:rPr>
              <a:t>c</a:t>
            </a:r>
            <a:r>
              <a:rPr dirty="0" sz="3450" spc="140" b="1">
                <a:latin typeface="Tahoma"/>
                <a:cs typeface="Tahoma"/>
              </a:rPr>
              <a:t>u</a:t>
            </a:r>
            <a:r>
              <a:rPr dirty="0" sz="3450" spc="-45" b="1">
                <a:latin typeface="Tahoma"/>
                <a:cs typeface="Tahoma"/>
              </a:rPr>
              <a:t>l</a:t>
            </a:r>
            <a:r>
              <a:rPr dirty="0" sz="3450" spc="25" b="1">
                <a:latin typeface="Tahoma"/>
                <a:cs typeface="Tahoma"/>
              </a:rPr>
              <a:t>a</a:t>
            </a:r>
            <a:r>
              <a:rPr dirty="0" sz="3450" spc="-40" b="1">
                <a:latin typeface="Tahoma"/>
                <a:cs typeface="Tahoma"/>
              </a:rPr>
              <a:t>t</a:t>
            </a:r>
            <a:r>
              <a:rPr dirty="0" sz="3450" spc="145" b="1">
                <a:latin typeface="Tahoma"/>
                <a:cs typeface="Tahoma"/>
              </a:rPr>
              <a:t>ed</a:t>
            </a:r>
            <a:r>
              <a:rPr dirty="0" sz="3450" b="1">
                <a:latin typeface="Tahoma"/>
                <a:cs typeface="Tahoma"/>
              </a:rPr>
              <a:t>	</a:t>
            </a:r>
            <a:r>
              <a:rPr dirty="0" sz="3450" spc="204" b="1">
                <a:latin typeface="Tahoma"/>
                <a:cs typeface="Tahoma"/>
              </a:rPr>
              <a:t>ﬁ</a:t>
            </a:r>
            <a:r>
              <a:rPr dirty="0" sz="3450" spc="25" b="1">
                <a:latin typeface="Tahoma"/>
                <a:cs typeface="Tahoma"/>
              </a:rPr>
              <a:t>el</a:t>
            </a:r>
            <a:r>
              <a:rPr dirty="0" sz="3450" spc="195" b="1">
                <a:latin typeface="Tahoma"/>
                <a:cs typeface="Tahoma"/>
              </a:rPr>
              <a:t>d</a:t>
            </a:r>
            <a:r>
              <a:rPr dirty="0" sz="3450" b="1">
                <a:latin typeface="Tahoma"/>
                <a:cs typeface="Tahoma"/>
              </a:rPr>
              <a:t>s</a:t>
            </a:r>
            <a:r>
              <a:rPr dirty="0" sz="3450" b="1">
                <a:latin typeface="Tahoma"/>
                <a:cs typeface="Tahoma"/>
              </a:rPr>
              <a:t>	</a:t>
            </a:r>
            <a:r>
              <a:rPr dirty="0" sz="3450" spc="160" b="1">
                <a:latin typeface="Tahoma"/>
                <a:cs typeface="Tahoma"/>
              </a:rPr>
              <a:t>b</a:t>
            </a:r>
            <a:r>
              <a:rPr dirty="0" sz="3450" spc="25" b="1">
                <a:latin typeface="Tahoma"/>
                <a:cs typeface="Tahoma"/>
              </a:rPr>
              <a:t>a</a:t>
            </a:r>
            <a:r>
              <a:rPr dirty="0" sz="3450" b="1">
                <a:latin typeface="Tahoma"/>
                <a:cs typeface="Tahoma"/>
              </a:rPr>
              <a:t>s</a:t>
            </a:r>
            <a:r>
              <a:rPr dirty="0" sz="3450" spc="145" b="1">
                <a:latin typeface="Tahoma"/>
                <a:cs typeface="Tahoma"/>
              </a:rPr>
              <a:t>ed</a:t>
            </a:r>
            <a:r>
              <a:rPr dirty="0" sz="3450" b="1">
                <a:latin typeface="Tahoma"/>
                <a:cs typeface="Tahoma"/>
              </a:rPr>
              <a:t>	</a:t>
            </a:r>
            <a:r>
              <a:rPr dirty="0" sz="3450" spc="95" b="1">
                <a:latin typeface="Tahoma"/>
                <a:cs typeface="Tahoma"/>
              </a:rPr>
              <a:t>o</a:t>
            </a:r>
            <a:r>
              <a:rPr dirty="0" sz="3450" spc="150" b="1">
                <a:latin typeface="Tahoma"/>
                <a:cs typeface="Tahoma"/>
              </a:rPr>
              <a:t>n</a:t>
            </a:r>
            <a:r>
              <a:rPr dirty="0" sz="3450" b="1">
                <a:latin typeface="Tahoma"/>
                <a:cs typeface="Tahoma"/>
              </a:rPr>
              <a:t>	</a:t>
            </a:r>
            <a:r>
              <a:rPr dirty="0" sz="3450" spc="40" b="1">
                <a:latin typeface="Tahoma"/>
                <a:cs typeface="Tahoma"/>
              </a:rPr>
              <a:t>e</a:t>
            </a:r>
            <a:r>
              <a:rPr dirty="0" sz="3450" spc="-110" b="1">
                <a:latin typeface="Tahoma"/>
                <a:cs typeface="Tahoma"/>
              </a:rPr>
              <a:t>x</a:t>
            </a:r>
            <a:r>
              <a:rPr dirty="0" sz="3450" spc="-45" b="1">
                <a:latin typeface="Tahoma"/>
                <a:cs typeface="Tahoma"/>
              </a:rPr>
              <a:t>i</a:t>
            </a:r>
            <a:r>
              <a:rPr dirty="0" sz="3450" b="1">
                <a:latin typeface="Tahoma"/>
                <a:cs typeface="Tahoma"/>
              </a:rPr>
              <a:t>s</a:t>
            </a:r>
            <a:r>
              <a:rPr dirty="0" sz="3450" spc="25" b="1">
                <a:latin typeface="Tahoma"/>
                <a:cs typeface="Tahoma"/>
              </a:rPr>
              <a:t>t</a:t>
            </a:r>
            <a:r>
              <a:rPr dirty="0" sz="3450" spc="-45" b="1">
                <a:latin typeface="Tahoma"/>
                <a:cs typeface="Tahoma"/>
              </a:rPr>
              <a:t>i</a:t>
            </a:r>
            <a:r>
              <a:rPr dirty="0" sz="3450" spc="165" b="1">
                <a:latin typeface="Tahoma"/>
                <a:cs typeface="Tahoma"/>
              </a:rPr>
              <a:t>n</a:t>
            </a:r>
            <a:r>
              <a:rPr dirty="0" sz="3450" spc="220" b="1">
                <a:latin typeface="Tahoma"/>
                <a:cs typeface="Tahoma"/>
              </a:rPr>
              <a:t>g</a:t>
            </a:r>
            <a:r>
              <a:rPr dirty="0" sz="3450" b="1">
                <a:latin typeface="Tahoma"/>
                <a:cs typeface="Tahoma"/>
              </a:rPr>
              <a:t>	</a:t>
            </a:r>
            <a:r>
              <a:rPr dirty="0" sz="3450" spc="195" b="1">
                <a:latin typeface="Tahoma"/>
                <a:cs typeface="Tahoma"/>
              </a:rPr>
              <a:t>d</a:t>
            </a:r>
            <a:r>
              <a:rPr dirty="0" sz="3450" spc="25" b="1">
                <a:latin typeface="Tahoma"/>
                <a:cs typeface="Tahoma"/>
              </a:rPr>
              <a:t>a</a:t>
            </a:r>
            <a:r>
              <a:rPr dirty="0" sz="3450" spc="25" b="1">
                <a:latin typeface="Tahoma"/>
                <a:cs typeface="Tahoma"/>
              </a:rPr>
              <a:t>t</a:t>
            </a:r>
            <a:r>
              <a:rPr dirty="0" sz="3450" spc="25" b="1">
                <a:latin typeface="Tahoma"/>
                <a:cs typeface="Tahoma"/>
              </a:rPr>
              <a:t>a</a:t>
            </a:r>
            <a:r>
              <a:rPr dirty="0" sz="3450" spc="-240" b="1">
                <a:latin typeface="Tahoma"/>
                <a:cs typeface="Tahoma"/>
              </a:rPr>
              <a:t>,</a:t>
            </a:r>
            <a:r>
              <a:rPr dirty="0" sz="3450" b="1">
                <a:latin typeface="Tahoma"/>
                <a:cs typeface="Tahoma"/>
              </a:rPr>
              <a:t>	</a:t>
            </a:r>
            <a:r>
              <a:rPr dirty="0" sz="3450" spc="-80" b="1">
                <a:latin typeface="Tahoma"/>
                <a:cs typeface="Tahoma"/>
              </a:rPr>
              <a:t>f</a:t>
            </a:r>
            <a:r>
              <a:rPr dirty="0" sz="3450" spc="95" b="1">
                <a:latin typeface="Tahoma"/>
                <a:cs typeface="Tahoma"/>
              </a:rPr>
              <a:t>o</a:t>
            </a:r>
            <a:r>
              <a:rPr dirty="0" sz="3450" spc="-50" b="1">
                <a:latin typeface="Tahoma"/>
                <a:cs typeface="Tahoma"/>
              </a:rPr>
              <a:t>r</a:t>
            </a:r>
            <a:r>
              <a:rPr dirty="0" sz="3450" b="1">
                <a:latin typeface="Tahoma"/>
                <a:cs typeface="Tahoma"/>
              </a:rPr>
              <a:t>	</a:t>
            </a:r>
            <a:r>
              <a:rPr dirty="0" sz="3450" spc="40" b="1">
                <a:latin typeface="Tahoma"/>
                <a:cs typeface="Tahoma"/>
              </a:rPr>
              <a:t>e</a:t>
            </a:r>
            <a:r>
              <a:rPr dirty="0" sz="3450" spc="-145" b="1">
                <a:latin typeface="Tahoma"/>
                <a:cs typeface="Tahoma"/>
              </a:rPr>
              <a:t>x</a:t>
            </a:r>
            <a:r>
              <a:rPr dirty="0" sz="3450" spc="25" b="1">
                <a:latin typeface="Tahoma"/>
                <a:cs typeface="Tahoma"/>
              </a:rPr>
              <a:t>a</a:t>
            </a:r>
            <a:r>
              <a:rPr dirty="0" sz="3450" spc="340" b="1">
                <a:latin typeface="Tahoma"/>
                <a:cs typeface="Tahoma"/>
              </a:rPr>
              <a:t>m</a:t>
            </a:r>
            <a:r>
              <a:rPr dirty="0" sz="3450" spc="195" b="1">
                <a:latin typeface="Tahoma"/>
                <a:cs typeface="Tahoma"/>
              </a:rPr>
              <a:t>p</a:t>
            </a:r>
            <a:r>
              <a:rPr dirty="0" sz="3450" spc="-45" b="1">
                <a:latin typeface="Tahoma"/>
                <a:cs typeface="Tahoma"/>
              </a:rPr>
              <a:t>l</a:t>
            </a:r>
            <a:r>
              <a:rPr dirty="0" sz="3450" spc="95" b="1">
                <a:latin typeface="Tahoma"/>
                <a:cs typeface="Tahoma"/>
              </a:rPr>
              <a:t>e</a:t>
            </a:r>
            <a:r>
              <a:rPr dirty="0" sz="3450" spc="-229" b="1">
                <a:latin typeface="Tahoma"/>
                <a:cs typeface="Tahoma"/>
              </a:rPr>
              <a:t>,  </a:t>
            </a:r>
            <a:r>
              <a:rPr dirty="0" sz="3450" spc="60" b="1">
                <a:latin typeface="Tahoma"/>
                <a:cs typeface="Tahoma"/>
              </a:rPr>
              <a:t>convert</a:t>
            </a:r>
            <a:r>
              <a:rPr dirty="0" sz="3450" spc="-65" b="1">
                <a:latin typeface="Tahoma"/>
                <a:cs typeface="Tahoma"/>
              </a:rPr>
              <a:t> </a:t>
            </a:r>
            <a:r>
              <a:rPr dirty="0" sz="3450" spc="95" b="1">
                <a:latin typeface="Tahoma"/>
                <a:cs typeface="Tahoma"/>
              </a:rPr>
              <a:t>the</a:t>
            </a:r>
            <a:r>
              <a:rPr dirty="0" sz="3450" spc="-60" b="1">
                <a:latin typeface="Tahoma"/>
                <a:cs typeface="Tahoma"/>
              </a:rPr>
              <a:t> </a:t>
            </a:r>
            <a:r>
              <a:rPr dirty="0" sz="3450" spc="10" b="1">
                <a:latin typeface="Tahoma"/>
                <a:cs typeface="Tahoma"/>
              </a:rPr>
              <a:t>D.O.B</a:t>
            </a:r>
            <a:r>
              <a:rPr dirty="0" sz="3450" spc="-60" b="1">
                <a:latin typeface="Tahoma"/>
                <a:cs typeface="Tahoma"/>
              </a:rPr>
              <a:t> </a:t>
            </a:r>
            <a:r>
              <a:rPr dirty="0" sz="3450" spc="40" b="1">
                <a:latin typeface="Tahoma"/>
                <a:cs typeface="Tahoma"/>
              </a:rPr>
              <a:t>into</a:t>
            </a:r>
            <a:r>
              <a:rPr dirty="0" sz="3450" spc="-60" b="1">
                <a:latin typeface="Tahoma"/>
                <a:cs typeface="Tahoma"/>
              </a:rPr>
              <a:t> </a:t>
            </a:r>
            <a:r>
              <a:rPr dirty="0" sz="3450" spc="90" b="1">
                <a:latin typeface="Tahoma"/>
                <a:cs typeface="Tahoma"/>
              </a:rPr>
              <a:t>an</a:t>
            </a:r>
            <a:r>
              <a:rPr dirty="0" sz="3450" spc="-60" b="1">
                <a:latin typeface="Tahoma"/>
                <a:cs typeface="Tahoma"/>
              </a:rPr>
              <a:t> </a:t>
            </a:r>
            <a:r>
              <a:rPr dirty="0" sz="3450" spc="120" b="1">
                <a:latin typeface="Tahoma"/>
                <a:cs typeface="Tahoma"/>
              </a:rPr>
              <a:t>age</a:t>
            </a:r>
            <a:r>
              <a:rPr dirty="0" sz="3450" spc="-60" b="1">
                <a:latin typeface="Tahoma"/>
                <a:cs typeface="Tahoma"/>
              </a:rPr>
              <a:t> </a:t>
            </a:r>
            <a:r>
              <a:rPr dirty="0" sz="3450" spc="65" b="1">
                <a:latin typeface="Tahoma"/>
                <a:cs typeface="Tahoma"/>
              </a:rPr>
              <a:t>bracket</a:t>
            </a:r>
            <a:endParaRPr sz="34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ahoma"/>
              <a:buAutoNum type="arabicPeriod"/>
            </a:pPr>
            <a:endParaRPr sz="3450">
              <a:latin typeface="Tahoma"/>
              <a:cs typeface="Tahoma"/>
            </a:endParaRPr>
          </a:p>
          <a:p>
            <a:pPr algn="just" marL="12700" marR="5080">
              <a:lnSpc>
                <a:spcPts val="4120"/>
              </a:lnSpc>
              <a:buSzPct val="97101"/>
              <a:buAutoNum type="arabicPeriod"/>
              <a:tabLst>
                <a:tab pos="562610" algn="l"/>
              </a:tabLst>
            </a:pPr>
            <a:r>
              <a:rPr dirty="0" sz="3450" spc="-25" b="1">
                <a:latin typeface="Tahoma"/>
                <a:cs typeface="Tahoma"/>
              </a:rPr>
              <a:t>Test </a:t>
            </a:r>
            <a:r>
              <a:rPr dirty="0" sz="3450" spc="95" b="1">
                <a:latin typeface="Tahoma"/>
                <a:cs typeface="Tahoma"/>
              </a:rPr>
              <a:t>the </a:t>
            </a:r>
            <a:r>
              <a:rPr dirty="0" sz="3450" spc="90" b="1">
                <a:latin typeface="Tahoma"/>
                <a:cs typeface="Tahoma"/>
              </a:rPr>
              <a:t>performance </a:t>
            </a:r>
            <a:r>
              <a:rPr dirty="0" sz="3450" spc="25" b="1">
                <a:latin typeface="Tahoma"/>
                <a:cs typeface="Tahoma"/>
              </a:rPr>
              <a:t>of </a:t>
            </a:r>
            <a:r>
              <a:rPr dirty="0" sz="3450" spc="95" b="1">
                <a:latin typeface="Tahoma"/>
                <a:cs typeface="Tahoma"/>
              </a:rPr>
              <a:t>the </a:t>
            </a:r>
            <a:r>
              <a:rPr dirty="0" sz="3450" spc="140" b="1">
                <a:latin typeface="Tahoma"/>
                <a:cs typeface="Tahoma"/>
              </a:rPr>
              <a:t>model </a:t>
            </a:r>
            <a:r>
              <a:rPr dirty="0" sz="3450" spc="95" b="1">
                <a:latin typeface="Tahoma"/>
                <a:cs typeface="Tahoma"/>
              </a:rPr>
              <a:t>using </a:t>
            </a:r>
            <a:r>
              <a:rPr dirty="0" sz="3450" spc="20" b="1">
                <a:latin typeface="Tahoma"/>
                <a:cs typeface="Tahoma"/>
              </a:rPr>
              <a:t>factors </a:t>
            </a:r>
            <a:r>
              <a:rPr dirty="0" sz="3450" spc="10" b="1">
                <a:latin typeface="Tahoma"/>
                <a:cs typeface="Tahoma"/>
              </a:rPr>
              <a:t>like </a:t>
            </a:r>
            <a:r>
              <a:rPr dirty="0" sz="3450" spc="35" b="1">
                <a:latin typeface="Tahoma"/>
                <a:cs typeface="Tahoma"/>
              </a:rPr>
              <a:t>residual </a:t>
            </a:r>
            <a:r>
              <a:rPr dirty="0" sz="3450" spc="40" b="1">
                <a:latin typeface="Tahoma"/>
                <a:cs typeface="Tahoma"/>
              </a:rPr>
              <a:t> </a:t>
            </a:r>
            <a:r>
              <a:rPr dirty="0" sz="3450" spc="45" b="1">
                <a:latin typeface="Tahoma"/>
                <a:cs typeface="Tahoma"/>
              </a:rPr>
              <a:t>deviance, </a:t>
            </a:r>
            <a:r>
              <a:rPr dirty="0" sz="3450" spc="-85" b="1">
                <a:latin typeface="Tahoma"/>
                <a:cs typeface="Tahoma"/>
              </a:rPr>
              <a:t>AIC,</a:t>
            </a:r>
            <a:r>
              <a:rPr dirty="0" sz="3450" spc="840" b="1">
                <a:latin typeface="Tahoma"/>
                <a:cs typeface="Tahoma"/>
              </a:rPr>
              <a:t> </a:t>
            </a:r>
            <a:r>
              <a:rPr dirty="0" sz="3450" spc="155" b="1">
                <a:latin typeface="Tahoma"/>
                <a:cs typeface="Tahoma"/>
              </a:rPr>
              <a:t>ROC </a:t>
            </a:r>
            <a:r>
              <a:rPr dirty="0" sz="3450" spc="15" b="1">
                <a:latin typeface="Tahoma"/>
                <a:cs typeface="Tahoma"/>
              </a:rPr>
              <a:t>curves, R </a:t>
            </a:r>
            <a:r>
              <a:rPr dirty="0" sz="3450" spc="-5" b="1">
                <a:latin typeface="Tahoma"/>
                <a:cs typeface="Tahoma"/>
              </a:rPr>
              <a:t>Squared). </a:t>
            </a:r>
            <a:r>
              <a:rPr dirty="0" sz="3450" spc="55" b="1">
                <a:latin typeface="Tahoma"/>
                <a:cs typeface="Tahoma"/>
              </a:rPr>
              <a:t>Appropriately </a:t>
            </a:r>
            <a:r>
              <a:rPr dirty="0" sz="3450" spc="100" b="1">
                <a:latin typeface="Tahoma"/>
                <a:cs typeface="Tahoma"/>
              </a:rPr>
              <a:t>according </a:t>
            </a:r>
            <a:r>
              <a:rPr dirty="0" sz="3450" spc="105" b="1">
                <a:latin typeface="Tahoma"/>
                <a:cs typeface="Tahoma"/>
              </a:rPr>
              <a:t> </a:t>
            </a:r>
            <a:r>
              <a:rPr dirty="0" sz="3450" spc="30" b="1">
                <a:latin typeface="Tahoma"/>
                <a:cs typeface="Tahoma"/>
              </a:rPr>
              <a:t>to</a:t>
            </a:r>
            <a:r>
              <a:rPr dirty="0" sz="3450" spc="-60" b="1">
                <a:latin typeface="Tahoma"/>
                <a:cs typeface="Tahoma"/>
              </a:rPr>
              <a:t> </a:t>
            </a:r>
            <a:r>
              <a:rPr dirty="0" sz="3450" spc="95" b="1">
                <a:latin typeface="Tahoma"/>
                <a:cs typeface="Tahoma"/>
              </a:rPr>
              <a:t>the</a:t>
            </a:r>
            <a:r>
              <a:rPr dirty="0" sz="3450" spc="-60" b="1">
                <a:latin typeface="Tahoma"/>
                <a:cs typeface="Tahoma"/>
              </a:rPr>
              <a:t> </a:t>
            </a:r>
            <a:r>
              <a:rPr dirty="0" sz="3450" spc="140" b="1">
                <a:latin typeface="Tahoma"/>
                <a:cs typeface="Tahoma"/>
              </a:rPr>
              <a:t>model</a:t>
            </a:r>
            <a:r>
              <a:rPr dirty="0" sz="3450" spc="-60" b="1">
                <a:latin typeface="Tahoma"/>
                <a:cs typeface="Tahoma"/>
              </a:rPr>
              <a:t> </a:t>
            </a:r>
            <a:r>
              <a:rPr dirty="0" sz="3450" spc="60" b="1">
                <a:latin typeface="Tahoma"/>
                <a:cs typeface="Tahoma"/>
              </a:rPr>
              <a:t>performance,</a:t>
            </a:r>
            <a:r>
              <a:rPr dirty="0" sz="3450" spc="-60" b="1">
                <a:latin typeface="Tahoma"/>
                <a:cs typeface="Tahoma"/>
              </a:rPr>
              <a:t> </a:t>
            </a:r>
            <a:r>
              <a:rPr dirty="0" sz="3450" spc="85" b="1">
                <a:latin typeface="Tahoma"/>
                <a:cs typeface="Tahoma"/>
              </a:rPr>
              <a:t>assumptions</a:t>
            </a:r>
            <a:r>
              <a:rPr dirty="0" sz="3450" spc="-60" b="1">
                <a:latin typeface="Tahoma"/>
                <a:cs typeface="Tahoma"/>
              </a:rPr>
              <a:t> </a:t>
            </a:r>
            <a:r>
              <a:rPr dirty="0" sz="3450" spc="130" b="1">
                <a:latin typeface="Tahoma"/>
                <a:cs typeface="Tahoma"/>
              </a:rPr>
              <a:t>and</a:t>
            </a:r>
            <a:r>
              <a:rPr dirty="0" sz="3450" spc="-60" b="1">
                <a:latin typeface="Tahoma"/>
                <a:cs typeface="Tahoma"/>
              </a:rPr>
              <a:t> </a:t>
            </a:r>
            <a:r>
              <a:rPr dirty="0" sz="3450" spc="20" b="1">
                <a:latin typeface="Tahoma"/>
                <a:cs typeface="Tahoma"/>
              </a:rPr>
              <a:t>limitations.</a:t>
            </a:r>
            <a:endParaRPr sz="34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9796" y="1067236"/>
            <a:ext cx="9226550" cy="1432560"/>
          </a:xfrm>
          <a:prstGeom prst="rect"/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 marL="3174365">
              <a:lnSpc>
                <a:spcPct val="100000"/>
              </a:lnSpc>
            </a:pPr>
            <a:r>
              <a:rPr dirty="0" baseline="1683" sz="4950" spc="-22"/>
              <a:t>In</a:t>
            </a:r>
            <a:r>
              <a:rPr dirty="0" sz="3300" spc="-15"/>
              <a:t>terpret</a:t>
            </a:r>
            <a:r>
              <a:rPr dirty="0" sz="3300" spc="-15"/>
              <a:t>ation</a:t>
            </a:r>
            <a:r>
              <a:rPr dirty="0" sz="3300" spc="-85"/>
              <a:t> </a:t>
            </a:r>
            <a:r>
              <a:rPr dirty="0" sz="3300" spc="110"/>
              <a:t>a</a:t>
            </a:r>
            <a:r>
              <a:rPr dirty="0" sz="3300" spc="110"/>
              <a:t>nd</a:t>
            </a:r>
            <a:r>
              <a:rPr dirty="0" sz="3300" spc="-85"/>
              <a:t> </a:t>
            </a:r>
            <a:r>
              <a:rPr dirty="0" sz="3300" spc="50"/>
              <a:t>Re</a:t>
            </a:r>
            <a:r>
              <a:rPr dirty="0" baseline="-1683" sz="4950" spc="75"/>
              <a:t>port</a:t>
            </a:r>
            <a:endParaRPr baseline="-1683" sz="4950"/>
          </a:p>
        </p:txBody>
      </p:sp>
      <p:sp>
        <p:nvSpPr>
          <p:cNvPr id="3" name="object 3"/>
          <p:cNvSpPr txBox="1"/>
          <p:nvPr/>
        </p:nvSpPr>
        <p:spPr>
          <a:xfrm>
            <a:off x="1062705" y="3854041"/>
            <a:ext cx="15647035" cy="410400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just" marL="12700" marR="5080">
              <a:lnSpc>
                <a:spcPct val="100299"/>
              </a:lnSpc>
              <a:spcBef>
                <a:spcPts val="110"/>
              </a:spcBef>
            </a:pPr>
            <a:r>
              <a:rPr dirty="0" sz="3800" spc="50" b="1">
                <a:latin typeface="Tahoma"/>
                <a:cs typeface="Tahoma"/>
              </a:rPr>
              <a:t>Visualization </a:t>
            </a:r>
            <a:r>
              <a:rPr dirty="0" sz="3800" spc="160" b="1">
                <a:latin typeface="Tahoma"/>
                <a:cs typeface="Tahoma"/>
              </a:rPr>
              <a:t>and </a:t>
            </a:r>
            <a:r>
              <a:rPr dirty="0" sz="3800" spc="80" b="1">
                <a:latin typeface="Tahoma"/>
                <a:cs typeface="Tahoma"/>
              </a:rPr>
              <a:t>presentation </a:t>
            </a:r>
            <a:r>
              <a:rPr dirty="0" sz="3800" spc="40" b="1">
                <a:latin typeface="Tahoma"/>
                <a:cs typeface="Tahoma"/>
              </a:rPr>
              <a:t>of </a:t>
            </a:r>
            <a:r>
              <a:rPr dirty="0" sz="3800" spc="105" b="1">
                <a:latin typeface="Tahoma"/>
                <a:cs typeface="Tahoma"/>
              </a:rPr>
              <a:t>ﬁndings. </a:t>
            </a:r>
            <a:r>
              <a:rPr dirty="0" sz="3800" spc="30" b="1">
                <a:latin typeface="Tahoma"/>
                <a:cs typeface="Tahoma"/>
              </a:rPr>
              <a:t>This </a:t>
            </a:r>
            <a:r>
              <a:rPr dirty="0" sz="3800" spc="140" b="1">
                <a:latin typeface="Tahoma"/>
                <a:cs typeface="Tahoma"/>
              </a:rPr>
              <a:t>may </a:t>
            </a:r>
            <a:r>
              <a:rPr dirty="0" sz="3800" spc="30" b="1">
                <a:latin typeface="Tahoma"/>
                <a:cs typeface="Tahoma"/>
              </a:rPr>
              <a:t>involve </a:t>
            </a:r>
            <a:r>
              <a:rPr dirty="0" sz="3800" spc="35" b="1">
                <a:latin typeface="Tahoma"/>
                <a:cs typeface="Tahoma"/>
              </a:rPr>
              <a:t> </a:t>
            </a:r>
            <a:r>
              <a:rPr dirty="0" sz="3800" spc="75" b="1">
                <a:latin typeface="Tahoma"/>
                <a:cs typeface="Tahoma"/>
              </a:rPr>
              <a:t>interpreting </a:t>
            </a:r>
            <a:r>
              <a:rPr dirty="0" sz="3800" spc="120" b="1">
                <a:latin typeface="Tahoma"/>
                <a:cs typeface="Tahoma"/>
              </a:rPr>
              <a:t>the </a:t>
            </a:r>
            <a:r>
              <a:rPr dirty="0" sz="3800" spc="110" b="1">
                <a:latin typeface="Tahoma"/>
                <a:cs typeface="Tahoma"/>
              </a:rPr>
              <a:t>signiﬁcant </a:t>
            </a:r>
            <a:r>
              <a:rPr dirty="0" sz="3800" spc="25" b="1">
                <a:latin typeface="Tahoma"/>
                <a:cs typeface="Tahoma"/>
              </a:rPr>
              <a:t>variables </a:t>
            </a:r>
            <a:r>
              <a:rPr dirty="0" sz="3800" spc="160" b="1">
                <a:latin typeface="Tahoma"/>
                <a:cs typeface="Tahoma"/>
              </a:rPr>
              <a:t>and </a:t>
            </a:r>
            <a:r>
              <a:rPr dirty="0" sz="3800" spc="55" b="1">
                <a:latin typeface="Tahoma"/>
                <a:cs typeface="Tahoma"/>
              </a:rPr>
              <a:t>co- </a:t>
            </a:r>
            <a:r>
              <a:rPr dirty="0" sz="3800" spc="105" b="1">
                <a:latin typeface="Tahoma"/>
                <a:cs typeface="Tahoma"/>
              </a:rPr>
              <a:t>efﬁcient </a:t>
            </a:r>
            <a:r>
              <a:rPr dirty="0" sz="3800" spc="175" b="1">
                <a:latin typeface="Tahoma"/>
                <a:cs typeface="Tahoma"/>
              </a:rPr>
              <a:t>from </a:t>
            </a:r>
            <a:r>
              <a:rPr dirty="0" sz="3800" spc="45" b="1">
                <a:latin typeface="Tahoma"/>
                <a:cs typeface="Tahoma"/>
              </a:rPr>
              <a:t>a </a:t>
            </a:r>
            <a:r>
              <a:rPr dirty="0" sz="3800" spc="50" b="1">
                <a:latin typeface="Tahoma"/>
                <a:cs typeface="Tahoma"/>
              </a:rPr>
              <a:t> </a:t>
            </a:r>
            <a:r>
              <a:rPr dirty="0" sz="3800" spc="90" b="1">
                <a:latin typeface="Tahoma"/>
                <a:cs typeface="Tahoma"/>
              </a:rPr>
              <a:t>business</a:t>
            </a:r>
            <a:r>
              <a:rPr dirty="0" sz="3800" spc="-65" b="1">
                <a:latin typeface="Tahoma"/>
                <a:cs typeface="Tahoma"/>
              </a:rPr>
              <a:t> </a:t>
            </a:r>
            <a:r>
              <a:rPr dirty="0" sz="3800" spc="60" b="1">
                <a:latin typeface="Tahoma"/>
                <a:cs typeface="Tahoma"/>
              </a:rPr>
              <a:t>perspective.</a:t>
            </a:r>
            <a:endParaRPr sz="3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850">
              <a:latin typeface="Tahoma"/>
              <a:cs typeface="Tahoma"/>
            </a:endParaRPr>
          </a:p>
          <a:p>
            <a:pPr algn="just" marL="12700" marR="5080">
              <a:lnSpc>
                <a:spcPct val="100299"/>
              </a:lnSpc>
            </a:pPr>
            <a:r>
              <a:rPr dirty="0" sz="3800" spc="150" b="1">
                <a:latin typeface="Tahoma"/>
                <a:cs typeface="Tahoma"/>
              </a:rPr>
              <a:t>With</a:t>
            </a:r>
            <a:r>
              <a:rPr dirty="0" sz="3800" spc="-65" b="1">
                <a:latin typeface="Tahoma"/>
                <a:cs typeface="Tahoma"/>
              </a:rPr>
              <a:t> </a:t>
            </a:r>
            <a:r>
              <a:rPr dirty="0" sz="3800" spc="120" b="1">
                <a:latin typeface="Tahoma"/>
                <a:cs typeface="Tahoma"/>
              </a:rPr>
              <a:t>the</a:t>
            </a:r>
            <a:r>
              <a:rPr dirty="0" sz="3800" spc="-60" b="1">
                <a:latin typeface="Tahoma"/>
                <a:cs typeface="Tahoma"/>
              </a:rPr>
              <a:t> </a:t>
            </a:r>
            <a:r>
              <a:rPr dirty="0" sz="3800" spc="125" b="1">
                <a:latin typeface="Tahoma"/>
                <a:cs typeface="Tahoma"/>
              </a:rPr>
              <a:t>help</a:t>
            </a:r>
            <a:r>
              <a:rPr dirty="0" sz="3800" spc="-60" b="1">
                <a:latin typeface="Tahoma"/>
                <a:cs typeface="Tahoma"/>
              </a:rPr>
              <a:t> </a:t>
            </a:r>
            <a:r>
              <a:rPr dirty="0" sz="3800" spc="40" b="1">
                <a:latin typeface="Tahoma"/>
                <a:cs typeface="Tahoma"/>
              </a:rPr>
              <a:t>of</a:t>
            </a:r>
            <a:r>
              <a:rPr dirty="0" sz="3800" spc="-60" b="1">
                <a:latin typeface="Tahoma"/>
                <a:cs typeface="Tahoma"/>
              </a:rPr>
              <a:t> </a:t>
            </a:r>
            <a:r>
              <a:rPr dirty="0" sz="3800" spc="50" b="1">
                <a:latin typeface="Tahoma"/>
                <a:cs typeface="Tahoma"/>
              </a:rPr>
              <a:t>this</a:t>
            </a:r>
            <a:r>
              <a:rPr dirty="0" sz="3800" spc="-60" b="1">
                <a:latin typeface="Tahoma"/>
                <a:cs typeface="Tahoma"/>
              </a:rPr>
              <a:t> </a:t>
            </a:r>
            <a:r>
              <a:rPr dirty="0" sz="3800" spc="5" b="1">
                <a:latin typeface="Tahoma"/>
                <a:cs typeface="Tahoma"/>
              </a:rPr>
              <a:t>slide,</a:t>
            </a:r>
            <a:r>
              <a:rPr dirty="0" sz="3800" spc="-60" b="1">
                <a:latin typeface="Tahoma"/>
                <a:cs typeface="Tahoma"/>
              </a:rPr>
              <a:t> </a:t>
            </a:r>
            <a:r>
              <a:rPr dirty="0" sz="3800" spc="95" b="1">
                <a:latin typeface="Tahoma"/>
                <a:cs typeface="Tahoma"/>
              </a:rPr>
              <a:t>we</a:t>
            </a:r>
            <a:r>
              <a:rPr dirty="0" sz="3800" spc="-60" b="1">
                <a:latin typeface="Tahoma"/>
                <a:cs typeface="Tahoma"/>
              </a:rPr>
              <a:t> </a:t>
            </a:r>
            <a:r>
              <a:rPr dirty="0" sz="3800" spc="140" b="1">
                <a:latin typeface="Tahoma"/>
                <a:cs typeface="Tahoma"/>
              </a:rPr>
              <a:t>get</a:t>
            </a:r>
            <a:r>
              <a:rPr dirty="0" sz="3800" spc="-60" b="1">
                <a:latin typeface="Tahoma"/>
                <a:cs typeface="Tahoma"/>
              </a:rPr>
              <a:t> </a:t>
            </a:r>
            <a:r>
              <a:rPr dirty="0" sz="3800" spc="114" b="1">
                <a:latin typeface="Tahoma"/>
                <a:cs typeface="Tahoma"/>
              </a:rPr>
              <a:t>an</a:t>
            </a:r>
            <a:r>
              <a:rPr dirty="0" sz="3800" spc="-60" b="1">
                <a:latin typeface="Tahoma"/>
                <a:cs typeface="Tahoma"/>
              </a:rPr>
              <a:t> </a:t>
            </a:r>
            <a:r>
              <a:rPr dirty="0" sz="3800" spc="75" b="1">
                <a:latin typeface="Tahoma"/>
                <a:cs typeface="Tahoma"/>
              </a:rPr>
              <a:t>idea</a:t>
            </a:r>
            <a:r>
              <a:rPr dirty="0" sz="3800" spc="-60" b="1">
                <a:latin typeface="Tahoma"/>
                <a:cs typeface="Tahoma"/>
              </a:rPr>
              <a:t> </a:t>
            </a:r>
            <a:r>
              <a:rPr dirty="0" sz="3800" spc="114" b="1">
                <a:latin typeface="Tahoma"/>
                <a:cs typeface="Tahoma"/>
              </a:rPr>
              <a:t>around</a:t>
            </a:r>
            <a:r>
              <a:rPr dirty="0" sz="3800" spc="-60" b="1">
                <a:latin typeface="Tahoma"/>
                <a:cs typeface="Tahoma"/>
              </a:rPr>
              <a:t> </a:t>
            </a:r>
            <a:r>
              <a:rPr dirty="0" sz="3800" spc="120" b="1">
                <a:latin typeface="Tahoma"/>
                <a:cs typeface="Tahoma"/>
              </a:rPr>
              <a:t>the</a:t>
            </a:r>
            <a:r>
              <a:rPr dirty="0" sz="3800" spc="-60" b="1">
                <a:latin typeface="Tahoma"/>
                <a:cs typeface="Tahoma"/>
              </a:rPr>
              <a:t> </a:t>
            </a:r>
            <a:r>
              <a:rPr dirty="0" sz="3800" spc="90" b="1">
                <a:latin typeface="Tahoma"/>
                <a:cs typeface="Tahoma"/>
              </a:rPr>
              <a:t>business </a:t>
            </a:r>
            <a:r>
              <a:rPr dirty="0" sz="3800" spc="-1100" b="1">
                <a:latin typeface="Tahoma"/>
                <a:cs typeface="Tahoma"/>
              </a:rPr>
              <a:t> </a:t>
            </a:r>
            <a:r>
              <a:rPr dirty="0" sz="3800" spc="55" b="1">
                <a:latin typeface="Tahoma"/>
                <a:cs typeface="Tahoma"/>
              </a:rPr>
              <a:t>issue</a:t>
            </a:r>
            <a:r>
              <a:rPr dirty="0" sz="3800" spc="60" b="1">
                <a:latin typeface="Tahoma"/>
                <a:cs typeface="Tahoma"/>
              </a:rPr>
              <a:t> </a:t>
            </a:r>
            <a:r>
              <a:rPr dirty="0" sz="3800" spc="160" b="1">
                <a:latin typeface="Tahoma"/>
                <a:cs typeface="Tahoma"/>
              </a:rPr>
              <a:t>and</a:t>
            </a:r>
            <a:r>
              <a:rPr dirty="0" sz="3800" spc="165" b="1">
                <a:latin typeface="Tahoma"/>
                <a:cs typeface="Tahoma"/>
              </a:rPr>
              <a:t> </a:t>
            </a:r>
            <a:r>
              <a:rPr dirty="0" sz="3800" spc="114" b="1">
                <a:latin typeface="Tahoma"/>
                <a:cs typeface="Tahoma"/>
              </a:rPr>
              <a:t>support</a:t>
            </a:r>
            <a:r>
              <a:rPr dirty="0" sz="3800" spc="120" b="1">
                <a:latin typeface="Tahoma"/>
                <a:cs typeface="Tahoma"/>
              </a:rPr>
              <a:t> </a:t>
            </a:r>
            <a:r>
              <a:rPr dirty="0" sz="3800" spc="80" b="1">
                <a:latin typeface="Tahoma"/>
                <a:cs typeface="Tahoma"/>
              </a:rPr>
              <a:t>our </a:t>
            </a:r>
            <a:r>
              <a:rPr dirty="0" sz="3800" spc="85" b="1">
                <a:latin typeface="Tahoma"/>
                <a:cs typeface="Tahoma"/>
              </a:rPr>
              <a:t> </a:t>
            </a:r>
            <a:r>
              <a:rPr dirty="0" sz="3800" spc="100" b="1">
                <a:latin typeface="Tahoma"/>
                <a:cs typeface="Tahoma"/>
              </a:rPr>
              <a:t>case </a:t>
            </a:r>
            <a:r>
              <a:rPr dirty="0" sz="3800" spc="105" b="1">
                <a:latin typeface="Tahoma"/>
                <a:cs typeface="Tahoma"/>
              </a:rPr>
              <a:t> </a:t>
            </a:r>
            <a:r>
              <a:rPr dirty="0" sz="3800" spc="80" b="1">
                <a:latin typeface="Tahoma"/>
                <a:cs typeface="Tahoma"/>
              </a:rPr>
              <a:t>with </a:t>
            </a:r>
            <a:r>
              <a:rPr dirty="0" sz="3800" spc="85" b="1">
                <a:latin typeface="Tahoma"/>
                <a:cs typeface="Tahoma"/>
              </a:rPr>
              <a:t> </a:t>
            </a:r>
            <a:r>
              <a:rPr dirty="0" sz="3800" spc="65" b="1">
                <a:latin typeface="Tahoma"/>
                <a:cs typeface="Tahoma"/>
              </a:rPr>
              <a:t>quantitative </a:t>
            </a:r>
            <a:r>
              <a:rPr dirty="0" sz="3800" spc="70" b="1">
                <a:latin typeface="Tahoma"/>
                <a:cs typeface="Tahoma"/>
              </a:rPr>
              <a:t> </a:t>
            </a:r>
            <a:r>
              <a:rPr dirty="0" sz="3800" spc="160" b="1">
                <a:latin typeface="Tahoma"/>
                <a:cs typeface="Tahoma"/>
              </a:rPr>
              <a:t>and </a:t>
            </a:r>
            <a:r>
              <a:rPr dirty="0" sz="3800" spc="165" b="1">
                <a:latin typeface="Tahoma"/>
                <a:cs typeface="Tahoma"/>
              </a:rPr>
              <a:t> </a:t>
            </a:r>
            <a:r>
              <a:rPr dirty="0" sz="3800" spc="45" b="1">
                <a:latin typeface="Tahoma"/>
                <a:cs typeface="Tahoma"/>
              </a:rPr>
              <a:t>qualitative</a:t>
            </a:r>
            <a:r>
              <a:rPr dirty="0" sz="3800" spc="-65" b="1">
                <a:latin typeface="Tahoma"/>
                <a:cs typeface="Tahoma"/>
              </a:rPr>
              <a:t> </a:t>
            </a:r>
            <a:r>
              <a:rPr dirty="0" sz="3800" spc="40" b="1">
                <a:latin typeface="Tahoma"/>
                <a:cs typeface="Tahoma"/>
              </a:rPr>
              <a:t>observations.</a:t>
            </a:r>
            <a:endParaRPr sz="3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83276" y="1249394"/>
            <a:ext cx="8524875" cy="2543175"/>
          </a:xfrm>
          <a:custGeom>
            <a:avLst/>
            <a:gdLst/>
            <a:ahLst/>
            <a:cxnLst/>
            <a:rect l="l" t="t" r="r" b="b"/>
            <a:pathLst>
              <a:path w="8524875" h="2543175">
                <a:moveTo>
                  <a:pt x="8524873" y="2543174"/>
                </a:moveTo>
                <a:lnTo>
                  <a:pt x="0" y="2543174"/>
                </a:lnTo>
                <a:lnTo>
                  <a:pt x="0" y="0"/>
                </a:lnTo>
                <a:lnTo>
                  <a:pt x="8524874" y="0"/>
                </a:lnTo>
                <a:lnTo>
                  <a:pt x="8524873" y="25431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82269" y="1420126"/>
            <a:ext cx="4321175" cy="131699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450" spc="-75"/>
              <a:t>T</a:t>
            </a:r>
            <a:r>
              <a:rPr dirty="0" sz="8450" spc="395"/>
              <a:t>h</a:t>
            </a:r>
            <a:r>
              <a:rPr dirty="0" sz="8450" spc="85"/>
              <a:t>a</a:t>
            </a:r>
            <a:r>
              <a:rPr dirty="0" sz="8450" spc="395"/>
              <a:t>n</a:t>
            </a:r>
            <a:r>
              <a:rPr dirty="0" sz="8450" spc="150"/>
              <a:t>k</a:t>
            </a:r>
            <a:r>
              <a:rPr dirty="0" sz="8450" spc="15"/>
              <a:t>s</a:t>
            </a:r>
            <a:r>
              <a:rPr dirty="0" sz="8450" spc="-545"/>
              <a:t>!</a:t>
            </a:r>
            <a:endParaRPr sz="845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2023-08-16T18:38:09Z</dcterms:created>
  <dcterms:modified xsi:type="dcterms:W3CDTF">2023-08-16T18:38:09Z</dcterms:modified>
</cp:coreProperties>
</file>