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73" r:id="rId3"/>
    <p:sldId id="550" r:id="rId4"/>
    <p:sldId id="549" r:id="rId5"/>
    <p:sldId id="546" r:id="rId6"/>
    <p:sldId id="332" r:id="rId7"/>
    <p:sldId id="333" r:id="rId8"/>
    <p:sldId id="335" r:id="rId9"/>
    <p:sldId id="547" r:id="rId10"/>
    <p:sldId id="548" r:id="rId11"/>
    <p:sldId id="334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3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15/03/2024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062" y="1559338"/>
            <a:ext cx="5857875" cy="2275238"/>
          </a:xfrm>
        </p:spPr>
        <p:txBody>
          <a:bodyPr>
            <a:normAutofit/>
          </a:bodyPr>
          <a:lstStyle/>
          <a:p>
            <a:r>
              <a:rPr lang="en-US" sz="5400" dirty="0"/>
              <a:t>basis data</a:t>
            </a:r>
            <a:br>
              <a:rPr lang="en-US" sz="5400" dirty="0"/>
            </a:br>
            <a:r>
              <a:rPr lang="en-US" sz="3200" dirty="0" err="1"/>
              <a:t>Data</a:t>
            </a:r>
            <a:r>
              <a:rPr lang="en-US" sz="3200" dirty="0"/>
              <a:t> QUERY Language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- 6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askhas.blogspot.com">
            <a:extLst>
              <a:ext uri="{FF2B5EF4-FFF2-40B4-BE49-F238E27FC236}">
                <a16:creationId xmlns:a16="http://schemas.microsoft.com/office/drawing/2014/main" id="{D16D466C-EF94-17D6-C3EE-DF95581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5" y="857251"/>
            <a:ext cx="4550909" cy="52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36AA8-5E73-3040-2527-97ADBCD56E18}"/>
              </a:ext>
            </a:extLst>
          </p:cNvPr>
          <p:cNvSpPr txBox="1"/>
          <p:nvPr/>
        </p:nvSpPr>
        <p:spPr>
          <a:xfrm>
            <a:off x="4842844" y="570091"/>
            <a:ext cx="4103915" cy="615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25" dirty="0" err="1"/>
              <a:t>Saat</a:t>
            </a:r>
            <a:r>
              <a:rPr lang="en-ID" sz="1125" dirty="0"/>
              <a:t> Proses 1.0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Tampilkan</a:t>
            </a:r>
            <a:r>
              <a:rPr lang="en-ID" sz="1125" dirty="0"/>
              <a:t> </a:t>
            </a:r>
            <a:r>
              <a:rPr lang="en-ID" sz="1125" dirty="0" err="1"/>
              <a:t>layar</a:t>
            </a:r>
            <a:r>
              <a:rPr lang="en-ID" sz="1125" dirty="0"/>
              <a:t> </a:t>
            </a:r>
            <a:r>
              <a:rPr lang="en-ID" sz="1125" dirty="0" err="1"/>
              <a:t>isian</a:t>
            </a:r>
            <a:r>
              <a:rPr lang="en-ID" sz="1125" dirty="0"/>
              <a:t> </a:t>
            </a: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Tampilan</a:t>
            </a:r>
            <a:r>
              <a:rPr lang="en-ID" sz="1125" dirty="0"/>
              <a:t> </a:t>
            </a:r>
            <a:r>
              <a:rPr lang="en-ID" sz="1125" dirty="0" err="1"/>
              <a:t>Isian</a:t>
            </a:r>
            <a:r>
              <a:rPr lang="en-ID" sz="1125" dirty="0"/>
              <a:t> Data Calon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/>
              <a:t>Cek 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apakah</a:t>
            </a:r>
            <a:r>
              <a:rPr lang="en-ID" sz="1125" dirty="0"/>
              <a:t> </a:t>
            </a:r>
            <a:r>
              <a:rPr lang="en-ID" sz="1125" dirty="0" err="1"/>
              <a:t>sudah</a:t>
            </a:r>
            <a:r>
              <a:rPr lang="en-ID" sz="1125" dirty="0"/>
              <a:t> </a:t>
            </a:r>
            <a:r>
              <a:rPr lang="en-ID" sz="1125" dirty="0" err="1"/>
              <a:t>pernah</a:t>
            </a:r>
            <a:r>
              <a:rPr lang="en-ID" sz="1125" dirty="0"/>
              <a:t> </a:t>
            </a:r>
            <a:r>
              <a:rPr lang="en-ID" sz="1125" dirty="0" err="1"/>
              <a:t>mendaftar</a:t>
            </a:r>
            <a:r>
              <a:rPr lang="en-ID" sz="1125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Lakukan</a:t>
            </a:r>
            <a:r>
              <a:rPr lang="en-ID" sz="1125" dirty="0"/>
              <a:t> </a:t>
            </a:r>
            <a:r>
              <a:rPr lang="en-ID" sz="1125" dirty="0" err="1"/>
              <a:t>pencarian</a:t>
            </a:r>
            <a:r>
              <a:rPr lang="en-ID" sz="1125" dirty="0"/>
              <a:t> data </a:t>
            </a:r>
            <a:r>
              <a:rPr lang="en-ID" sz="1125" dirty="0" err="1"/>
              <a:t>sesuai</a:t>
            </a:r>
            <a:r>
              <a:rPr lang="en-ID" sz="1125" dirty="0"/>
              <a:t> KTP, </a:t>
            </a:r>
            <a:r>
              <a:rPr lang="en-ID" sz="1125" dirty="0" err="1"/>
              <a:t>atau</a:t>
            </a:r>
            <a:r>
              <a:rPr lang="en-ID" sz="1125" dirty="0"/>
              <a:t> </a:t>
            </a:r>
            <a:r>
              <a:rPr lang="en-ID" sz="1125" dirty="0" err="1"/>
              <a:t>nama</a:t>
            </a:r>
            <a:r>
              <a:rPr lang="en-ID" sz="1125" dirty="0"/>
              <a:t> dan </a:t>
            </a:r>
            <a:r>
              <a:rPr lang="en-ID" sz="1125" dirty="0" err="1"/>
              <a:t>tempat</a:t>
            </a:r>
            <a:r>
              <a:rPr lang="en-ID" sz="1125" dirty="0"/>
              <a:t> </a:t>
            </a:r>
            <a:r>
              <a:rPr lang="en-ID" sz="1125" dirty="0" err="1"/>
              <a:t>tanggal</a:t>
            </a:r>
            <a:r>
              <a:rPr lang="en-ID" sz="1125" dirty="0"/>
              <a:t> </a:t>
            </a:r>
            <a:r>
              <a:rPr lang="en-ID" sz="1125" dirty="0" err="1"/>
              <a:t>lahir</a:t>
            </a:r>
            <a:r>
              <a:rPr lang="en-ID" sz="1125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sz="1125" dirty="0"/>
              <a:t>Jika Belum </a:t>
            </a:r>
            <a:r>
              <a:rPr lang="en-ID" sz="1125" dirty="0" err="1"/>
              <a:t>maka</a:t>
            </a:r>
            <a:r>
              <a:rPr lang="en-ID" sz="1125" dirty="0"/>
              <a:t> </a:t>
            </a:r>
            <a:r>
              <a:rPr lang="en-ID" sz="1125" dirty="0" err="1"/>
              <a:t>Simpan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, </a:t>
            </a:r>
            <a:r>
              <a:rPr lang="en-ID" sz="1125" dirty="0" err="1"/>
              <a:t>berikan</a:t>
            </a:r>
            <a:r>
              <a:rPr lang="en-ID" sz="1125" dirty="0"/>
              <a:t> 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D" sz="1125" dirty="0"/>
              <a:t>Jika </a:t>
            </a:r>
            <a:r>
              <a:rPr lang="en-ID" sz="1125" dirty="0" err="1"/>
              <a:t>sudah</a:t>
            </a:r>
            <a:r>
              <a:rPr lang="en-ID" sz="1125" dirty="0"/>
              <a:t> </a:t>
            </a:r>
            <a:r>
              <a:rPr lang="en-ID" sz="1125" dirty="0" err="1"/>
              <a:t>ada</a:t>
            </a:r>
            <a:r>
              <a:rPr lang="en-ID" sz="1125" dirty="0"/>
              <a:t> </a:t>
            </a:r>
            <a:r>
              <a:rPr lang="en-ID" sz="1125" dirty="0" err="1"/>
              <a:t>maka</a:t>
            </a:r>
            <a:r>
              <a:rPr lang="en-ID" sz="1125" dirty="0"/>
              <a:t> </a:t>
            </a:r>
            <a:r>
              <a:rPr lang="en-ID" sz="1125" dirty="0" err="1"/>
              <a:t>tampilan</a:t>
            </a:r>
            <a:r>
              <a:rPr lang="en-ID" sz="1125" dirty="0"/>
              <a:t> </a:t>
            </a:r>
            <a:r>
              <a:rPr lang="en-ID" sz="1125" dirty="0" err="1"/>
              <a:t>pesan</a:t>
            </a:r>
            <a:r>
              <a:rPr lang="en-ID" sz="1125" dirty="0"/>
              <a:t> data </a:t>
            </a:r>
            <a:r>
              <a:rPr lang="en-ID" sz="1125" dirty="0" err="1"/>
              <a:t>sudah</a:t>
            </a:r>
            <a:r>
              <a:rPr lang="en-ID" sz="1125" dirty="0"/>
              <a:t> </a:t>
            </a:r>
            <a:r>
              <a:rPr lang="en-ID" sz="1125" dirty="0" err="1"/>
              <a:t>terdaftar</a:t>
            </a:r>
            <a:r>
              <a:rPr lang="en-ID" sz="1125" dirty="0"/>
              <a:t> dan </a:t>
            </a:r>
            <a:r>
              <a:rPr lang="en-ID" sz="1125" dirty="0" err="1"/>
              <a:t>tampilkan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dari</a:t>
            </a:r>
            <a:r>
              <a:rPr lang="en-ID" sz="1125" dirty="0"/>
              <a:t> </a:t>
            </a:r>
            <a:r>
              <a:rPr lang="en-ID" sz="1125" dirty="0" err="1"/>
              <a:t>hasil</a:t>
            </a:r>
            <a:r>
              <a:rPr lang="en-ID" sz="1125" dirty="0"/>
              <a:t> </a:t>
            </a:r>
            <a:r>
              <a:rPr lang="en-ID" sz="1125" dirty="0" err="1"/>
              <a:t>pencarian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/>
              <a:t>Data </a:t>
            </a:r>
            <a:r>
              <a:rPr lang="en-ID" sz="1125" dirty="0" err="1"/>
              <a:t>siswa</a:t>
            </a:r>
            <a:r>
              <a:rPr lang="en-ID" sz="1125" dirty="0"/>
              <a:t> yang </a:t>
            </a:r>
            <a:r>
              <a:rPr lang="en-ID" sz="1125" dirty="0" err="1"/>
              <a:t>telah</a:t>
            </a:r>
            <a:r>
              <a:rPr lang="en-ID" sz="1125" dirty="0"/>
              <a:t> </a:t>
            </a:r>
            <a:r>
              <a:rPr lang="en-ID" sz="1125" dirty="0" err="1"/>
              <a:t>mendaftar</a:t>
            </a:r>
            <a:r>
              <a:rPr lang="en-ID" sz="1125" dirty="0"/>
              <a:t> </a:t>
            </a:r>
            <a:r>
              <a:rPr lang="en-ID" sz="1125" dirty="0" err="1"/>
              <a:t>dapat</a:t>
            </a:r>
            <a:r>
              <a:rPr lang="en-ID" sz="1125" dirty="0"/>
              <a:t> </a:t>
            </a:r>
            <a:r>
              <a:rPr lang="en-ID" sz="1125" dirty="0" err="1"/>
              <a:t>diakses</a:t>
            </a:r>
            <a:r>
              <a:rPr lang="en-ID" sz="1125" dirty="0"/>
              <a:t> oleh Bank (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melakukan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Berikan</a:t>
            </a:r>
            <a:r>
              <a:rPr lang="en-ID" sz="1125" dirty="0"/>
              <a:t> data/</a:t>
            </a:r>
            <a:r>
              <a:rPr lang="en-ID" sz="1125" dirty="0" err="1"/>
              <a:t>informasi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Bank (</a:t>
            </a:r>
            <a:r>
              <a:rPr lang="en-ID" sz="1125" dirty="0" err="1"/>
              <a:t>saat</a:t>
            </a:r>
            <a:r>
              <a:rPr lang="en-ID" sz="1125" dirty="0"/>
              <a:t> bank </a:t>
            </a:r>
            <a:r>
              <a:rPr lang="en-ID" sz="1125" dirty="0" err="1"/>
              <a:t>mencari</a:t>
            </a:r>
            <a:r>
              <a:rPr lang="en-ID" sz="1125" dirty="0"/>
              <a:t> 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, </a:t>
            </a:r>
            <a:r>
              <a:rPr lang="en-ID" sz="1125" dirty="0" err="1"/>
              <a:t>tampilkan</a:t>
            </a:r>
            <a:r>
              <a:rPr lang="en-ID" sz="1125" dirty="0"/>
              <a:t> </a:t>
            </a:r>
            <a:r>
              <a:rPr lang="en-ID" sz="1125" dirty="0" err="1"/>
              <a:t>nama</a:t>
            </a:r>
            <a:r>
              <a:rPr lang="en-ID" sz="1125" dirty="0"/>
              <a:t> dan data </a:t>
            </a:r>
            <a:r>
              <a:rPr lang="en-ID" sz="1125" dirty="0" err="1"/>
              <a:t>lainnya</a:t>
            </a:r>
            <a:r>
              <a:rPr lang="en-ID" sz="1125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/>
              <a:t>Data status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dari</a:t>
            </a:r>
            <a:r>
              <a:rPr lang="en-ID" sz="1125" dirty="0"/>
              <a:t> Bank, </a:t>
            </a:r>
            <a:r>
              <a:rPr lang="en-ID" sz="1125" dirty="0" err="1"/>
              <a:t>diupdate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table 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dengan</a:t>
            </a:r>
            <a:r>
              <a:rPr lang="en-ID" sz="1125" dirty="0"/>
              <a:t> status “Bayar”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sz="1125" dirty="0"/>
          </a:p>
          <a:p>
            <a:r>
              <a:rPr lang="en-ID" sz="1125" dirty="0" err="1"/>
              <a:t>Saat</a:t>
            </a:r>
            <a:r>
              <a:rPr lang="en-ID" sz="1125" dirty="0"/>
              <a:t> Proses 2.0 Test </a:t>
            </a:r>
            <a:r>
              <a:rPr lang="en-ID" sz="1125" dirty="0" err="1"/>
              <a:t>Seleksi</a:t>
            </a:r>
            <a:r>
              <a:rPr lang="en-ID" sz="1125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melakukan</a:t>
            </a:r>
            <a:r>
              <a:rPr lang="en-ID" sz="1125" dirty="0"/>
              <a:t> test </a:t>
            </a:r>
            <a:r>
              <a:rPr lang="en-ID" sz="1125" dirty="0" err="1"/>
              <a:t>sesuai</a:t>
            </a:r>
            <a:r>
              <a:rPr lang="en-ID" sz="1125" dirty="0"/>
              <a:t> </a:t>
            </a:r>
            <a:r>
              <a:rPr lang="en-ID" sz="1125" dirty="0" err="1"/>
              <a:t>dengan</a:t>
            </a:r>
            <a:r>
              <a:rPr lang="en-ID" sz="1125" dirty="0"/>
              <a:t> 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Jawaban</a:t>
            </a:r>
            <a:r>
              <a:rPr lang="en-ID" sz="1125" dirty="0"/>
              <a:t> </a:t>
            </a:r>
            <a:r>
              <a:rPr lang="en-ID" sz="1125" dirty="0" err="1"/>
              <a:t>disimpan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table Hasil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/>
              <a:t>Proses </a:t>
            </a:r>
            <a:r>
              <a:rPr lang="en-ID" sz="1125" dirty="0" err="1"/>
              <a:t>pengolahan</a:t>
            </a:r>
            <a:r>
              <a:rPr lang="en-ID" sz="1125" dirty="0"/>
              <a:t> </a:t>
            </a:r>
            <a:r>
              <a:rPr lang="en-ID" sz="1125" dirty="0" err="1"/>
              <a:t>jawaban</a:t>
            </a:r>
            <a:r>
              <a:rPr lang="en-ID" sz="1125" dirty="0"/>
              <a:t> </a:t>
            </a:r>
            <a:r>
              <a:rPr lang="en-ID" sz="1125" dirty="0" err="1"/>
              <a:t>siswa</a:t>
            </a:r>
            <a:r>
              <a:rPr lang="en-ID" sz="1125" dirty="0"/>
              <a:t> dan update Hasil Test </a:t>
            </a:r>
            <a:r>
              <a:rPr lang="en-ID" sz="1125" dirty="0" err="1"/>
              <a:t>sesuai</a:t>
            </a:r>
            <a:r>
              <a:rPr lang="en-ID" sz="1125" dirty="0"/>
              <a:t> </a:t>
            </a:r>
            <a:r>
              <a:rPr lang="en-ID" sz="1125" dirty="0" err="1"/>
              <a:t>nilai</a:t>
            </a:r>
            <a:r>
              <a:rPr lang="en-ID" sz="1125" dirty="0"/>
              <a:t> yang </a:t>
            </a:r>
            <a:r>
              <a:rPr lang="en-ID" sz="1125" dirty="0" err="1"/>
              <a:t>diperoleh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dapat</a:t>
            </a:r>
            <a:r>
              <a:rPr lang="en-ID" sz="1125" dirty="0"/>
              <a:t> </a:t>
            </a:r>
            <a:r>
              <a:rPr lang="en-ID" sz="1125" dirty="0" err="1"/>
              <a:t>mengakses</a:t>
            </a:r>
            <a:r>
              <a:rPr lang="en-ID" sz="1125" dirty="0"/>
              <a:t> </a:t>
            </a:r>
            <a:r>
              <a:rPr lang="en-ID" sz="1125" dirty="0" err="1"/>
              <a:t>hasil</a:t>
            </a:r>
            <a:r>
              <a:rPr lang="en-ID" sz="1125" dirty="0"/>
              <a:t> test </a:t>
            </a:r>
            <a:r>
              <a:rPr lang="en-ID" sz="1125" dirty="0" err="1"/>
              <a:t>sesuai</a:t>
            </a:r>
            <a:r>
              <a:rPr lang="en-ID" sz="1125" dirty="0"/>
              <a:t> 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Perdaftaran</a:t>
            </a:r>
            <a:endParaRPr lang="en-ID" sz="1125" dirty="0"/>
          </a:p>
          <a:p>
            <a:endParaRPr lang="en-ID" sz="1125" dirty="0"/>
          </a:p>
          <a:p>
            <a:r>
              <a:rPr lang="en-ID" sz="1125" dirty="0" err="1"/>
              <a:t>Saat</a:t>
            </a:r>
            <a:r>
              <a:rPr lang="en-ID" sz="1125" dirty="0"/>
              <a:t> Proses 3.0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dapat</a:t>
            </a:r>
            <a:r>
              <a:rPr lang="en-ID" sz="1125" dirty="0"/>
              <a:t> </a:t>
            </a:r>
            <a:r>
              <a:rPr lang="en-ID" sz="1125" dirty="0" err="1"/>
              <a:t>mengakses</a:t>
            </a:r>
            <a:r>
              <a:rPr lang="en-ID" sz="1125" dirty="0"/>
              <a:t> Status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sesuai</a:t>
            </a:r>
            <a:r>
              <a:rPr lang="en-ID" sz="1125" dirty="0"/>
              <a:t> 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Buatkan</a:t>
            </a:r>
            <a:r>
              <a:rPr lang="en-ID" sz="1125" dirty="0"/>
              <a:t> </a:t>
            </a:r>
            <a:r>
              <a:rPr lang="en-ID" sz="1125" dirty="0" err="1"/>
              <a:t>kwitansi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(</a:t>
            </a:r>
            <a:r>
              <a:rPr lang="en-ID" sz="1125" dirty="0" err="1"/>
              <a:t>nomor</a:t>
            </a:r>
            <a:r>
              <a:rPr lang="en-ID" sz="1125" dirty="0"/>
              <a:t> </a:t>
            </a:r>
            <a:r>
              <a:rPr lang="en-ID" sz="1125" dirty="0" err="1"/>
              <a:t>kwitansi</a:t>
            </a:r>
            <a:r>
              <a:rPr lang="en-ID" sz="1125" dirty="0"/>
              <a:t> generate </a:t>
            </a:r>
            <a:r>
              <a:rPr lang="en-ID" sz="1125" dirty="0" err="1"/>
              <a:t>otomatis</a:t>
            </a:r>
            <a:r>
              <a:rPr lang="en-ID" sz="1125" dirty="0"/>
              <a:t>, </a:t>
            </a:r>
            <a:r>
              <a:rPr lang="en-ID" sz="1125" dirty="0" err="1"/>
              <a:t>tampilkan</a:t>
            </a:r>
            <a:r>
              <a:rPr lang="en-ID" sz="1125" dirty="0"/>
              <a:t> Data Calon </a:t>
            </a:r>
            <a:r>
              <a:rPr lang="en-ID" sz="1125" dirty="0" err="1"/>
              <a:t>Siswa</a:t>
            </a:r>
            <a:r>
              <a:rPr lang="en-ID" sz="1125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dapat</a:t>
            </a:r>
            <a:r>
              <a:rPr lang="en-ID" sz="1125" dirty="0"/>
              <a:t> </a:t>
            </a:r>
            <a:r>
              <a:rPr lang="en-ID" sz="1125" dirty="0" err="1"/>
              <a:t>membuat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dengan</a:t>
            </a:r>
            <a:r>
              <a:rPr lang="en-ID" sz="1125" dirty="0"/>
              <a:t> data dan </a:t>
            </a:r>
            <a:r>
              <a:rPr lang="en-ID" sz="1125" dirty="0" err="1"/>
              <a:t>informasi</a:t>
            </a:r>
            <a:r>
              <a:rPr lang="en-ID" sz="1125" dirty="0"/>
              <a:t> pada </a:t>
            </a:r>
            <a:r>
              <a:rPr lang="en-ID" sz="1125" dirty="0" err="1"/>
              <a:t>kolom</a:t>
            </a:r>
            <a:r>
              <a:rPr lang="en-ID" sz="1125" dirty="0"/>
              <a:t> </a:t>
            </a:r>
            <a:r>
              <a:rPr lang="en-ID" sz="1125" dirty="0" err="1"/>
              <a:t>sesuai</a:t>
            </a:r>
            <a:r>
              <a:rPr lang="en-ID" sz="1125" dirty="0"/>
              <a:t> yang </a:t>
            </a:r>
            <a:r>
              <a:rPr lang="en-ID" sz="1125" dirty="0" err="1"/>
              <a:t>dibutuhkan</a:t>
            </a:r>
            <a:r>
              <a:rPr lang="en-ID" sz="1125" dirty="0"/>
              <a:t>, </a:t>
            </a:r>
            <a:r>
              <a:rPr lang="en-ID" sz="1125" dirty="0" err="1"/>
              <a:t>maka</a:t>
            </a:r>
            <a:r>
              <a:rPr lang="en-ID" sz="1125" dirty="0"/>
              <a:t> buat query </a:t>
            </a:r>
            <a:r>
              <a:rPr lang="en-ID" sz="1125" dirty="0" err="1"/>
              <a:t>untuk</a:t>
            </a:r>
            <a:r>
              <a:rPr lang="en-ID" sz="1125" dirty="0"/>
              <a:t> </a:t>
            </a:r>
            <a:r>
              <a:rPr lang="en-ID" sz="1125" dirty="0" err="1"/>
              <a:t>menampilkan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ini</a:t>
            </a:r>
            <a:r>
              <a:rPr lang="en-ID" sz="1125" dirty="0"/>
              <a:t> </a:t>
            </a:r>
            <a:r>
              <a:rPr lang="en-ID" sz="1125" dirty="0" err="1"/>
              <a:t>sesuai</a:t>
            </a:r>
            <a:r>
              <a:rPr lang="en-ID" sz="1125" dirty="0"/>
              <a:t> </a:t>
            </a:r>
            <a:r>
              <a:rPr lang="en-ID" sz="1125" dirty="0" err="1"/>
              <a:t>pilihan</a:t>
            </a:r>
            <a:r>
              <a:rPr lang="en-ID" sz="1125" dirty="0"/>
              <a:t> </a:t>
            </a:r>
            <a:r>
              <a:rPr lang="en-ID" sz="1125" dirty="0" err="1"/>
              <a:t>periode</a:t>
            </a:r>
            <a:r>
              <a:rPr lang="en-ID" sz="1125" dirty="0"/>
              <a:t> </a:t>
            </a:r>
            <a:r>
              <a:rPr lang="en-ID" sz="1125" dirty="0" err="1"/>
              <a:t>tanggal</a:t>
            </a:r>
            <a:r>
              <a:rPr lang="en-ID" sz="1125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sz="1125" dirty="0"/>
          </a:p>
          <a:p>
            <a:r>
              <a:rPr lang="en-ID" sz="1125" dirty="0"/>
              <a:t>DAN SETERUSNYA</a:t>
            </a:r>
          </a:p>
        </p:txBody>
      </p:sp>
    </p:spTree>
    <p:extLst>
      <p:ext uri="{BB962C8B-B14F-4D97-AF65-F5344CB8AC3E}">
        <p14:creationId xmlns:p14="http://schemas.microsoft.com/office/powerpoint/2010/main" val="73306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waskhas.blogspot.com">
            <a:extLst>
              <a:ext uri="{FF2B5EF4-FFF2-40B4-BE49-F238E27FC236}">
                <a16:creationId xmlns:a16="http://schemas.microsoft.com/office/drawing/2014/main" id="{23DF8047-E662-987D-D189-554F6A29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4" y="323336"/>
            <a:ext cx="5593385" cy="4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2227-3F24-9D30-F011-58D41B6EBEDB}"/>
              </a:ext>
            </a:extLst>
          </p:cNvPr>
          <p:cNvSpPr txBox="1"/>
          <p:nvPr/>
        </p:nvSpPr>
        <p:spPr>
          <a:xfrm>
            <a:off x="1436913" y="4612361"/>
            <a:ext cx="31350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D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FD Level 2 : 1.0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Pendaftaran</a:t>
            </a:r>
            <a:endParaRPr lang="en-ID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B1A41-E916-7127-159F-7421AE2B92B0}"/>
              </a:ext>
            </a:extLst>
          </p:cNvPr>
          <p:cNvSpPr txBox="1"/>
          <p:nvPr/>
        </p:nvSpPr>
        <p:spPr>
          <a:xfrm>
            <a:off x="5976719" y="554437"/>
            <a:ext cx="2628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Apa</a:t>
            </a:r>
            <a:r>
              <a:rPr lang="en-ID" sz="1400" dirty="0"/>
              <a:t> </a:t>
            </a:r>
            <a:r>
              <a:rPr lang="en-ID" sz="1400" dirty="0" err="1"/>
              <a:t>saja</a:t>
            </a:r>
            <a:r>
              <a:rPr lang="en-ID" sz="1400" dirty="0"/>
              <a:t> DML, DQL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dibuat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proses </a:t>
            </a:r>
            <a:r>
              <a:rPr lang="en-ID" sz="1400" dirty="0" err="1"/>
              <a:t>berikut</a:t>
            </a:r>
            <a:r>
              <a:rPr lang="en-ID" sz="14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Uraikan</a:t>
            </a:r>
            <a:r>
              <a:rPr lang="en-ID" sz="1400" dirty="0"/>
              <a:t> proses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Akan </a:t>
            </a:r>
            <a:r>
              <a:rPr lang="en-ID" sz="1400" dirty="0" err="1"/>
              <a:t>dibutuhkan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perintah</a:t>
            </a:r>
            <a:r>
              <a:rPr lang="en-ID" sz="1400" dirty="0"/>
              <a:t>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Buatkan</a:t>
            </a:r>
            <a:r>
              <a:rPr lang="en-ID" sz="1400" dirty="0"/>
              <a:t> </a:t>
            </a:r>
            <a:r>
              <a:rPr lang="en-ID" sz="1400" dirty="0" err="1"/>
              <a:t>kedalam</a:t>
            </a:r>
            <a:r>
              <a:rPr lang="en-ID" sz="1400" dirty="0"/>
              <a:t> store procedure</a:t>
            </a: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18867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7369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- 6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18" y="2612231"/>
            <a:ext cx="7886700" cy="352243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Data Query Language</a:t>
            </a:r>
          </a:p>
          <a:p>
            <a:r>
              <a:rPr lang="en-US" sz="2800" dirty="0"/>
              <a:t>1. </a:t>
            </a:r>
            <a:r>
              <a:rPr lang="en-US" sz="2800" dirty="0" err="1"/>
              <a:t>Perintah</a:t>
            </a:r>
            <a:r>
              <a:rPr lang="en-US" sz="2800" dirty="0"/>
              <a:t> SELECT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Perintah</a:t>
            </a:r>
            <a:r>
              <a:rPr lang="en-US" sz="2800" dirty="0"/>
              <a:t> WHERE</a:t>
            </a:r>
          </a:p>
          <a:p>
            <a:r>
              <a:rPr lang="en-US" sz="2800" dirty="0"/>
              <a:t>3. </a:t>
            </a:r>
            <a:r>
              <a:rPr lang="en-US" sz="2800" dirty="0" err="1"/>
              <a:t>Perintah</a:t>
            </a:r>
            <a:r>
              <a:rPr lang="en-US" sz="2800" dirty="0"/>
              <a:t> ORDER BY dan GROUP BY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b="1" dirty="0"/>
              <a:t>Keyword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Data Query Language</a:t>
            </a:r>
          </a:p>
          <a:p>
            <a:endParaRPr lang="en-US" sz="2800" dirty="0"/>
          </a:p>
          <a:p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:</a:t>
            </a:r>
          </a:p>
          <a:p>
            <a:r>
              <a:rPr lang="nb-NO" sz="2800" dirty="0"/>
              <a:t>1. Menerapkan perintah SELECT pada basis data;</a:t>
            </a:r>
          </a:p>
          <a:p>
            <a:r>
              <a:rPr lang="nb-NO" sz="2800" dirty="0"/>
              <a:t>2.</a:t>
            </a:r>
            <a:r>
              <a:rPr lang="nb-NO" dirty="0"/>
              <a:t> </a:t>
            </a:r>
            <a:r>
              <a:rPr lang="nb-NO" sz="2800" dirty="0"/>
              <a:t>Menerapkan perintah WHERE pada basis data;</a:t>
            </a:r>
          </a:p>
          <a:p>
            <a:r>
              <a:rPr lang="nb-NO" sz="2800" dirty="0"/>
              <a:t>3. Menerapkan perintah ORDER BY dan GROUP BY pada basis data.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2C873-27CB-1B79-B3ED-A2288D9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0628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Data Types &amp; User-Defined Data Type</a:t>
            </a:r>
            <a:endParaRPr lang="en-ID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03F8-0B4B-6879-1D37-A38C3342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7542"/>
            <a:ext cx="7886700" cy="5290457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sv-SE" sz="3600" dirty="0"/>
              <a:t>Baca ebook </a:t>
            </a:r>
            <a:r>
              <a:rPr lang="en-US" sz="3600" dirty="0"/>
              <a:t>Easy SQL Programming &amp; Database Management For Beginners. Your Step-By- Step Guide To Learning The SQL Database – Felix Alvaro : </a:t>
            </a:r>
            <a:r>
              <a:rPr lang="sv-SE" sz="3600" dirty="0"/>
              <a:t>Halaman 30 – 36 tentang Data Types</a:t>
            </a:r>
          </a:p>
          <a:p>
            <a:pPr marL="742950" indent="-742950">
              <a:buFont typeface="+mj-lt"/>
              <a:buAutoNum type="arabicPeriod"/>
            </a:pPr>
            <a:endParaRPr lang="sv-SE" sz="3600" dirty="0"/>
          </a:p>
          <a:p>
            <a:pPr marL="742950" indent="-742950">
              <a:buFont typeface="+mj-lt"/>
              <a:buAutoNum type="arabicPeriod"/>
            </a:pPr>
            <a:r>
              <a:rPr lang="sv-SE" sz="3600" dirty="0">
                <a:solidFill>
                  <a:srgbClr val="FF0000"/>
                </a:solidFill>
              </a:rPr>
              <a:t>Buatlah 1 tabel dimana kolom-kolomnya menggunakan seluruh Data Types yang telah dipelajari, beserta User-Defined Data Type</a:t>
            </a:r>
          </a:p>
        </p:txBody>
      </p:sp>
    </p:spTree>
    <p:extLst>
      <p:ext uri="{BB962C8B-B14F-4D97-AF65-F5344CB8AC3E}">
        <p14:creationId xmlns:p14="http://schemas.microsoft.com/office/powerpoint/2010/main" val="11081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2C873-27CB-1B79-B3ED-A2288D9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Pelajari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SQL Syntax 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03F8-0B4B-6879-1D37-A38C3342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Data Query Language</a:t>
            </a:r>
          </a:p>
          <a:p>
            <a:pPr marL="0" indent="0">
              <a:buNone/>
            </a:pPr>
            <a:r>
              <a:rPr lang="sv-SE" dirty="0"/>
              <a:t>1. Perintah SELECT</a:t>
            </a:r>
          </a:p>
          <a:p>
            <a:pPr marL="0" indent="0">
              <a:buNone/>
            </a:pPr>
            <a:r>
              <a:rPr lang="sv-SE" dirty="0"/>
              <a:t>2. Perintah WHERE</a:t>
            </a:r>
          </a:p>
          <a:p>
            <a:pPr marL="0" indent="0">
              <a:buNone/>
            </a:pPr>
            <a:r>
              <a:rPr lang="sv-SE" dirty="0"/>
              <a:t>3. Perintah ORDER BY dan GROUP BY serta Keyword lainnya dalam Data Query Language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Mahasiswa dapat menerapkan perintah SELECT, WHERE, ORDER BY, GROUP BY pada basis data;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sz="3600" b="1" dirty="0">
                <a:solidFill>
                  <a:srgbClr val="FF0000"/>
                </a:solidFill>
              </a:rPr>
              <a:t>Waktu 30 menit pertama setelah penjelasan seluruh materi.</a:t>
            </a:r>
          </a:p>
          <a:p>
            <a:pPr marL="0" indent="0">
              <a:buNone/>
            </a:pPr>
            <a:r>
              <a:rPr lang="sv-SE" sz="3600" dirty="0">
                <a:solidFill>
                  <a:srgbClr val="FF0000"/>
                </a:solidFill>
              </a:rPr>
              <a:t>Baca ebook </a:t>
            </a:r>
            <a:r>
              <a:rPr lang="en-US" sz="3600" dirty="0">
                <a:solidFill>
                  <a:srgbClr val="FF0000"/>
                </a:solidFill>
              </a:rPr>
              <a:t>Easy SQL Programming &amp; Database Management For Beginners. Your Step-By- Step Guide To Learning The SQL Database – Felix Alvaro : </a:t>
            </a:r>
            <a:r>
              <a:rPr lang="sv-SE" sz="3600" dirty="0">
                <a:solidFill>
                  <a:srgbClr val="FF0000"/>
                </a:solidFill>
              </a:rPr>
              <a:t>Halaman 70 – 80 </a:t>
            </a:r>
          </a:p>
          <a:p>
            <a:pPr marL="0" indent="0">
              <a:buNone/>
            </a:pPr>
            <a:r>
              <a:rPr lang="sv-SE" sz="3600" dirty="0">
                <a:solidFill>
                  <a:srgbClr val="FF0000"/>
                </a:solidFill>
              </a:rPr>
              <a:t>Buat SQL Syntax dan simpan hasil latihan ke dalam file script simpan dan kumpulkan bersama dengan tugas kelompok di akhir sesi.</a:t>
            </a:r>
          </a:p>
        </p:txBody>
      </p:sp>
    </p:spTree>
    <p:extLst>
      <p:ext uri="{BB962C8B-B14F-4D97-AF65-F5344CB8AC3E}">
        <p14:creationId xmlns:p14="http://schemas.microsoft.com/office/powerpoint/2010/main" val="42083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2C873-27CB-1B79-B3ED-A2288D92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Hasil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803F8-0B4B-6879-1D37-A38C334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ID" dirty="0" err="1"/>
              <a:t>Lakukan</a:t>
            </a:r>
            <a:r>
              <a:rPr lang="en-ID" dirty="0"/>
              <a:t> DQL, DML </a:t>
            </a:r>
            <a:r>
              <a:rPr lang="en-ID" dirty="0" err="1"/>
              <a:t>terhadap</a:t>
            </a:r>
            <a:r>
              <a:rPr lang="en-ID" dirty="0"/>
              <a:t> Database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dan </a:t>
            </a:r>
            <a:r>
              <a:rPr lang="en-ID" dirty="0" err="1"/>
              <a:t>diimplementasikan</a:t>
            </a:r>
            <a:endParaRPr lang="en-ID" dirty="0"/>
          </a:p>
          <a:p>
            <a:r>
              <a:rPr lang="en-ID" dirty="0" err="1"/>
              <a:t>Kumpulkan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query </a:t>
            </a:r>
            <a:r>
              <a:rPr lang="en-ID" dirty="0" err="1"/>
              <a:t>sebagai</a:t>
            </a:r>
            <a:r>
              <a:rPr lang="en-ID" dirty="0"/>
              <a:t> script transaction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dikumpulkan</a:t>
            </a:r>
            <a:r>
              <a:rPr lang="en-ID" dirty="0"/>
              <a:t> di </a:t>
            </a:r>
            <a:r>
              <a:rPr lang="en-ID" dirty="0" err="1"/>
              <a:t>collabor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493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waskhas.blogspot.com">
            <a:extLst>
              <a:ext uri="{FF2B5EF4-FFF2-40B4-BE49-F238E27FC236}">
                <a16:creationId xmlns:a16="http://schemas.microsoft.com/office/drawing/2014/main" id="{ECFCBA26-2C06-0D61-B785-7072D2E7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8" y="975901"/>
            <a:ext cx="4443413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CE8C6-8252-EBD2-EABE-A857D246621D}"/>
              </a:ext>
            </a:extLst>
          </p:cNvPr>
          <p:cNvSpPr txBox="1"/>
          <p:nvPr/>
        </p:nvSpPr>
        <p:spPr>
          <a:xfrm>
            <a:off x="4897581" y="975901"/>
            <a:ext cx="410391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050" b="1" dirty="0">
                <a:solidFill>
                  <a:srgbClr val="575757"/>
                </a:solidFill>
                <a:latin typeface="Roboto" panose="02000000000000000000" pitchFamily="2" charset="0"/>
              </a:rPr>
              <a:t>Diagram </a:t>
            </a:r>
            <a:r>
              <a:rPr lang="en-ID" sz="1050" b="1" dirty="0" err="1">
                <a:solidFill>
                  <a:srgbClr val="575757"/>
                </a:solidFill>
                <a:latin typeface="Roboto" panose="02000000000000000000" pitchFamily="2" charset="0"/>
              </a:rPr>
              <a:t>nol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 / Context Diagram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adalah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diagram yang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menggambarkan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proses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dari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dataflow diagram.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Diagram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nol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memberikan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pandangan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secara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menyeluruh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mengenai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sistem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yang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ditangani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,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menunjukan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tentang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fungsi-fungsi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utama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atau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proses yang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ada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,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aliran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data, dan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eksternal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entity.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Pada level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ini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sudah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dimungkinkan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adanya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/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digambarkannya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data store yang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digunakan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Keseimbangan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input dan output (balancing)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antara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diagram 0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diagram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konteks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harus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575757"/>
                </a:solidFill>
                <a:latin typeface="Roboto" panose="02000000000000000000" pitchFamily="2" charset="0"/>
              </a:rPr>
              <a:t>terpelihara</a:t>
            </a:r>
            <a:r>
              <a:rPr lang="en-ID" sz="1050" dirty="0">
                <a:solidFill>
                  <a:srgbClr val="575757"/>
                </a:solidFill>
                <a:latin typeface="Roboto" panose="02000000000000000000" pitchFamily="2" charset="0"/>
              </a:rPr>
              <a:t>.</a:t>
            </a:r>
            <a:endParaRPr lang="en-ID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81BFD-C37C-47FC-41CC-44A64EE05E5F}"/>
              </a:ext>
            </a:extLst>
          </p:cNvPr>
          <p:cNvSpPr txBox="1"/>
          <p:nvPr/>
        </p:nvSpPr>
        <p:spPr>
          <a:xfrm>
            <a:off x="4897580" y="2917817"/>
            <a:ext cx="4103915" cy="268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25" dirty="0" err="1"/>
              <a:t>Penjelasan</a:t>
            </a:r>
            <a:r>
              <a:rPr lang="en-ID" sz="1125" dirty="0"/>
              <a:t> Context Diagram :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Oracle </a:t>
            </a:r>
            <a:r>
              <a:rPr lang="en-ID" sz="1125" dirty="0" err="1"/>
              <a:t>Internasional</a:t>
            </a:r>
            <a:r>
              <a:rPr lang="en-ID" sz="1125" dirty="0"/>
              <a:t> School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</a:t>
            </a:r>
            <a:r>
              <a:rPr lang="en-ID" sz="1125" dirty="0" err="1"/>
              <a:t>menyediakan</a:t>
            </a:r>
            <a:r>
              <a:rPr lang="en-ID" sz="1125" dirty="0"/>
              <a:t> </a:t>
            </a: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untuk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</a:t>
            </a:r>
            <a:r>
              <a:rPr lang="en-ID" sz="1125" dirty="0" err="1"/>
              <a:t>diisi</a:t>
            </a:r>
            <a:r>
              <a:rPr lang="en-ID" sz="1125" dirty="0"/>
              <a:t> oleh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Data Calon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telah</a:t>
            </a:r>
            <a:r>
              <a:rPr lang="en-ID" sz="1125" dirty="0"/>
              <a:t> </a:t>
            </a:r>
            <a:r>
              <a:rPr lang="en-ID" sz="1125" dirty="0" err="1"/>
              <a:t>diisi</a:t>
            </a:r>
            <a:r>
              <a:rPr lang="en-ID" sz="1125" dirty="0"/>
              <a:t> dan </a:t>
            </a:r>
            <a:r>
              <a:rPr lang="en-ID" sz="1125" dirty="0" err="1"/>
              <a:t>masuk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menjadi</a:t>
            </a:r>
            <a:r>
              <a:rPr lang="en-ID" sz="1125" dirty="0"/>
              <a:t> </a:t>
            </a:r>
            <a:r>
              <a:rPr lang="en-ID" sz="1125" dirty="0" err="1"/>
              <a:t>acuan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Bank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Bank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memberikan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status </a:t>
            </a:r>
            <a:r>
              <a:rPr lang="en-ID" sz="1125" dirty="0" err="1"/>
              <a:t>pembayaran</a:t>
            </a:r>
            <a:r>
              <a:rPr lang="en-ID" sz="1125" dirty="0"/>
              <a:t> pada Data Calon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Secara</a:t>
            </a:r>
            <a:r>
              <a:rPr lang="en-ID" sz="1125" dirty="0"/>
              <a:t> </a:t>
            </a:r>
            <a:r>
              <a:rPr lang="en-ID" sz="1125" dirty="0" err="1"/>
              <a:t>periodik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membuat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,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dan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kepada</a:t>
            </a:r>
            <a:r>
              <a:rPr lang="en-ID" sz="1125" dirty="0"/>
              <a:t> </a:t>
            </a:r>
            <a:r>
              <a:rPr lang="en-ID" sz="1125" dirty="0" err="1"/>
              <a:t>Kepala</a:t>
            </a:r>
            <a:r>
              <a:rPr lang="en-ID" sz="1125" dirty="0"/>
              <a:t> Sekolah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Secara</a:t>
            </a:r>
            <a:r>
              <a:rPr lang="en-ID" sz="1125" dirty="0"/>
              <a:t> </a:t>
            </a:r>
            <a:r>
              <a:rPr lang="en-ID" sz="1125" dirty="0" err="1"/>
              <a:t>periodik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membuat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,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dan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kepada</a:t>
            </a:r>
            <a:r>
              <a:rPr lang="en-ID" sz="1125" dirty="0"/>
              <a:t> </a:t>
            </a:r>
            <a:r>
              <a:rPr lang="en-ID" sz="1125" dirty="0" err="1"/>
              <a:t>Ketua</a:t>
            </a:r>
            <a:r>
              <a:rPr lang="en-ID" sz="1125" dirty="0"/>
              <a:t> Yayasan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D" sz="1125" dirty="0"/>
          </a:p>
        </p:txBody>
      </p:sp>
    </p:spTree>
    <p:extLst>
      <p:ext uri="{BB962C8B-B14F-4D97-AF65-F5344CB8AC3E}">
        <p14:creationId xmlns:p14="http://schemas.microsoft.com/office/powerpoint/2010/main" val="352837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askhas.blogspot.com">
            <a:extLst>
              <a:ext uri="{FF2B5EF4-FFF2-40B4-BE49-F238E27FC236}">
                <a16:creationId xmlns:a16="http://schemas.microsoft.com/office/drawing/2014/main" id="{D16D466C-EF94-17D6-C3EE-DF95581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5" y="857251"/>
            <a:ext cx="4550909" cy="52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CE052-C25A-D773-7FB5-2ABAC9B40F8D}"/>
              </a:ext>
            </a:extLst>
          </p:cNvPr>
          <p:cNvSpPr txBox="1"/>
          <p:nvPr/>
        </p:nvSpPr>
        <p:spPr>
          <a:xfrm>
            <a:off x="4810804" y="850939"/>
            <a:ext cx="433319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50" b="1" dirty="0">
                <a:solidFill>
                  <a:srgbClr val="575757"/>
                </a:solidFill>
                <a:latin typeface="times new roman" panose="02020603050405020304" pitchFamily="18" charset="0"/>
              </a:rPr>
              <a:t>Diagram </a:t>
            </a:r>
            <a:r>
              <a:rPr lang="en-ID" sz="1350" b="1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rinci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 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adalah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diagram yang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menguraikan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proses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apa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yang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ada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dalam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diagram zero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atau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 diagram level di </a:t>
            </a:r>
            <a:r>
              <a:rPr lang="en-ID" sz="1350" dirty="0" err="1">
                <a:solidFill>
                  <a:srgbClr val="575757"/>
                </a:solidFill>
                <a:latin typeface="times new roman" panose="02020603050405020304" pitchFamily="18" charset="0"/>
              </a:rPr>
              <a:t>atasnya</a:t>
            </a:r>
            <a:r>
              <a:rPr lang="en-ID" sz="1350" dirty="0">
                <a:solidFill>
                  <a:srgbClr val="575757"/>
                </a:solidFill>
                <a:latin typeface="times new roman" panose="02020603050405020304" pitchFamily="18" charset="0"/>
              </a:rPr>
              <a:t>.</a:t>
            </a:r>
            <a:endParaRPr lang="en-ID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36AA8-5E73-3040-2527-97ADBCD56E18}"/>
              </a:ext>
            </a:extLst>
          </p:cNvPr>
          <p:cNvSpPr txBox="1"/>
          <p:nvPr/>
        </p:nvSpPr>
        <p:spPr>
          <a:xfrm>
            <a:off x="4810805" y="1676618"/>
            <a:ext cx="4103915" cy="442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25" dirty="0" err="1"/>
              <a:t>Penjelasan</a:t>
            </a:r>
            <a:r>
              <a:rPr lang="en-ID" sz="1125" dirty="0"/>
              <a:t> Diagram Level 1: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Oracle </a:t>
            </a:r>
            <a:r>
              <a:rPr lang="en-ID" sz="1125" dirty="0" err="1"/>
              <a:t>Internasional</a:t>
            </a:r>
            <a:r>
              <a:rPr lang="en-ID" sz="1125" dirty="0"/>
              <a:t> School </a:t>
            </a:r>
          </a:p>
          <a:p>
            <a:r>
              <a:rPr lang="en-ID" sz="1125" dirty="0"/>
              <a:t>1.0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</a:t>
            </a:r>
            <a:r>
              <a:rPr lang="en-ID" sz="1125" dirty="0" err="1"/>
              <a:t>menyediakan</a:t>
            </a:r>
            <a:r>
              <a:rPr lang="en-ID" sz="1125" dirty="0"/>
              <a:t> </a:t>
            </a: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untuk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</a:t>
            </a:r>
            <a:r>
              <a:rPr lang="en-ID" sz="1125" dirty="0" err="1"/>
              <a:t>diisi</a:t>
            </a:r>
            <a:r>
              <a:rPr lang="en-ID" sz="1125" dirty="0"/>
              <a:t> oleh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Data Calon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telah</a:t>
            </a:r>
            <a:r>
              <a:rPr lang="en-ID" sz="1125" dirty="0"/>
              <a:t> </a:t>
            </a:r>
            <a:r>
              <a:rPr lang="en-ID" sz="1125" dirty="0" err="1"/>
              <a:t>diisi</a:t>
            </a:r>
            <a:r>
              <a:rPr lang="en-ID" sz="1125" dirty="0"/>
              <a:t> dan </a:t>
            </a:r>
            <a:r>
              <a:rPr lang="en-ID" sz="1125" dirty="0" err="1"/>
              <a:t>masuk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</a:t>
            </a:r>
            <a:r>
              <a:rPr lang="en-ID" sz="1125" dirty="0" err="1"/>
              <a:t>menjadi</a:t>
            </a:r>
            <a:r>
              <a:rPr lang="en-ID" sz="1125" dirty="0"/>
              <a:t> </a:t>
            </a:r>
            <a:r>
              <a:rPr lang="en-ID" sz="1125" dirty="0" err="1"/>
              <a:t>acuan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Bank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Bank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memberikan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status </a:t>
            </a:r>
            <a:r>
              <a:rPr lang="en-ID" sz="1125" dirty="0" err="1"/>
              <a:t>pembayaran</a:t>
            </a:r>
            <a:r>
              <a:rPr lang="en-ID" sz="1125" dirty="0"/>
              <a:t> pada Data Calon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disimpan</a:t>
            </a:r>
            <a:r>
              <a:rPr lang="en-ID" sz="1125" dirty="0"/>
              <a:t> </a:t>
            </a:r>
            <a:r>
              <a:rPr lang="en-ID" sz="1125" dirty="0" err="1"/>
              <a:t>didalam</a:t>
            </a:r>
            <a:r>
              <a:rPr lang="en-ID" sz="1125" dirty="0"/>
              <a:t> storage/</a:t>
            </a:r>
            <a:r>
              <a:rPr lang="en-ID" sz="1125" dirty="0" err="1"/>
              <a:t>penyimpanan</a:t>
            </a:r>
            <a:r>
              <a:rPr lang="en-ID" sz="1125" dirty="0"/>
              <a:t> : File Data </a:t>
            </a:r>
            <a:r>
              <a:rPr lang="en-ID" sz="1125" dirty="0" err="1"/>
              <a:t>Siswa</a:t>
            </a:r>
            <a:endParaRPr lang="en-ID" sz="1125" dirty="0"/>
          </a:p>
          <a:p>
            <a:r>
              <a:rPr lang="en-ID" sz="1125" dirty="0"/>
              <a:t>2.0 Test </a:t>
            </a:r>
            <a:r>
              <a:rPr lang="en-ID" sz="1125" dirty="0" err="1"/>
              <a:t>Seleksi</a:t>
            </a:r>
            <a:r>
              <a:rPr lang="en-ID" sz="1125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test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diterima</a:t>
            </a:r>
            <a:r>
              <a:rPr lang="en-ID" sz="1125" dirty="0"/>
              <a:t>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Berdasarkan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dari</a:t>
            </a:r>
            <a:r>
              <a:rPr lang="en-ID" sz="1125" dirty="0"/>
              <a:t> proses 1 </a:t>
            </a:r>
            <a:r>
              <a:rPr lang="en-ID" sz="1125" dirty="0" err="1"/>
              <a:t>maka</a:t>
            </a:r>
            <a:r>
              <a:rPr lang="en-ID" sz="1125" dirty="0"/>
              <a:t> </a:t>
            </a:r>
            <a:r>
              <a:rPr lang="en-ID" sz="1125" dirty="0" err="1"/>
              <a:t>siswa</a:t>
            </a:r>
            <a:r>
              <a:rPr lang="en-ID" sz="1125" dirty="0"/>
              <a:t> </a:t>
            </a:r>
            <a:r>
              <a:rPr lang="en-ID" sz="1125" dirty="0" err="1"/>
              <a:t>melakukan</a:t>
            </a:r>
            <a:r>
              <a:rPr lang="en-ID" sz="1125" dirty="0"/>
              <a:t> test </a:t>
            </a:r>
            <a:r>
              <a:rPr lang="en-ID" sz="1125" dirty="0" err="1"/>
              <a:t>Seleksi</a:t>
            </a:r>
            <a:r>
              <a:rPr lang="en-ID" sz="1125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Hasil Test </a:t>
            </a:r>
            <a:r>
              <a:rPr lang="en-ID" sz="1125" dirty="0" err="1"/>
              <a:t>Seleksi</a:t>
            </a:r>
            <a:r>
              <a:rPr lang="en-ID" sz="1125" dirty="0"/>
              <a:t> </a:t>
            </a:r>
            <a:r>
              <a:rPr lang="en-ID" sz="1125" dirty="0" err="1"/>
              <a:t>berupa</a:t>
            </a:r>
            <a:r>
              <a:rPr lang="en-ID" sz="1125" dirty="0"/>
              <a:t> Nilai Hasil Test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diterima</a:t>
            </a:r>
            <a:r>
              <a:rPr lang="en-ID" sz="1125" dirty="0"/>
              <a:t> oleh </a:t>
            </a:r>
            <a:r>
              <a:rPr lang="en-ID" sz="1125" dirty="0" err="1"/>
              <a:t>siswa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Data Nilai Test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disimpan</a:t>
            </a:r>
            <a:r>
              <a:rPr lang="en-ID" sz="1125" dirty="0"/>
              <a:t> </a:t>
            </a:r>
            <a:r>
              <a:rPr lang="en-ID" sz="1125" dirty="0" err="1"/>
              <a:t>kedalam</a:t>
            </a:r>
            <a:r>
              <a:rPr lang="en-ID" sz="1125" dirty="0"/>
              <a:t> File Hasil Test </a:t>
            </a:r>
          </a:p>
          <a:p>
            <a:r>
              <a:rPr lang="en-ID" sz="1125" dirty="0"/>
              <a:t>3.0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Formulir</a:t>
            </a:r>
            <a:r>
              <a:rPr lang="en-ID" sz="1125" dirty="0"/>
              <a:t> /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dimasukan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menjadi</a:t>
            </a:r>
            <a:r>
              <a:rPr lang="en-ID" sz="1125" dirty="0"/>
              <a:t> </a:t>
            </a:r>
            <a:r>
              <a:rPr lang="en-ID" sz="1125" dirty="0" err="1"/>
              <a:t>masukan</a:t>
            </a:r>
            <a:r>
              <a:rPr lang="en-ID" sz="1125" dirty="0"/>
              <a:t> di Bagian </a:t>
            </a:r>
            <a:r>
              <a:rPr lang="en-ID" sz="1125" dirty="0" err="1"/>
              <a:t>Administrasi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Berdasarkan</a:t>
            </a:r>
            <a:r>
              <a:rPr lang="en-ID" sz="1125" dirty="0"/>
              <a:t> Data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maka</a:t>
            </a:r>
            <a:r>
              <a:rPr lang="en-ID" sz="1125" dirty="0"/>
              <a:t> </a:t>
            </a:r>
            <a:r>
              <a:rPr lang="en-ID" sz="1125" dirty="0" err="1"/>
              <a:t>dibuatkan</a:t>
            </a:r>
            <a:r>
              <a:rPr lang="en-ID" sz="1125" dirty="0"/>
              <a:t> </a:t>
            </a:r>
            <a:r>
              <a:rPr lang="en-ID" sz="1125" dirty="0" err="1"/>
              <a:t>Kwitansi</a:t>
            </a:r>
            <a:r>
              <a:rPr lang="en-ID" sz="1125" dirty="0"/>
              <a:t> yang </a:t>
            </a:r>
            <a:r>
              <a:rPr lang="en-ID" sz="1125" dirty="0" err="1"/>
              <a:t>diberikan</a:t>
            </a:r>
            <a:r>
              <a:rPr lang="en-ID" sz="1125" dirty="0"/>
              <a:t> </a:t>
            </a:r>
            <a:r>
              <a:rPr lang="en-ID" sz="1125" dirty="0" err="1"/>
              <a:t>kepada</a:t>
            </a:r>
            <a:r>
              <a:rPr lang="en-ID" sz="1125" dirty="0"/>
              <a:t> </a:t>
            </a:r>
            <a:r>
              <a:rPr lang="en-ID" sz="1125" dirty="0" err="1"/>
              <a:t>Siswa</a:t>
            </a:r>
            <a:endParaRPr lang="en-ID" sz="1125" dirty="0"/>
          </a:p>
        </p:txBody>
      </p:sp>
    </p:spTree>
    <p:extLst>
      <p:ext uri="{BB962C8B-B14F-4D97-AF65-F5344CB8AC3E}">
        <p14:creationId xmlns:p14="http://schemas.microsoft.com/office/powerpoint/2010/main" val="170009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askhas.blogspot.com">
            <a:extLst>
              <a:ext uri="{FF2B5EF4-FFF2-40B4-BE49-F238E27FC236}">
                <a16:creationId xmlns:a16="http://schemas.microsoft.com/office/drawing/2014/main" id="{D16D466C-EF94-17D6-C3EE-DF95581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5" y="857251"/>
            <a:ext cx="4550909" cy="52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36AA8-5E73-3040-2527-97ADBCD56E18}"/>
              </a:ext>
            </a:extLst>
          </p:cNvPr>
          <p:cNvSpPr txBox="1"/>
          <p:nvPr/>
        </p:nvSpPr>
        <p:spPr>
          <a:xfrm>
            <a:off x="4904510" y="1480307"/>
            <a:ext cx="410391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25" dirty="0" err="1"/>
              <a:t>Penjelasan</a:t>
            </a:r>
            <a:r>
              <a:rPr lang="en-ID" sz="1125" dirty="0"/>
              <a:t> Diagram Level 1: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Informasi</a:t>
            </a:r>
            <a:r>
              <a:rPr lang="en-ID" sz="1125" dirty="0"/>
              <a:t> </a:t>
            </a:r>
            <a:r>
              <a:rPr lang="en-ID" sz="1125" dirty="0" err="1"/>
              <a:t>Pendaftaran</a:t>
            </a:r>
            <a:r>
              <a:rPr lang="en-ID" sz="1125" dirty="0"/>
              <a:t> Oracle </a:t>
            </a:r>
            <a:r>
              <a:rPr lang="en-ID" sz="1125" dirty="0" err="1"/>
              <a:t>Internasional</a:t>
            </a:r>
            <a:r>
              <a:rPr lang="en-ID" sz="1125" dirty="0"/>
              <a:t> School </a:t>
            </a:r>
          </a:p>
          <a:p>
            <a:r>
              <a:rPr lang="en-ID" sz="1125" dirty="0"/>
              <a:t>4.0 </a:t>
            </a:r>
            <a:r>
              <a:rPr lang="en-ID" sz="1125" dirty="0" err="1"/>
              <a:t>Pembuatan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/>
              <a:t>Data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disimpan</a:t>
            </a:r>
            <a:r>
              <a:rPr lang="en-ID" sz="1125" dirty="0"/>
              <a:t> </a:t>
            </a:r>
            <a:r>
              <a:rPr lang="en-ID" sz="1125" dirty="0" err="1"/>
              <a:t>ke</a:t>
            </a:r>
            <a:r>
              <a:rPr lang="en-ID" sz="1125" dirty="0"/>
              <a:t> </a:t>
            </a:r>
            <a:r>
              <a:rPr lang="en-ID" sz="1125" dirty="0" err="1"/>
              <a:t>dalam</a:t>
            </a:r>
            <a:r>
              <a:rPr lang="en-ID" sz="1125" dirty="0"/>
              <a:t> File </a:t>
            </a:r>
            <a:r>
              <a:rPr lang="en-ID" sz="1125" dirty="0" err="1"/>
              <a:t>Pembayaran</a:t>
            </a: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Secara</a:t>
            </a:r>
            <a:r>
              <a:rPr lang="en-ID" sz="1125" dirty="0"/>
              <a:t> </a:t>
            </a:r>
            <a:r>
              <a:rPr lang="en-ID" sz="1125" dirty="0" err="1"/>
              <a:t>periodik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membuat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Pendaftaran</a:t>
            </a:r>
            <a:r>
              <a:rPr lang="en-ID" sz="1125" dirty="0"/>
              <a:t>,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dan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kepada</a:t>
            </a:r>
            <a:r>
              <a:rPr lang="en-ID" sz="1125" dirty="0"/>
              <a:t> </a:t>
            </a:r>
            <a:r>
              <a:rPr lang="en-ID" sz="1125" dirty="0" err="1"/>
              <a:t>Kepala</a:t>
            </a:r>
            <a:r>
              <a:rPr lang="en-ID" sz="1125" dirty="0"/>
              <a:t> Sekolah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D" sz="1125" dirty="0" err="1"/>
              <a:t>Secara</a:t>
            </a:r>
            <a:r>
              <a:rPr lang="en-ID" sz="1125" dirty="0"/>
              <a:t> </a:t>
            </a:r>
            <a:r>
              <a:rPr lang="en-ID" sz="1125" dirty="0" err="1"/>
              <a:t>periodik</a:t>
            </a:r>
            <a:r>
              <a:rPr lang="en-ID" sz="1125" dirty="0"/>
              <a:t> </a:t>
            </a:r>
            <a:r>
              <a:rPr lang="en-ID" sz="1125" dirty="0" err="1"/>
              <a:t>sistem</a:t>
            </a:r>
            <a:r>
              <a:rPr lang="en-ID" sz="1125" dirty="0"/>
              <a:t> </a:t>
            </a:r>
            <a:r>
              <a:rPr lang="en-ID" sz="1125" dirty="0" err="1"/>
              <a:t>akan</a:t>
            </a:r>
            <a:r>
              <a:rPr lang="en-ID" sz="1125" dirty="0"/>
              <a:t> </a:t>
            </a:r>
            <a:r>
              <a:rPr lang="en-ID" sz="1125" dirty="0" err="1"/>
              <a:t>membuat</a:t>
            </a:r>
            <a:r>
              <a:rPr lang="en-ID" sz="1125" dirty="0"/>
              <a:t>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Pendaftaran</a:t>
            </a:r>
            <a:r>
              <a:rPr lang="en-ID" sz="1125" dirty="0"/>
              <a:t>, </a:t>
            </a:r>
            <a:r>
              <a:rPr lang="en-ID" sz="1125" dirty="0" err="1"/>
              <a:t>Laporan</a:t>
            </a:r>
            <a:r>
              <a:rPr lang="en-ID" sz="1125" dirty="0"/>
              <a:t> Data </a:t>
            </a:r>
            <a:r>
              <a:rPr lang="en-ID" sz="1125" dirty="0" err="1"/>
              <a:t>Siswa</a:t>
            </a:r>
            <a:r>
              <a:rPr lang="en-ID" sz="1125" dirty="0"/>
              <a:t> dan </a:t>
            </a:r>
            <a:r>
              <a:rPr lang="en-ID" sz="1125" dirty="0" err="1"/>
              <a:t>Laporan</a:t>
            </a:r>
            <a:r>
              <a:rPr lang="en-ID" sz="1125" dirty="0"/>
              <a:t> </a:t>
            </a:r>
            <a:r>
              <a:rPr lang="en-ID" sz="1125" dirty="0" err="1"/>
              <a:t>Pembayaran</a:t>
            </a:r>
            <a:r>
              <a:rPr lang="en-ID" sz="1125" dirty="0"/>
              <a:t> </a:t>
            </a:r>
            <a:r>
              <a:rPr lang="en-ID" sz="1125" dirty="0" err="1"/>
              <a:t>kepada</a:t>
            </a:r>
            <a:r>
              <a:rPr lang="en-ID" sz="1125" dirty="0"/>
              <a:t> </a:t>
            </a:r>
            <a:r>
              <a:rPr lang="en-ID" sz="1125" dirty="0" err="1"/>
              <a:t>Ketua</a:t>
            </a:r>
            <a:r>
              <a:rPr lang="en-ID" sz="1125" dirty="0"/>
              <a:t> Yayasan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D" sz="1125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D" sz="1125" dirty="0"/>
          </a:p>
        </p:txBody>
      </p:sp>
    </p:spTree>
    <p:extLst>
      <p:ext uri="{BB962C8B-B14F-4D97-AF65-F5344CB8AC3E}">
        <p14:creationId xmlns:p14="http://schemas.microsoft.com/office/powerpoint/2010/main" val="36019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5932-787C-0ECB-A892-ECA5FFC3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Presentasi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Kelompok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Pukul</a:t>
            </a:r>
            <a:r>
              <a:rPr lang="en-US" b="1" dirty="0">
                <a:solidFill>
                  <a:srgbClr val="FF0000"/>
                </a:solidFill>
              </a:rPr>
              <a:t> 14:30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Buat</a:t>
            </a:r>
            <a:r>
              <a:rPr lang="en-US" dirty="0"/>
              <a:t> DDL, DQL, DML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DFD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494B-EC7A-F19D-4B18-1A51986D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Pelajari</a:t>
            </a:r>
            <a:r>
              <a:rPr lang="en-US" dirty="0"/>
              <a:t> DFD Berikut </a:t>
            </a:r>
          </a:p>
          <a:p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DFD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terkait</a:t>
            </a:r>
            <a:r>
              <a:rPr lang="en-US" dirty="0"/>
              <a:t> DML </a:t>
            </a:r>
            <a:r>
              <a:rPr lang="en-US" dirty="0" err="1"/>
              <a:t>terhadap</a:t>
            </a:r>
            <a:r>
              <a:rPr lang="en-US" dirty="0"/>
              <a:t> database :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Database </a:t>
            </a:r>
            <a:r>
              <a:rPr lang="en-US" dirty="0" err="1"/>
              <a:t>dari</a:t>
            </a:r>
            <a:r>
              <a:rPr lang="en-US"/>
              <a:t> masing-masing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Buat</a:t>
            </a:r>
            <a:r>
              <a:rPr lang="en-US" dirty="0">
                <a:solidFill>
                  <a:srgbClr val="FF0000"/>
                </a:solidFill>
              </a:rPr>
              <a:t> list DDL, DQL, DML </a:t>
            </a:r>
          </a:p>
          <a:p>
            <a:r>
              <a:rPr lang="en-US" dirty="0" err="1">
                <a:solidFill>
                  <a:srgbClr val="FF0000"/>
                </a:solidFill>
              </a:rPr>
              <a:t>Buatkan</a:t>
            </a:r>
            <a:r>
              <a:rPr lang="en-US" dirty="0">
                <a:solidFill>
                  <a:srgbClr val="FF0000"/>
                </a:solidFill>
              </a:rPr>
              <a:t> masing-masing </a:t>
            </a:r>
            <a:r>
              <a:rPr lang="en-US" dirty="0" err="1">
                <a:solidFill>
                  <a:srgbClr val="FF0000"/>
                </a:solidFill>
              </a:rPr>
              <a:t>perintah</a:t>
            </a:r>
            <a:r>
              <a:rPr lang="en-US" dirty="0">
                <a:solidFill>
                  <a:srgbClr val="FF0000"/>
                </a:solidFill>
              </a:rPr>
              <a:t> SQL </a:t>
            </a:r>
            <a:r>
              <a:rPr lang="en-US" dirty="0" err="1">
                <a:solidFill>
                  <a:srgbClr val="FF0000"/>
                </a:solidFill>
              </a:rPr>
              <a:t>nya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Pisahkan</a:t>
            </a:r>
            <a:r>
              <a:rPr lang="en-US" dirty="0">
                <a:solidFill>
                  <a:srgbClr val="FF0000"/>
                </a:solidFill>
              </a:rPr>
              <a:t> DDL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1 script</a:t>
            </a:r>
          </a:p>
          <a:p>
            <a:r>
              <a:rPr lang="en-ID" dirty="0">
                <a:solidFill>
                  <a:srgbClr val="FF0000"/>
                </a:solidFill>
              </a:rPr>
              <a:t>Dari DQL dan DML yang </a:t>
            </a:r>
            <a:r>
              <a:rPr lang="en-ID" dirty="0" err="1">
                <a:solidFill>
                  <a:srgbClr val="FF0000"/>
                </a:solidFill>
              </a:rPr>
              <a:t>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buatlah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kedalam</a:t>
            </a:r>
            <a:r>
              <a:rPr lang="en-ID" dirty="0">
                <a:solidFill>
                  <a:srgbClr val="FF0000"/>
                </a:solidFill>
              </a:rPr>
              <a:t> 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391509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934</Words>
  <Application>Microsoft Office PowerPoint</Application>
  <PresentationFormat>On-screen Show (4:3)</PresentationFormat>
  <Paragraphs>105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Roboto</vt:lpstr>
      <vt:lpstr>Times New Roman</vt:lpstr>
      <vt:lpstr>Times New Roman</vt:lpstr>
      <vt:lpstr>Office Theme</vt:lpstr>
      <vt:lpstr>basis data Data QUERY Language</vt:lpstr>
      <vt:lpstr>Capaian Pembelajaran - 6</vt:lpstr>
      <vt:lpstr>Data Types &amp; User-Defined Data Type</vt:lpstr>
      <vt:lpstr>Pelajari dan Membuat SQL Syntax </vt:lpstr>
      <vt:lpstr>Implementasi Hasil Perancangan Basis Data</vt:lpstr>
      <vt:lpstr>PowerPoint Presentation</vt:lpstr>
      <vt:lpstr>PowerPoint Presentation</vt:lpstr>
      <vt:lpstr>PowerPoint Presentation</vt:lpstr>
      <vt:lpstr>Presentasi Kelompok Pukul 14:30  Buat DDL, DQL, DML dari Contoh DFD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149</cp:revision>
  <dcterms:created xsi:type="dcterms:W3CDTF">2024-02-04T04:37:39Z</dcterms:created>
  <dcterms:modified xsi:type="dcterms:W3CDTF">2024-03-15T02:57:50Z</dcterms:modified>
</cp:coreProperties>
</file>