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ED5D-EB79-4185-AA39-86B35BF24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04751-B1CE-4A4D-A3D7-042B57113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8206-682D-49A7-969B-A8EFCB8E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8400-A4EA-43E7-83AC-C48FD9484886}" type="datetimeFigureOut">
              <a:rPr lang="en-ID" smtClean="0"/>
              <a:t>02/03/2024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6D3B-C8FD-42EE-BCAB-78702E3D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EA44-0F9E-4BD9-8188-57671408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71D-86CA-401D-9DBF-A8729159B0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360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091D-7808-42EC-9B8C-0AE5533C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63818-283F-4822-B70E-E0A4FA30C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9CB2-C9B0-4BDA-B3CC-7336B6BD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8400-A4EA-43E7-83AC-C48FD9484886}" type="datetimeFigureOut">
              <a:rPr lang="en-ID" smtClean="0"/>
              <a:t>02/03/2024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A1BE-24E9-40D8-AC30-37059C91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A6779-769E-493A-B80B-56A8E54E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71D-86CA-401D-9DBF-A8729159B0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979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A6ECA-1CBA-4D17-9CD8-CCE330E8B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EAE3F-54EB-48B6-B4DB-95AD7D979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6429-389A-4F9E-B8CB-042422EB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8400-A4EA-43E7-83AC-C48FD9484886}" type="datetimeFigureOut">
              <a:rPr lang="en-ID" smtClean="0"/>
              <a:t>02/03/2024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BECD-FB5A-4990-A6C3-C34F4D49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5469D-3DF6-4F63-AFF0-F1DA573C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71D-86CA-401D-9DBF-A8729159B0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84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50E-E96A-4B75-8056-DA67E250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61-631B-4FEB-929A-8FD98288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CA97-93BE-4C18-B588-1F0EF23D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8400-A4EA-43E7-83AC-C48FD9484886}" type="datetimeFigureOut">
              <a:rPr lang="en-ID" smtClean="0"/>
              <a:t>02/03/2024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BE69-CAB7-4DBC-B9F5-66665F94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83C1F-A317-45EA-BBFC-1DA4C27E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71D-86CA-401D-9DBF-A8729159B0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202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17B5-BE3E-435D-A796-14417D14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66F12-F3A6-4C60-842E-04E7C868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70978-C842-4A94-AB25-8464284A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8400-A4EA-43E7-83AC-C48FD9484886}" type="datetimeFigureOut">
              <a:rPr lang="en-ID" smtClean="0"/>
              <a:t>02/03/2024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F9F2-3A7A-49CC-A574-6C7136FB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B58C4-7A83-4780-BABE-8244EC87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71D-86CA-401D-9DBF-A8729159B0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667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348-B4BC-4A9E-BEFD-CDE7DEF7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6113-396F-4611-9864-7264BABBC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17CFC-2112-4020-97A6-4BE53731F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9013E-07DC-49EA-A563-52625F5A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8400-A4EA-43E7-83AC-C48FD9484886}" type="datetimeFigureOut">
              <a:rPr lang="en-ID" smtClean="0"/>
              <a:t>02/03/2024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544C1-3E38-4FBA-BB0A-0D97661A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95B8B-CAAB-42B8-B681-FA8992AA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71D-86CA-401D-9DBF-A8729159B0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51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2258-5E3F-400A-9E57-736E7160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7F2BF-6FC9-4CF7-8D00-55A09859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C6FFA-6B84-4A74-B375-26EB223D0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40E58-461E-413E-AE41-7F9C97102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E16B8-C9BA-4B7E-8F6B-6A0682ABE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63049-3B6A-4314-9766-1EF0F7F6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8400-A4EA-43E7-83AC-C48FD9484886}" type="datetimeFigureOut">
              <a:rPr lang="en-ID" smtClean="0"/>
              <a:t>02/03/2024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87BBD-2822-48F7-A839-918676D5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26317-F6A6-4B55-AF74-EAC6B135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71D-86CA-401D-9DBF-A8729159B0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64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2EB3-7326-4ECB-AC68-A42A713E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B3900-DA15-456B-8087-63317614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8400-A4EA-43E7-83AC-C48FD9484886}" type="datetimeFigureOut">
              <a:rPr lang="en-ID" smtClean="0"/>
              <a:t>02/03/2024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27444-1834-40D3-BC98-52B89F52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6CB9A-F067-4BC4-BFAF-2BF2817A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71D-86CA-401D-9DBF-A8729159B0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142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A3FF8-BA88-4B79-AE63-1BC73F07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8400-A4EA-43E7-83AC-C48FD9484886}" type="datetimeFigureOut">
              <a:rPr lang="en-ID" smtClean="0"/>
              <a:t>02/03/2024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B1295-959B-48D8-B93D-C3F4BBD3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D9AA-B027-4687-BC4B-2F7259CE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71D-86CA-401D-9DBF-A8729159B0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439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4888-B08F-4489-809D-0195D3FA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9555-799B-4F0F-9E8F-5FF6C38F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C1D1B-75FF-41DA-BEC5-624488D0B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BE04-A6D3-486F-AEE0-C02830C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8400-A4EA-43E7-83AC-C48FD9484886}" type="datetimeFigureOut">
              <a:rPr lang="en-ID" smtClean="0"/>
              <a:t>02/03/2024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3A316-72D3-47A7-9EA6-341C75F4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51066-2B96-46F7-83A6-4144F726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71D-86CA-401D-9DBF-A8729159B0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295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217F-51DA-415E-A158-F35BA9E6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BFC2F-B38C-4AB0-BA7E-F849573FC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C2978-CFC4-40CE-A470-AE70685E4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EBD99-0C22-4405-85B7-ED70AB4A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8400-A4EA-43E7-83AC-C48FD9484886}" type="datetimeFigureOut">
              <a:rPr lang="en-ID" smtClean="0"/>
              <a:t>02/03/2024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577F6-B257-4744-BC16-5BE57140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19921-6E64-4D0D-AD8E-CDBA5D83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71D-86CA-401D-9DBF-A8729159B0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282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049F6-7F3A-4C70-A3D5-BB8AFCC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EC51-458B-46FC-9BF1-52795B779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51EF-145E-4F0B-8905-B99505466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8400-A4EA-43E7-83AC-C48FD9484886}" type="datetimeFigureOut">
              <a:rPr lang="en-ID" smtClean="0"/>
              <a:t>02/03/2024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12275-DF6F-4965-9F69-1CBCC86C5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2BF6-36B8-4143-9213-A488ACD11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871D-86CA-401D-9DBF-A8729159B0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61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AE94-BB84-4BA7-93BE-8E18BD680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Perancangan</a:t>
            </a:r>
            <a:r>
              <a:rPr lang="en-US" dirty="0"/>
              <a:t> Basis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Aplikasi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D7875-148E-44D8-A990-89CD88606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722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Persona Ibu Maya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487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8ED2-6DB2-4FEB-91B9-780088EB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untuk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r>
              <a:rPr lang="en-US" dirty="0"/>
              <a:t> Basis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8AF3-C6E3-4F48-81E9-FC145540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ibu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yang </a:t>
            </a:r>
            <a:r>
              <a:rPr lang="en-ID" dirty="0" err="1"/>
              <a:t>menginginkan</a:t>
            </a:r>
            <a:r>
              <a:rPr lang="en-ID" dirty="0"/>
              <a:t> </a:t>
            </a:r>
            <a:r>
              <a:rPr lang="en-ID" dirty="0" err="1"/>
              <a:t>keseimbangan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kesibukan</a:t>
            </a:r>
            <a:r>
              <a:rPr lang="en-ID" dirty="0"/>
              <a:t>, </a:t>
            </a:r>
            <a:r>
              <a:rPr lang="en-ID" dirty="0" err="1"/>
              <a:t>kesehatan</a:t>
            </a:r>
            <a:r>
              <a:rPr lang="en-ID" dirty="0"/>
              <a:t> dan </a:t>
            </a:r>
            <a:r>
              <a:rPr lang="en-ID" dirty="0" err="1"/>
              <a:t>keluarga</a:t>
            </a:r>
            <a:endParaRPr lang="en-ID" dirty="0"/>
          </a:p>
          <a:p>
            <a:r>
              <a:rPr lang="en-ID" dirty="0"/>
              <a:t>Nama: Maya </a:t>
            </a:r>
          </a:p>
          <a:p>
            <a:r>
              <a:rPr lang="en-ID" dirty="0" err="1"/>
              <a:t>Usia</a:t>
            </a:r>
            <a:r>
              <a:rPr lang="en-ID" dirty="0"/>
              <a:t>: 37 </a:t>
            </a:r>
            <a:r>
              <a:rPr lang="en-ID" dirty="0" err="1"/>
              <a:t>tahun</a:t>
            </a:r>
            <a:endParaRPr lang="en-ID" dirty="0"/>
          </a:p>
          <a:p>
            <a:r>
              <a:rPr lang="en-ID" dirty="0" err="1"/>
              <a:t>Pekerjaan</a:t>
            </a:r>
            <a:r>
              <a:rPr lang="en-ID" dirty="0"/>
              <a:t>: </a:t>
            </a:r>
            <a:r>
              <a:rPr lang="en-ID" dirty="0" err="1"/>
              <a:t>Direktur</a:t>
            </a:r>
            <a:r>
              <a:rPr lang="en-ID" dirty="0"/>
              <a:t> </a:t>
            </a:r>
            <a:r>
              <a:rPr lang="en-ID" dirty="0" err="1"/>
              <a:t>Pemasaran</a:t>
            </a:r>
            <a:r>
              <a:rPr lang="en-ID" dirty="0"/>
              <a:t> di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teknologi</a:t>
            </a:r>
            <a:endParaRPr lang="en-ID" dirty="0"/>
          </a:p>
          <a:p>
            <a:r>
              <a:rPr lang="en-ID" dirty="0"/>
              <a:t>Lokasi: Jakarta Pusat, Indonesia</a:t>
            </a:r>
          </a:p>
          <a:p>
            <a:r>
              <a:rPr lang="en-ID" dirty="0" err="1"/>
              <a:t>Keluarga</a:t>
            </a:r>
            <a:r>
              <a:rPr lang="en-ID" dirty="0"/>
              <a:t>: </a:t>
            </a:r>
            <a:r>
              <a:rPr lang="en-ID" dirty="0" err="1"/>
              <a:t>Menikah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, Lily (6) dan Leo (4)</a:t>
            </a:r>
          </a:p>
          <a:p>
            <a:r>
              <a:rPr lang="en-ID" dirty="0" err="1"/>
              <a:t>Hobi</a:t>
            </a:r>
            <a:r>
              <a:rPr lang="en-ID" dirty="0"/>
              <a:t>: </a:t>
            </a:r>
            <a:r>
              <a:rPr lang="en-ID" dirty="0" err="1"/>
              <a:t>Lari</a:t>
            </a:r>
            <a:r>
              <a:rPr lang="en-ID" dirty="0"/>
              <a:t> </a:t>
            </a:r>
            <a:r>
              <a:rPr lang="en-ID" dirty="0" err="1"/>
              <a:t>maraton</a:t>
            </a:r>
            <a:r>
              <a:rPr lang="en-ID" dirty="0"/>
              <a:t>, </a:t>
            </a:r>
            <a:r>
              <a:rPr lang="en-ID" dirty="0" err="1"/>
              <a:t>menghadiri</a:t>
            </a:r>
            <a:r>
              <a:rPr lang="en-ID" dirty="0"/>
              <a:t> </a:t>
            </a:r>
            <a:r>
              <a:rPr lang="en-ID" dirty="0" err="1"/>
              <a:t>pameran</a:t>
            </a:r>
            <a:r>
              <a:rPr lang="en-ID" dirty="0"/>
              <a:t> </a:t>
            </a:r>
            <a:r>
              <a:rPr lang="en-ID" dirty="0" err="1"/>
              <a:t>seni</a:t>
            </a:r>
            <a:r>
              <a:rPr lang="en-ID" dirty="0"/>
              <a:t>, dan </a:t>
            </a:r>
            <a:r>
              <a:rPr lang="en-ID" dirty="0" err="1"/>
              <a:t>bermain</a:t>
            </a:r>
            <a:r>
              <a:rPr lang="en-ID" dirty="0"/>
              <a:t> piano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767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5300-31A7-4C7B-8201-F921BF82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BA54-E5D3-4471-B8EC-95BCB437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dirty="0" err="1"/>
              <a:t>Tantangan</a:t>
            </a:r>
            <a:r>
              <a:rPr lang="en-ID" dirty="0"/>
              <a:t>:</a:t>
            </a:r>
          </a:p>
          <a:p>
            <a:r>
              <a:rPr lang="en-ID" dirty="0" err="1"/>
              <a:t>Menyeimbangkan</a:t>
            </a:r>
            <a:r>
              <a:rPr lang="en-ID" dirty="0"/>
              <a:t> </a:t>
            </a:r>
            <a:r>
              <a:rPr lang="en-ID" dirty="0" err="1"/>
              <a:t>karier</a:t>
            </a:r>
            <a:r>
              <a:rPr lang="en-ID" dirty="0"/>
              <a:t> yang </a:t>
            </a:r>
            <a:r>
              <a:rPr lang="en-ID" dirty="0" err="1"/>
              <a:t>menuntut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membesarkan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di </a:t>
            </a:r>
            <a:r>
              <a:rPr lang="en-ID" dirty="0" err="1"/>
              <a:t>kota</a:t>
            </a:r>
            <a:r>
              <a:rPr lang="en-ID" dirty="0"/>
              <a:t> yang </a:t>
            </a:r>
            <a:r>
              <a:rPr lang="en-ID" dirty="0" err="1"/>
              <a:t>serba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</a:p>
          <a:p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anak-anaknya</a:t>
            </a:r>
            <a:r>
              <a:rPr lang="en-ID" dirty="0"/>
              <a:t> </a:t>
            </a:r>
            <a:r>
              <a:rPr lang="en-ID" dirty="0" err="1"/>
              <a:t>makan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 </a:t>
            </a:r>
            <a:r>
              <a:rPr lang="en-ID" dirty="0" err="1"/>
              <a:t>sehat</a:t>
            </a:r>
            <a:r>
              <a:rPr lang="en-ID" dirty="0"/>
              <a:t> di </a:t>
            </a:r>
            <a:r>
              <a:rPr lang="en-ID" dirty="0" err="1"/>
              <a:t>tengah</a:t>
            </a:r>
            <a:r>
              <a:rPr lang="en-ID" dirty="0"/>
              <a:t>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sibuk</a:t>
            </a:r>
            <a:r>
              <a:rPr lang="en-ID" dirty="0"/>
              <a:t> dan </a:t>
            </a:r>
            <a:r>
              <a:rPr lang="en-ID" dirty="0" err="1"/>
              <a:t>selera</a:t>
            </a:r>
            <a:r>
              <a:rPr lang="en-ID" dirty="0"/>
              <a:t> </a:t>
            </a:r>
            <a:r>
              <a:rPr lang="en-ID" dirty="0" err="1"/>
              <a:t>lidah</a:t>
            </a:r>
            <a:r>
              <a:rPr lang="en-ID" dirty="0"/>
              <a:t> yang </a:t>
            </a:r>
            <a:r>
              <a:rPr lang="en-ID" dirty="0" err="1"/>
              <a:t>rewel</a:t>
            </a:r>
            <a:r>
              <a:rPr lang="en-ID" dirty="0"/>
              <a:t>.</a:t>
            </a:r>
          </a:p>
          <a:p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mengejar</a:t>
            </a:r>
            <a:r>
              <a:rPr lang="en-ID" dirty="0"/>
              <a:t> passion dan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mental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fisik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Nilai-</a:t>
            </a:r>
            <a:r>
              <a:rPr lang="en-ID" dirty="0" err="1"/>
              <a:t>nilai</a:t>
            </a:r>
            <a:r>
              <a:rPr lang="en-ID" dirty="0"/>
              <a:t>:</a:t>
            </a:r>
          </a:p>
          <a:p>
            <a:r>
              <a:rPr lang="en-ID" dirty="0" err="1"/>
              <a:t>Keluarga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prioritas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, dan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yang </a:t>
            </a:r>
            <a:r>
              <a:rPr lang="en-ID" dirty="0" err="1"/>
              <a:t>sehat</a:t>
            </a:r>
            <a:r>
              <a:rPr lang="en-ID" dirty="0"/>
              <a:t> dan </a:t>
            </a:r>
            <a:r>
              <a:rPr lang="en-ID" dirty="0" err="1"/>
              <a:t>penuh</a:t>
            </a:r>
            <a:r>
              <a:rPr lang="en-ID" dirty="0"/>
              <a:t>.</a:t>
            </a:r>
          </a:p>
          <a:p>
            <a:r>
              <a:rPr lang="en-ID" dirty="0" err="1"/>
              <a:t>Percaya</a:t>
            </a:r>
            <a:r>
              <a:rPr lang="en-ID" dirty="0"/>
              <a:t> pada </a:t>
            </a: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teladan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anak-anaknya</a:t>
            </a:r>
            <a:r>
              <a:rPr lang="en-ID" dirty="0"/>
              <a:t> dan </a:t>
            </a:r>
            <a:r>
              <a:rPr lang="en-ID" dirty="0" err="1"/>
              <a:t>menjalani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.</a:t>
            </a:r>
          </a:p>
          <a:p>
            <a:r>
              <a:rPr lang="en-ID" dirty="0" err="1"/>
              <a:t>Menghargai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berkualitas</a:t>
            </a:r>
            <a:r>
              <a:rPr lang="en-ID" dirty="0"/>
              <a:t> </a:t>
            </a:r>
            <a:r>
              <a:rPr lang="en-ID" dirty="0" err="1"/>
              <a:t>bersama</a:t>
            </a:r>
            <a:r>
              <a:rPr lang="en-ID" dirty="0"/>
              <a:t> </a:t>
            </a:r>
            <a:r>
              <a:rPr lang="en-ID" dirty="0" err="1"/>
              <a:t>keluarga</a:t>
            </a:r>
            <a:r>
              <a:rPr lang="en-ID" dirty="0"/>
              <a:t> dan </a:t>
            </a:r>
            <a:r>
              <a:rPr lang="en-ID" dirty="0" err="1"/>
              <a:t>teman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juga </a:t>
            </a:r>
            <a:r>
              <a:rPr lang="en-ID" dirty="0" err="1"/>
              <a:t>mendambakan</a:t>
            </a:r>
            <a:r>
              <a:rPr lang="en-ID" dirty="0"/>
              <a:t> </a:t>
            </a:r>
            <a:r>
              <a:rPr lang="en-ID" dirty="0" err="1"/>
              <a:t>pertumbuhan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dan </a:t>
            </a:r>
            <a:r>
              <a:rPr lang="en-ID" dirty="0" err="1"/>
              <a:t>stimulasi</a:t>
            </a:r>
            <a:r>
              <a:rPr lang="en-ID" dirty="0"/>
              <a:t> </a:t>
            </a:r>
            <a:r>
              <a:rPr lang="en-ID" dirty="0" err="1"/>
              <a:t>intelektual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003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4D1F-DEBB-4026-A7DE-AA4DCFCF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3032-A7DB-4047-81A4-D667666C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Arahan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: </a:t>
            </a:r>
          </a:p>
          <a:p>
            <a:r>
              <a:rPr lang="en-ID" dirty="0"/>
              <a:t>Dari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ibu</a:t>
            </a:r>
            <a:r>
              <a:rPr lang="en-ID" dirty="0"/>
              <a:t> Maya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meraih</a:t>
            </a:r>
            <a:r>
              <a:rPr lang="en-ID" dirty="0"/>
              <a:t> </a:t>
            </a:r>
            <a:r>
              <a:rPr lang="en-ID" dirty="0" err="1"/>
              <a:t>keinginannya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kebutuhannya</a:t>
            </a:r>
            <a:r>
              <a:rPr lang="en-ID" dirty="0"/>
              <a:t>. </a:t>
            </a:r>
          </a:p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rancangan</a:t>
            </a:r>
            <a:r>
              <a:rPr lang="en-ID" dirty="0"/>
              <a:t> basis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r>
              <a:rPr lang="en-ID" dirty="0"/>
              <a:t>,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kaidah-kaidah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Basis Data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ke-4. </a:t>
            </a:r>
          </a:p>
          <a:p>
            <a:r>
              <a:rPr lang="en-ID" dirty="0" err="1"/>
              <a:t>Diskusikan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104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12194-33E4-E8F1-F2B7-55A4AA145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1C62-E9AE-9AB6-9C14-333868AF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Dasar </a:t>
            </a:r>
            <a:r>
              <a:rPr lang="en-US" dirty="0" err="1"/>
              <a:t>Perancangan</a:t>
            </a:r>
            <a:r>
              <a:rPr lang="en-US" dirty="0"/>
              <a:t> Basis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3241-E527-5215-52B3-9B08A6504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 err="1"/>
              <a:t>Arahan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: </a:t>
            </a:r>
          </a:p>
          <a:p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formulir</a:t>
            </a:r>
            <a:r>
              <a:rPr lang="en-ID" dirty="0"/>
              <a:t> </a:t>
            </a:r>
            <a:r>
              <a:rPr lang="en-ID" dirty="0" err="1"/>
              <a:t>inputan</a:t>
            </a:r>
            <a:r>
              <a:rPr lang="en-ID" dirty="0"/>
              <a:t>, </a:t>
            </a:r>
            <a:r>
              <a:rPr lang="en-ID" dirty="0" err="1"/>
              <a:t>layar</a:t>
            </a:r>
            <a:r>
              <a:rPr lang="en-ID" dirty="0"/>
              <a:t> </a:t>
            </a:r>
            <a:r>
              <a:rPr lang="en-ID" dirty="0" err="1"/>
              <a:t>inputan</a:t>
            </a:r>
            <a:r>
              <a:rPr lang="en-ID" dirty="0"/>
              <a:t>, </a:t>
            </a:r>
            <a:r>
              <a:rPr lang="en-ID" dirty="0" err="1"/>
              <a:t>pelaporan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apapun</a:t>
            </a:r>
            <a:r>
              <a:rPr lang="en-ID" dirty="0"/>
              <a:t> yang </a:t>
            </a: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ditawarkan</a:t>
            </a:r>
            <a:r>
              <a:rPr lang="en-ID" dirty="0"/>
              <a:t>.</a:t>
            </a:r>
          </a:p>
          <a:p>
            <a:r>
              <a:rPr lang="en-ID" dirty="0" err="1"/>
              <a:t>Seluruh</a:t>
            </a:r>
            <a:r>
              <a:rPr lang="en-ID" dirty="0"/>
              <a:t> data yang </a:t>
            </a:r>
            <a:r>
              <a:rPr lang="en-ID" dirty="0" err="1"/>
              <a:t>dibutuhkan</a:t>
            </a:r>
            <a:r>
              <a:rPr lang="en-ID" dirty="0"/>
              <a:t>, </a:t>
            </a:r>
            <a:r>
              <a:rPr lang="en-ID" dirty="0" err="1"/>
              <a:t>disimpan</a:t>
            </a:r>
            <a:r>
              <a:rPr lang="en-ID" dirty="0"/>
              <a:t>, </a:t>
            </a:r>
            <a:r>
              <a:rPr lang="en-ID" dirty="0" err="1"/>
              <a:t>diolah</a:t>
            </a:r>
            <a:r>
              <a:rPr lang="en-ID" dirty="0"/>
              <a:t>,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output,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landasan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basis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</a:t>
            </a:r>
          </a:p>
          <a:p>
            <a:r>
              <a:rPr lang="en-ID" dirty="0" err="1"/>
              <a:t>Tuangkan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</a:t>
            </a:r>
            <a:r>
              <a:rPr lang="en-ID" dirty="0" err="1"/>
              <a:t>rancangan</a:t>
            </a:r>
            <a:r>
              <a:rPr lang="en-ID" dirty="0"/>
              <a:t> basis data yang </a:t>
            </a:r>
            <a:r>
              <a:rPr lang="en-ID" dirty="0" err="1"/>
              <a:t>meliputi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Pembuatan</a:t>
            </a:r>
            <a:r>
              <a:rPr lang="en-ID" dirty="0"/>
              <a:t> database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(</a:t>
            </a:r>
            <a:r>
              <a:rPr lang="en-ID" dirty="0" err="1"/>
              <a:t>penamaan</a:t>
            </a:r>
            <a:r>
              <a:rPr lang="en-ID" dirty="0"/>
              <a:t> database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identitas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)</a:t>
            </a:r>
          </a:p>
          <a:p>
            <a:pPr lvl="1"/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, constrain, key index dan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table </a:t>
            </a:r>
            <a:r>
              <a:rPr lang="en-ID" dirty="0" err="1"/>
              <a:t>tersebut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table </a:t>
            </a:r>
            <a:r>
              <a:rPr lang="en-ID" dirty="0" err="1"/>
              <a:t>disusun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Buat model view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muncul</a:t>
            </a:r>
            <a:r>
              <a:rPr lang="en-ID" dirty="0"/>
              <a:t> pada </a:t>
            </a:r>
            <a:r>
              <a:rPr lang="en-ID" dirty="0" err="1"/>
              <a:t>layar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output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Buat proses CRUD </a:t>
            </a:r>
            <a:r>
              <a:rPr lang="en-ID" dirty="0" err="1"/>
              <a:t>terkait</a:t>
            </a:r>
            <a:r>
              <a:rPr lang="en-ID" dirty="0"/>
              <a:t> table-table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dirancang</a:t>
            </a:r>
            <a:r>
              <a:rPr lang="en-ID" dirty="0"/>
              <a:t>, proses query, </a:t>
            </a:r>
            <a:r>
              <a:rPr lang="en-ID" dirty="0" err="1"/>
              <a:t>manipulasi</a:t>
            </a:r>
            <a:r>
              <a:rPr lang="en-ID" dirty="0"/>
              <a:t>, </a:t>
            </a:r>
            <a:r>
              <a:rPr lang="en-ID" dirty="0" err="1"/>
              <a:t>perhitungan</a:t>
            </a:r>
            <a:r>
              <a:rPr lang="en-ID" dirty="0"/>
              <a:t>, 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database/table </a:t>
            </a:r>
            <a:r>
              <a:rPr lang="en-ID" dirty="0" err="1"/>
              <a:t>serta</a:t>
            </a:r>
            <a:r>
              <a:rPr lang="en-ID" dirty="0"/>
              <a:t> View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723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364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Perancangan Basis Data berdasarkan Proyek Pengembangan Aplikasi</vt:lpstr>
      <vt:lpstr>Persona untuk Studi Kasus Pengembangan Sistem dan Perancangan Basis Data</vt:lpstr>
      <vt:lpstr>PowerPoint Presentation</vt:lpstr>
      <vt:lpstr>PowerPoint Presentation</vt:lpstr>
      <vt:lpstr>Dasar Perancangan Basis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Kompetisi Data Mining</dc:title>
  <dc:creator>Fawwaz</dc:creator>
  <cp:lastModifiedBy>Fawwaz</cp:lastModifiedBy>
  <cp:revision>23</cp:revision>
  <dcterms:created xsi:type="dcterms:W3CDTF">2024-01-31T10:32:13Z</dcterms:created>
  <dcterms:modified xsi:type="dcterms:W3CDTF">2024-03-02T15:28:08Z</dcterms:modified>
</cp:coreProperties>
</file>