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9.jpg" ContentType="image/jpg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61" r:id="rId2"/>
    <p:sldId id="273" r:id="rId3"/>
    <p:sldId id="279" r:id="rId4"/>
    <p:sldId id="282" r:id="rId5"/>
    <p:sldId id="281" r:id="rId6"/>
    <p:sldId id="630" r:id="rId7"/>
    <p:sldId id="631" r:id="rId8"/>
    <p:sldId id="640" r:id="rId9"/>
    <p:sldId id="641" r:id="rId10"/>
    <p:sldId id="637" r:id="rId11"/>
    <p:sldId id="638" r:id="rId12"/>
    <p:sldId id="639" r:id="rId13"/>
    <p:sldId id="642" r:id="rId14"/>
    <p:sldId id="643" r:id="rId15"/>
    <p:sldId id="632" r:id="rId16"/>
    <p:sldId id="634" r:id="rId17"/>
    <p:sldId id="635" r:id="rId18"/>
    <p:sldId id="636" r:id="rId19"/>
    <p:sldId id="257" r:id="rId20"/>
    <p:sldId id="258" r:id="rId21"/>
    <p:sldId id="259" r:id="rId22"/>
    <p:sldId id="260" r:id="rId23"/>
    <p:sldId id="625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626" r:id="rId36"/>
    <p:sldId id="274" r:id="rId37"/>
    <p:sldId id="275" r:id="rId38"/>
    <p:sldId id="276" r:id="rId39"/>
    <p:sldId id="644" r:id="rId40"/>
    <p:sldId id="277" r:id="rId41"/>
    <p:sldId id="278" r:id="rId42"/>
    <p:sldId id="627" r:id="rId43"/>
    <p:sldId id="280" r:id="rId44"/>
    <p:sldId id="628" r:id="rId45"/>
    <p:sldId id="629" r:id="rId46"/>
    <p:sldId id="283" r:id="rId47"/>
    <p:sldId id="284" r:id="rId48"/>
    <p:sldId id="545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1555"/>
    <a:srgbClr val="B012E2"/>
    <a:srgbClr val="3B2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C93CE-9105-4C5D-BE5C-DB8D0F80C584}" type="datetimeFigureOut">
              <a:rPr lang="en-ID" smtClean="0"/>
              <a:t>20/02/2024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1A3AF-2EEC-40F5-B9BB-DE942D9993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11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B99D51FB-CBEC-42E6-9FAC-8A33701891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9346AA1-9FB5-41EB-8C7D-9B8B3F74613D}" type="slidenum">
              <a:rPr lang="en-US" altLang="en-US" sz="1200" b="0">
                <a:latin typeface="Times New Roman" panose="02020603050405020304" pitchFamily="18" charset="0"/>
              </a:rPr>
              <a:pPr eaLnBrk="1" hangingPunct="1"/>
              <a:t>48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9DFAC69-6EE1-42D7-BF35-C1D6EEE4FF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8CF457D6-E045-4A3E-85B6-374A4A813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20/02/2024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154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20/02/2024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456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20/02/2024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0777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6055902" y="3124200"/>
            <a:ext cx="1565759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43063" y="609600"/>
            <a:ext cx="5857875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2857" y="1905000"/>
            <a:ext cx="4398287" cy="2275238"/>
          </a:xfrm>
        </p:spPr>
        <p:txBody>
          <a:bodyPr anchor="t">
            <a:normAutofit/>
          </a:bodyPr>
          <a:lstStyle>
            <a:lvl1pPr algn="ctr">
              <a:defRPr lang="en-US" sz="3750" kern="1200" cap="all" spc="75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780" y="4297679"/>
            <a:ext cx="3054440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29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0600"/>
            <a:ext cx="810387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1480" y="2667000"/>
            <a:ext cx="771652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246965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8128000" cy="3416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1591" y="6339840"/>
            <a:ext cx="22671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084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20/02/2024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28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20/02/2024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772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20/02/2024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580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20/02/2024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209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20/02/2024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432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20/02/2024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418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20/02/2024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740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20/02/2024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455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D815-2C57-4D5F-BFFF-8DA6A59977CE}" type="datetimeFigureOut">
              <a:rPr lang="en-ID" smtClean="0"/>
              <a:t>20/02/2024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791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rgbClr val="3B2C9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0494" y="1559338"/>
            <a:ext cx="4398287" cy="2275238"/>
          </a:xfrm>
        </p:spPr>
        <p:txBody>
          <a:bodyPr>
            <a:normAutofit/>
          </a:bodyPr>
          <a:lstStyle/>
          <a:p>
            <a:r>
              <a:rPr lang="en-US" sz="5400" dirty="0"/>
              <a:t>basis data</a:t>
            </a:r>
            <a:br>
              <a:rPr lang="en-US" sz="5400" dirty="0"/>
            </a:br>
            <a:r>
              <a:rPr lang="en-US" sz="5400" dirty="0" err="1"/>
              <a:t>esensial</a:t>
            </a:r>
            <a:endParaRPr lang="en-US" sz="54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00" dirty="0" err="1"/>
              <a:t>Pertemuan</a:t>
            </a:r>
            <a:r>
              <a:rPr lang="en-US" sz="2100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7CC938-CF73-49B4-BB2A-5028A529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4443"/>
            <a:ext cx="7886700" cy="1325563"/>
          </a:xfrm>
        </p:spPr>
        <p:txBody>
          <a:bodyPr/>
          <a:lstStyle/>
          <a:p>
            <a:r>
              <a:rPr lang="en-ID" dirty="0" err="1"/>
              <a:t>Arsitektur</a:t>
            </a:r>
            <a:r>
              <a:rPr lang="en-ID" dirty="0"/>
              <a:t> Basis Data</a:t>
            </a:r>
          </a:p>
        </p:txBody>
      </p:sp>
      <p:pic>
        <p:nvPicPr>
          <p:cNvPr id="4098" name="Picture 2" descr="wp-1476114041897">
            <a:extLst>
              <a:ext uri="{FF2B5EF4-FFF2-40B4-BE49-F238E27FC236}">
                <a16:creationId xmlns:a16="http://schemas.microsoft.com/office/drawing/2014/main" id="{CC5A1BAE-F41E-4D1F-B28B-2A2907B81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2091247"/>
            <a:ext cx="6163541" cy="462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498870-F9C6-4CBF-8485-6952F43D89FD}"/>
              </a:ext>
            </a:extLst>
          </p:cNvPr>
          <p:cNvSpPr txBox="1"/>
          <p:nvPr/>
        </p:nvSpPr>
        <p:spPr>
          <a:xfrm>
            <a:off x="628650" y="1014029"/>
            <a:ext cx="80304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0" i="0" dirty="0" err="1">
                <a:solidFill>
                  <a:srgbClr val="111111"/>
                </a:solidFill>
                <a:effectLst/>
                <a:latin typeface="Lato"/>
              </a:rPr>
              <a:t>Arsitektur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Lato"/>
              </a:rPr>
              <a:t> Basis data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Lato"/>
              </a:rPr>
              <a:t>merupakan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Lato"/>
              </a:rPr>
              <a:t>suatu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Lato"/>
              </a:rPr>
              <a:t>kumpulan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Lato"/>
              </a:rPr>
              <a:t> data yang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Lato"/>
              </a:rPr>
              <a:t>tersimpan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Lato"/>
              </a:rPr>
              <a:t>secara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Lato"/>
              </a:rPr>
              <a:t>sistematik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Lato"/>
              </a:rPr>
              <a:t>dimana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Lato"/>
              </a:rPr>
              <a:t> user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Lato"/>
              </a:rPr>
              <a:t>dapat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Lato"/>
              </a:rPr>
              <a:t>melihat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Lato"/>
              </a:rPr>
              <a:t> data dan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Lato"/>
              </a:rPr>
              <a:t>bagaimana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Lato"/>
              </a:rPr>
              <a:t>cara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Lato"/>
              </a:rPr>
              <a:t> user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Lato"/>
              </a:rPr>
              <a:t>melihat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Lato"/>
              </a:rPr>
              <a:t> data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Lato"/>
              </a:rPr>
              <a:t>tersebut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Lato"/>
              </a:rPr>
              <a:t>.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Lato"/>
              </a:rPr>
              <a:t>Arsitektur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Lato"/>
              </a:rPr>
              <a:t>ini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Lato"/>
              </a:rPr>
              <a:t> juga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Lato"/>
              </a:rPr>
              <a:t>berfungsi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Lato"/>
              </a:rPr>
              <a:t>memberikan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Lato"/>
              </a:rPr>
              <a:t>kerangka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Lato"/>
              </a:rPr>
              <a:t>kerja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Lato"/>
              </a:rPr>
              <a:t>bagi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sz="1600" b="0" i="0" dirty="0" err="1">
                <a:solidFill>
                  <a:srgbClr val="111111"/>
                </a:solidFill>
                <a:effectLst/>
                <a:latin typeface="Lato"/>
              </a:rPr>
              <a:t>pembangunan</a:t>
            </a:r>
            <a:r>
              <a:rPr lang="en-ID" sz="1600" b="0" i="0" dirty="0">
                <a:solidFill>
                  <a:srgbClr val="111111"/>
                </a:solidFill>
                <a:effectLst/>
                <a:latin typeface="Lato"/>
              </a:rPr>
              <a:t> basis data.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74831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7CC938-CF73-49B4-BB2A-5028A529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75743"/>
            <a:ext cx="7886700" cy="1325563"/>
          </a:xfrm>
        </p:spPr>
        <p:txBody>
          <a:bodyPr/>
          <a:lstStyle/>
          <a:p>
            <a:r>
              <a:rPr lang="en-ID" dirty="0" err="1"/>
              <a:t>Arsitektur</a:t>
            </a:r>
            <a:r>
              <a:rPr lang="en-ID" dirty="0"/>
              <a:t> Basis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84B79-0852-413A-AEA6-076A1F2D2550}"/>
              </a:ext>
            </a:extLst>
          </p:cNvPr>
          <p:cNvSpPr txBox="1"/>
          <p:nvPr/>
        </p:nvSpPr>
        <p:spPr>
          <a:xfrm>
            <a:off x="628650" y="855856"/>
            <a:ext cx="78867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Menurut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 ANSI/SPARC,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arsitektur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 basis data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terbagi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atas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tiga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 level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yaitu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 :</a:t>
            </a:r>
          </a:p>
          <a:p>
            <a:pPr algn="l"/>
            <a:endParaRPr lang="en-ID" b="0" i="0" dirty="0">
              <a:solidFill>
                <a:srgbClr val="111111"/>
              </a:solidFill>
              <a:effectLst/>
              <a:latin typeface="Lato"/>
            </a:endParaRP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Internal/ </a:t>
            </a:r>
            <a:r>
              <a:rPr lang="en-ID" b="0" i="1" dirty="0">
                <a:solidFill>
                  <a:srgbClr val="111111"/>
                </a:solidFill>
                <a:effectLst/>
                <a:latin typeface="inherit"/>
              </a:rPr>
              <a:t>Physical Level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: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berhubungan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dengan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bagaimana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data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disimpan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secara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fisik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(physical storage). Internal level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adalah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level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terendah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untuk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merepresentasikan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basis data. Record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disimpan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dalam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media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penyimpanan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dalam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format byte.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Didefinisikan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sebagai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sebuah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skema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internal.</a:t>
            </a:r>
          </a:p>
          <a:p>
            <a:pPr algn="l">
              <a:buFont typeface="+mj-lt"/>
              <a:buAutoNum type="arabicPeriod"/>
            </a:pPr>
            <a:endParaRPr lang="en-ID" b="0" i="0" dirty="0">
              <a:solidFill>
                <a:srgbClr val="111111"/>
              </a:solidFill>
              <a:effectLst/>
              <a:latin typeface="inherit"/>
            </a:endParaRP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External / </a:t>
            </a:r>
            <a:r>
              <a:rPr lang="en-ID" b="0" i="1" dirty="0">
                <a:solidFill>
                  <a:srgbClr val="111111"/>
                </a:solidFill>
                <a:effectLst/>
                <a:latin typeface="inherit"/>
              </a:rPr>
              <a:t>View Level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: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berhubungan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dengan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bagaimana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data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direpresentasikan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dari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sisi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setiap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user. View level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adalah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level user,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dimaksud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dengan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user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adalah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1" dirty="0">
                <a:solidFill>
                  <a:srgbClr val="111111"/>
                </a:solidFill>
                <a:effectLst/>
                <a:latin typeface="inherit"/>
              </a:rPr>
              <a:t>programmer, end user </a:t>
            </a:r>
            <a:r>
              <a:rPr lang="en-ID" b="0" i="1" dirty="0" err="1">
                <a:solidFill>
                  <a:srgbClr val="111111"/>
                </a:solidFill>
                <a:effectLst/>
                <a:latin typeface="inherit"/>
              </a:rPr>
              <a:t>atau</a:t>
            </a:r>
            <a:r>
              <a:rPr lang="en-ID" b="0" i="1" dirty="0">
                <a:solidFill>
                  <a:srgbClr val="111111"/>
                </a:solidFill>
                <a:effectLst/>
                <a:latin typeface="inherit"/>
              </a:rPr>
              <a:t> Database Administrator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(DBA)</a:t>
            </a:r>
            <a:endParaRPr lang="en-ID" dirty="0">
              <a:solidFill>
                <a:srgbClr val="111111"/>
              </a:solidFill>
              <a:latin typeface="inherit"/>
            </a:endParaRPr>
          </a:p>
          <a:p>
            <a:pPr algn="l"/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programmer :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bahasa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digunakan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adalah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bahasa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pemrograman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seperti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C, COBOL,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atau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PL/I, </a:t>
            </a:r>
          </a:p>
          <a:p>
            <a:pPr algn="l"/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end user :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bahasa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digunakan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adalah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bahasa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query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atau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menggunakan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fasilitas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tersedia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pada program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aplikasi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pada level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eksternal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, user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dibatasi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pada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kemampuan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perangkat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keras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dan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perangkat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lunak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digunakan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aplikasi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basis data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didefinisikan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sebagai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sebuah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skema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eksternal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.</a:t>
            </a:r>
          </a:p>
          <a:p>
            <a:pPr algn="l"/>
            <a:endParaRPr lang="en-ID" b="0" i="0" dirty="0">
              <a:solidFill>
                <a:srgbClr val="111111"/>
              </a:solidFill>
              <a:effectLst/>
              <a:latin typeface="inherit"/>
            </a:endParaRPr>
          </a:p>
          <a:p>
            <a:pPr algn="l"/>
            <a:r>
              <a:rPr lang="en-ID" dirty="0">
                <a:solidFill>
                  <a:srgbClr val="111111"/>
                </a:solidFill>
                <a:latin typeface="inherit"/>
              </a:rPr>
              <a:t>3. 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Conceptual/ </a:t>
            </a:r>
            <a:r>
              <a:rPr lang="en-ID" b="0" i="1" dirty="0">
                <a:solidFill>
                  <a:srgbClr val="111111"/>
                </a:solidFill>
                <a:effectLst/>
                <a:latin typeface="inherit"/>
              </a:rPr>
              <a:t>Logical Level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: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menghubungkan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antara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internal &amp; external level. Conceptual level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adalah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sebuah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representasi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seluruh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muatan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informasi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dikandung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oleh basis data.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Tingkatan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level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ini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dilihat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dari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cara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user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dalam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memahami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atau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inherit"/>
              </a:rPr>
              <a:t>mengetahui</a:t>
            </a:r>
            <a:r>
              <a:rPr lang="en-ID" b="0" i="0" dirty="0">
                <a:solidFill>
                  <a:srgbClr val="111111"/>
                </a:solidFill>
                <a:effectLst/>
                <a:latin typeface="inherit"/>
              </a:rPr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2627248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7CC938-CF73-49B4-BB2A-5028A529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4443"/>
            <a:ext cx="7886700" cy="1325563"/>
          </a:xfrm>
        </p:spPr>
        <p:txBody>
          <a:bodyPr/>
          <a:lstStyle/>
          <a:p>
            <a:r>
              <a:rPr lang="en-ID" dirty="0" err="1"/>
              <a:t>Arsitektur</a:t>
            </a:r>
            <a:r>
              <a:rPr lang="en-ID" dirty="0"/>
              <a:t> Basis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84B79-0852-413A-AEA6-076A1F2D2550}"/>
              </a:ext>
            </a:extLst>
          </p:cNvPr>
          <p:cNvSpPr txBox="1"/>
          <p:nvPr/>
        </p:nvSpPr>
        <p:spPr>
          <a:xfrm>
            <a:off x="628650" y="1674674"/>
            <a:ext cx="81135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PEMETAAN</a:t>
            </a:r>
          </a:p>
          <a:p>
            <a:pPr algn="l"/>
            <a:br>
              <a:rPr lang="en-ID" b="0" i="0" dirty="0">
                <a:solidFill>
                  <a:srgbClr val="111111"/>
                </a:solidFill>
                <a:effectLst/>
                <a:latin typeface="Lato"/>
              </a:rPr>
            </a:b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– Conceptual/Internal Mapping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yaitu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pemetaan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mendefinisikan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hubungan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antara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 level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konseptual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 dan level internal.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Pemetaan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ini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menjelaskan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bagaimana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 record &amp; field pada level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konseptual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direpresentasikan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 pada level internal.</a:t>
            </a:r>
          </a:p>
          <a:p>
            <a:pPr algn="l"/>
            <a:endParaRPr lang="en-ID" b="0" i="0" dirty="0">
              <a:solidFill>
                <a:srgbClr val="111111"/>
              </a:solidFill>
              <a:effectLst/>
              <a:latin typeface="Lato"/>
            </a:endParaRPr>
          </a:p>
          <a:p>
            <a:pPr algn="l"/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– External/Conceptual Mapping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yaitu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pemetaan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mendefinisikan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hubungan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antara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 level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eksternal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 dan level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konseptual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49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DA2B7D-5BF3-916B-8726-B87FB45D9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D183F4-6AC7-C807-2FE8-3E74D6B60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4443"/>
            <a:ext cx="7886700" cy="1325563"/>
          </a:xfrm>
        </p:spPr>
        <p:txBody>
          <a:bodyPr/>
          <a:lstStyle/>
          <a:p>
            <a:r>
              <a:rPr lang="en-ID" dirty="0" err="1"/>
              <a:t>Arsitektur</a:t>
            </a:r>
            <a:r>
              <a:rPr lang="en-ID" dirty="0"/>
              <a:t> Basis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9ADED8-D512-4E1D-D323-B2B35DADD41A}"/>
              </a:ext>
            </a:extLst>
          </p:cNvPr>
          <p:cNvSpPr txBox="1"/>
          <p:nvPr/>
        </p:nvSpPr>
        <p:spPr>
          <a:xfrm>
            <a:off x="628650" y="1674674"/>
            <a:ext cx="811356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u="sng" dirty="0">
                <a:solidFill>
                  <a:srgbClr val="111111"/>
                </a:solidFill>
                <a:effectLst/>
                <a:latin typeface="Lato"/>
              </a:rPr>
              <a:t>Level </a:t>
            </a:r>
            <a:r>
              <a:rPr lang="en-ID" b="1" i="0" u="sng" dirty="0" err="1">
                <a:solidFill>
                  <a:srgbClr val="111111"/>
                </a:solidFill>
                <a:effectLst/>
                <a:latin typeface="Lato"/>
              </a:rPr>
              <a:t>Konseptual</a:t>
            </a:r>
            <a:r>
              <a:rPr lang="en-ID" b="1" i="0" u="sng" dirty="0">
                <a:solidFill>
                  <a:srgbClr val="111111"/>
                </a:solidFill>
                <a:effectLst/>
                <a:latin typeface="Lato"/>
              </a:rPr>
              <a:t>:</a:t>
            </a:r>
          </a:p>
          <a:p>
            <a:pPr algn="l"/>
            <a:endParaRPr lang="en-ID" b="0" i="0" dirty="0">
              <a:solidFill>
                <a:srgbClr val="111111"/>
              </a:solidFill>
              <a:effectLst/>
              <a:latin typeface="Lato"/>
            </a:endParaRPr>
          </a:p>
          <a:p>
            <a:pPr algn="l"/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Entitas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: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Buku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Peminjam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Peminjaman</a:t>
            </a:r>
            <a:endParaRPr lang="en-ID" b="0" i="0" dirty="0">
              <a:solidFill>
                <a:srgbClr val="111111"/>
              </a:solidFill>
              <a:effectLst/>
              <a:latin typeface="Lato"/>
            </a:endParaRPr>
          </a:p>
          <a:p>
            <a:pPr algn="l"/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Atribut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:</a:t>
            </a:r>
          </a:p>
          <a:p>
            <a:pPr algn="l"/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Buku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: ISBN,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Judul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Penulis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Tahun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terbit</a:t>
            </a:r>
            <a:endParaRPr lang="en-ID" b="0" i="0" dirty="0">
              <a:solidFill>
                <a:srgbClr val="111111"/>
              </a:solidFill>
              <a:effectLst/>
              <a:latin typeface="Lato"/>
            </a:endParaRPr>
          </a:p>
          <a:p>
            <a:pPr algn="l"/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Peminjam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: ID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Peminjam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, Nama,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Nomor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Telepon</a:t>
            </a:r>
            <a:endParaRPr lang="en-ID" b="0" i="0" dirty="0">
              <a:solidFill>
                <a:srgbClr val="111111"/>
              </a:solidFill>
              <a:effectLst/>
              <a:latin typeface="Lato"/>
            </a:endParaRPr>
          </a:p>
          <a:p>
            <a:pPr algn="l"/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Peminjaman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: ID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Peminjaman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, ID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Buku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, ID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Peminjam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Tanggal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Pinjam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Lato"/>
              </a:rPr>
              <a:t>Tanggal</a:t>
            </a:r>
            <a:r>
              <a:rPr lang="en-ID" b="0" i="0" dirty="0">
                <a:solidFill>
                  <a:srgbClr val="111111"/>
                </a:solidFill>
                <a:effectLst/>
                <a:latin typeface="Lato"/>
              </a:rPr>
              <a:t> Kembali</a:t>
            </a:r>
          </a:p>
          <a:p>
            <a:pPr algn="l"/>
            <a:endParaRPr lang="en-ID" dirty="0">
              <a:solidFill>
                <a:srgbClr val="111111"/>
              </a:solidFill>
              <a:latin typeface="Lato"/>
            </a:endParaRPr>
          </a:p>
          <a:p>
            <a:pPr algn="l"/>
            <a:r>
              <a:rPr lang="en-US" b="1" i="0" u="sng" dirty="0">
                <a:solidFill>
                  <a:srgbClr val="111111"/>
                </a:solidFill>
                <a:effectLst/>
                <a:latin typeface="Lato"/>
              </a:rPr>
              <a:t>Level Internal: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Lato"/>
            </a:endParaRPr>
          </a:p>
          <a:p>
            <a:pPr algn="l"/>
            <a:r>
              <a:rPr lang="en-US" b="0" i="0" dirty="0" err="1">
                <a:solidFill>
                  <a:srgbClr val="111111"/>
                </a:solidFill>
                <a:effectLst/>
                <a:latin typeface="Lato"/>
              </a:rPr>
              <a:t>Tabel</a:t>
            </a:r>
            <a:r>
              <a:rPr lang="en-US" b="0" i="0" dirty="0">
                <a:solidFill>
                  <a:srgbClr val="111111"/>
                </a:solidFill>
                <a:effectLst/>
                <a:latin typeface="Lato"/>
              </a:rPr>
              <a:t>: books, borrowers, loans</a:t>
            </a:r>
          </a:p>
          <a:p>
            <a:pPr algn="l"/>
            <a:r>
              <a:rPr lang="en-US" b="0" i="0" dirty="0" err="1">
                <a:solidFill>
                  <a:srgbClr val="111111"/>
                </a:solidFill>
                <a:effectLst/>
                <a:latin typeface="Lato"/>
              </a:rPr>
              <a:t>Struktur</a:t>
            </a:r>
            <a:r>
              <a:rPr lang="en-US" b="0" i="0" dirty="0">
                <a:solidFill>
                  <a:srgbClr val="111111"/>
                </a:solidFill>
                <a:effectLst/>
                <a:latin typeface="Lato"/>
              </a:rPr>
              <a:t>: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Lato"/>
              </a:rPr>
              <a:t>books: (ISBN (primary key), title, author,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Lato"/>
              </a:rPr>
              <a:t>year_published</a:t>
            </a:r>
            <a:r>
              <a:rPr lang="en-US" b="0" i="0" dirty="0">
                <a:solidFill>
                  <a:srgbClr val="111111"/>
                </a:solidFill>
                <a:effectLst/>
                <a:latin typeface="Lato"/>
              </a:rPr>
              <a:t>)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Lato"/>
              </a:rPr>
              <a:t>borrowers: (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Lato"/>
              </a:rPr>
              <a:t>borrower_id</a:t>
            </a:r>
            <a:r>
              <a:rPr lang="en-US" b="0" i="0" dirty="0">
                <a:solidFill>
                  <a:srgbClr val="111111"/>
                </a:solidFill>
                <a:effectLst/>
                <a:latin typeface="Lato"/>
              </a:rPr>
              <a:t> (primary key), name,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Lato"/>
              </a:rPr>
              <a:t>phone_number</a:t>
            </a:r>
            <a:r>
              <a:rPr lang="en-US" b="0" i="0" dirty="0">
                <a:solidFill>
                  <a:srgbClr val="111111"/>
                </a:solidFill>
                <a:effectLst/>
                <a:latin typeface="Lato"/>
              </a:rPr>
              <a:t>)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Lato"/>
              </a:rPr>
              <a:t>loans: (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Lato"/>
              </a:rPr>
              <a:t>loan_id</a:t>
            </a:r>
            <a:r>
              <a:rPr lang="en-US" b="0" i="0" dirty="0">
                <a:solidFill>
                  <a:srgbClr val="111111"/>
                </a:solidFill>
                <a:effectLst/>
                <a:latin typeface="Lato"/>
              </a:rPr>
              <a:t> (primary key),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Lato"/>
              </a:rPr>
              <a:t>book_id</a:t>
            </a:r>
            <a:r>
              <a:rPr lang="en-US" b="0" i="0" dirty="0">
                <a:solidFill>
                  <a:srgbClr val="111111"/>
                </a:solidFill>
                <a:effectLst/>
                <a:latin typeface="Lato"/>
              </a:rPr>
              <a:t> (foreign key references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Lato"/>
              </a:rPr>
              <a:t>books.ISBN</a:t>
            </a:r>
            <a:r>
              <a:rPr lang="en-US" b="0" i="0" dirty="0">
                <a:solidFill>
                  <a:srgbClr val="111111"/>
                </a:solidFill>
                <a:effectLst/>
                <a:latin typeface="Lato"/>
              </a:rPr>
              <a:t>),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Lato"/>
              </a:rPr>
              <a:t>borrower_id</a:t>
            </a:r>
            <a:r>
              <a:rPr lang="en-US" b="0" i="0" dirty="0">
                <a:solidFill>
                  <a:srgbClr val="111111"/>
                </a:solidFill>
                <a:effectLst/>
                <a:latin typeface="Lato"/>
              </a:rPr>
              <a:t> (foreign key references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Lato"/>
              </a:rPr>
              <a:t>borrowers.borrower_id</a:t>
            </a:r>
            <a:r>
              <a:rPr lang="en-US" b="0" i="0" dirty="0">
                <a:solidFill>
                  <a:srgbClr val="111111"/>
                </a:solidFill>
                <a:effectLst/>
                <a:latin typeface="Lato"/>
              </a:rPr>
              <a:t>),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Lato"/>
              </a:rPr>
              <a:t>borrow_date</a:t>
            </a:r>
            <a:r>
              <a:rPr lang="en-US" b="0" i="0" dirty="0">
                <a:solidFill>
                  <a:srgbClr val="111111"/>
                </a:solidFill>
                <a:effectLst/>
                <a:latin typeface="Lato"/>
              </a:rPr>
              <a:t>,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Lato"/>
              </a:rPr>
              <a:t>return_date</a:t>
            </a:r>
            <a:r>
              <a:rPr lang="en-US" b="0" i="0" dirty="0">
                <a:solidFill>
                  <a:srgbClr val="111111"/>
                </a:solidFill>
                <a:effectLst/>
                <a:latin typeface="Lato"/>
              </a:rPr>
              <a:t>)</a:t>
            </a:r>
            <a:endParaRPr lang="en-ID" b="0" i="0" dirty="0">
              <a:solidFill>
                <a:srgbClr val="111111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6304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6E7F63-66EC-09DA-9BF9-C1A3CC153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E31C48-EC51-5E45-2A90-0D5981D2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4443"/>
            <a:ext cx="7886700" cy="1325563"/>
          </a:xfrm>
        </p:spPr>
        <p:txBody>
          <a:bodyPr/>
          <a:lstStyle/>
          <a:p>
            <a:r>
              <a:rPr lang="en-ID" dirty="0" err="1"/>
              <a:t>Arsitektur</a:t>
            </a:r>
            <a:r>
              <a:rPr lang="en-ID" dirty="0"/>
              <a:t> Basis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02E3F-F1C1-3AA3-13A8-B227C21E0599}"/>
              </a:ext>
            </a:extLst>
          </p:cNvPr>
          <p:cNvSpPr txBox="1"/>
          <p:nvPr/>
        </p:nvSpPr>
        <p:spPr>
          <a:xfrm>
            <a:off x="628650" y="1674674"/>
            <a:ext cx="811356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u="sng" dirty="0" err="1">
                <a:solidFill>
                  <a:srgbClr val="111111"/>
                </a:solidFill>
                <a:effectLst/>
                <a:latin typeface="Lato"/>
              </a:rPr>
              <a:t>Pemetaan</a:t>
            </a:r>
            <a:r>
              <a:rPr lang="en-ID" b="1" i="0" u="sng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b="1" i="0" u="sng" dirty="0" err="1">
                <a:solidFill>
                  <a:srgbClr val="111111"/>
                </a:solidFill>
                <a:effectLst/>
                <a:latin typeface="Lato"/>
              </a:rPr>
              <a:t>Konseptual</a:t>
            </a:r>
            <a:r>
              <a:rPr lang="en-ID" b="1" i="0" u="sng" dirty="0">
                <a:solidFill>
                  <a:srgbClr val="111111"/>
                </a:solidFill>
                <a:effectLst/>
                <a:latin typeface="Lato"/>
              </a:rPr>
              <a:t>/Internal:</a:t>
            </a:r>
          </a:p>
          <a:p>
            <a:pPr algn="l"/>
            <a:endParaRPr lang="en-ID" i="0" dirty="0">
              <a:solidFill>
                <a:srgbClr val="111111"/>
              </a:solidFill>
              <a:effectLst/>
              <a:latin typeface="Lato"/>
            </a:endParaRPr>
          </a:p>
          <a:p>
            <a:pPr algn="l"/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Entitas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"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Buku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"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dipetakan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ke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tabel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"books".</a:t>
            </a:r>
          </a:p>
          <a:p>
            <a:pPr algn="l"/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Atribut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"ISBN"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dipetakan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ke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kolom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"ISBN"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dengan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tipe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data "string"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sebagai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primary key.</a:t>
            </a:r>
          </a:p>
          <a:p>
            <a:pPr algn="l"/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Atribut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"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Judul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"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dipetakan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ke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kolom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"title"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dengan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tipe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data "string".</a:t>
            </a:r>
          </a:p>
          <a:p>
            <a:pPr algn="l"/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Atribut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lainnya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dipetakan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dengan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cara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serupa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,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disesuaikan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dengan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tipe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data dan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kebutuhan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penyimpanan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.</a:t>
            </a:r>
          </a:p>
          <a:p>
            <a:pPr algn="l"/>
            <a:endParaRPr lang="en-ID" dirty="0">
              <a:solidFill>
                <a:srgbClr val="111111"/>
              </a:solidFill>
              <a:latin typeface="Lato"/>
            </a:endParaRPr>
          </a:p>
          <a:p>
            <a:pPr algn="l"/>
            <a:r>
              <a:rPr lang="en-ID" b="1" i="0" u="sng" dirty="0">
                <a:solidFill>
                  <a:srgbClr val="111111"/>
                </a:solidFill>
                <a:effectLst/>
                <a:latin typeface="Lato"/>
              </a:rPr>
              <a:t>View:</a:t>
            </a:r>
          </a:p>
          <a:p>
            <a:pPr algn="l"/>
            <a:endParaRPr lang="en-ID" i="0" dirty="0">
              <a:solidFill>
                <a:srgbClr val="111111"/>
              </a:solidFill>
              <a:effectLst/>
              <a:latin typeface="Lato"/>
            </a:endParaRPr>
          </a:p>
          <a:p>
            <a:pPr algn="l"/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View_Peminjam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: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Menampilkan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informasi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peminjam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(ID, Nama,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Nomor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Telepon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)</a:t>
            </a:r>
          </a:p>
          <a:p>
            <a:pPr algn="l"/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View_Buku_Tersedia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: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Menampilkan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informasi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buku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yang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tersedia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(ISBN,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Judul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,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Penulis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)</a:t>
            </a:r>
          </a:p>
          <a:p>
            <a:pPr algn="l"/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View_Peminjaman_Aktif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: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Menampilkan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informasi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peminjaman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aktif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(ID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Peminjaman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, ISBN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Buku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, Nama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Peminjam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,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Tanggal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 </a:t>
            </a:r>
            <a:r>
              <a:rPr lang="en-ID" i="0" dirty="0" err="1">
                <a:solidFill>
                  <a:srgbClr val="111111"/>
                </a:solidFill>
                <a:effectLst/>
                <a:latin typeface="Lato"/>
              </a:rPr>
              <a:t>Pinjam</a:t>
            </a:r>
            <a:r>
              <a:rPr lang="en-ID" i="0" dirty="0">
                <a:solidFill>
                  <a:srgbClr val="111111"/>
                </a:solidFill>
                <a:effectLst/>
                <a:latin typeface="Lat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5011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7CC938-CF73-49B4-BB2A-5028A52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dirty="0"/>
              <a:t>Fundamental Basis Data </a:t>
            </a:r>
            <a:r>
              <a:rPr lang="en-ID" sz="4000" dirty="0" err="1"/>
              <a:t>Relasional</a:t>
            </a:r>
            <a:endParaRPr lang="en-ID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918DA1-336B-44C0-8692-2870BA246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/>
              <a:t>Model data </a:t>
            </a:r>
            <a:r>
              <a:rPr lang="en-ID" dirty="0" err="1"/>
              <a:t>relasional</a:t>
            </a:r>
            <a:r>
              <a:rPr lang="en-ID" dirty="0"/>
              <a:t>: Data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, Dosen, dan Kelas.</a:t>
            </a:r>
          </a:p>
          <a:p>
            <a:r>
              <a:rPr lang="en-ID" dirty="0" err="1"/>
              <a:t>Relasi</a:t>
            </a:r>
            <a:r>
              <a:rPr lang="en-ID" dirty="0"/>
              <a:t>: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dan Kelas </a:t>
            </a:r>
            <a:r>
              <a:rPr lang="en-ID" dirty="0" err="1"/>
              <a:t>dihubungkan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NIM.</a:t>
            </a:r>
          </a:p>
          <a:p>
            <a:r>
              <a:rPr lang="en-ID" dirty="0" err="1"/>
              <a:t>Normalisasi</a:t>
            </a:r>
            <a:r>
              <a:rPr lang="en-ID" dirty="0"/>
              <a:t>: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dinormalisasi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menghindari</a:t>
            </a:r>
            <a:r>
              <a:rPr lang="en-ID" dirty="0"/>
              <a:t> </a:t>
            </a:r>
            <a:r>
              <a:rPr lang="en-ID" dirty="0" err="1"/>
              <a:t>redundansi</a:t>
            </a:r>
            <a:r>
              <a:rPr lang="en-ID" dirty="0"/>
              <a:t> dan </a:t>
            </a:r>
            <a:r>
              <a:rPr lang="en-ID" dirty="0" err="1"/>
              <a:t>anomali</a:t>
            </a:r>
            <a:r>
              <a:rPr lang="en-ID" dirty="0"/>
              <a:t> data.</a:t>
            </a:r>
          </a:p>
          <a:p>
            <a:r>
              <a:rPr lang="en-ID" dirty="0"/>
              <a:t>Integrity constraints: </a:t>
            </a:r>
            <a:r>
              <a:rPr lang="en-ID" dirty="0" err="1"/>
              <a:t>Aturan</a:t>
            </a:r>
            <a:r>
              <a:rPr lang="en-ID" dirty="0"/>
              <a:t> </a:t>
            </a:r>
            <a:r>
              <a:rPr lang="en-ID" dirty="0" err="1"/>
              <a:t>diterapkan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data </a:t>
            </a:r>
            <a:r>
              <a:rPr lang="en-ID" dirty="0" err="1"/>
              <a:t>akurat</a:t>
            </a:r>
            <a:r>
              <a:rPr lang="en-ID" dirty="0"/>
              <a:t> dan </a:t>
            </a:r>
            <a:r>
              <a:rPr lang="en-ID" dirty="0" err="1"/>
              <a:t>konsisten</a:t>
            </a:r>
            <a:r>
              <a:rPr lang="en-ID" dirty="0"/>
              <a:t>.</a:t>
            </a:r>
          </a:p>
          <a:p>
            <a:r>
              <a:rPr lang="en-ID" dirty="0"/>
              <a:t>Query language: SQL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dan </a:t>
            </a:r>
            <a:r>
              <a:rPr lang="en-ID" dirty="0" err="1"/>
              <a:t>memanipulasi</a:t>
            </a:r>
            <a:r>
              <a:rPr lang="en-ID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3129227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EF1411-666C-40E4-8526-A5D5FB28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68" y="-207168"/>
            <a:ext cx="7886700" cy="1325563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Relasional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BDF3E1-47AA-4488-B81F-58278F9F4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68" y="918730"/>
            <a:ext cx="7886700" cy="4351338"/>
          </a:xfrm>
        </p:spPr>
        <p:txBody>
          <a:bodyPr/>
          <a:lstStyle/>
          <a:p>
            <a:r>
              <a:rPr lang="en-ID" dirty="0"/>
              <a:t>Dimana data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data </a:t>
            </a:r>
            <a:r>
              <a:rPr lang="en-ID" dirty="0" err="1"/>
              <a:t>direpresentasikan</a:t>
            </a:r>
            <a:r>
              <a:rPr lang="en-ID" dirty="0"/>
              <a:t> oleh </a:t>
            </a:r>
            <a:r>
              <a:rPr lang="en-ID" dirty="0" err="1"/>
              <a:t>sejumlah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dan masing-masing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yang </a:t>
            </a:r>
            <a:r>
              <a:rPr lang="en-ID" dirty="0" err="1"/>
              <a:t>namanya</a:t>
            </a:r>
            <a:r>
              <a:rPr lang="en-ID" dirty="0"/>
              <a:t> unique.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936550-6F4E-46EE-BCA8-64901451E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72" y="2590295"/>
            <a:ext cx="7226877" cy="416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051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EF1411-666C-40E4-8526-A5D5FB28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68" y="-207168"/>
            <a:ext cx="7886700" cy="1325563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Hirarki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BDF3E1-47AA-4488-B81F-58278F9F4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68" y="918730"/>
            <a:ext cx="7886700" cy="4351338"/>
          </a:xfrm>
        </p:spPr>
        <p:txBody>
          <a:bodyPr>
            <a:normAutofit/>
          </a:bodyPr>
          <a:lstStyle/>
          <a:p>
            <a:r>
              <a:rPr lang="en-ID" sz="2400" dirty="0"/>
              <a:t>Dimana data </a:t>
            </a:r>
            <a:r>
              <a:rPr lang="en-ID" sz="2400" dirty="0" err="1"/>
              <a:t>serta</a:t>
            </a:r>
            <a:r>
              <a:rPr lang="en-ID" sz="2400" dirty="0"/>
              <a:t> </a:t>
            </a:r>
            <a:r>
              <a:rPr lang="en-ID" sz="2400" dirty="0" err="1"/>
              <a:t>hubungan</a:t>
            </a:r>
            <a:r>
              <a:rPr lang="en-ID" sz="2400" dirty="0"/>
              <a:t> </a:t>
            </a:r>
            <a:r>
              <a:rPr lang="en-ID" sz="2400" dirty="0" err="1"/>
              <a:t>antar</a:t>
            </a:r>
            <a:r>
              <a:rPr lang="en-ID" sz="2400" dirty="0"/>
              <a:t> data </a:t>
            </a:r>
            <a:r>
              <a:rPr lang="en-ID" sz="2400" dirty="0" err="1"/>
              <a:t>direpresentasikan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record dan link (pointer), </a:t>
            </a:r>
            <a:r>
              <a:rPr lang="en-ID" sz="2400" dirty="0" err="1"/>
              <a:t>dimana</a:t>
            </a:r>
            <a:r>
              <a:rPr lang="en-ID" sz="2400" dirty="0"/>
              <a:t> record-record </a:t>
            </a:r>
            <a:r>
              <a:rPr lang="en-ID" sz="2400" dirty="0" err="1"/>
              <a:t>tersebut</a:t>
            </a:r>
            <a:r>
              <a:rPr lang="en-ID" sz="2400" dirty="0"/>
              <a:t> </a:t>
            </a:r>
            <a:r>
              <a:rPr lang="en-ID" sz="2400" dirty="0" err="1"/>
              <a:t>disusun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bentuk</a:t>
            </a:r>
            <a:r>
              <a:rPr lang="en-ID" sz="2400" dirty="0"/>
              <a:t> tree (</a:t>
            </a:r>
            <a:r>
              <a:rPr lang="en-ID" sz="2400" dirty="0" err="1"/>
              <a:t>pohon</a:t>
            </a:r>
            <a:r>
              <a:rPr lang="en-ID" sz="2400" dirty="0"/>
              <a:t>), dan masing-masing node pada tree </a:t>
            </a:r>
            <a:r>
              <a:rPr lang="en-ID" sz="2400" dirty="0" err="1"/>
              <a:t>tersebut</a:t>
            </a:r>
            <a:r>
              <a:rPr lang="en-ID" sz="2400" dirty="0"/>
              <a:t> </a:t>
            </a:r>
            <a:r>
              <a:rPr lang="en-ID" sz="2400" dirty="0" err="1"/>
              <a:t>merupakan</a:t>
            </a:r>
            <a:r>
              <a:rPr lang="en-ID" sz="2400" dirty="0"/>
              <a:t> record/</a:t>
            </a:r>
            <a:r>
              <a:rPr lang="en-ID" sz="2400" dirty="0" err="1"/>
              <a:t>grup</a:t>
            </a:r>
            <a:r>
              <a:rPr lang="en-ID" sz="2400" dirty="0"/>
              <a:t> data </a:t>
            </a:r>
            <a:r>
              <a:rPr lang="en-ID" sz="2400" dirty="0" err="1"/>
              <a:t>elemen</a:t>
            </a:r>
            <a:r>
              <a:rPr lang="en-ID" sz="2400" dirty="0"/>
              <a:t> dan </a:t>
            </a:r>
            <a:r>
              <a:rPr lang="en-ID" sz="2400" dirty="0" err="1"/>
              <a:t>memiliki</a:t>
            </a:r>
            <a:r>
              <a:rPr lang="en-ID" sz="2400" dirty="0"/>
              <a:t> </a:t>
            </a:r>
            <a:r>
              <a:rPr lang="en-ID" sz="2400" dirty="0" err="1"/>
              <a:t>hubungan</a:t>
            </a:r>
            <a:r>
              <a:rPr lang="en-ID" sz="2400" dirty="0"/>
              <a:t> </a:t>
            </a:r>
            <a:r>
              <a:rPr lang="en-ID" sz="2400" dirty="0" err="1"/>
              <a:t>cardinalitas</a:t>
            </a:r>
            <a:r>
              <a:rPr lang="en-ID" sz="2400" dirty="0"/>
              <a:t> 1:1 dan 1:M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1F7AEB-12D9-40EC-BC5A-4D9215437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32" y="3367882"/>
            <a:ext cx="7910097" cy="302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444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EF1411-666C-40E4-8526-A5D5FB28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68" y="-207168"/>
            <a:ext cx="7886700" cy="1325563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Jaringan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BDF3E1-47AA-4488-B81F-58278F9F4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68" y="918730"/>
            <a:ext cx="7886700" cy="4351338"/>
          </a:xfrm>
        </p:spPr>
        <p:txBody>
          <a:bodyPr>
            <a:normAutofit/>
          </a:bodyPr>
          <a:lstStyle/>
          <a:p>
            <a:r>
              <a:rPr lang="en-ID" sz="2000" dirty="0" err="1"/>
              <a:t>Distandarisasi</a:t>
            </a:r>
            <a:r>
              <a:rPr lang="en-ID" sz="2000" dirty="0"/>
              <a:t> </a:t>
            </a:r>
            <a:r>
              <a:rPr lang="en-ID" sz="2000" dirty="0" err="1"/>
              <a:t>tahun</a:t>
            </a:r>
            <a:r>
              <a:rPr lang="en-ID" sz="2000" dirty="0"/>
              <a:t> 1971 oleh Database Task Group (DBTG)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disebut</a:t>
            </a:r>
            <a:r>
              <a:rPr lang="en-ID" sz="2000" dirty="0"/>
              <a:t> juga model CODASYL (Conference on Data System Language), </a:t>
            </a:r>
            <a:r>
              <a:rPr lang="en-ID" sz="2000" dirty="0" err="1"/>
              <a:t>mirip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hirarkical</a:t>
            </a:r>
            <a:r>
              <a:rPr lang="en-ID" sz="2000" dirty="0"/>
              <a:t> model </a:t>
            </a:r>
            <a:r>
              <a:rPr lang="en-ID" sz="2000" dirty="0" err="1"/>
              <a:t>dimana</a:t>
            </a:r>
            <a:r>
              <a:rPr lang="en-ID" sz="2000" dirty="0"/>
              <a:t> data dan </a:t>
            </a:r>
            <a:r>
              <a:rPr lang="en-ID" sz="2000" dirty="0" err="1"/>
              <a:t>hubungan</a:t>
            </a:r>
            <a:r>
              <a:rPr lang="en-ID" sz="2000" dirty="0"/>
              <a:t> </a:t>
            </a:r>
            <a:r>
              <a:rPr lang="en-ID" sz="2000" dirty="0" err="1"/>
              <a:t>antar</a:t>
            </a:r>
            <a:r>
              <a:rPr lang="en-ID" sz="2000" dirty="0"/>
              <a:t> data </a:t>
            </a:r>
            <a:r>
              <a:rPr lang="en-ID" sz="2000" dirty="0" err="1"/>
              <a:t>direpresentasikan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record dan links. </a:t>
            </a:r>
            <a:r>
              <a:rPr lang="en-ID" sz="2000" dirty="0" err="1"/>
              <a:t>Perbedaannya</a:t>
            </a:r>
            <a:r>
              <a:rPr lang="en-ID" sz="2000" dirty="0"/>
              <a:t> </a:t>
            </a:r>
            <a:r>
              <a:rPr lang="en-ID" sz="2000" dirty="0" err="1"/>
              <a:t>terletak</a:t>
            </a:r>
            <a:r>
              <a:rPr lang="en-ID" sz="2000" dirty="0"/>
              <a:t> pada </a:t>
            </a:r>
            <a:r>
              <a:rPr lang="en-ID" sz="2000" dirty="0" err="1"/>
              <a:t>susunan</a:t>
            </a:r>
            <a:r>
              <a:rPr lang="en-ID" sz="2000" dirty="0"/>
              <a:t> record dan </a:t>
            </a:r>
            <a:r>
              <a:rPr lang="en-ID" sz="2000" dirty="0" err="1"/>
              <a:t>linknya</a:t>
            </a:r>
            <a:r>
              <a:rPr lang="en-ID" sz="2000" dirty="0"/>
              <a:t> </a:t>
            </a:r>
            <a:r>
              <a:rPr lang="en-ID" sz="2000" dirty="0" err="1"/>
              <a:t>yaitu</a:t>
            </a:r>
            <a:r>
              <a:rPr lang="en-ID" sz="2000" dirty="0"/>
              <a:t> network model </a:t>
            </a:r>
            <a:r>
              <a:rPr lang="en-ID" sz="2000" dirty="0" err="1"/>
              <a:t>menyusun</a:t>
            </a:r>
            <a:r>
              <a:rPr lang="en-ID" sz="2000" dirty="0"/>
              <a:t> record-record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bentuk</a:t>
            </a:r>
            <a:r>
              <a:rPr lang="en-ID" sz="2000" dirty="0"/>
              <a:t> graph dan </a:t>
            </a:r>
            <a:r>
              <a:rPr lang="en-ID" sz="2000" dirty="0" err="1"/>
              <a:t>menyatakan</a:t>
            </a:r>
            <a:r>
              <a:rPr lang="en-ID" sz="2000" dirty="0"/>
              <a:t> </a:t>
            </a:r>
            <a:r>
              <a:rPr lang="en-ID" sz="2000" dirty="0" err="1"/>
              <a:t>hubungan</a:t>
            </a:r>
            <a:r>
              <a:rPr lang="en-ID" sz="2000" dirty="0"/>
              <a:t> </a:t>
            </a:r>
            <a:r>
              <a:rPr lang="en-ID" sz="2000" dirty="0" err="1"/>
              <a:t>cardinalitas</a:t>
            </a:r>
            <a:r>
              <a:rPr lang="en-ID" sz="2000" dirty="0"/>
              <a:t> 1:1, 1:M dan N:M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083C44F-48FD-4058-94EB-CC373C024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08" y="3094399"/>
            <a:ext cx="7782353" cy="351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026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737870" y="1106170"/>
            <a:ext cx="7696454" cy="0"/>
          </a:xfrm>
          <a:custGeom>
            <a:avLst/>
            <a:gdLst/>
            <a:ahLst/>
            <a:cxnLst/>
            <a:rect l="l" t="t" r="r" b="b"/>
            <a:pathLst>
              <a:path w="7696454">
                <a:moveTo>
                  <a:pt x="0" y="0"/>
                </a:moveTo>
                <a:lnTo>
                  <a:pt x="7696454" y="0"/>
                </a:lnTo>
              </a:path>
            </a:pathLst>
          </a:custGeom>
          <a:ln w="762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2825" y="1410970"/>
            <a:ext cx="6418349" cy="4493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21147" y="483553"/>
            <a:ext cx="5642176" cy="482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sz="3600" b="1" spc="0" dirty="0">
                <a:solidFill>
                  <a:srgbClr val="006FC0"/>
                </a:solidFill>
                <a:latin typeface="Cambria"/>
                <a:cs typeface="Cambria"/>
              </a:rPr>
              <a:t>M</a:t>
            </a:r>
            <a:r>
              <a:rPr sz="3600" b="1" spc="-14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3600" b="1" spc="0" dirty="0">
                <a:solidFill>
                  <a:srgbClr val="006FC0"/>
                </a:solidFill>
                <a:latin typeface="Cambria"/>
                <a:cs typeface="Cambria"/>
              </a:rPr>
              <a:t>DEL </a:t>
            </a:r>
            <a:r>
              <a:rPr sz="3600" b="1" spc="-139" dirty="0">
                <a:solidFill>
                  <a:srgbClr val="006FC0"/>
                </a:solidFill>
                <a:latin typeface="Cambria"/>
                <a:cs typeface="Cambria"/>
              </a:rPr>
              <a:t>D</a:t>
            </a:r>
            <a:r>
              <a:rPr sz="3600" b="1" spc="-309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3600" b="1" spc="-404" dirty="0">
                <a:solidFill>
                  <a:srgbClr val="006FC0"/>
                </a:solidFill>
                <a:latin typeface="Cambria"/>
                <a:cs typeface="Cambria"/>
              </a:rPr>
              <a:t>T</a:t>
            </a:r>
            <a:r>
              <a:rPr sz="3600" b="1" spc="0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3600" b="1" spc="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3600" b="1" spc="0" dirty="0">
                <a:solidFill>
                  <a:srgbClr val="006FC0"/>
                </a:solidFill>
                <a:latin typeface="Cambria"/>
                <a:cs typeface="Cambria"/>
              </a:rPr>
              <a:t>RE</a:t>
            </a:r>
            <a:r>
              <a:rPr sz="3600" b="1" spc="-4" dirty="0">
                <a:solidFill>
                  <a:srgbClr val="006FC0"/>
                </a:solidFill>
                <a:latin typeface="Cambria"/>
                <a:cs typeface="Cambria"/>
              </a:rPr>
              <a:t>L</a:t>
            </a:r>
            <a:r>
              <a:rPr sz="3600" b="1" spc="-309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3600" b="1" spc="0" dirty="0">
                <a:solidFill>
                  <a:srgbClr val="006FC0"/>
                </a:solidFill>
                <a:latin typeface="Cambria"/>
                <a:cs typeface="Cambria"/>
              </a:rPr>
              <a:t>TIO</a:t>
            </a:r>
            <a:r>
              <a:rPr sz="3600" b="1" spc="-75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3600" b="1" spc="0" dirty="0">
                <a:solidFill>
                  <a:srgbClr val="006FC0"/>
                </a:solidFill>
                <a:latin typeface="Cambria"/>
                <a:cs typeface="Cambria"/>
              </a:rPr>
              <a:t>AL</a:t>
            </a:r>
            <a:endParaRPr sz="3600" dirty="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7870" y="966470"/>
            <a:ext cx="769645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4197"/>
            <a:ext cx="7886700" cy="1500187"/>
          </a:xfrm>
        </p:spPr>
        <p:txBody>
          <a:bodyPr>
            <a:normAutofit/>
          </a:bodyPr>
          <a:lstStyle/>
          <a:p>
            <a:r>
              <a:rPr lang="en-US" sz="4800" dirty="0" err="1"/>
              <a:t>Capaian</a:t>
            </a:r>
            <a:r>
              <a:rPr lang="en-US" sz="4800" dirty="0"/>
              <a:t> </a:t>
            </a:r>
            <a:r>
              <a:rPr lang="en-US" sz="4800" dirty="0" err="1"/>
              <a:t>Pembelajaran</a:t>
            </a:r>
            <a:r>
              <a:rPr lang="en-US" sz="4800" dirty="0"/>
              <a:t> - 2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079" y="3069431"/>
            <a:ext cx="7886700" cy="1500187"/>
          </a:xfrm>
        </p:spPr>
        <p:txBody>
          <a:bodyPr>
            <a:normAutofit/>
          </a:bodyPr>
          <a:lstStyle/>
          <a:p>
            <a:r>
              <a:rPr lang="en-US" sz="2800" dirty="0"/>
              <a:t>Basis Data </a:t>
            </a:r>
            <a:r>
              <a:rPr lang="en-US" sz="2800" dirty="0" err="1"/>
              <a:t>Esensial</a:t>
            </a:r>
            <a:endParaRPr lang="en-US" sz="28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427162" y="3819525"/>
            <a:ext cx="7045759" cy="2314576"/>
          </a:xfrm>
        </p:spPr>
        <p:txBody>
          <a:bodyPr>
            <a:normAutofit/>
          </a:bodyPr>
          <a:lstStyle/>
          <a:p>
            <a:r>
              <a:rPr lang="pt-BR" dirty="0"/>
              <a:t>Fundamental Basis Data</a:t>
            </a:r>
          </a:p>
          <a:p>
            <a:r>
              <a:rPr lang="pt-BR" dirty="0"/>
              <a:t>Fundamental Basis Data Relasional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62468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737870" y="1106170"/>
            <a:ext cx="7696454" cy="0"/>
          </a:xfrm>
          <a:custGeom>
            <a:avLst/>
            <a:gdLst/>
            <a:ahLst/>
            <a:cxnLst/>
            <a:rect l="l" t="t" r="r" b="b"/>
            <a:pathLst>
              <a:path w="7696454">
                <a:moveTo>
                  <a:pt x="0" y="0"/>
                </a:moveTo>
                <a:lnTo>
                  <a:pt x="7696454" y="0"/>
                </a:lnTo>
              </a:path>
            </a:pathLst>
          </a:custGeom>
          <a:ln w="762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35760" y="2687320"/>
            <a:ext cx="6576314" cy="2692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12591" y="422463"/>
            <a:ext cx="836295" cy="406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00"/>
              </a:lnSpc>
              <a:spcBef>
                <a:spcPts val="160"/>
              </a:spcBef>
            </a:pPr>
            <a:r>
              <a:rPr sz="3000" spc="0" dirty="0">
                <a:latin typeface="Cambria"/>
                <a:cs typeface="Cambria"/>
              </a:rPr>
              <a:t>Data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9964" y="422463"/>
            <a:ext cx="1096961" cy="406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00"/>
              </a:lnSpc>
              <a:spcBef>
                <a:spcPts val="160"/>
              </a:spcBef>
            </a:pPr>
            <a:r>
              <a:rPr sz="3000" spc="0" dirty="0">
                <a:latin typeface="Cambria"/>
                <a:cs typeface="Cambria"/>
              </a:rPr>
              <a:t>Model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6775" y="2390661"/>
            <a:ext cx="108136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0"/>
              </a:lnSpc>
              <a:spcBef>
                <a:spcPts val="98"/>
              </a:spcBef>
            </a:pPr>
            <a:r>
              <a:rPr sz="1800" u="heavy" spc="0" dirty="0">
                <a:solidFill>
                  <a:srgbClr val="006FC0"/>
                </a:solidFill>
                <a:latin typeface="Cambria"/>
                <a:cs typeface="Cambria"/>
              </a:rPr>
              <a:t>Hi</a:t>
            </a:r>
            <a:r>
              <a:rPr sz="1800" u="heavy" spc="-25" dirty="0">
                <a:solidFill>
                  <a:srgbClr val="006FC0"/>
                </a:solidFill>
                <a:latin typeface="Cambria"/>
                <a:cs typeface="Cambria"/>
              </a:rPr>
              <a:t>g</a:t>
            </a:r>
            <a:r>
              <a:rPr sz="1800" u="heavy" spc="0" dirty="0">
                <a:solidFill>
                  <a:srgbClr val="006FC0"/>
                </a:solidFill>
                <a:latin typeface="Cambria"/>
                <a:cs typeface="Cambria"/>
              </a:rPr>
              <a:t>h</a:t>
            </a:r>
            <a:r>
              <a:rPr sz="1800" u="heavy" spc="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u="heavy" spc="0" dirty="0">
                <a:solidFill>
                  <a:srgbClr val="006FC0"/>
                </a:solidFill>
                <a:latin typeface="Cambria"/>
                <a:cs typeface="Cambria"/>
              </a:rPr>
              <a:t>L</a:t>
            </a:r>
            <a:r>
              <a:rPr sz="1800" u="heavy" spc="-19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1800" u="heavy" spc="-44" dirty="0">
                <a:solidFill>
                  <a:srgbClr val="006FC0"/>
                </a:solidFill>
                <a:latin typeface="Cambria"/>
                <a:cs typeface="Cambria"/>
              </a:rPr>
              <a:t>v</a:t>
            </a:r>
            <a:r>
              <a:rPr sz="1800" u="heavy" spc="0" dirty="0">
                <a:solidFill>
                  <a:srgbClr val="006FC0"/>
                </a:solidFill>
                <a:latin typeface="Cambria"/>
                <a:cs typeface="Cambria"/>
              </a:rPr>
              <a:t>el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9360" y="5515115"/>
            <a:ext cx="124687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0"/>
              </a:lnSpc>
              <a:spcBef>
                <a:spcPts val="98"/>
              </a:spcBef>
            </a:pPr>
            <a:r>
              <a:rPr sz="1800" u="heavy" spc="-4" dirty="0">
                <a:solidFill>
                  <a:srgbClr val="006FC0"/>
                </a:solidFill>
                <a:latin typeface="Cambria"/>
                <a:cs typeface="Cambria"/>
              </a:rPr>
              <a:t>L</a:t>
            </a:r>
            <a:r>
              <a:rPr sz="1800" u="heavy" spc="0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1800" u="heavy" spc="-9" dirty="0">
                <a:solidFill>
                  <a:srgbClr val="006FC0"/>
                </a:solidFill>
                <a:latin typeface="Cambria"/>
                <a:cs typeface="Cambria"/>
              </a:rPr>
              <a:t>w</a:t>
            </a:r>
            <a:r>
              <a:rPr sz="1800" u="heavy" spc="0" dirty="0">
                <a:solidFill>
                  <a:srgbClr val="006FC0"/>
                </a:solidFill>
                <a:latin typeface="Cambria"/>
                <a:cs typeface="Cambria"/>
              </a:rPr>
              <a:t>er</a:t>
            </a:r>
            <a:r>
              <a:rPr sz="1800" u="heavy" spc="-19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u="heavy" spc="-4" dirty="0">
                <a:solidFill>
                  <a:srgbClr val="006FC0"/>
                </a:solidFill>
                <a:latin typeface="Cambria"/>
                <a:cs typeface="Cambria"/>
              </a:rPr>
              <a:t>L</a:t>
            </a:r>
            <a:r>
              <a:rPr sz="1800" u="heavy" spc="-19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1800" u="heavy" spc="-44" dirty="0">
                <a:solidFill>
                  <a:srgbClr val="006FC0"/>
                </a:solidFill>
                <a:latin typeface="Cambria"/>
                <a:cs typeface="Cambria"/>
              </a:rPr>
              <a:t>v</a:t>
            </a:r>
            <a:r>
              <a:rPr sz="1800" u="heavy" spc="0" dirty="0">
                <a:solidFill>
                  <a:srgbClr val="006FC0"/>
                </a:solidFill>
                <a:latin typeface="Cambria"/>
                <a:cs typeface="Cambria"/>
              </a:rPr>
              <a:t>el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7870" y="966470"/>
            <a:ext cx="769645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605705" y="2448941"/>
            <a:ext cx="5103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737870" y="1106170"/>
            <a:ext cx="7696454" cy="0"/>
          </a:xfrm>
          <a:custGeom>
            <a:avLst/>
            <a:gdLst/>
            <a:ahLst/>
            <a:cxnLst/>
            <a:rect l="l" t="t" r="r" b="b"/>
            <a:pathLst>
              <a:path w="7696454">
                <a:moveTo>
                  <a:pt x="0" y="0"/>
                </a:moveTo>
                <a:lnTo>
                  <a:pt x="7696454" y="0"/>
                </a:lnTo>
              </a:path>
            </a:pathLst>
          </a:custGeom>
          <a:ln w="762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17470" y="346263"/>
            <a:ext cx="3666170" cy="406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00"/>
              </a:lnSpc>
              <a:spcBef>
                <a:spcPts val="160"/>
              </a:spcBef>
            </a:pPr>
            <a:r>
              <a:rPr sz="3000" spc="0" dirty="0">
                <a:latin typeface="Cambria"/>
                <a:cs typeface="Cambria"/>
              </a:rPr>
              <a:t>Model Data </a:t>
            </a:r>
            <a:r>
              <a:rPr sz="3000" spc="-54" dirty="0">
                <a:latin typeface="Cambria"/>
                <a:cs typeface="Cambria"/>
              </a:rPr>
              <a:t>R</a:t>
            </a:r>
            <a:r>
              <a:rPr sz="3000" spc="0" dirty="0">
                <a:latin typeface="Cambria"/>
                <a:cs typeface="Cambria"/>
              </a:rPr>
              <a:t>ela</a:t>
            </a:r>
            <a:r>
              <a:rPr sz="3000" spc="4" dirty="0">
                <a:latin typeface="Cambria"/>
                <a:cs typeface="Cambria"/>
              </a:rPr>
              <a:t>t</a:t>
            </a:r>
            <a:r>
              <a:rPr sz="3000" spc="0" dirty="0">
                <a:latin typeface="Cambria"/>
                <a:cs typeface="Cambria"/>
              </a:rPr>
              <a:t>i</a:t>
            </a:r>
            <a:r>
              <a:rPr sz="3000" spc="14" dirty="0">
                <a:latin typeface="Cambria"/>
                <a:cs typeface="Cambria"/>
              </a:rPr>
              <a:t>o</a:t>
            </a:r>
            <a:r>
              <a:rPr sz="3000" spc="0" dirty="0">
                <a:latin typeface="Cambria"/>
                <a:cs typeface="Cambria"/>
              </a:rPr>
              <a:t>nal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57" y="2027332"/>
            <a:ext cx="17779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377" y="2027276"/>
            <a:ext cx="7308378" cy="990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0"/>
              </a:lnSpc>
              <a:spcBef>
                <a:spcPts val="129"/>
              </a:spcBef>
            </a:pPr>
            <a:r>
              <a:rPr sz="2400" spc="-69" dirty="0">
                <a:latin typeface="Cambria"/>
                <a:cs typeface="Cambria"/>
              </a:rPr>
              <a:t>K</a:t>
            </a:r>
            <a:r>
              <a:rPr sz="2400" spc="0" dirty="0">
                <a:latin typeface="Cambria"/>
                <a:cs typeface="Cambria"/>
              </a:rPr>
              <a:t>umpu</a:t>
            </a:r>
            <a:r>
              <a:rPr sz="2400" spc="4" dirty="0">
                <a:latin typeface="Cambria"/>
                <a:cs typeface="Cambria"/>
              </a:rPr>
              <a:t>la</a:t>
            </a:r>
            <a:r>
              <a:rPr sz="2400" spc="0" dirty="0">
                <a:latin typeface="Cambria"/>
                <a:cs typeface="Cambria"/>
              </a:rPr>
              <a:t>n </a:t>
            </a:r>
            <a:r>
              <a:rPr sz="2400" spc="4" dirty="0">
                <a:latin typeface="Cambria"/>
                <a:cs typeface="Cambria"/>
              </a:rPr>
              <a:t>tab</a:t>
            </a:r>
            <a:r>
              <a:rPr sz="2400" spc="9" dirty="0">
                <a:latin typeface="Cambria"/>
                <a:cs typeface="Cambria"/>
              </a:rPr>
              <a:t>e</a:t>
            </a:r>
            <a:r>
              <a:rPr sz="2400" spc="0" dirty="0">
                <a:latin typeface="Cambria"/>
                <a:cs typeface="Cambria"/>
              </a:rPr>
              <a:t>l</a:t>
            </a:r>
            <a:r>
              <a:rPr sz="2400" spc="-29" dirty="0">
                <a:latin typeface="Cambria"/>
                <a:cs typeface="Cambria"/>
              </a:rPr>
              <a:t> </a:t>
            </a:r>
            <a:r>
              <a:rPr sz="2400" spc="4" dirty="0">
                <a:latin typeface="Cambria"/>
                <a:cs typeface="Cambria"/>
              </a:rPr>
              <a:t>b</a:t>
            </a:r>
            <a:r>
              <a:rPr sz="2400" spc="9" dirty="0">
                <a:latin typeface="Cambria"/>
                <a:cs typeface="Cambria"/>
              </a:rPr>
              <a:t>e</a:t>
            </a:r>
            <a:r>
              <a:rPr sz="2400" spc="-34" dirty="0">
                <a:latin typeface="Cambria"/>
                <a:cs typeface="Cambria"/>
              </a:rPr>
              <a:t>r</a:t>
            </a:r>
            <a:r>
              <a:rPr sz="2400" spc="4" dirty="0">
                <a:latin typeface="Cambria"/>
                <a:cs typeface="Cambria"/>
              </a:rPr>
              <a:t>d</a:t>
            </a:r>
            <a:r>
              <a:rPr sz="2400" spc="0" dirty="0">
                <a:latin typeface="Cambria"/>
                <a:cs typeface="Cambria"/>
              </a:rPr>
              <a:t>imen</a:t>
            </a:r>
            <a:r>
              <a:rPr sz="2400" spc="14" dirty="0">
                <a:latin typeface="Cambria"/>
                <a:cs typeface="Cambria"/>
              </a:rPr>
              <a:t>s</a:t>
            </a:r>
            <a:r>
              <a:rPr sz="2400" spc="0" dirty="0">
                <a:latin typeface="Cambria"/>
                <a:cs typeface="Cambria"/>
              </a:rPr>
              <a:t>i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4" dirty="0">
                <a:latin typeface="Cambria"/>
                <a:cs typeface="Cambria"/>
              </a:rPr>
              <a:t>d</a:t>
            </a:r>
            <a:r>
              <a:rPr sz="2400" spc="0" dirty="0">
                <a:latin typeface="Cambria"/>
                <a:cs typeface="Cambria"/>
              </a:rPr>
              <a:t>ua </a:t>
            </a:r>
            <a:r>
              <a:rPr sz="2400" spc="4" dirty="0">
                <a:latin typeface="Cambria"/>
                <a:cs typeface="Cambria"/>
              </a:rPr>
              <a:t>d</a:t>
            </a:r>
            <a:r>
              <a:rPr sz="2400" spc="9" dirty="0">
                <a:latin typeface="Cambria"/>
                <a:cs typeface="Cambria"/>
              </a:rPr>
              <a:t>e</a:t>
            </a:r>
            <a:r>
              <a:rPr sz="2400" spc="0" dirty="0">
                <a:latin typeface="Cambria"/>
                <a:cs typeface="Cambria"/>
              </a:rPr>
              <a:t>n</a:t>
            </a:r>
            <a:r>
              <a:rPr sz="2400" spc="-25" dirty="0">
                <a:latin typeface="Cambria"/>
                <a:cs typeface="Cambria"/>
              </a:rPr>
              <a:t>g</a:t>
            </a:r>
            <a:r>
              <a:rPr sz="2400" spc="4" dirty="0">
                <a:latin typeface="Cambria"/>
                <a:cs typeface="Cambria"/>
              </a:rPr>
              <a:t>a</a:t>
            </a:r>
            <a:r>
              <a:rPr sz="2400" spc="0" dirty="0">
                <a:latin typeface="Cambria"/>
                <a:cs typeface="Cambria"/>
              </a:rPr>
              <a:t>n m</a:t>
            </a:r>
            <a:r>
              <a:rPr sz="2400" spc="14" dirty="0">
                <a:latin typeface="Cambria"/>
                <a:cs typeface="Cambria"/>
              </a:rPr>
              <a:t>a</a:t>
            </a:r>
            <a:r>
              <a:rPr sz="2400" spc="9" dirty="0">
                <a:latin typeface="Cambria"/>
                <a:cs typeface="Cambria"/>
              </a:rPr>
              <a:t>s</a:t>
            </a:r>
            <a:r>
              <a:rPr sz="2400" spc="0" dirty="0">
                <a:latin typeface="Cambria"/>
                <a:cs typeface="Cambria"/>
              </a:rPr>
              <a:t>in</a:t>
            </a:r>
            <a:r>
              <a:rPr sz="2400" spc="-9" dirty="0">
                <a:latin typeface="Cambria"/>
                <a:cs typeface="Cambria"/>
              </a:rPr>
              <a:t>g</a:t>
            </a:r>
            <a:r>
              <a:rPr sz="2400" spc="4" dirty="0">
                <a:latin typeface="Cambria"/>
                <a:cs typeface="Cambria"/>
              </a:rPr>
              <a:t>-</a:t>
            </a:r>
            <a:r>
              <a:rPr sz="2400" spc="0" dirty="0">
                <a:latin typeface="Cambria"/>
                <a:cs typeface="Cambria"/>
              </a:rPr>
              <a:t>m</a:t>
            </a:r>
            <a:r>
              <a:rPr sz="2400" spc="14" dirty="0">
                <a:latin typeface="Cambria"/>
                <a:cs typeface="Cambria"/>
              </a:rPr>
              <a:t>a</a:t>
            </a:r>
            <a:r>
              <a:rPr sz="2400" spc="9" dirty="0">
                <a:latin typeface="Cambria"/>
                <a:cs typeface="Cambria"/>
              </a:rPr>
              <a:t>s</a:t>
            </a:r>
            <a:r>
              <a:rPr sz="2400" spc="0" dirty="0">
                <a:latin typeface="Cambria"/>
                <a:cs typeface="Cambria"/>
              </a:rPr>
              <a:t>ing</a:t>
            </a:r>
            <a:endParaRPr sz="2400">
              <a:latin typeface="Cambria"/>
              <a:cs typeface="Cambria"/>
            </a:endParaRPr>
          </a:p>
          <a:p>
            <a:pPr marL="12700" marR="45720">
              <a:lnSpc>
                <a:spcPts val="2600"/>
              </a:lnSpc>
              <a:spcBef>
                <a:spcPts val="1"/>
              </a:spcBef>
            </a:pPr>
            <a:r>
              <a:rPr sz="2400" spc="-34" dirty="0">
                <a:latin typeface="Cambria"/>
                <a:cs typeface="Cambria"/>
              </a:rPr>
              <a:t>r</a:t>
            </a:r>
            <a:r>
              <a:rPr sz="2400" spc="4" dirty="0">
                <a:latin typeface="Cambria"/>
                <a:cs typeface="Cambria"/>
              </a:rPr>
              <a:t>ela</a:t>
            </a:r>
            <a:r>
              <a:rPr sz="2400" spc="0" dirty="0">
                <a:latin typeface="Cambria"/>
                <a:cs typeface="Cambria"/>
              </a:rPr>
              <a:t>si</a:t>
            </a:r>
            <a:r>
              <a:rPr sz="2400" spc="-19" dirty="0">
                <a:latin typeface="Cambria"/>
                <a:cs typeface="Cambria"/>
              </a:rPr>
              <a:t> </a:t>
            </a:r>
            <a:r>
              <a:rPr sz="2400" spc="4" dirty="0">
                <a:latin typeface="Cambria"/>
                <a:cs typeface="Cambria"/>
              </a:rPr>
              <a:t>(</a:t>
            </a:r>
            <a:r>
              <a:rPr sz="2400" i="1" spc="-14" dirty="0">
                <a:latin typeface="Cambria"/>
                <a:cs typeface="Cambria"/>
              </a:rPr>
              <a:t>re</a:t>
            </a:r>
            <a:r>
              <a:rPr sz="2400" i="1" spc="0" dirty="0">
                <a:latin typeface="Cambria"/>
                <a:cs typeface="Cambria"/>
              </a:rPr>
              <a:t>la</a:t>
            </a:r>
            <a:r>
              <a:rPr sz="2400" i="1" spc="-14" dirty="0">
                <a:latin typeface="Cambria"/>
                <a:cs typeface="Cambria"/>
              </a:rPr>
              <a:t>t</a:t>
            </a:r>
            <a:r>
              <a:rPr sz="2400" i="1" spc="4" dirty="0">
                <a:latin typeface="Cambria"/>
                <a:cs typeface="Cambria"/>
              </a:rPr>
              <a:t>i</a:t>
            </a:r>
            <a:r>
              <a:rPr sz="2400" i="1" spc="0" dirty="0">
                <a:latin typeface="Cambria"/>
                <a:cs typeface="Cambria"/>
              </a:rPr>
              <a:t>ons</a:t>
            </a:r>
            <a:r>
              <a:rPr sz="2400" spc="0" dirty="0">
                <a:latin typeface="Cambria"/>
                <a:cs typeface="Cambria"/>
              </a:rPr>
              <a:t>)</a:t>
            </a:r>
            <a:r>
              <a:rPr sz="2400" spc="-44" dirty="0">
                <a:latin typeface="Cambria"/>
                <a:cs typeface="Cambria"/>
              </a:rPr>
              <a:t> </a:t>
            </a:r>
            <a:r>
              <a:rPr sz="2400" spc="-14" dirty="0">
                <a:latin typeface="Cambria"/>
                <a:cs typeface="Cambria"/>
              </a:rPr>
              <a:t>t</a:t>
            </a:r>
            <a:r>
              <a:rPr sz="2400" spc="4" dirty="0">
                <a:latin typeface="Cambria"/>
                <a:cs typeface="Cambria"/>
              </a:rPr>
              <a:t>e</a:t>
            </a:r>
            <a:r>
              <a:rPr sz="2400" spc="0" dirty="0">
                <a:latin typeface="Cambria"/>
                <a:cs typeface="Cambria"/>
              </a:rPr>
              <a:t>r</a:t>
            </a:r>
            <a:r>
              <a:rPr sz="2400" spc="9" dirty="0">
                <a:latin typeface="Cambria"/>
                <a:cs typeface="Cambria"/>
              </a:rPr>
              <a:t>s</a:t>
            </a:r>
            <a:r>
              <a:rPr sz="2400" spc="0" dirty="0">
                <a:latin typeface="Cambria"/>
                <a:cs typeface="Cambria"/>
              </a:rPr>
              <a:t>usun</a:t>
            </a:r>
            <a:r>
              <a:rPr sz="2400" spc="-4" dirty="0">
                <a:latin typeface="Cambria"/>
                <a:cs typeface="Cambria"/>
              </a:rPr>
              <a:t> </a:t>
            </a:r>
            <a:r>
              <a:rPr sz="2400" spc="9" dirty="0">
                <a:latin typeface="Cambria"/>
                <a:cs typeface="Cambria"/>
              </a:rPr>
              <a:t>ata</a:t>
            </a:r>
            <a:r>
              <a:rPr sz="2400" spc="0" dirty="0">
                <a:latin typeface="Cambria"/>
                <a:cs typeface="Cambria"/>
              </a:rPr>
              <a:t>s</a:t>
            </a:r>
            <a:r>
              <a:rPr sz="2400" spc="-19" dirty="0">
                <a:latin typeface="Cambria"/>
                <a:cs typeface="Cambria"/>
              </a:rPr>
              <a:t> </a:t>
            </a:r>
            <a:r>
              <a:rPr sz="2400" i="1" spc="-9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2400" i="1" spc="0" dirty="0">
                <a:solidFill>
                  <a:srgbClr val="FF0000"/>
                </a:solidFill>
                <a:latin typeface="Cambria"/>
                <a:cs typeface="Cambria"/>
              </a:rPr>
              <a:t>up</a:t>
            </a:r>
            <a:r>
              <a:rPr sz="2400" i="1" spc="-4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2400" i="1" spc="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400" i="1" spc="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4" dirty="0">
                <a:latin typeface="Cambria"/>
                <a:cs typeface="Cambria"/>
              </a:rPr>
              <a:t>(</a:t>
            </a:r>
            <a:r>
              <a:rPr sz="2400" spc="0" dirty="0">
                <a:latin typeface="Cambria"/>
                <a:cs typeface="Cambria"/>
              </a:rPr>
              <a:t>b</a:t>
            </a:r>
            <a:r>
              <a:rPr sz="2400" spc="9" dirty="0">
                <a:latin typeface="Cambria"/>
                <a:cs typeface="Cambria"/>
              </a:rPr>
              <a:t>a</a:t>
            </a:r>
            <a:r>
              <a:rPr sz="2400" spc="0" dirty="0">
                <a:latin typeface="Cambria"/>
                <a:cs typeface="Cambria"/>
              </a:rPr>
              <a:t>ri</a:t>
            </a:r>
            <a:r>
              <a:rPr sz="2400" spc="9" dirty="0">
                <a:latin typeface="Cambria"/>
                <a:cs typeface="Cambria"/>
              </a:rPr>
              <a:t>s</a:t>
            </a:r>
            <a:r>
              <a:rPr sz="2400" spc="0" dirty="0">
                <a:latin typeface="Cambria"/>
                <a:cs typeface="Cambria"/>
              </a:rPr>
              <a:t>)</a:t>
            </a:r>
            <a:r>
              <a:rPr sz="2400" spc="-44" dirty="0">
                <a:latin typeface="Cambria"/>
                <a:cs typeface="Cambria"/>
              </a:rPr>
              <a:t> </a:t>
            </a:r>
            <a:r>
              <a:rPr sz="2400" spc="4" dirty="0">
                <a:latin typeface="Cambria"/>
                <a:cs typeface="Cambria"/>
              </a:rPr>
              <a:t>da</a:t>
            </a:r>
            <a:r>
              <a:rPr sz="2400" spc="0" dirty="0">
                <a:latin typeface="Cambria"/>
                <a:cs typeface="Cambria"/>
              </a:rPr>
              <a:t>n</a:t>
            </a:r>
            <a:r>
              <a:rPr sz="2400" spc="-9" dirty="0">
                <a:latin typeface="Cambria"/>
                <a:cs typeface="Cambria"/>
              </a:rPr>
              <a:t> </a:t>
            </a:r>
            <a:r>
              <a:rPr sz="2400" i="1" spc="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400" i="1" spc="-9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2400" i="1" spc="0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2400" i="1" spc="9" dirty="0">
                <a:solidFill>
                  <a:srgbClr val="FF0000"/>
                </a:solidFill>
                <a:latin typeface="Cambria"/>
                <a:cs typeface="Cambria"/>
              </a:rPr>
              <a:t>i</a:t>
            </a:r>
            <a:r>
              <a:rPr sz="2400" i="1" spc="4" dirty="0">
                <a:solidFill>
                  <a:srgbClr val="FF0000"/>
                </a:solidFill>
                <a:latin typeface="Cambria"/>
                <a:cs typeface="Cambria"/>
              </a:rPr>
              <a:t>b</a:t>
            </a:r>
            <a:r>
              <a:rPr sz="2400" i="1" spc="0" dirty="0">
                <a:solidFill>
                  <a:srgbClr val="FF0000"/>
                </a:solidFill>
                <a:latin typeface="Cambria"/>
                <a:cs typeface="Cambria"/>
              </a:rPr>
              <a:t>ut</a:t>
            </a:r>
            <a:endParaRPr sz="2400">
              <a:latin typeface="Cambria"/>
              <a:cs typeface="Cambria"/>
            </a:endParaRPr>
          </a:p>
          <a:p>
            <a:pPr marL="12700" marR="45720">
              <a:lnSpc>
                <a:spcPts val="2600"/>
              </a:lnSpc>
            </a:pPr>
            <a:r>
              <a:rPr sz="2400" spc="4" dirty="0">
                <a:latin typeface="Cambria"/>
                <a:cs typeface="Cambria"/>
              </a:rPr>
              <a:t>(</a:t>
            </a:r>
            <a:r>
              <a:rPr sz="2400" spc="-39" dirty="0">
                <a:latin typeface="Cambria"/>
                <a:cs typeface="Cambria"/>
              </a:rPr>
              <a:t>k</a:t>
            </a:r>
            <a:r>
              <a:rPr sz="2400" spc="0" dirty="0">
                <a:latin typeface="Cambria"/>
                <a:cs typeface="Cambria"/>
              </a:rPr>
              <a:t>o</a:t>
            </a:r>
            <a:r>
              <a:rPr sz="2400" spc="9" dirty="0">
                <a:latin typeface="Cambria"/>
                <a:cs typeface="Cambria"/>
              </a:rPr>
              <a:t>l</a:t>
            </a:r>
            <a:r>
              <a:rPr sz="2400" spc="0" dirty="0">
                <a:latin typeface="Cambria"/>
                <a:cs typeface="Cambria"/>
              </a:rPr>
              <a:t>o</a:t>
            </a:r>
            <a:r>
              <a:rPr sz="2400" spc="14" dirty="0">
                <a:latin typeface="Cambria"/>
                <a:cs typeface="Cambria"/>
              </a:rPr>
              <a:t>m</a:t>
            </a:r>
            <a:r>
              <a:rPr sz="2400" spc="0" dirty="0">
                <a:latin typeface="Cambria"/>
                <a:cs typeface="Cambria"/>
              </a:rPr>
              <a:t>)</a:t>
            </a:r>
            <a:r>
              <a:rPr sz="2400" spc="-24" dirty="0">
                <a:latin typeface="Cambria"/>
                <a:cs typeface="Cambria"/>
              </a:rPr>
              <a:t> </a:t>
            </a:r>
            <a:r>
              <a:rPr sz="2400" spc="0" dirty="0">
                <a:latin typeface="Cambria"/>
                <a:cs typeface="Cambria"/>
              </a:rPr>
              <a:t>p</a:t>
            </a:r>
            <a:r>
              <a:rPr sz="2400" spc="9" dirty="0">
                <a:latin typeface="Cambria"/>
                <a:cs typeface="Cambria"/>
              </a:rPr>
              <a:t>a</a:t>
            </a:r>
            <a:r>
              <a:rPr sz="2400" spc="4" dirty="0">
                <a:latin typeface="Cambria"/>
                <a:cs typeface="Cambria"/>
              </a:rPr>
              <a:t>d</a:t>
            </a:r>
            <a:r>
              <a:rPr sz="2400" spc="0" dirty="0">
                <a:latin typeface="Cambria"/>
                <a:cs typeface="Cambria"/>
              </a:rPr>
              <a:t>a</a:t>
            </a:r>
            <a:r>
              <a:rPr sz="2400" spc="-14" dirty="0">
                <a:latin typeface="Cambria"/>
                <a:cs typeface="Cambria"/>
              </a:rPr>
              <a:t> </a:t>
            </a:r>
            <a:r>
              <a:rPr sz="2400" spc="9" dirty="0">
                <a:latin typeface="Cambria"/>
                <a:cs typeface="Cambria"/>
              </a:rPr>
              <a:t>s</a:t>
            </a:r>
            <a:r>
              <a:rPr sz="2400" spc="0" dirty="0">
                <a:latin typeface="Cambria"/>
                <a:cs typeface="Cambria"/>
              </a:rPr>
              <a:t>u</a:t>
            </a:r>
            <a:r>
              <a:rPr sz="2400" spc="4" dirty="0">
                <a:latin typeface="Cambria"/>
                <a:cs typeface="Cambria"/>
              </a:rPr>
              <a:t>at</a:t>
            </a:r>
            <a:r>
              <a:rPr sz="2400" spc="0" dirty="0">
                <a:latin typeface="Cambria"/>
                <a:cs typeface="Cambria"/>
              </a:rPr>
              <a:t>u</a:t>
            </a:r>
            <a:r>
              <a:rPr sz="2400" spc="-9" dirty="0">
                <a:latin typeface="Cambria"/>
                <a:cs typeface="Cambria"/>
              </a:rPr>
              <a:t> </a:t>
            </a:r>
            <a:r>
              <a:rPr sz="2400" spc="4" dirty="0">
                <a:latin typeface="Cambria"/>
                <a:cs typeface="Cambria"/>
              </a:rPr>
              <a:t>bas</a:t>
            </a:r>
            <a:r>
              <a:rPr sz="2400" spc="0" dirty="0">
                <a:latin typeface="Cambria"/>
                <a:cs typeface="Cambria"/>
              </a:rPr>
              <a:t>is d</a:t>
            </a:r>
            <a:r>
              <a:rPr sz="2400" spc="4" dirty="0">
                <a:latin typeface="Cambria"/>
                <a:cs typeface="Cambria"/>
              </a:rPr>
              <a:t>at</a:t>
            </a:r>
            <a:r>
              <a:rPr sz="2400" spc="19" dirty="0">
                <a:latin typeface="Cambria"/>
                <a:cs typeface="Cambria"/>
              </a:rPr>
              <a:t>a</a:t>
            </a:r>
            <a:r>
              <a:rPr sz="2400" spc="0" dirty="0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57" y="3549427"/>
            <a:ext cx="1777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1377" y="3549371"/>
            <a:ext cx="7270845" cy="1313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133">
              <a:lnSpc>
                <a:spcPts val="2580"/>
              </a:lnSpc>
              <a:spcBef>
                <a:spcPts val="129"/>
              </a:spcBef>
            </a:pPr>
            <a:r>
              <a:rPr sz="2400" spc="4" dirty="0">
                <a:latin typeface="Cambria"/>
                <a:cs typeface="Cambria"/>
              </a:rPr>
              <a:t>S</a:t>
            </a:r>
            <a:r>
              <a:rPr sz="2400" spc="0" dirty="0">
                <a:latin typeface="Cambria"/>
                <a:cs typeface="Cambria"/>
              </a:rPr>
              <a:t>ua</a:t>
            </a:r>
            <a:r>
              <a:rPr sz="2400" spc="4" dirty="0">
                <a:latin typeface="Cambria"/>
                <a:cs typeface="Cambria"/>
              </a:rPr>
              <a:t>t</a:t>
            </a:r>
            <a:r>
              <a:rPr sz="2400" spc="0" dirty="0">
                <a:latin typeface="Cambria"/>
                <a:cs typeface="Cambria"/>
              </a:rPr>
              <a:t>u</a:t>
            </a:r>
            <a:r>
              <a:rPr sz="2400" spc="-4" dirty="0">
                <a:latin typeface="Cambria"/>
                <a:cs typeface="Cambria"/>
              </a:rPr>
              <a:t> </a:t>
            </a:r>
            <a:r>
              <a:rPr sz="2400" spc="0" dirty="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r>
              <a:rPr sz="2400" spc="9" dirty="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r>
              <a:rPr sz="2400" spc="4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2400" spc="9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400" spc="0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2400" spc="-2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4" dirty="0">
                <a:solidFill>
                  <a:srgbClr val="FF0000"/>
                </a:solidFill>
                <a:latin typeface="Cambria"/>
                <a:cs typeface="Cambria"/>
              </a:rPr>
              <a:t>dat</a:t>
            </a:r>
            <a:r>
              <a:rPr sz="2400" spc="0" dirty="0">
                <a:solidFill>
                  <a:srgbClr val="FF0000"/>
                </a:solidFill>
                <a:latin typeface="Cambria"/>
                <a:cs typeface="Cambria"/>
              </a:rPr>
              <a:t>a </a:t>
            </a:r>
            <a:r>
              <a:rPr sz="2400" spc="-69" dirty="0">
                <a:latin typeface="Cambria"/>
                <a:cs typeface="Cambria"/>
              </a:rPr>
              <a:t>y</a:t>
            </a:r>
            <a:r>
              <a:rPr sz="2400" spc="4" dirty="0">
                <a:latin typeface="Cambria"/>
                <a:cs typeface="Cambria"/>
              </a:rPr>
              <a:t>a</a:t>
            </a:r>
            <a:r>
              <a:rPr sz="2400" spc="0" dirty="0">
                <a:latin typeface="Cambria"/>
                <a:cs typeface="Cambria"/>
              </a:rPr>
              <a:t>ng </a:t>
            </a:r>
            <a:r>
              <a:rPr sz="2400" spc="4" dirty="0">
                <a:latin typeface="Cambria"/>
                <a:cs typeface="Cambria"/>
              </a:rPr>
              <a:t>m</a:t>
            </a:r>
            <a:r>
              <a:rPr sz="2400" spc="9" dirty="0">
                <a:latin typeface="Cambria"/>
                <a:cs typeface="Cambria"/>
              </a:rPr>
              <a:t>e</a:t>
            </a:r>
            <a:r>
              <a:rPr sz="2400" spc="4" dirty="0">
                <a:latin typeface="Cambria"/>
                <a:cs typeface="Cambria"/>
              </a:rPr>
              <a:t>l</a:t>
            </a:r>
            <a:r>
              <a:rPr sz="2400" spc="9" dirty="0">
                <a:latin typeface="Cambria"/>
                <a:cs typeface="Cambria"/>
              </a:rPr>
              <a:t>e</a:t>
            </a:r>
            <a:r>
              <a:rPr sz="2400" spc="4" dirty="0">
                <a:latin typeface="Cambria"/>
                <a:cs typeface="Cambria"/>
              </a:rPr>
              <a:t>ta</a:t>
            </a:r>
            <a:r>
              <a:rPr sz="2400" spc="0" dirty="0">
                <a:latin typeface="Cambria"/>
                <a:cs typeface="Cambria"/>
              </a:rPr>
              <a:t>k</a:t>
            </a:r>
            <a:r>
              <a:rPr sz="2400" spc="-14" dirty="0">
                <a:latin typeface="Cambria"/>
                <a:cs typeface="Cambria"/>
              </a:rPr>
              <a:t>k</a:t>
            </a:r>
            <a:r>
              <a:rPr sz="2400" spc="4" dirty="0">
                <a:latin typeface="Cambria"/>
                <a:cs typeface="Cambria"/>
              </a:rPr>
              <a:t>a</a:t>
            </a:r>
            <a:r>
              <a:rPr sz="2400" spc="0" dirty="0">
                <a:latin typeface="Cambria"/>
                <a:cs typeface="Cambria"/>
              </a:rPr>
              <a:t>n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4" dirty="0">
                <a:latin typeface="Cambria"/>
                <a:cs typeface="Cambria"/>
              </a:rPr>
              <a:t>dat</a:t>
            </a:r>
            <a:r>
              <a:rPr sz="2400" spc="0" dirty="0">
                <a:latin typeface="Cambria"/>
                <a:cs typeface="Cambria"/>
              </a:rPr>
              <a:t>a</a:t>
            </a:r>
            <a:r>
              <a:rPr sz="2400" spc="-19" dirty="0">
                <a:latin typeface="Cambria"/>
                <a:cs typeface="Cambria"/>
              </a:rPr>
              <a:t> </a:t>
            </a:r>
            <a:r>
              <a:rPr sz="2400" spc="4" dirty="0">
                <a:latin typeface="Cambria"/>
                <a:cs typeface="Cambria"/>
              </a:rPr>
              <a:t>dala</a:t>
            </a:r>
            <a:r>
              <a:rPr sz="2400" spc="0" dirty="0">
                <a:latin typeface="Cambria"/>
                <a:cs typeface="Cambria"/>
              </a:rPr>
              <a:t>m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4" dirty="0">
                <a:latin typeface="Cambria"/>
                <a:cs typeface="Cambria"/>
              </a:rPr>
              <a:t>b</a:t>
            </a:r>
            <a:r>
              <a:rPr sz="2400" spc="9" dirty="0">
                <a:latin typeface="Cambria"/>
                <a:cs typeface="Cambria"/>
              </a:rPr>
              <a:t>e</a:t>
            </a:r>
            <a:r>
              <a:rPr sz="2400" spc="0" dirty="0">
                <a:latin typeface="Cambria"/>
                <a:cs typeface="Cambria"/>
              </a:rPr>
              <a:t>n</a:t>
            </a:r>
            <a:r>
              <a:rPr sz="2400" spc="4" dirty="0">
                <a:latin typeface="Cambria"/>
                <a:cs typeface="Cambria"/>
              </a:rPr>
              <a:t>t</a:t>
            </a:r>
            <a:r>
              <a:rPr sz="2400" spc="0" dirty="0">
                <a:latin typeface="Cambria"/>
                <a:cs typeface="Cambria"/>
              </a:rPr>
              <a:t>uk</a:t>
            </a:r>
            <a:endParaRPr sz="2400" dirty="0">
              <a:latin typeface="Cambria"/>
              <a:cs typeface="Cambria"/>
            </a:endParaRPr>
          </a:p>
          <a:p>
            <a:pPr marL="12700" marR="49133">
              <a:lnSpc>
                <a:spcPts val="2580"/>
              </a:lnSpc>
            </a:pPr>
            <a:r>
              <a:rPr sz="2400" spc="-34" dirty="0">
                <a:latin typeface="Cambria"/>
                <a:cs typeface="Cambria"/>
              </a:rPr>
              <a:t>r</a:t>
            </a:r>
            <a:r>
              <a:rPr sz="2400" spc="9" dirty="0">
                <a:latin typeface="Cambria"/>
                <a:cs typeface="Cambria"/>
              </a:rPr>
              <a:t>e</a:t>
            </a:r>
            <a:r>
              <a:rPr sz="2400" spc="4" dirty="0">
                <a:latin typeface="Cambria"/>
                <a:cs typeface="Cambria"/>
              </a:rPr>
              <a:t>las</a:t>
            </a:r>
            <a:r>
              <a:rPr sz="2400" spc="0" dirty="0">
                <a:latin typeface="Cambria"/>
                <a:cs typeface="Cambria"/>
              </a:rPr>
              <a:t>i</a:t>
            </a:r>
            <a:r>
              <a:rPr sz="2400" spc="-34" dirty="0">
                <a:latin typeface="Cambria"/>
                <a:cs typeface="Cambria"/>
              </a:rPr>
              <a:t> </a:t>
            </a:r>
            <a:r>
              <a:rPr sz="2400" spc="14" dirty="0">
                <a:latin typeface="Cambria"/>
                <a:cs typeface="Cambria"/>
              </a:rPr>
              <a:t>(</a:t>
            </a:r>
            <a:r>
              <a:rPr sz="2400" spc="4" dirty="0">
                <a:solidFill>
                  <a:srgbClr val="FF0000"/>
                </a:solidFill>
                <a:latin typeface="Cambria"/>
                <a:cs typeface="Cambria"/>
              </a:rPr>
              <a:t>tab</a:t>
            </a:r>
            <a:r>
              <a:rPr sz="2400" spc="9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400" spc="14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2400" spc="0" dirty="0">
                <a:latin typeface="Cambria"/>
                <a:cs typeface="Cambria"/>
              </a:rPr>
              <a:t>).</a:t>
            </a:r>
            <a:endParaRPr sz="2400" dirty="0">
              <a:latin typeface="Cambria"/>
              <a:cs typeface="Cambria"/>
            </a:endParaRPr>
          </a:p>
          <a:p>
            <a:pPr marL="182879">
              <a:lnSpc>
                <a:spcPct val="97696"/>
              </a:lnSpc>
              <a:spcBef>
                <a:spcPts val="65"/>
              </a:spcBef>
            </a:pPr>
            <a:r>
              <a:rPr sz="2200" spc="0" dirty="0">
                <a:latin typeface="Arial"/>
                <a:cs typeface="Arial"/>
              </a:rPr>
              <a:t>•</a:t>
            </a:r>
            <a:r>
              <a:rPr sz="2200" spc="-19" dirty="0">
                <a:latin typeface="Arial"/>
                <a:cs typeface="Arial"/>
              </a:rPr>
              <a:t> </a:t>
            </a:r>
            <a:r>
              <a:rPr sz="2200" spc="0" dirty="0">
                <a:latin typeface="Cambria"/>
                <a:cs typeface="Cambria"/>
              </a:rPr>
              <a:t>M</a:t>
            </a:r>
            <a:r>
              <a:rPr sz="2200" spc="4" dirty="0">
                <a:latin typeface="Cambria"/>
                <a:cs typeface="Cambria"/>
              </a:rPr>
              <a:t>a</a:t>
            </a:r>
            <a:r>
              <a:rPr sz="2200" spc="-4" dirty="0">
                <a:latin typeface="Cambria"/>
                <a:cs typeface="Cambria"/>
              </a:rPr>
              <a:t>s</a:t>
            </a:r>
            <a:r>
              <a:rPr sz="2200" spc="4" dirty="0">
                <a:latin typeface="Cambria"/>
                <a:cs typeface="Cambria"/>
              </a:rPr>
              <a:t>i</a:t>
            </a:r>
            <a:r>
              <a:rPr sz="2200" spc="-9" dirty="0">
                <a:latin typeface="Cambria"/>
                <a:cs typeface="Cambria"/>
              </a:rPr>
              <a:t>n</a:t>
            </a:r>
            <a:r>
              <a:rPr sz="2200" spc="0" dirty="0">
                <a:latin typeface="Cambria"/>
                <a:cs typeface="Cambria"/>
              </a:rPr>
              <a:t>g- </a:t>
            </a:r>
            <a:r>
              <a:rPr sz="2200" spc="4" dirty="0">
                <a:latin typeface="Cambria"/>
                <a:cs typeface="Cambria"/>
              </a:rPr>
              <a:t>m</a:t>
            </a:r>
            <a:r>
              <a:rPr sz="2200" spc="0" dirty="0">
                <a:latin typeface="Cambria"/>
                <a:cs typeface="Cambria"/>
              </a:rPr>
              <a:t>asing</a:t>
            </a:r>
            <a:r>
              <a:rPr sz="2200" spc="-9" dirty="0">
                <a:latin typeface="Cambria"/>
                <a:cs typeface="Cambria"/>
              </a:rPr>
              <a:t> </a:t>
            </a:r>
            <a:r>
              <a:rPr sz="2200" spc="-29" dirty="0">
                <a:latin typeface="Cambria"/>
                <a:cs typeface="Cambria"/>
              </a:rPr>
              <a:t>r</a:t>
            </a:r>
            <a:r>
              <a:rPr sz="2200" spc="0" dirty="0">
                <a:latin typeface="Cambria"/>
                <a:cs typeface="Cambria"/>
              </a:rPr>
              <a:t>e</a:t>
            </a:r>
            <a:r>
              <a:rPr sz="2200" spc="4" dirty="0">
                <a:latin typeface="Cambria"/>
                <a:cs typeface="Cambria"/>
              </a:rPr>
              <a:t>l</a:t>
            </a:r>
            <a:r>
              <a:rPr sz="2200" spc="0" dirty="0">
                <a:latin typeface="Cambria"/>
                <a:cs typeface="Cambria"/>
              </a:rPr>
              <a:t>as</a:t>
            </a:r>
            <a:r>
              <a:rPr sz="2200" spc="4" dirty="0">
                <a:latin typeface="Cambria"/>
                <a:cs typeface="Cambria"/>
              </a:rPr>
              <a:t>i</a:t>
            </a:r>
            <a:r>
              <a:rPr sz="2200" spc="0" dirty="0">
                <a:latin typeface="Cambria"/>
                <a:cs typeface="Cambria"/>
              </a:rPr>
              <a:t>/tabel </a:t>
            </a:r>
            <a:r>
              <a:rPr sz="2200" spc="4" dirty="0">
                <a:latin typeface="Cambria"/>
                <a:cs typeface="Cambria"/>
              </a:rPr>
              <a:t>m</a:t>
            </a:r>
            <a:r>
              <a:rPr sz="2200" spc="0" dirty="0">
                <a:latin typeface="Cambria"/>
                <a:cs typeface="Cambria"/>
              </a:rPr>
              <a:t>e</a:t>
            </a:r>
            <a:r>
              <a:rPr sz="2200" spc="9" dirty="0">
                <a:latin typeface="Cambria"/>
                <a:cs typeface="Cambria"/>
              </a:rPr>
              <a:t>m</a:t>
            </a:r>
            <a:r>
              <a:rPr sz="2200" spc="4" dirty="0">
                <a:latin typeface="Cambria"/>
                <a:cs typeface="Cambria"/>
              </a:rPr>
              <a:t>i</a:t>
            </a:r>
            <a:r>
              <a:rPr sz="2200" spc="0" dirty="0">
                <a:latin typeface="Cambria"/>
                <a:cs typeface="Cambria"/>
              </a:rPr>
              <a:t>l</a:t>
            </a:r>
            <a:r>
              <a:rPr sz="2200" spc="9" dirty="0">
                <a:latin typeface="Cambria"/>
                <a:cs typeface="Cambria"/>
              </a:rPr>
              <a:t>i</a:t>
            </a:r>
            <a:r>
              <a:rPr sz="2200" spc="0" dirty="0">
                <a:latin typeface="Cambria"/>
                <a:cs typeface="Cambria"/>
              </a:rPr>
              <a:t>ki</a:t>
            </a:r>
            <a:r>
              <a:rPr sz="2200" spc="-54" dirty="0">
                <a:latin typeface="Cambria"/>
                <a:cs typeface="Cambria"/>
              </a:rPr>
              <a:t> </a:t>
            </a:r>
            <a:r>
              <a:rPr sz="2200" spc="-4" dirty="0">
                <a:latin typeface="Cambria"/>
                <a:cs typeface="Cambria"/>
              </a:rPr>
              <a:t>s</a:t>
            </a:r>
            <a:r>
              <a:rPr sz="2200" spc="0" dirty="0">
                <a:latin typeface="Cambria"/>
                <a:cs typeface="Cambria"/>
              </a:rPr>
              <a:t>tr</a:t>
            </a:r>
            <a:r>
              <a:rPr sz="2200" spc="4" dirty="0">
                <a:latin typeface="Cambria"/>
                <a:cs typeface="Cambria"/>
              </a:rPr>
              <a:t>u</a:t>
            </a:r>
            <a:r>
              <a:rPr sz="2200" spc="0" dirty="0">
                <a:latin typeface="Cambria"/>
                <a:cs typeface="Cambria"/>
              </a:rPr>
              <a:t>ktur</a:t>
            </a:r>
            <a:r>
              <a:rPr sz="2200" spc="9" dirty="0">
                <a:latin typeface="Cambria"/>
                <a:cs typeface="Cambria"/>
              </a:rPr>
              <a:t> </a:t>
            </a:r>
            <a:r>
              <a:rPr sz="2200" spc="-54" dirty="0">
                <a:latin typeface="Cambria"/>
                <a:cs typeface="Cambria"/>
              </a:rPr>
              <a:t>y</a:t>
            </a:r>
            <a:r>
              <a:rPr sz="2200" spc="0" dirty="0">
                <a:latin typeface="Cambria"/>
                <a:cs typeface="Cambria"/>
              </a:rPr>
              <a:t>ang </a:t>
            </a:r>
            <a:r>
              <a:rPr sz="2200" spc="4" dirty="0">
                <a:latin typeface="Cambria"/>
                <a:cs typeface="Cambria"/>
              </a:rPr>
              <a:t>mi</a:t>
            </a:r>
            <a:r>
              <a:rPr sz="2200" spc="9" dirty="0">
                <a:latin typeface="Cambria"/>
                <a:cs typeface="Cambria"/>
              </a:rPr>
              <a:t>r</a:t>
            </a:r>
            <a:r>
              <a:rPr sz="2200" spc="4" dirty="0">
                <a:latin typeface="Cambria"/>
                <a:cs typeface="Cambria"/>
              </a:rPr>
              <a:t>i</a:t>
            </a:r>
            <a:r>
              <a:rPr sz="2200" spc="0" dirty="0">
                <a:latin typeface="Cambria"/>
                <a:cs typeface="Cambria"/>
              </a:rPr>
              <a:t>p</a:t>
            </a:r>
            <a:endParaRPr sz="2200" dirty="0">
              <a:latin typeface="Cambria"/>
              <a:cs typeface="Cambria"/>
            </a:endParaRPr>
          </a:p>
          <a:p>
            <a:pPr marL="355600" marR="49133">
              <a:lnSpc>
                <a:spcPts val="2380"/>
              </a:lnSpc>
              <a:spcBef>
                <a:spcPts val="119"/>
              </a:spcBef>
            </a:pPr>
            <a:r>
              <a:rPr sz="2200" spc="0" dirty="0">
                <a:latin typeface="Cambria"/>
                <a:cs typeface="Cambria"/>
              </a:rPr>
              <a:t>den</a:t>
            </a:r>
            <a:r>
              <a:rPr sz="2200" spc="-29" dirty="0">
                <a:latin typeface="Cambria"/>
                <a:cs typeface="Cambria"/>
              </a:rPr>
              <a:t>g</a:t>
            </a:r>
            <a:r>
              <a:rPr sz="2200" spc="0" dirty="0">
                <a:latin typeface="Cambria"/>
                <a:cs typeface="Cambria"/>
              </a:rPr>
              <a:t>an</a:t>
            </a:r>
            <a:r>
              <a:rPr sz="2200" spc="9" dirty="0">
                <a:latin typeface="Cambria"/>
                <a:cs typeface="Cambria"/>
              </a:rPr>
              <a:t> </a:t>
            </a:r>
            <a:r>
              <a:rPr sz="2200" spc="0" dirty="0">
                <a:latin typeface="Cambria"/>
                <a:cs typeface="Cambria"/>
              </a:rPr>
              <a:t>ER dat</a:t>
            </a:r>
            <a:r>
              <a:rPr sz="2200" spc="4" dirty="0">
                <a:latin typeface="Cambria"/>
                <a:cs typeface="Cambria"/>
              </a:rPr>
              <a:t>a</a:t>
            </a:r>
            <a:r>
              <a:rPr sz="2200" spc="0" dirty="0">
                <a:latin typeface="Cambria"/>
                <a:cs typeface="Cambria"/>
              </a:rPr>
              <a:t>base</a:t>
            </a:r>
            <a:endParaRPr sz="2200" dirty="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7870" y="966470"/>
            <a:ext cx="769645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680720" y="759907"/>
            <a:ext cx="7696454" cy="0"/>
          </a:xfrm>
          <a:custGeom>
            <a:avLst/>
            <a:gdLst/>
            <a:ahLst/>
            <a:cxnLst/>
            <a:rect l="l" t="t" r="r" b="b"/>
            <a:pathLst>
              <a:path w="7696454">
                <a:moveTo>
                  <a:pt x="0" y="0"/>
                </a:moveTo>
                <a:lnTo>
                  <a:pt x="7696454" y="0"/>
                </a:lnTo>
              </a:path>
            </a:pathLst>
          </a:custGeom>
          <a:ln w="762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250" y="968187"/>
            <a:ext cx="1828800" cy="361950"/>
          </a:xfrm>
          <a:custGeom>
            <a:avLst/>
            <a:gdLst/>
            <a:ahLst/>
            <a:cxnLst/>
            <a:rect l="l" t="t" r="r" b="b"/>
            <a:pathLst>
              <a:path w="1828800" h="361950">
                <a:moveTo>
                  <a:pt x="0" y="361950"/>
                </a:moveTo>
                <a:lnTo>
                  <a:pt x="1828800" y="361950"/>
                </a:lnTo>
                <a:lnTo>
                  <a:pt x="182880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5050" y="968187"/>
            <a:ext cx="6362700" cy="361950"/>
          </a:xfrm>
          <a:custGeom>
            <a:avLst/>
            <a:gdLst/>
            <a:ahLst/>
            <a:cxnLst/>
            <a:rect l="l" t="t" r="r" b="b"/>
            <a:pathLst>
              <a:path w="6362700" h="361950">
                <a:moveTo>
                  <a:pt x="0" y="361950"/>
                </a:moveTo>
                <a:lnTo>
                  <a:pt x="6362700" y="361950"/>
                </a:lnTo>
                <a:lnTo>
                  <a:pt x="636270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250" y="1330137"/>
            <a:ext cx="1828800" cy="822960"/>
          </a:xfrm>
          <a:custGeom>
            <a:avLst/>
            <a:gdLst/>
            <a:ahLst/>
            <a:cxnLst/>
            <a:rect l="l" t="t" r="r" b="b"/>
            <a:pathLst>
              <a:path w="1828800" h="822960">
                <a:moveTo>
                  <a:pt x="0" y="822960"/>
                </a:moveTo>
                <a:lnTo>
                  <a:pt x="1828800" y="822960"/>
                </a:lnTo>
                <a:lnTo>
                  <a:pt x="1828800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5050" y="1330137"/>
            <a:ext cx="6362700" cy="822960"/>
          </a:xfrm>
          <a:custGeom>
            <a:avLst/>
            <a:gdLst/>
            <a:ahLst/>
            <a:cxnLst/>
            <a:rect l="l" t="t" r="r" b="b"/>
            <a:pathLst>
              <a:path w="6362700" h="822960">
                <a:moveTo>
                  <a:pt x="0" y="822960"/>
                </a:moveTo>
                <a:lnTo>
                  <a:pt x="6362700" y="822960"/>
                </a:lnTo>
                <a:lnTo>
                  <a:pt x="6362700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250" y="2153097"/>
            <a:ext cx="1828800" cy="457200"/>
          </a:xfrm>
          <a:custGeom>
            <a:avLst/>
            <a:gdLst/>
            <a:ahLst/>
            <a:cxnLst/>
            <a:rect l="l" t="t" r="r" b="b"/>
            <a:pathLst>
              <a:path w="1828800" h="457200">
                <a:moveTo>
                  <a:pt x="0" y="457200"/>
                </a:moveTo>
                <a:lnTo>
                  <a:pt x="1828800" y="457200"/>
                </a:lnTo>
                <a:lnTo>
                  <a:pt x="1828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05050" y="2153097"/>
            <a:ext cx="6362700" cy="457200"/>
          </a:xfrm>
          <a:custGeom>
            <a:avLst/>
            <a:gdLst/>
            <a:ahLst/>
            <a:cxnLst/>
            <a:rect l="l" t="t" r="r" b="b"/>
            <a:pathLst>
              <a:path w="6362700" h="457200">
                <a:moveTo>
                  <a:pt x="0" y="457200"/>
                </a:moveTo>
                <a:lnTo>
                  <a:pt x="6362700" y="457200"/>
                </a:lnTo>
                <a:lnTo>
                  <a:pt x="63627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250" y="2610296"/>
            <a:ext cx="1828800" cy="1554480"/>
          </a:xfrm>
          <a:custGeom>
            <a:avLst/>
            <a:gdLst/>
            <a:ahLst/>
            <a:cxnLst/>
            <a:rect l="l" t="t" r="r" b="b"/>
            <a:pathLst>
              <a:path w="1828800" h="1554480">
                <a:moveTo>
                  <a:pt x="0" y="1554480"/>
                </a:moveTo>
                <a:lnTo>
                  <a:pt x="1828800" y="1554480"/>
                </a:lnTo>
                <a:lnTo>
                  <a:pt x="1828800" y="0"/>
                </a:lnTo>
                <a:lnTo>
                  <a:pt x="0" y="0"/>
                </a:lnTo>
                <a:lnTo>
                  <a:pt x="0" y="1554480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05050" y="2610296"/>
            <a:ext cx="6362700" cy="1554480"/>
          </a:xfrm>
          <a:custGeom>
            <a:avLst/>
            <a:gdLst/>
            <a:ahLst/>
            <a:cxnLst/>
            <a:rect l="l" t="t" r="r" b="b"/>
            <a:pathLst>
              <a:path w="6362700" h="1554480">
                <a:moveTo>
                  <a:pt x="0" y="1554480"/>
                </a:moveTo>
                <a:lnTo>
                  <a:pt x="6362700" y="1554480"/>
                </a:lnTo>
                <a:lnTo>
                  <a:pt x="6362700" y="0"/>
                </a:lnTo>
                <a:lnTo>
                  <a:pt x="0" y="0"/>
                </a:lnTo>
                <a:lnTo>
                  <a:pt x="0" y="1554480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250" y="4164777"/>
            <a:ext cx="1828800" cy="822960"/>
          </a:xfrm>
          <a:custGeom>
            <a:avLst/>
            <a:gdLst/>
            <a:ahLst/>
            <a:cxnLst/>
            <a:rect l="l" t="t" r="r" b="b"/>
            <a:pathLst>
              <a:path w="1828800" h="822960">
                <a:moveTo>
                  <a:pt x="0" y="822960"/>
                </a:moveTo>
                <a:lnTo>
                  <a:pt x="1828800" y="822960"/>
                </a:lnTo>
                <a:lnTo>
                  <a:pt x="1828800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5050" y="4164777"/>
            <a:ext cx="6362700" cy="822960"/>
          </a:xfrm>
          <a:custGeom>
            <a:avLst/>
            <a:gdLst/>
            <a:ahLst/>
            <a:cxnLst/>
            <a:rect l="l" t="t" r="r" b="b"/>
            <a:pathLst>
              <a:path w="6362700" h="822960">
                <a:moveTo>
                  <a:pt x="0" y="822960"/>
                </a:moveTo>
                <a:lnTo>
                  <a:pt x="6362700" y="822960"/>
                </a:lnTo>
                <a:lnTo>
                  <a:pt x="6362700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250" y="4987737"/>
            <a:ext cx="1828800" cy="457200"/>
          </a:xfrm>
          <a:custGeom>
            <a:avLst/>
            <a:gdLst/>
            <a:ahLst/>
            <a:cxnLst/>
            <a:rect l="l" t="t" r="r" b="b"/>
            <a:pathLst>
              <a:path w="1828800" h="457200">
                <a:moveTo>
                  <a:pt x="0" y="457200"/>
                </a:moveTo>
                <a:lnTo>
                  <a:pt x="1828800" y="457200"/>
                </a:lnTo>
                <a:lnTo>
                  <a:pt x="1828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5050" y="4987737"/>
            <a:ext cx="6362700" cy="457200"/>
          </a:xfrm>
          <a:custGeom>
            <a:avLst/>
            <a:gdLst/>
            <a:ahLst/>
            <a:cxnLst/>
            <a:rect l="l" t="t" r="r" b="b"/>
            <a:pathLst>
              <a:path w="6362700" h="457200">
                <a:moveTo>
                  <a:pt x="0" y="457200"/>
                </a:moveTo>
                <a:lnTo>
                  <a:pt x="6362700" y="457200"/>
                </a:lnTo>
                <a:lnTo>
                  <a:pt x="63627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250" y="5444937"/>
            <a:ext cx="1828800" cy="457200"/>
          </a:xfrm>
          <a:custGeom>
            <a:avLst/>
            <a:gdLst/>
            <a:ahLst/>
            <a:cxnLst/>
            <a:rect l="l" t="t" r="r" b="b"/>
            <a:pathLst>
              <a:path w="1828800" h="457200">
                <a:moveTo>
                  <a:pt x="0" y="457200"/>
                </a:moveTo>
                <a:lnTo>
                  <a:pt x="1828800" y="457200"/>
                </a:lnTo>
                <a:lnTo>
                  <a:pt x="1828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5050" y="5444936"/>
            <a:ext cx="6362700" cy="1212099"/>
          </a:xfrm>
          <a:custGeom>
            <a:avLst/>
            <a:gdLst/>
            <a:ahLst/>
            <a:cxnLst/>
            <a:rect l="l" t="t" r="r" b="b"/>
            <a:pathLst>
              <a:path w="6362700" h="457200">
                <a:moveTo>
                  <a:pt x="0" y="457200"/>
                </a:moveTo>
                <a:lnTo>
                  <a:pt x="6362700" y="457200"/>
                </a:lnTo>
                <a:lnTo>
                  <a:pt x="63627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9900" y="1330137"/>
            <a:ext cx="8204200" cy="0"/>
          </a:xfrm>
          <a:custGeom>
            <a:avLst/>
            <a:gdLst/>
            <a:ahLst/>
            <a:cxnLst/>
            <a:rect l="l" t="t" r="r" b="b"/>
            <a:pathLst>
              <a:path w="8204200">
                <a:moveTo>
                  <a:pt x="0" y="0"/>
                </a:moveTo>
                <a:lnTo>
                  <a:pt x="82042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87880" y="200964"/>
            <a:ext cx="4762921" cy="406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00"/>
              </a:lnSpc>
              <a:spcBef>
                <a:spcPts val="160"/>
              </a:spcBef>
            </a:pPr>
            <a:r>
              <a:rPr sz="3000" spc="-64" dirty="0">
                <a:latin typeface="Cambria"/>
                <a:cs typeface="Cambria"/>
              </a:rPr>
              <a:t>R</a:t>
            </a:r>
            <a:r>
              <a:rPr sz="3000" spc="0" dirty="0">
                <a:latin typeface="Cambria"/>
                <a:cs typeface="Cambria"/>
              </a:rPr>
              <a:t>elati</a:t>
            </a:r>
            <a:r>
              <a:rPr sz="3000" spc="4" dirty="0">
                <a:latin typeface="Cambria"/>
                <a:cs typeface="Cambria"/>
              </a:rPr>
              <a:t>o</a:t>
            </a:r>
            <a:r>
              <a:rPr sz="3000" spc="0" dirty="0">
                <a:latin typeface="Cambria"/>
                <a:cs typeface="Cambria"/>
              </a:rPr>
              <a:t>nal</a:t>
            </a:r>
            <a:r>
              <a:rPr sz="3000" spc="-14" dirty="0">
                <a:latin typeface="Cambria"/>
                <a:cs typeface="Cambria"/>
              </a:rPr>
              <a:t> </a:t>
            </a:r>
            <a:r>
              <a:rPr sz="3000" spc="0" dirty="0">
                <a:latin typeface="Cambria"/>
                <a:cs typeface="Cambria"/>
              </a:rPr>
              <a:t>D</a:t>
            </a:r>
            <a:r>
              <a:rPr sz="3000" spc="-9" dirty="0">
                <a:latin typeface="Cambria"/>
                <a:cs typeface="Cambria"/>
              </a:rPr>
              <a:t>a</a:t>
            </a:r>
            <a:r>
              <a:rPr sz="3000" spc="0" dirty="0">
                <a:latin typeface="Cambria"/>
                <a:cs typeface="Cambria"/>
              </a:rPr>
              <a:t>ta Mod</a:t>
            </a:r>
            <a:r>
              <a:rPr sz="3000" spc="-14" dirty="0">
                <a:latin typeface="Cambria"/>
                <a:cs typeface="Cambria"/>
              </a:rPr>
              <a:t>e</a:t>
            </a:r>
            <a:r>
              <a:rPr sz="3000" spc="0" dirty="0">
                <a:latin typeface="Cambria"/>
                <a:cs typeface="Cambria"/>
              </a:rPr>
              <a:t>l </a:t>
            </a:r>
            <a:r>
              <a:rPr sz="3000" spc="-234" dirty="0">
                <a:latin typeface="Cambria"/>
                <a:cs typeface="Cambria"/>
              </a:rPr>
              <a:t>T</a:t>
            </a:r>
            <a:r>
              <a:rPr sz="3000" spc="0" dirty="0">
                <a:latin typeface="Cambria"/>
                <a:cs typeface="Cambria"/>
              </a:rPr>
              <a:t>erms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250" y="968187"/>
            <a:ext cx="8191500" cy="361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15632">
              <a:lnSpc>
                <a:spcPct val="97696"/>
              </a:lnSpc>
              <a:spcBef>
                <a:spcPts val="405"/>
              </a:spcBef>
            </a:pPr>
            <a:r>
              <a:rPr sz="1600" b="1" spc="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600" b="1" spc="4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600" b="1" spc="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600" b="1" spc="-4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600" b="1" spc="4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1600" b="1" spc="0" dirty="0">
                <a:solidFill>
                  <a:srgbClr val="FFFFFF"/>
                </a:solidFill>
                <a:latin typeface="Cambria"/>
                <a:cs typeface="Cambria"/>
              </a:rPr>
              <a:t>ah                                                                       </a:t>
            </a:r>
            <a:r>
              <a:rPr sz="1600" b="1" spc="337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9" dirty="0">
                <a:solidFill>
                  <a:srgbClr val="FFFFFF"/>
                </a:solidFill>
                <a:latin typeface="Cambria"/>
                <a:cs typeface="Cambria"/>
              </a:rPr>
              <a:t>Ke</a:t>
            </a:r>
            <a:r>
              <a:rPr sz="1600" b="1" spc="-2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600" b="1" spc="-9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600" b="1" spc="-1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600" b="1" spc="0" dirty="0">
                <a:solidFill>
                  <a:srgbClr val="FFFFFF"/>
                </a:solidFill>
                <a:latin typeface="Cambria"/>
                <a:cs typeface="Cambria"/>
              </a:rPr>
              <a:t>an</a:t>
            </a:r>
            <a:r>
              <a:rPr sz="1600" b="1" spc="-14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1600" b="1" spc="0" dirty="0">
                <a:solidFill>
                  <a:srgbClr val="FFFFFF"/>
                </a:solidFill>
                <a:latin typeface="Cambria"/>
                <a:cs typeface="Cambria"/>
              </a:rPr>
              <a:t>an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250" y="1330137"/>
            <a:ext cx="8191500" cy="822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57">
              <a:lnSpc>
                <a:spcPts val="3089"/>
              </a:lnSpc>
              <a:spcBef>
                <a:spcPts val="384"/>
              </a:spcBef>
            </a:pPr>
            <a:r>
              <a:rPr sz="2400" spc="-14" baseline="28432" dirty="0">
                <a:latin typeface="Cambria"/>
                <a:cs typeface="Cambria"/>
              </a:rPr>
              <a:t>R</a:t>
            </a:r>
            <a:r>
              <a:rPr sz="2400" spc="0" baseline="28432" dirty="0">
                <a:latin typeface="Cambria"/>
                <a:cs typeface="Cambria"/>
              </a:rPr>
              <a:t>ela</a:t>
            </a:r>
            <a:r>
              <a:rPr sz="2400" spc="-9" baseline="28432" dirty="0">
                <a:latin typeface="Cambria"/>
                <a:cs typeface="Cambria"/>
              </a:rPr>
              <a:t>s</a:t>
            </a:r>
            <a:r>
              <a:rPr sz="2400" spc="0" baseline="28432" dirty="0">
                <a:latin typeface="Cambria"/>
                <a:cs typeface="Cambria"/>
              </a:rPr>
              <a:t>i                            </a:t>
            </a:r>
            <a:r>
              <a:rPr sz="2400" spc="89" baseline="28432" dirty="0">
                <a:latin typeface="Cambria"/>
                <a:cs typeface="Cambria"/>
              </a:rPr>
              <a:t> </a:t>
            </a:r>
            <a:r>
              <a:rPr sz="2400" spc="9" dirty="0">
                <a:latin typeface="Cambria"/>
                <a:cs typeface="Cambria"/>
              </a:rPr>
              <a:t>S</a:t>
            </a:r>
            <a:r>
              <a:rPr sz="2400" spc="4" dirty="0">
                <a:latin typeface="Cambria"/>
                <a:cs typeface="Cambria"/>
              </a:rPr>
              <a:t>e</a:t>
            </a:r>
            <a:r>
              <a:rPr sz="2400" spc="0" dirty="0">
                <a:latin typeface="Cambria"/>
                <a:cs typeface="Cambria"/>
              </a:rPr>
              <a:t>bu</a:t>
            </a:r>
            <a:r>
              <a:rPr sz="2400" spc="4" dirty="0">
                <a:latin typeface="Cambria"/>
                <a:cs typeface="Cambria"/>
              </a:rPr>
              <a:t>a</a:t>
            </a:r>
            <a:r>
              <a:rPr sz="2400" spc="0" dirty="0">
                <a:latin typeface="Cambria"/>
                <a:cs typeface="Cambria"/>
              </a:rPr>
              <a:t>h</a:t>
            </a:r>
            <a:r>
              <a:rPr sz="2400" spc="194" dirty="0">
                <a:latin typeface="Cambria"/>
                <a:cs typeface="Cambria"/>
              </a:rPr>
              <a:t> </a:t>
            </a:r>
            <a:r>
              <a:rPr sz="2400" spc="4" dirty="0">
                <a:latin typeface="Cambria"/>
                <a:cs typeface="Cambria"/>
              </a:rPr>
              <a:t>ta</a:t>
            </a:r>
            <a:r>
              <a:rPr sz="2400" spc="-14" dirty="0">
                <a:latin typeface="Cambria"/>
                <a:cs typeface="Cambria"/>
              </a:rPr>
              <a:t>b</a:t>
            </a:r>
            <a:r>
              <a:rPr sz="2400" spc="4" dirty="0">
                <a:latin typeface="Cambria"/>
                <a:cs typeface="Cambria"/>
              </a:rPr>
              <a:t>e</a:t>
            </a:r>
            <a:r>
              <a:rPr sz="2400" spc="0" dirty="0">
                <a:latin typeface="Cambria"/>
                <a:cs typeface="Cambria"/>
              </a:rPr>
              <a:t>l</a:t>
            </a:r>
            <a:r>
              <a:rPr sz="2400" spc="209" dirty="0">
                <a:latin typeface="Cambria"/>
                <a:cs typeface="Cambria"/>
              </a:rPr>
              <a:t> </a:t>
            </a:r>
            <a:r>
              <a:rPr sz="2400" spc="-69" dirty="0">
                <a:latin typeface="Cambria"/>
                <a:cs typeface="Cambria"/>
              </a:rPr>
              <a:t>y</a:t>
            </a:r>
            <a:r>
              <a:rPr sz="2400" spc="4" dirty="0">
                <a:latin typeface="Cambria"/>
                <a:cs typeface="Cambria"/>
              </a:rPr>
              <a:t>a</a:t>
            </a:r>
            <a:r>
              <a:rPr sz="2400" spc="0" dirty="0">
                <a:latin typeface="Cambria"/>
                <a:cs typeface="Cambria"/>
              </a:rPr>
              <a:t>ng</a:t>
            </a:r>
            <a:r>
              <a:rPr sz="2400" spc="204" dirty="0">
                <a:latin typeface="Cambria"/>
                <a:cs typeface="Cambria"/>
              </a:rPr>
              <a:t> </a:t>
            </a:r>
            <a:r>
              <a:rPr sz="2400" spc="-9" dirty="0">
                <a:latin typeface="Cambria"/>
                <a:cs typeface="Cambria"/>
              </a:rPr>
              <a:t>t</a:t>
            </a:r>
            <a:r>
              <a:rPr sz="2400" spc="9" dirty="0">
                <a:latin typeface="Cambria"/>
                <a:cs typeface="Cambria"/>
              </a:rPr>
              <a:t>e</a:t>
            </a:r>
            <a:r>
              <a:rPr sz="2400" spc="-29" dirty="0">
                <a:latin typeface="Cambria"/>
                <a:cs typeface="Cambria"/>
              </a:rPr>
              <a:t>r</a:t>
            </a:r>
            <a:r>
              <a:rPr sz="2400" spc="9" dirty="0">
                <a:latin typeface="Cambria"/>
                <a:cs typeface="Cambria"/>
              </a:rPr>
              <a:t>d</a:t>
            </a:r>
            <a:r>
              <a:rPr sz="2400" spc="-25" dirty="0">
                <a:latin typeface="Cambria"/>
                <a:cs typeface="Cambria"/>
              </a:rPr>
              <a:t>i</a:t>
            </a:r>
            <a:r>
              <a:rPr sz="2400" spc="4" dirty="0">
                <a:latin typeface="Cambria"/>
                <a:cs typeface="Cambria"/>
              </a:rPr>
              <a:t>r</a:t>
            </a:r>
            <a:r>
              <a:rPr sz="2400" spc="0" dirty="0">
                <a:latin typeface="Cambria"/>
                <a:cs typeface="Cambria"/>
              </a:rPr>
              <a:t>i</a:t>
            </a:r>
            <a:r>
              <a:rPr sz="2400" spc="179" dirty="0">
                <a:latin typeface="Cambria"/>
                <a:cs typeface="Cambria"/>
              </a:rPr>
              <a:t> </a:t>
            </a:r>
            <a:r>
              <a:rPr sz="2400" spc="0" dirty="0">
                <a:latin typeface="Cambria"/>
                <a:cs typeface="Cambria"/>
              </a:rPr>
              <a:t>d</a:t>
            </a:r>
            <a:r>
              <a:rPr sz="2400" spc="9" dirty="0">
                <a:latin typeface="Cambria"/>
                <a:cs typeface="Cambria"/>
              </a:rPr>
              <a:t>a</a:t>
            </a:r>
            <a:r>
              <a:rPr sz="2400" spc="0" dirty="0">
                <a:latin typeface="Cambria"/>
                <a:cs typeface="Cambria"/>
              </a:rPr>
              <a:t>ri</a:t>
            </a:r>
            <a:r>
              <a:rPr sz="2400" spc="194" dirty="0">
                <a:latin typeface="Cambria"/>
                <a:cs typeface="Cambria"/>
              </a:rPr>
              <a:t> </a:t>
            </a:r>
            <a:r>
              <a:rPr sz="2400" spc="0" dirty="0">
                <a:latin typeface="Cambria"/>
                <a:cs typeface="Cambria"/>
              </a:rPr>
              <a:t>b</a:t>
            </a:r>
            <a:r>
              <a:rPr sz="2400" spc="9" dirty="0">
                <a:latin typeface="Cambria"/>
                <a:cs typeface="Cambria"/>
              </a:rPr>
              <a:t>e</a:t>
            </a:r>
            <a:r>
              <a:rPr sz="2400" spc="0" dirty="0">
                <a:latin typeface="Cambria"/>
                <a:cs typeface="Cambria"/>
              </a:rPr>
              <a:t>be</a:t>
            </a:r>
            <a:r>
              <a:rPr sz="2400" spc="-39" dirty="0">
                <a:latin typeface="Cambria"/>
                <a:cs typeface="Cambria"/>
              </a:rPr>
              <a:t>r</a:t>
            </a:r>
            <a:r>
              <a:rPr sz="2400" spc="-14" dirty="0">
                <a:latin typeface="Cambria"/>
                <a:cs typeface="Cambria"/>
              </a:rPr>
              <a:t>a</a:t>
            </a:r>
            <a:r>
              <a:rPr sz="2400" spc="0" dirty="0">
                <a:latin typeface="Cambria"/>
                <a:cs typeface="Cambria"/>
              </a:rPr>
              <a:t>pa</a:t>
            </a:r>
            <a:r>
              <a:rPr sz="2400" spc="204" dirty="0">
                <a:latin typeface="Cambria"/>
                <a:cs typeface="Cambria"/>
              </a:rPr>
              <a:t> </a:t>
            </a:r>
            <a:r>
              <a:rPr sz="2400" spc="-39" dirty="0">
                <a:latin typeface="Cambria"/>
                <a:cs typeface="Cambria"/>
              </a:rPr>
              <a:t>k</a:t>
            </a:r>
            <a:r>
              <a:rPr sz="2400" spc="0" dirty="0">
                <a:latin typeface="Cambria"/>
                <a:cs typeface="Cambria"/>
              </a:rPr>
              <a:t>o</a:t>
            </a:r>
            <a:r>
              <a:rPr sz="2400" spc="9" dirty="0">
                <a:latin typeface="Cambria"/>
                <a:cs typeface="Cambria"/>
              </a:rPr>
              <a:t>l</a:t>
            </a:r>
            <a:r>
              <a:rPr sz="2400" spc="0" dirty="0">
                <a:latin typeface="Cambria"/>
                <a:cs typeface="Cambria"/>
              </a:rPr>
              <a:t>om</a:t>
            </a:r>
            <a:endParaRPr sz="2400">
              <a:latin typeface="Cambria"/>
              <a:cs typeface="Cambria"/>
            </a:endParaRPr>
          </a:p>
          <a:p>
            <a:pPr marL="1920875">
              <a:lnSpc>
                <a:spcPct val="97696"/>
              </a:lnSpc>
              <a:spcBef>
                <a:spcPts val="65"/>
              </a:spcBef>
            </a:pPr>
            <a:r>
              <a:rPr sz="2400" spc="9" dirty="0">
                <a:latin typeface="Cambria"/>
                <a:cs typeface="Cambria"/>
              </a:rPr>
              <a:t>da</a:t>
            </a:r>
            <a:r>
              <a:rPr sz="2400" spc="0" dirty="0">
                <a:latin typeface="Cambria"/>
                <a:cs typeface="Cambria"/>
              </a:rPr>
              <a:t>n </a:t>
            </a:r>
            <a:r>
              <a:rPr sz="2400" spc="4" dirty="0">
                <a:latin typeface="Cambria"/>
                <a:cs typeface="Cambria"/>
              </a:rPr>
              <a:t>b</a:t>
            </a:r>
            <a:r>
              <a:rPr sz="2400" spc="9" dirty="0">
                <a:latin typeface="Cambria"/>
                <a:cs typeface="Cambria"/>
              </a:rPr>
              <a:t>e</a:t>
            </a:r>
            <a:r>
              <a:rPr sz="2400" spc="4" dirty="0">
                <a:latin typeface="Cambria"/>
                <a:cs typeface="Cambria"/>
              </a:rPr>
              <a:t>b</a:t>
            </a:r>
            <a:r>
              <a:rPr sz="2400" spc="9" dirty="0">
                <a:latin typeface="Cambria"/>
                <a:cs typeface="Cambria"/>
              </a:rPr>
              <a:t>e</a:t>
            </a:r>
            <a:r>
              <a:rPr sz="2400" spc="-34" dirty="0">
                <a:latin typeface="Cambria"/>
                <a:cs typeface="Cambria"/>
              </a:rPr>
              <a:t>r</a:t>
            </a:r>
            <a:r>
              <a:rPr sz="2400" spc="4" dirty="0">
                <a:latin typeface="Cambria"/>
                <a:cs typeface="Cambria"/>
              </a:rPr>
              <a:t>a</a:t>
            </a:r>
            <a:r>
              <a:rPr sz="2400" spc="0" dirty="0">
                <a:latin typeface="Cambria"/>
                <a:cs typeface="Cambria"/>
              </a:rPr>
              <a:t>pa</a:t>
            </a:r>
            <a:r>
              <a:rPr sz="2400" spc="-44" dirty="0">
                <a:latin typeface="Cambria"/>
                <a:cs typeface="Cambria"/>
              </a:rPr>
              <a:t> </a:t>
            </a:r>
            <a:r>
              <a:rPr sz="2400" spc="4" dirty="0">
                <a:latin typeface="Cambria"/>
                <a:cs typeface="Cambria"/>
              </a:rPr>
              <a:t>ba</a:t>
            </a:r>
            <a:r>
              <a:rPr sz="2400" spc="0" dirty="0">
                <a:latin typeface="Cambria"/>
                <a:cs typeface="Cambria"/>
              </a:rPr>
              <a:t>ris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6250" y="2153096"/>
            <a:ext cx="81915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57">
              <a:lnSpc>
                <a:spcPts val="3089"/>
              </a:lnSpc>
              <a:spcBef>
                <a:spcPts val="385"/>
              </a:spcBef>
            </a:pPr>
            <a:r>
              <a:rPr sz="2400" spc="-19" baseline="28432" dirty="0">
                <a:latin typeface="Cambria"/>
                <a:cs typeface="Cambria"/>
              </a:rPr>
              <a:t>A</a:t>
            </a:r>
            <a:r>
              <a:rPr sz="2400" spc="0" baseline="28432" dirty="0">
                <a:latin typeface="Cambria"/>
                <a:cs typeface="Cambria"/>
              </a:rPr>
              <a:t>tt</a:t>
            </a:r>
            <a:r>
              <a:rPr sz="2400" spc="-4" baseline="28432" dirty="0">
                <a:latin typeface="Cambria"/>
                <a:cs typeface="Cambria"/>
              </a:rPr>
              <a:t>ri</a:t>
            </a:r>
            <a:r>
              <a:rPr sz="2400" spc="0" baseline="28432" dirty="0">
                <a:latin typeface="Cambria"/>
                <a:cs typeface="Cambria"/>
              </a:rPr>
              <a:t>bu</a:t>
            </a:r>
            <a:r>
              <a:rPr sz="2400" spc="-25" baseline="28432" dirty="0">
                <a:latin typeface="Cambria"/>
                <a:cs typeface="Cambria"/>
              </a:rPr>
              <a:t>t</a:t>
            </a:r>
            <a:r>
              <a:rPr sz="2400" spc="0" baseline="28432" dirty="0">
                <a:latin typeface="Cambria"/>
                <a:cs typeface="Cambria"/>
              </a:rPr>
              <a:t>e                      </a:t>
            </a:r>
            <a:r>
              <a:rPr sz="2400" spc="84" baseline="28432" dirty="0">
                <a:latin typeface="Cambria"/>
                <a:cs typeface="Cambria"/>
              </a:rPr>
              <a:t> </a:t>
            </a:r>
            <a:r>
              <a:rPr sz="2400" spc="-50" dirty="0">
                <a:latin typeface="Cambria"/>
                <a:cs typeface="Cambria"/>
              </a:rPr>
              <a:t>K</a:t>
            </a:r>
            <a:r>
              <a:rPr sz="2400" spc="0" dirty="0">
                <a:latin typeface="Cambria"/>
                <a:cs typeface="Cambria"/>
              </a:rPr>
              <a:t>o</a:t>
            </a:r>
            <a:r>
              <a:rPr sz="2400" spc="14" dirty="0">
                <a:latin typeface="Cambria"/>
                <a:cs typeface="Cambria"/>
              </a:rPr>
              <a:t>l</a:t>
            </a:r>
            <a:r>
              <a:rPr sz="2400" spc="0" dirty="0">
                <a:latin typeface="Cambria"/>
                <a:cs typeface="Cambria"/>
              </a:rPr>
              <a:t>om</a:t>
            </a:r>
            <a:r>
              <a:rPr sz="2400" spc="-19" dirty="0">
                <a:latin typeface="Cambria"/>
                <a:cs typeface="Cambria"/>
              </a:rPr>
              <a:t> </a:t>
            </a:r>
            <a:r>
              <a:rPr sz="2400" spc="0" dirty="0">
                <a:latin typeface="Cambria"/>
                <a:cs typeface="Cambria"/>
              </a:rPr>
              <a:t>p</a:t>
            </a:r>
            <a:r>
              <a:rPr sz="2400" spc="9" dirty="0">
                <a:latin typeface="Cambria"/>
                <a:cs typeface="Cambria"/>
              </a:rPr>
              <a:t>a</a:t>
            </a:r>
            <a:r>
              <a:rPr sz="2400" spc="0" dirty="0">
                <a:latin typeface="Cambria"/>
                <a:cs typeface="Cambria"/>
              </a:rPr>
              <a:t>da</a:t>
            </a:r>
            <a:r>
              <a:rPr sz="2400" spc="9" dirty="0">
                <a:latin typeface="Cambria"/>
                <a:cs typeface="Cambria"/>
              </a:rPr>
              <a:t> </a:t>
            </a:r>
            <a:r>
              <a:rPr sz="2400" spc="0" dirty="0">
                <a:latin typeface="Cambria"/>
                <a:cs typeface="Cambria"/>
              </a:rPr>
              <a:t>s</a:t>
            </a:r>
            <a:r>
              <a:rPr sz="2400" spc="14" dirty="0">
                <a:latin typeface="Cambria"/>
                <a:cs typeface="Cambria"/>
              </a:rPr>
              <a:t>e</a:t>
            </a:r>
            <a:r>
              <a:rPr sz="2400" spc="0" dirty="0">
                <a:latin typeface="Cambria"/>
                <a:cs typeface="Cambria"/>
              </a:rPr>
              <a:t>bu</a:t>
            </a:r>
            <a:r>
              <a:rPr sz="2400" spc="4" dirty="0">
                <a:latin typeface="Cambria"/>
                <a:cs typeface="Cambria"/>
              </a:rPr>
              <a:t>a</a:t>
            </a:r>
            <a:r>
              <a:rPr sz="2400" spc="0" dirty="0">
                <a:latin typeface="Cambria"/>
                <a:cs typeface="Cambria"/>
              </a:rPr>
              <a:t>h</a:t>
            </a:r>
            <a:r>
              <a:rPr sz="2400" spc="-4" dirty="0">
                <a:latin typeface="Cambria"/>
                <a:cs typeface="Cambria"/>
              </a:rPr>
              <a:t> </a:t>
            </a:r>
            <a:r>
              <a:rPr sz="2400" spc="-34" dirty="0">
                <a:latin typeface="Cambria"/>
                <a:cs typeface="Cambria"/>
              </a:rPr>
              <a:t>r</a:t>
            </a:r>
            <a:r>
              <a:rPr sz="2400" spc="4" dirty="0">
                <a:latin typeface="Cambria"/>
                <a:cs typeface="Cambria"/>
              </a:rPr>
              <a:t>ela</a:t>
            </a:r>
            <a:r>
              <a:rPr sz="2400" spc="0" dirty="0">
                <a:latin typeface="Cambria"/>
                <a:cs typeface="Cambria"/>
              </a:rPr>
              <a:t>si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250" y="2610296"/>
            <a:ext cx="8191500" cy="1554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20875" marR="34516" indent="-1829117">
              <a:lnSpc>
                <a:spcPts val="2813"/>
              </a:lnSpc>
              <a:spcBef>
                <a:spcPts val="390"/>
              </a:spcBef>
            </a:pPr>
            <a:r>
              <a:rPr sz="2400" spc="-50" baseline="28432" dirty="0">
                <a:latin typeface="Cambria"/>
                <a:cs typeface="Cambria"/>
              </a:rPr>
              <a:t>T</a:t>
            </a:r>
            <a:r>
              <a:rPr sz="2400" spc="0" baseline="28432" dirty="0">
                <a:latin typeface="Cambria"/>
                <a:cs typeface="Cambria"/>
              </a:rPr>
              <a:t>u</a:t>
            </a:r>
            <a:r>
              <a:rPr sz="2400" spc="4" baseline="28432" dirty="0">
                <a:latin typeface="Cambria"/>
                <a:cs typeface="Cambria"/>
              </a:rPr>
              <a:t>pl</a:t>
            </a:r>
            <a:r>
              <a:rPr sz="2400" spc="0" baseline="28432" dirty="0">
                <a:latin typeface="Cambria"/>
                <a:cs typeface="Cambria"/>
              </a:rPr>
              <a:t>e                          </a:t>
            </a:r>
            <a:r>
              <a:rPr lang="en-ID" sz="2400" spc="0" baseline="28432" dirty="0">
                <a:latin typeface="Cambria"/>
                <a:cs typeface="Cambria"/>
              </a:rPr>
              <a:t>    </a:t>
            </a:r>
            <a:r>
              <a:rPr lang="en-ID" sz="2400" spc="-4" dirty="0">
                <a:latin typeface="Cambria"/>
                <a:cs typeface="Cambria"/>
              </a:rPr>
              <a:t>Record / b</a:t>
            </a:r>
            <a:r>
              <a:rPr sz="2400" spc="9" dirty="0" err="1">
                <a:latin typeface="Cambria"/>
                <a:cs typeface="Cambria"/>
              </a:rPr>
              <a:t>ar</a:t>
            </a:r>
            <a:r>
              <a:rPr sz="2400" spc="0" dirty="0" err="1">
                <a:latin typeface="Cambria"/>
                <a:cs typeface="Cambria"/>
              </a:rPr>
              <a:t>is</a:t>
            </a:r>
            <a:r>
              <a:rPr sz="2400" spc="0" dirty="0">
                <a:latin typeface="Cambria"/>
                <a:cs typeface="Cambria"/>
              </a:rPr>
              <a:t> p</a:t>
            </a:r>
            <a:r>
              <a:rPr sz="2400" spc="9" dirty="0">
                <a:latin typeface="Cambria"/>
                <a:cs typeface="Cambria"/>
              </a:rPr>
              <a:t>a</a:t>
            </a:r>
            <a:r>
              <a:rPr sz="2400" spc="4" dirty="0">
                <a:latin typeface="Cambria"/>
                <a:cs typeface="Cambria"/>
              </a:rPr>
              <a:t>d</a:t>
            </a:r>
            <a:r>
              <a:rPr sz="2400" spc="0" dirty="0">
                <a:latin typeface="Cambria"/>
                <a:cs typeface="Cambria"/>
              </a:rPr>
              <a:t>a  </a:t>
            </a:r>
            <a:r>
              <a:rPr sz="2400" spc="116" dirty="0">
                <a:latin typeface="Cambria"/>
                <a:cs typeface="Cambria"/>
              </a:rPr>
              <a:t> </a:t>
            </a:r>
            <a:r>
              <a:rPr sz="2400" spc="4" dirty="0">
                <a:latin typeface="Cambria"/>
                <a:cs typeface="Cambria"/>
              </a:rPr>
              <a:t>s</a:t>
            </a:r>
            <a:r>
              <a:rPr sz="2400" spc="9" dirty="0">
                <a:latin typeface="Cambria"/>
                <a:cs typeface="Cambria"/>
              </a:rPr>
              <a:t>e</a:t>
            </a:r>
            <a:r>
              <a:rPr sz="2400" spc="4" dirty="0">
                <a:latin typeface="Cambria"/>
                <a:cs typeface="Cambria"/>
              </a:rPr>
              <a:t>b</a:t>
            </a:r>
            <a:r>
              <a:rPr sz="2400" spc="0" dirty="0">
                <a:latin typeface="Cambria"/>
                <a:cs typeface="Cambria"/>
              </a:rPr>
              <a:t>u</a:t>
            </a:r>
            <a:r>
              <a:rPr sz="2400" spc="-19" dirty="0">
                <a:latin typeface="Cambria"/>
                <a:cs typeface="Cambria"/>
              </a:rPr>
              <a:t>a</a:t>
            </a:r>
            <a:r>
              <a:rPr sz="2400" spc="0" dirty="0">
                <a:latin typeface="Cambria"/>
                <a:cs typeface="Cambria"/>
              </a:rPr>
              <a:t>h  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-34" dirty="0">
                <a:latin typeface="Cambria"/>
                <a:cs typeface="Cambria"/>
              </a:rPr>
              <a:t>r</a:t>
            </a:r>
            <a:r>
              <a:rPr sz="2400" spc="9" dirty="0">
                <a:latin typeface="Cambria"/>
                <a:cs typeface="Cambria"/>
              </a:rPr>
              <a:t>e</a:t>
            </a:r>
            <a:r>
              <a:rPr sz="2400" spc="4" dirty="0">
                <a:latin typeface="Cambria"/>
                <a:cs typeface="Cambria"/>
              </a:rPr>
              <a:t>lasi</a:t>
            </a:r>
            <a:r>
              <a:rPr sz="2400" spc="0" dirty="0">
                <a:latin typeface="Cambria"/>
                <a:cs typeface="Cambria"/>
              </a:rPr>
              <a:t>,  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-14" dirty="0">
                <a:latin typeface="Cambria"/>
                <a:cs typeface="Cambria"/>
              </a:rPr>
              <a:t>a</a:t>
            </a:r>
            <a:r>
              <a:rPr sz="2400" spc="4" dirty="0">
                <a:latin typeface="Cambria"/>
                <a:cs typeface="Cambria"/>
              </a:rPr>
              <a:t>ta</a:t>
            </a:r>
            <a:r>
              <a:rPr sz="2400" spc="0" dirty="0">
                <a:latin typeface="Cambria"/>
                <a:cs typeface="Cambria"/>
              </a:rPr>
              <a:t>u  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-39" dirty="0">
                <a:latin typeface="Cambria"/>
                <a:cs typeface="Cambria"/>
              </a:rPr>
              <a:t>k</a:t>
            </a:r>
            <a:r>
              <a:rPr sz="2400" spc="0" dirty="0">
                <a:latin typeface="Cambria"/>
                <a:cs typeface="Cambria"/>
              </a:rPr>
              <a:t>umpu</a:t>
            </a:r>
            <a:r>
              <a:rPr sz="2400" spc="4" dirty="0">
                <a:latin typeface="Cambria"/>
                <a:cs typeface="Cambria"/>
              </a:rPr>
              <a:t>la</a:t>
            </a:r>
            <a:r>
              <a:rPr sz="2400" spc="0" dirty="0">
                <a:latin typeface="Cambria"/>
                <a:cs typeface="Cambria"/>
              </a:rPr>
              <a:t>n </a:t>
            </a:r>
            <a:r>
              <a:rPr sz="2400" spc="4" dirty="0">
                <a:latin typeface="Cambria"/>
                <a:cs typeface="Cambria"/>
              </a:rPr>
              <a:t>ele</a:t>
            </a:r>
            <a:r>
              <a:rPr sz="2400" spc="0" dirty="0">
                <a:latin typeface="Cambria"/>
                <a:cs typeface="Cambria"/>
              </a:rPr>
              <a:t>m</a:t>
            </a:r>
            <a:r>
              <a:rPr sz="2400" spc="9" dirty="0">
                <a:latin typeface="Cambria"/>
                <a:cs typeface="Cambria"/>
              </a:rPr>
              <a:t>en</a:t>
            </a:r>
            <a:r>
              <a:rPr sz="2400" spc="-14" dirty="0">
                <a:latin typeface="Cambria"/>
                <a:cs typeface="Cambria"/>
              </a:rPr>
              <a:t>-</a:t>
            </a:r>
            <a:r>
              <a:rPr sz="2400" spc="4" dirty="0">
                <a:latin typeface="Cambria"/>
                <a:cs typeface="Cambria"/>
              </a:rPr>
              <a:t>ele</a:t>
            </a:r>
            <a:r>
              <a:rPr sz="2400" spc="-19" dirty="0">
                <a:latin typeface="Cambria"/>
                <a:cs typeface="Cambria"/>
              </a:rPr>
              <a:t>m</a:t>
            </a:r>
            <a:r>
              <a:rPr sz="2400" spc="4" dirty="0">
                <a:latin typeface="Cambria"/>
                <a:cs typeface="Cambria"/>
              </a:rPr>
              <a:t>e</a:t>
            </a:r>
            <a:r>
              <a:rPr sz="2400" spc="0" dirty="0">
                <a:latin typeface="Cambria"/>
                <a:cs typeface="Cambria"/>
              </a:rPr>
              <a:t>n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-64" dirty="0">
                <a:latin typeface="Cambria"/>
                <a:cs typeface="Cambria"/>
              </a:rPr>
              <a:t>y</a:t>
            </a:r>
            <a:r>
              <a:rPr sz="2400" spc="4" dirty="0">
                <a:latin typeface="Cambria"/>
                <a:cs typeface="Cambria"/>
              </a:rPr>
              <a:t>a</a:t>
            </a:r>
            <a:r>
              <a:rPr sz="2400" spc="0" dirty="0">
                <a:latin typeface="Cambria"/>
                <a:cs typeface="Cambria"/>
              </a:rPr>
              <a:t>ng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9" dirty="0">
                <a:latin typeface="Cambria"/>
                <a:cs typeface="Cambria"/>
              </a:rPr>
              <a:t>s</a:t>
            </a:r>
            <a:r>
              <a:rPr sz="2400" spc="4" dirty="0">
                <a:latin typeface="Cambria"/>
                <a:cs typeface="Cambria"/>
              </a:rPr>
              <a:t>a</a:t>
            </a:r>
            <a:r>
              <a:rPr sz="2400" spc="9" dirty="0">
                <a:latin typeface="Cambria"/>
                <a:cs typeface="Cambria"/>
              </a:rPr>
              <a:t>l</a:t>
            </a:r>
            <a:r>
              <a:rPr sz="2400" spc="0" dirty="0">
                <a:latin typeface="Cambria"/>
                <a:cs typeface="Cambria"/>
              </a:rPr>
              <a:t>ing </a:t>
            </a:r>
            <a:r>
              <a:rPr sz="2400" spc="25" dirty="0">
                <a:latin typeface="Cambria"/>
                <a:cs typeface="Cambria"/>
              </a:rPr>
              <a:t>b</a:t>
            </a:r>
            <a:r>
              <a:rPr sz="2400" spc="4" dirty="0">
                <a:latin typeface="Cambria"/>
                <a:cs typeface="Cambria"/>
              </a:rPr>
              <a:t>e</a:t>
            </a:r>
            <a:r>
              <a:rPr sz="2400" spc="-14" dirty="0">
                <a:latin typeface="Cambria"/>
                <a:cs typeface="Cambria"/>
              </a:rPr>
              <a:t>r</a:t>
            </a:r>
            <a:r>
              <a:rPr sz="2400" spc="-19" dirty="0">
                <a:latin typeface="Cambria"/>
                <a:cs typeface="Cambria"/>
              </a:rPr>
              <a:t>k</a:t>
            </a:r>
            <a:r>
              <a:rPr sz="2400" spc="4" dirty="0">
                <a:latin typeface="Cambria"/>
                <a:cs typeface="Cambria"/>
              </a:rPr>
              <a:t>a</a:t>
            </a:r>
            <a:r>
              <a:rPr sz="2400" spc="-4" dirty="0">
                <a:latin typeface="Cambria"/>
                <a:cs typeface="Cambria"/>
              </a:rPr>
              <a:t>i</a:t>
            </a:r>
            <a:r>
              <a:rPr sz="2400" spc="4" dirty="0">
                <a:latin typeface="Cambria"/>
                <a:cs typeface="Cambria"/>
              </a:rPr>
              <a:t>ta</a:t>
            </a:r>
            <a:r>
              <a:rPr sz="2400" spc="0" dirty="0">
                <a:latin typeface="Cambria"/>
                <a:cs typeface="Cambria"/>
              </a:rPr>
              <a:t>n m</a:t>
            </a:r>
            <a:r>
              <a:rPr sz="2400" spc="9" dirty="0">
                <a:latin typeface="Cambria"/>
                <a:cs typeface="Cambria"/>
              </a:rPr>
              <a:t>e</a:t>
            </a:r>
            <a:r>
              <a:rPr sz="2400" spc="0" dirty="0">
                <a:latin typeface="Cambria"/>
                <a:cs typeface="Cambria"/>
              </a:rPr>
              <a:t>ng</a:t>
            </a:r>
            <a:r>
              <a:rPr sz="2400" spc="-9" dirty="0">
                <a:latin typeface="Cambria"/>
                <a:cs typeface="Cambria"/>
              </a:rPr>
              <a:t>i</a:t>
            </a:r>
            <a:r>
              <a:rPr sz="2400" spc="0" dirty="0">
                <a:latin typeface="Cambria"/>
                <a:cs typeface="Cambria"/>
              </a:rPr>
              <a:t>n</a:t>
            </a:r>
            <a:r>
              <a:rPr sz="2400" spc="-25" dirty="0">
                <a:latin typeface="Cambria"/>
                <a:cs typeface="Cambria"/>
              </a:rPr>
              <a:t>f</a:t>
            </a:r>
            <a:r>
              <a:rPr sz="2400" spc="0" dirty="0">
                <a:latin typeface="Cambria"/>
                <a:cs typeface="Cambria"/>
              </a:rPr>
              <a:t>o</a:t>
            </a:r>
            <a:r>
              <a:rPr sz="2400" spc="9" dirty="0">
                <a:latin typeface="Cambria"/>
                <a:cs typeface="Cambria"/>
              </a:rPr>
              <a:t>r</a:t>
            </a:r>
            <a:r>
              <a:rPr sz="2400" spc="0" dirty="0">
                <a:latin typeface="Cambria"/>
                <a:cs typeface="Cambria"/>
              </a:rPr>
              <a:t>m</a:t>
            </a:r>
            <a:r>
              <a:rPr sz="2400" spc="9" dirty="0">
                <a:latin typeface="Cambria"/>
                <a:cs typeface="Cambria"/>
              </a:rPr>
              <a:t>a</a:t>
            </a:r>
            <a:r>
              <a:rPr sz="2400" spc="4" dirty="0">
                <a:latin typeface="Cambria"/>
                <a:cs typeface="Cambria"/>
              </a:rPr>
              <a:t>s</a:t>
            </a:r>
            <a:r>
              <a:rPr sz="2400" spc="0" dirty="0">
                <a:latin typeface="Cambria"/>
                <a:cs typeface="Cambria"/>
              </a:rPr>
              <a:t>i</a:t>
            </a:r>
            <a:r>
              <a:rPr sz="2400" spc="-25" dirty="0">
                <a:latin typeface="Cambria"/>
                <a:cs typeface="Cambria"/>
              </a:rPr>
              <a:t>k</a:t>
            </a:r>
            <a:r>
              <a:rPr sz="2400" spc="4" dirty="0">
                <a:latin typeface="Cambria"/>
                <a:cs typeface="Cambria"/>
              </a:rPr>
              <a:t>a</a:t>
            </a:r>
            <a:r>
              <a:rPr sz="2400" spc="0" dirty="0">
                <a:latin typeface="Cambria"/>
                <a:cs typeface="Cambria"/>
              </a:rPr>
              <a:t>n</a:t>
            </a:r>
            <a:r>
              <a:rPr sz="2400" spc="4" dirty="0">
                <a:latin typeface="Cambria"/>
                <a:cs typeface="Cambria"/>
              </a:rPr>
              <a:t> </a:t>
            </a:r>
            <a:r>
              <a:rPr sz="2400" spc="-9" dirty="0">
                <a:latin typeface="Cambria"/>
                <a:cs typeface="Cambria"/>
              </a:rPr>
              <a:t>t</a:t>
            </a:r>
            <a:r>
              <a:rPr sz="2400" spc="9" dirty="0">
                <a:latin typeface="Cambria"/>
                <a:cs typeface="Cambria"/>
              </a:rPr>
              <a:t>e</a:t>
            </a:r>
            <a:r>
              <a:rPr sz="2400" spc="0" dirty="0">
                <a:latin typeface="Cambria"/>
                <a:cs typeface="Cambria"/>
              </a:rPr>
              <a:t>n</a:t>
            </a:r>
            <a:r>
              <a:rPr sz="2400" spc="9" dirty="0">
                <a:latin typeface="Cambria"/>
                <a:cs typeface="Cambria"/>
              </a:rPr>
              <a:t>t</a:t>
            </a:r>
            <a:r>
              <a:rPr sz="2400" spc="-9" dirty="0">
                <a:latin typeface="Cambria"/>
                <a:cs typeface="Cambria"/>
              </a:rPr>
              <a:t>a</a:t>
            </a:r>
            <a:r>
              <a:rPr sz="2400" spc="0" dirty="0">
                <a:latin typeface="Cambria"/>
                <a:cs typeface="Cambria"/>
              </a:rPr>
              <a:t>ng </a:t>
            </a:r>
            <a:r>
              <a:rPr sz="2400" spc="9" dirty="0">
                <a:latin typeface="Cambria"/>
                <a:cs typeface="Cambria"/>
              </a:rPr>
              <a:t>s</a:t>
            </a:r>
            <a:r>
              <a:rPr sz="2400" spc="0" dirty="0">
                <a:latin typeface="Cambria"/>
                <a:cs typeface="Cambria"/>
              </a:rPr>
              <a:t>u</a:t>
            </a:r>
            <a:r>
              <a:rPr sz="2400" spc="4" dirty="0">
                <a:latin typeface="Cambria"/>
                <a:cs typeface="Cambria"/>
              </a:rPr>
              <a:t>at</a:t>
            </a:r>
            <a:r>
              <a:rPr sz="2400" spc="0" dirty="0">
                <a:latin typeface="Cambria"/>
                <a:cs typeface="Cambria"/>
              </a:rPr>
              <a:t>u</a:t>
            </a:r>
            <a:r>
              <a:rPr sz="2400" spc="4" dirty="0">
                <a:latin typeface="Cambria"/>
                <a:cs typeface="Cambria"/>
              </a:rPr>
              <a:t> </a:t>
            </a:r>
            <a:r>
              <a:rPr sz="2400" spc="9" dirty="0">
                <a:latin typeface="Cambria"/>
                <a:cs typeface="Cambria"/>
              </a:rPr>
              <a:t>e</a:t>
            </a:r>
            <a:r>
              <a:rPr sz="2400" spc="0" dirty="0">
                <a:latin typeface="Cambria"/>
                <a:cs typeface="Cambria"/>
              </a:rPr>
              <a:t>n</a:t>
            </a:r>
            <a:r>
              <a:rPr sz="2400" spc="4" dirty="0">
                <a:latin typeface="Cambria"/>
                <a:cs typeface="Cambria"/>
              </a:rPr>
              <a:t>t</a:t>
            </a:r>
            <a:r>
              <a:rPr sz="2400" spc="0" dirty="0">
                <a:latin typeface="Cambria"/>
                <a:cs typeface="Cambria"/>
              </a:rPr>
              <a:t>it</a:t>
            </a:r>
            <a:r>
              <a:rPr sz="2400" spc="4" dirty="0">
                <a:latin typeface="Cambria"/>
                <a:cs typeface="Cambria"/>
              </a:rPr>
              <a:t>a</a:t>
            </a:r>
            <a:r>
              <a:rPr sz="2400" spc="0" dirty="0">
                <a:latin typeface="Cambria"/>
                <a:cs typeface="Cambria"/>
              </a:rPr>
              <a:t>s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4" dirty="0">
                <a:latin typeface="Cambria"/>
                <a:cs typeface="Cambria"/>
              </a:rPr>
              <a:t>s</a:t>
            </a:r>
            <a:r>
              <a:rPr sz="2400" spc="9" dirty="0">
                <a:latin typeface="Cambria"/>
                <a:cs typeface="Cambria"/>
              </a:rPr>
              <a:t>e</a:t>
            </a:r>
            <a:r>
              <a:rPr sz="2400" spc="0" dirty="0">
                <a:latin typeface="Cambria"/>
                <a:cs typeface="Cambria"/>
              </a:rPr>
              <a:t>c</a:t>
            </a:r>
            <a:r>
              <a:rPr sz="2400" spc="4" dirty="0">
                <a:latin typeface="Cambria"/>
                <a:cs typeface="Cambria"/>
              </a:rPr>
              <a:t>a</a:t>
            </a:r>
            <a:r>
              <a:rPr sz="2400" spc="-34" dirty="0">
                <a:latin typeface="Cambria"/>
                <a:cs typeface="Cambria"/>
              </a:rPr>
              <a:t>r</a:t>
            </a:r>
            <a:r>
              <a:rPr sz="2400" spc="0" dirty="0">
                <a:latin typeface="Cambria"/>
                <a:cs typeface="Cambria"/>
              </a:rPr>
              <a:t>a </a:t>
            </a:r>
            <a:r>
              <a:rPr sz="2400" spc="4" dirty="0">
                <a:latin typeface="Cambria"/>
                <a:cs typeface="Cambria"/>
              </a:rPr>
              <a:t>le</a:t>
            </a:r>
            <a:r>
              <a:rPr sz="2400" spc="0" dirty="0">
                <a:latin typeface="Cambria"/>
                <a:cs typeface="Cambria"/>
              </a:rPr>
              <a:t>n</a:t>
            </a:r>
            <a:r>
              <a:rPr sz="2400" spc="-25" dirty="0">
                <a:latin typeface="Cambria"/>
                <a:cs typeface="Cambria"/>
              </a:rPr>
              <a:t>g</a:t>
            </a:r>
            <a:r>
              <a:rPr sz="2400" spc="-19" dirty="0">
                <a:latin typeface="Cambria"/>
                <a:cs typeface="Cambria"/>
              </a:rPr>
              <a:t>k</a:t>
            </a:r>
            <a:r>
              <a:rPr sz="2400" spc="4" dirty="0">
                <a:latin typeface="Cambria"/>
                <a:cs typeface="Cambria"/>
              </a:rPr>
              <a:t>a</a:t>
            </a:r>
            <a:r>
              <a:rPr sz="2400" spc="0" dirty="0">
                <a:latin typeface="Cambria"/>
                <a:cs typeface="Cambria"/>
              </a:rPr>
              <a:t>p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250" y="4164777"/>
            <a:ext cx="8191500" cy="822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57">
              <a:lnSpc>
                <a:spcPts val="3089"/>
              </a:lnSpc>
              <a:spcBef>
                <a:spcPts val="395"/>
              </a:spcBef>
            </a:pPr>
            <a:r>
              <a:rPr sz="2400" spc="0" baseline="28432" dirty="0">
                <a:latin typeface="Cambria"/>
                <a:cs typeface="Cambria"/>
              </a:rPr>
              <a:t>D</a:t>
            </a:r>
            <a:r>
              <a:rPr sz="2400" spc="-9" baseline="28432" dirty="0">
                <a:latin typeface="Cambria"/>
                <a:cs typeface="Cambria"/>
              </a:rPr>
              <a:t>o</a:t>
            </a:r>
            <a:r>
              <a:rPr sz="2400" spc="4" baseline="28432" dirty="0">
                <a:latin typeface="Cambria"/>
                <a:cs typeface="Cambria"/>
              </a:rPr>
              <a:t>m</a:t>
            </a:r>
            <a:r>
              <a:rPr sz="2400" spc="0" baseline="28432" dirty="0">
                <a:latin typeface="Cambria"/>
                <a:cs typeface="Cambria"/>
              </a:rPr>
              <a:t>a</a:t>
            </a:r>
            <a:r>
              <a:rPr sz="2400" spc="-4" baseline="28432" dirty="0">
                <a:latin typeface="Cambria"/>
                <a:cs typeface="Cambria"/>
              </a:rPr>
              <a:t>i</a:t>
            </a:r>
            <a:r>
              <a:rPr sz="2400" spc="0" baseline="28432" dirty="0">
                <a:latin typeface="Cambria"/>
                <a:cs typeface="Cambria"/>
              </a:rPr>
              <a:t>n                        </a:t>
            </a:r>
            <a:r>
              <a:rPr sz="2400" spc="251" baseline="28432" dirty="0">
                <a:latin typeface="Cambria"/>
                <a:cs typeface="Cambria"/>
              </a:rPr>
              <a:t> </a:t>
            </a:r>
            <a:r>
              <a:rPr sz="2400" spc="4" dirty="0">
                <a:latin typeface="Cambria"/>
                <a:cs typeface="Cambria"/>
              </a:rPr>
              <a:t>S</a:t>
            </a:r>
            <a:r>
              <a:rPr sz="2400" spc="9" dirty="0">
                <a:latin typeface="Cambria"/>
                <a:cs typeface="Cambria"/>
              </a:rPr>
              <a:t>e</a:t>
            </a:r>
            <a:r>
              <a:rPr sz="2400" spc="4" dirty="0">
                <a:latin typeface="Cambria"/>
                <a:cs typeface="Cambria"/>
              </a:rPr>
              <a:t>l</a:t>
            </a:r>
            <a:r>
              <a:rPr sz="2400" spc="-25" dirty="0">
                <a:latin typeface="Cambria"/>
                <a:cs typeface="Cambria"/>
              </a:rPr>
              <a:t>u</a:t>
            </a:r>
            <a:r>
              <a:rPr sz="2400" spc="0" dirty="0">
                <a:latin typeface="Cambria"/>
                <a:cs typeface="Cambria"/>
              </a:rPr>
              <a:t>ruh    </a:t>
            </a:r>
            <a:r>
              <a:rPr sz="2400" spc="225" dirty="0">
                <a:latin typeface="Cambria"/>
                <a:cs typeface="Cambria"/>
              </a:rPr>
              <a:t> </a:t>
            </a:r>
            <a:r>
              <a:rPr sz="2400" spc="-34" dirty="0">
                <a:latin typeface="Cambria"/>
                <a:cs typeface="Cambria"/>
              </a:rPr>
              <a:t>k</a:t>
            </a:r>
            <a:r>
              <a:rPr sz="2400" spc="9" dirty="0">
                <a:latin typeface="Cambria"/>
                <a:cs typeface="Cambria"/>
              </a:rPr>
              <a:t>e</a:t>
            </a:r>
            <a:r>
              <a:rPr sz="2400" spc="0" dirty="0">
                <a:latin typeface="Cambria"/>
                <a:cs typeface="Cambria"/>
              </a:rPr>
              <a:t>mun</a:t>
            </a:r>
            <a:r>
              <a:rPr sz="2400" spc="-19" dirty="0">
                <a:latin typeface="Cambria"/>
                <a:cs typeface="Cambria"/>
              </a:rPr>
              <a:t>g</a:t>
            </a:r>
            <a:r>
              <a:rPr sz="2400" spc="19" dirty="0">
                <a:latin typeface="Cambria"/>
                <a:cs typeface="Cambria"/>
              </a:rPr>
              <a:t>k</a:t>
            </a:r>
            <a:r>
              <a:rPr sz="2400" spc="0" dirty="0">
                <a:latin typeface="Cambria"/>
                <a:cs typeface="Cambria"/>
              </a:rPr>
              <a:t>in</a:t>
            </a:r>
            <a:r>
              <a:rPr sz="2400" spc="4" dirty="0">
                <a:latin typeface="Cambria"/>
                <a:cs typeface="Cambria"/>
              </a:rPr>
              <a:t>a</a:t>
            </a:r>
            <a:r>
              <a:rPr sz="2400" spc="0" dirty="0">
                <a:latin typeface="Cambria"/>
                <a:cs typeface="Cambria"/>
              </a:rPr>
              <a:t>n    </a:t>
            </a:r>
            <a:r>
              <a:rPr sz="2400" spc="209" dirty="0">
                <a:latin typeface="Cambria"/>
                <a:cs typeface="Cambria"/>
              </a:rPr>
              <a:t> </a:t>
            </a:r>
            <a:r>
              <a:rPr sz="2400" spc="0" dirty="0">
                <a:latin typeface="Cambria"/>
                <a:cs typeface="Cambria"/>
              </a:rPr>
              <a:t>nil</a:t>
            </a:r>
            <a:r>
              <a:rPr sz="2400" spc="9" dirty="0">
                <a:latin typeface="Cambria"/>
                <a:cs typeface="Cambria"/>
              </a:rPr>
              <a:t>a</a:t>
            </a:r>
            <a:r>
              <a:rPr sz="2400" spc="0" dirty="0">
                <a:latin typeface="Cambria"/>
                <a:cs typeface="Cambria"/>
              </a:rPr>
              <a:t>i    </a:t>
            </a:r>
            <a:r>
              <a:rPr sz="2400" spc="219" dirty="0">
                <a:latin typeface="Cambria"/>
                <a:cs typeface="Cambria"/>
              </a:rPr>
              <a:t> </a:t>
            </a:r>
            <a:r>
              <a:rPr sz="2400" spc="-69" dirty="0">
                <a:latin typeface="Cambria"/>
                <a:cs typeface="Cambria"/>
              </a:rPr>
              <a:t>y</a:t>
            </a:r>
            <a:r>
              <a:rPr sz="2400" spc="4" dirty="0">
                <a:latin typeface="Cambria"/>
                <a:cs typeface="Cambria"/>
              </a:rPr>
              <a:t>a</a:t>
            </a:r>
            <a:r>
              <a:rPr sz="2400" spc="0" dirty="0">
                <a:latin typeface="Cambria"/>
                <a:cs typeface="Cambria"/>
              </a:rPr>
              <a:t>ng    </a:t>
            </a:r>
            <a:r>
              <a:rPr sz="2400" spc="239" dirty="0">
                <a:latin typeface="Cambria"/>
                <a:cs typeface="Cambria"/>
              </a:rPr>
              <a:t> </a:t>
            </a:r>
            <a:r>
              <a:rPr sz="2400" spc="4" dirty="0">
                <a:latin typeface="Cambria"/>
                <a:cs typeface="Cambria"/>
              </a:rPr>
              <a:t>da</a:t>
            </a:r>
            <a:r>
              <a:rPr sz="2400" spc="0" dirty="0">
                <a:latin typeface="Cambria"/>
                <a:cs typeface="Cambria"/>
              </a:rPr>
              <a:t>p</a:t>
            </a:r>
            <a:r>
              <a:rPr sz="2400" spc="9" dirty="0">
                <a:latin typeface="Cambria"/>
                <a:cs typeface="Cambria"/>
              </a:rPr>
              <a:t>a</a:t>
            </a:r>
            <a:r>
              <a:rPr sz="2400" spc="0" dirty="0">
                <a:latin typeface="Cambria"/>
                <a:cs typeface="Cambria"/>
              </a:rPr>
              <a:t>t</a:t>
            </a:r>
            <a:endParaRPr sz="2400">
              <a:latin typeface="Cambria"/>
              <a:cs typeface="Cambria"/>
            </a:endParaRPr>
          </a:p>
          <a:p>
            <a:pPr marL="1920875">
              <a:lnSpc>
                <a:spcPct val="97696"/>
              </a:lnSpc>
              <a:spcBef>
                <a:spcPts val="65"/>
              </a:spcBef>
            </a:pPr>
            <a:r>
              <a:rPr sz="2400" spc="0" dirty="0">
                <a:latin typeface="Cambria"/>
                <a:cs typeface="Cambria"/>
              </a:rPr>
              <a:t>dib</a:t>
            </a:r>
            <a:r>
              <a:rPr sz="2400" spc="9" dirty="0">
                <a:latin typeface="Cambria"/>
                <a:cs typeface="Cambria"/>
              </a:rPr>
              <a:t>e</a:t>
            </a:r>
            <a:r>
              <a:rPr sz="2400" spc="0" dirty="0">
                <a:latin typeface="Cambria"/>
                <a:cs typeface="Cambria"/>
              </a:rPr>
              <a:t>ri</a:t>
            </a:r>
            <a:r>
              <a:rPr sz="2400" spc="-19" dirty="0">
                <a:latin typeface="Cambria"/>
                <a:cs typeface="Cambria"/>
              </a:rPr>
              <a:t>k</a:t>
            </a:r>
            <a:r>
              <a:rPr sz="2400" spc="4" dirty="0">
                <a:latin typeface="Cambria"/>
                <a:cs typeface="Cambria"/>
              </a:rPr>
              <a:t>a</a:t>
            </a:r>
            <a:r>
              <a:rPr sz="2400" spc="0" dirty="0">
                <a:latin typeface="Cambria"/>
                <a:cs typeface="Cambria"/>
              </a:rPr>
              <a:t>n</a:t>
            </a:r>
            <a:r>
              <a:rPr sz="2400" spc="-19" dirty="0">
                <a:latin typeface="Cambria"/>
                <a:cs typeface="Cambria"/>
              </a:rPr>
              <a:t> </a:t>
            </a:r>
            <a:r>
              <a:rPr sz="2400" spc="-34" dirty="0">
                <a:latin typeface="Cambria"/>
                <a:cs typeface="Cambria"/>
              </a:rPr>
              <a:t>k</a:t>
            </a:r>
            <a:r>
              <a:rPr sz="2400" spc="0" dirty="0">
                <a:latin typeface="Cambria"/>
                <a:cs typeface="Cambria"/>
              </a:rPr>
              <a:t>e su</a:t>
            </a:r>
            <a:r>
              <a:rPr sz="2400" spc="4" dirty="0">
                <a:latin typeface="Cambria"/>
                <a:cs typeface="Cambria"/>
              </a:rPr>
              <a:t>at</a:t>
            </a:r>
            <a:r>
              <a:rPr sz="2400" spc="0" dirty="0">
                <a:latin typeface="Cambria"/>
                <a:cs typeface="Cambria"/>
              </a:rPr>
              <a:t>u</a:t>
            </a:r>
            <a:r>
              <a:rPr sz="2400" spc="-9" dirty="0">
                <a:latin typeface="Cambria"/>
                <a:cs typeface="Cambria"/>
              </a:rPr>
              <a:t> </a:t>
            </a:r>
            <a:r>
              <a:rPr sz="2400" spc="4" dirty="0">
                <a:latin typeface="Cambria"/>
                <a:cs typeface="Cambria"/>
              </a:rPr>
              <a:t>attr</a:t>
            </a:r>
            <a:r>
              <a:rPr sz="2400" spc="-4" dirty="0">
                <a:latin typeface="Cambria"/>
                <a:cs typeface="Cambria"/>
              </a:rPr>
              <a:t>i</a:t>
            </a:r>
            <a:r>
              <a:rPr sz="2400" spc="4" dirty="0">
                <a:latin typeface="Cambria"/>
                <a:cs typeface="Cambria"/>
              </a:rPr>
              <a:t>b</a:t>
            </a:r>
            <a:r>
              <a:rPr sz="2400" spc="0" dirty="0">
                <a:latin typeface="Cambria"/>
                <a:cs typeface="Cambria"/>
              </a:rPr>
              <a:t>ut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250" y="4987737"/>
            <a:ext cx="81915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57">
              <a:lnSpc>
                <a:spcPts val="3089"/>
              </a:lnSpc>
              <a:spcBef>
                <a:spcPts val="395"/>
              </a:spcBef>
            </a:pPr>
            <a:r>
              <a:rPr sz="2400" spc="0" baseline="28432" dirty="0">
                <a:latin typeface="Cambria"/>
                <a:cs typeface="Cambria"/>
              </a:rPr>
              <a:t>De</a:t>
            </a:r>
            <a:r>
              <a:rPr sz="2400" spc="9" baseline="28432" dirty="0">
                <a:latin typeface="Cambria"/>
                <a:cs typeface="Cambria"/>
              </a:rPr>
              <a:t>g</a:t>
            </a:r>
            <a:r>
              <a:rPr sz="2400" spc="-19" baseline="28432" dirty="0">
                <a:latin typeface="Cambria"/>
                <a:cs typeface="Cambria"/>
              </a:rPr>
              <a:t>r</a:t>
            </a:r>
            <a:r>
              <a:rPr sz="2400" spc="0" baseline="28432" dirty="0">
                <a:latin typeface="Cambria"/>
                <a:cs typeface="Cambria"/>
              </a:rPr>
              <a:t>ee                          </a:t>
            </a:r>
            <a:r>
              <a:rPr sz="2400" spc="59" baseline="28432" dirty="0">
                <a:latin typeface="Cambria"/>
                <a:cs typeface="Cambria"/>
              </a:rPr>
              <a:t> </a:t>
            </a:r>
            <a:r>
              <a:rPr sz="2400" spc="0" dirty="0" err="1">
                <a:latin typeface="Cambria"/>
                <a:cs typeface="Cambria"/>
              </a:rPr>
              <a:t>Jum</a:t>
            </a:r>
            <a:r>
              <a:rPr sz="2400" spc="9" dirty="0" err="1">
                <a:latin typeface="Cambria"/>
                <a:cs typeface="Cambria"/>
              </a:rPr>
              <a:t>l</a:t>
            </a:r>
            <a:r>
              <a:rPr sz="2400" spc="4" dirty="0" err="1">
                <a:latin typeface="Cambria"/>
                <a:cs typeface="Cambria"/>
              </a:rPr>
              <a:t>a</a:t>
            </a:r>
            <a:r>
              <a:rPr sz="2400" spc="0" dirty="0" err="1">
                <a:latin typeface="Cambria"/>
                <a:cs typeface="Cambria"/>
              </a:rPr>
              <a:t>h</a:t>
            </a:r>
            <a:r>
              <a:rPr sz="2400" spc="-4" dirty="0">
                <a:latin typeface="Cambria"/>
                <a:cs typeface="Cambria"/>
              </a:rPr>
              <a:t> </a:t>
            </a:r>
            <a:r>
              <a:rPr sz="2400" spc="4" dirty="0">
                <a:latin typeface="Cambria"/>
                <a:cs typeface="Cambria"/>
              </a:rPr>
              <a:t>at</a:t>
            </a:r>
            <a:r>
              <a:rPr sz="2400" spc="0" dirty="0">
                <a:latin typeface="Cambria"/>
                <a:cs typeface="Cambria"/>
              </a:rPr>
              <a:t>ribut</a:t>
            </a:r>
            <a:r>
              <a:rPr sz="2400" spc="-14" dirty="0">
                <a:latin typeface="Cambria"/>
                <a:cs typeface="Cambria"/>
              </a:rPr>
              <a:t> </a:t>
            </a:r>
            <a:r>
              <a:rPr sz="2400" spc="4" dirty="0">
                <a:latin typeface="Cambria"/>
                <a:cs typeface="Cambria"/>
              </a:rPr>
              <a:t>dala</a:t>
            </a:r>
            <a:r>
              <a:rPr sz="2400" spc="0" dirty="0">
                <a:latin typeface="Cambria"/>
                <a:cs typeface="Cambria"/>
              </a:rPr>
              <a:t>m</a:t>
            </a:r>
            <a:r>
              <a:rPr sz="2400" spc="-14" dirty="0">
                <a:latin typeface="Cambria"/>
                <a:cs typeface="Cambria"/>
              </a:rPr>
              <a:t> </a:t>
            </a:r>
            <a:r>
              <a:rPr sz="2400" spc="4" dirty="0">
                <a:latin typeface="Cambria"/>
                <a:cs typeface="Cambria"/>
              </a:rPr>
              <a:t>s</a:t>
            </a:r>
            <a:r>
              <a:rPr sz="2400" spc="9" dirty="0">
                <a:latin typeface="Cambria"/>
                <a:cs typeface="Cambria"/>
              </a:rPr>
              <a:t>e</a:t>
            </a:r>
            <a:r>
              <a:rPr sz="2400" spc="4" dirty="0">
                <a:latin typeface="Cambria"/>
                <a:cs typeface="Cambria"/>
              </a:rPr>
              <a:t>b</a:t>
            </a:r>
            <a:r>
              <a:rPr sz="2400" spc="0" dirty="0">
                <a:latin typeface="Cambria"/>
                <a:cs typeface="Cambria"/>
              </a:rPr>
              <a:t>uah</a:t>
            </a:r>
            <a:r>
              <a:rPr sz="2400" spc="-19" dirty="0">
                <a:latin typeface="Cambria"/>
                <a:cs typeface="Cambria"/>
              </a:rPr>
              <a:t> </a:t>
            </a:r>
            <a:r>
              <a:rPr sz="2400" spc="-34" dirty="0">
                <a:latin typeface="Cambria"/>
                <a:cs typeface="Cambria"/>
              </a:rPr>
              <a:t>r</a:t>
            </a:r>
            <a:r>
              <a:rPr sz="2400" spc="9" dirty="0">
                <a:latin typeface="Cambria"/>
                <a:cs typeface="Cambria"/>
              </a:rPr>
              <a:t>e</a:t>
            </a:r>
            <a:r>
              <a:rPr sz="2400" spc="4" dirty="0">
                <a:latin typeface="Cambria"/>
                <a:cs typeface="Cambria"/>
              </a:rPr>
              <a:t>las</a:t>
            </a:r>
            <a:r>
              <a:rPr sz="2400" spc="0" dirty="0">
                <a:latin typeface="Cambria"/>
                <a:cs typeface="Cambria"/>
              </a:rPr>
              <a:t>i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250" y="5444937"/>
            <a:ext cx="8191500" cy="12120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57">
              <a:lnSpc>
                <a:spcPts val="3089"/>
              </a:lnSpc>
              <a:spcBef>
                <a:spcPts val="395"/>
              </a:spcBef>
            </a:pPr>
            <a:r>
              <a:rPr spc="0" baseline="28432" dirty="0">
                <a:latin typeface="Cambria"/>
                <a:cs typeface="Cambria"/>
              </a:rPr>
              <a:t>Ca</a:t>
            </a:r>
            <a:r>
              <a:rPr spc="-25" baseline="28432" dirty="0">
                <a:latin typeface="Cambria"/>
                <a:cs typeface="Cambria"/>
              </a:rPr>
              <a:t>r</a:t>
            </a:r>
            <a:r>
              <a:rPr spc="-9" baseline="28432" dirty="0">
                <a:latin typeface="Cambria"/>
                <a:cs typeface="Cambria"/>
              </a:rPr>
              <a:t>d</a:t>
            </a:r>
            <a:r>
              <a:rPr spc="-4" baseline="28432" dirty="0">
                <a:latin typeface="Cambria"/>
                <a:cs typeface="Cambria"/>
              </a:rPr>
              <a:t>i</a:t>
            </a:r>
            <a:r>
              <a:rPr spc="4" baseline="28432" dirty="0">
                <a:latin typeface="Cambria"/>
                <a:cs typeface="Cambria"/>
              </a:rPr>
              <a:t>n</a:t>
            </a:r>
            <a:r>
              <a:rPr spc="0" baseline="28432" dirty="0">
                <a:latin typeface="Cambria"/>
                <a:cs typeface="Cambria"/>
              </a:rPr>
              <a:t>ality                  </a:t>
            </a:r>
            <a:r>
              <a:rPr lang="en-US" spc="0" baseline="28432" dirty="0">
                <a:latin typeface="Cambria"/>
                <a:cs typeface="Cambria"/>
              </a:rPr>
              <a:t>             </a:t>
            </a:r>
            <a:r>
              <a:rPr spc="159" baseline="28432" dirty="0">
                <a:latin typeface="Cambria"/>
                <a:cs typeface="Cambria"/>
              </a:rPr>
              <a:t> </a:t>
            </a:r>
            <a:r>
              <a:rPr spc="0" dirty="0">
                <a:latin typeface="Cambria"/>
                <a:cs typeface="Cambria"/>
              </a:rPr>
              <a:t>Juml</a:t>
            </a:r>
            <a:r>
              <a:rPr spc="9" dirty="0">
                <a:latin typeface="Cambria"/>
                <a:cs typeface="Cambria"/>
              </a:rPr>
              <a:t>a</a:t>
            </a:r>
            <a:r>
              <a:rPr spc="0" dirty="0">
                <a:latin typeface="Cambria"/>
                <a:cs typeface="Cambria"/>
              </a:rPr>
              <a:t>h</a:t>
            </a:r>
            <a:r>
              <a:rPr spc="-9" dirty="0">
                <a:latin typeface="Cambria"/>
                <a:cs typeface="Cambria"/>
              </a:rPr>
              <a:t> </a:t>
            </a:r>
            <a:r>
              <a:rPr spc="4" dirty="0">
                <a:latin typeface="Cambria"/>
                <a:cs typeface="Cambria"/>
              </a:rPr>
              <a:t>t</a:t>
            </a:r>
            <a:r>
              <a:rPr spc="0" dirty="0">
                <a:latin typeface="Cambria"/>
                <a:cs typeface="Cambria"/>
              </a:rPr>
              <a:t>up</a:t>
            </a:r>
            <a:r>
              <a:rPr spc="9" dirty="0">
                <a:latin typeface="Cambria"/>
                <a:cs typeface="Cambria"/>
              </a:rPr>
              <a:t>l</a:t>
            </a:r>
            <a:r>
              <a:rPr spc="0" dirty="0">
                <a:latin typeface="Cambria"/>
                <a:cs typeface="Cambria"/>
              </a:rPr>
              <a:t>e</a:t>
            </a:r>
            <a:r>
              <a:rPr spc="-19" dirty="0">
                <a:latin typeface="Cambria"/>
                <a:cs typeface="Cambria"/>
              </a:rPr>
              <a:t> </a:t>
            </a:r>
            <a:r>
              <a:rPr spc="0" dirty="0">
                <a:latin typeface="Cambria"/>
                <a:cs typeface="Cambria"/>
              </a:rPr>
              <a:t>d</a:t>
            </a:r>
            <a:r>
              <a:rPr spc="9" dirty="0">
                <a:latin typeface="Cambria"/>
                <a:cs typeface="Cambria"/>
              </a:rPr>
              <a:t>a</a:t>
            </a:r>
            <a:r>
              <a:rPr spc="4" dirty="0">
                <a:latin typeface="Cambria"/>
                <a:cs typeface="Cambria"/>
              </a:rPr>
              <a:t>la</a:t>
            </a:r>
            <a:r>
              <a:rPr spc="0" dirty="0">
                <a:latin typeface="Cambria"/>
                <a:cs typeface="Cambria"/>
              </a:rPr>
              <a:t>m</a:t>
            </a:r>
            <a:r>
              <a:rPr spc="-19" dirty="0">
                <a:latin typeface="Cambria"/>
                <a:cs typeface="Cambria"/>
              </a:rPr>
              <a:t> </a:t>
            </a:r>
            <a:r>
              <a:rPr spc="0" dirty="0" err="1">
                <a:latin typeface="Cambria"/>
                <a:cs typeface="Cambria"/>
              </a:rPr>
              <a:t>s</a:t>
            </a:r>
            <a:r>
              <a:rPr spc="14" dirty="0" err="1">
                <a:latin typeface="Cambria"/>
                <a:cs typeface="Cambria"/>
              </a:rPr>
              <a:t>e</a:t>
            </a:r>
            <a:r>
              <a:rPr spc="0" dirty="0" err="1">
                <a:latin typeface="Cambria"/>
                <a:cs typeface="Cambria"/>
              </a:rPr>
              <a:t>bu</a:t>
            </a:r>
            <a:r>
              <a:rPr spc="4" dirty="0" err="1">
                <a:latin typeface="Cambria"/>
                <a:cs typeface="Cambria"/>
              </a:rPr>
              <a:t>a</a:t>
            </a:r>
            <a:r>
              <a:rPr spc="0" dirty="0" err="1">
                <a:latin typeface="Cambria"/>
                <a:cs typeface="Cambria"/>
              </a:rPr>
              <a:t>h</a:t>
            </a:r>
            <a:r>
              <a:rPr spc="-9" dirty="0">
                <a:latin typeface="Cambria"/>
                <a:cs typeface="Cambria"/>
              </a:rPr>
              <a:t> </a:t>
            </a:r>
            <a:r>
              <a:rPr spc="-29" dirty="0" err="1">
                <a:latin typeface="Cambria"/>
                <a:cs typeface="Cambria"/>
              </a:rPr>
              <a:t>r</a:t>
            </a:r>
            <a:r>
              <a:rPr spc="9" dirty="0" err="1">
                <a:latin typeface="Cambria"/>
                <a:cs typeface="Cambria"/>
              </a:rPr>
              <a:t>e</a:t>
            </a:r>
            <a:r>
              <a:rPr spc="4" dirty="0" err="1">
                <a:latin typeface="Cambria"/>
                <a:cs typeface="Cambria"/>
              </a:rPr>
              <a:t>la</a:t>
            </a:r>
            <a:r>
              <a:rPr spc="9" dirty="0" err="1">
                <a:latin typeface="Cambria"/>
                <a:cs typeface="Cambria"/>
              </a:rPr>
              <a:t>s</a:t>
            </a:r>
            <a:r>
              <a:rPr spc="0" dirty="0" err="1">
                <a:latin typeface="Cambria"/>
                <a:cs typeface="Cambria"/>
              </a:rPr>
              <a:t>i</a:t>
            </a:r>
            <a:r>
              <a:rPr lang="en-US" spc="0" dirty="0">
                <a:latin typeface="Cambria"/>
                <a:cs typeface="Cambria"/>
              </a:rPr>
              <a:t>, </a:t>
            </a:r>
            <a:r>
              <a:rPr lang="en-US" spc="0" dirty="0" err="1">
                <a:latin typeface="Cambria"/>
                <a:cs typeface="Cambria"/>
              </a:rPr>
              <a:t>berapa</a:t>
            </a:r>
            <a:endParaRPr lang="en-US" spc="0" dirty="0">
              <a:latin typeface="Cambria"/>
              <a:cs typeface="Cambria"/>
            </a:endParaRPr>
          </a:p>
          <a:p>
            <a:pPr marL="91757">
              <a:lnSpc>
                <a:spcPts val="3089"/>
              </a:lnSpc>
              <a:spcBef>
                <a:spcPts val="395"/>
              </a:spcBef>
            </a:pPr>
            <a:r>
              <a:rPr lang="en-US" dirty="0">
                <a:latin typeface="Cambria"/>
                <a:cs typeface="Cambria"/>
              </a:rPr>
              <a:t>				  </a:t>
            </a:r>
            <a:r>
              <a:rPr lang="en-US" spc="0" dirty="0" err="1">
                <a:latin typeface="Cambria"/>
                <a:cs typeface="Cambria"/>
              </a:rPr>
              <a:t>banyak</a:t>
            </a:r>
            <a:r>
              <a:rPr lang="en-US" spc="0" dirty="0">
                <a:latin typeface="Cambria"/>
                <a:cs typeface="Cambria"/>
              </a:rPr>
              <a:t> record </a:t>
            </a:r>
            <a:r>
              <a:rPr lang="en-US" spc="0" dirty="0" err="1">
                <a:latin typeface="Cambria"/>
                <a:cs typeface="Cambria"/>
              </a:rPr>
              <a:t>dalam</a:t>
            </a:r>
            <a:r>
              <a:rPr lang="en-US" spc="0" dirty="0">
                <a:latin typeface="Cambria"/>
                <a:cs typeface="Cambria"/>
              </a:rPr>
              <a:t> </a:t>
            </a:r>
            <a:r>
              <a:rPr lang="en-US" spc="0" dirty="0" err="1">
                <a:latin typeface="Cambria"/>
                <a:cs typeface="Cambria"/>
              </a:rPr>
              <a:t>satu</a:t>
            </a:r>
            <a:r>
              <a:rPr lang="en-US" spc="0" dirty="0">
                <a:latin typeface="Cambria"/>
                <a:cs typeface="Cambria"/>
              </a:rPr>
              <a:t> </a:t>
            </a:r>
            <a:r>
              <a:rPr lang="en-US" spc="0" dirty="0" err="1">
                <a:latin typeface="Cambria"/>
                <a:cs typeface="Cambria"/>
              </a:rPr>
              <a:t>tabel</a:t>
            </a:r>
            <a:r>
              <a:rPr lang="en-US" spc="0" dirty="0">
                <a:latin typeface="Cambria"/>
                <a:cs typeface="Cambria"/>
              </a:rPr>
              <a:t> </a:t>
            </a:r>
            <a:r>
              <a:rPr lang="en-US" spc="0" dirty="0" err="1">
                <a:latin typeface="Cambria"/>
                <a:cs typeface="Cambria"/>
              </a:rPr>
              <a:t>dapat</a:t>
            </a:r>
            <a:r>
              <a:rPr lang="en-US" spc="0" dirty="0">
                <a:latin typeface="Cambria"/>
                <a:cs typeface="Cambria"/>
              </a:rPr>
              <a:t> </a:t>
            </a:r>
            <a:r>
              <a:rPr lang="en-US" spc="0" dirty="0" err="1">
                <a:latin typeface="Cambria"/>
                <a:cs typeface="Cambria"/>
              </a:rPr>
              <a:t>dikaitkan</a:t>
            </a:r>
            <a:r>
              <a:rPr lang="en-US" spc="0" dirty="0">
                <a:latin typeface="Cambria"/>
                <a:cs typeface="Cambria"/>
              </a:rPr>
              <a:t> </a:t>
            </a:r>
          </a:p>
          <a:p>
            <a:pPr marL="91757">
              <a:lnSpc>
                <a:spcPts val="3089"/>
              </a:lnSpc>
              <a:spcBef>
                <a:spcPts val="395"/>
              </a:spcBef>
            </a:pPr>
            <a:r>
              <a:rPr lang="en-US" dirty="0">
                <a:latin typeface="Cambria"/>
                <a:cs typeface="Cambria"/>
              </a:rPr>
              <a:t>	  			  </a:t>
            </a:r>
            <a:r>
              <a:rPr lang="en-US" spc="0" dirty="0" err="1">
                <a:latin typeface="Cambria"/>
                <a:cs typeface="Cambria"/>
              </a:rPr>
              <a:t>dengan</a:t>
            </a:r>
            <a:r>
              <a:rPr lang="en-US" spc="0" dirty="0">
                <a:latin typeface="Cambria"/>
                <a:cs typeface="Cambria"/>
              </a:rPr>
              <a:t> </a:t>
            </a:r>
            <a:r>
              <a:rPr lang="en-US" spc="0" dirty="0" err="1">
                <a:latin typeface="Cambria"/>
                <a:cs typeface="Cambria"/>
              </a:rPr>
              <a:t>berapa</a:t>
            </a:r>
            <a:r>
              <a:rPr lang="en-US" spc="0" dirty="0">
                <a:latin typeface="Cambria"/>
                <a:cs typeface="Cambria"/>
              </a:rPr>
              <a:t> </a:t>
            </a:r>
            <a:r>
              <a:rPr lang="en-US" spc="0" dirty="0" err="1">
                <a:latin typeface="Cambria"/>
                <a:cs typeface="Cambria"/>
              </a:rPr>
              <a:t>banyak</a:t>
            </a:r>
            <a:r>
              <a:rPr lang="en-US" spc="0" dirty="0">
                <a:latin typeface="Cambria"/>
                <a:cs typeface="Cambria"/>
              </a:rPr>
              <a:t> record di </a:t>
            </a:r>
            <a:r>
              <a:rPr lang="en-US" spc="0" dirty="0" err="1">
                <a:latin typeface="Cambria"/>
                <a:cs typeface="Cambria"/>
              </a:rPr>
              <a:t>tabel</a:t>
            </a:r>
            <a:r>
              <a:rPr lang="en-US" spc="0" dirty="0">
                <a:latin typeface="Cambria"/>
                <a:cs typeface="Cambria"/>
              </a:rPr>
              <a:t> lain</a:t>
            </a:r>
            <a:endParaRPr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737870" y="1106170"/>
            <a:ext cx="7696454" cy="0"/>
          </a:xfrm>
          <a:custGeom>
            <a:avLst/>
            <a:gdLst/>
            <a:ahLst/>
            <a:cxnLst/>
            <a:rect l="l" t="t" r="r" b="b"/>
            <a:pathLst>
              <a:path w="7696454">
                <a:moveTo>
                  <a:pt x="0" y="0"/>
                </a:moveTo>
                <a:lnTo>
                  <a:pt x="7696454" y="0"/>
                </a:lnTo>
              </a:path>
            </a:pathLst>
          </a:custGeom>
          <a:ln w="762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7707" y="390032"/>
            <a:ext cx="1056315" cy="444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65"/>
              </a:lnSpc>
              <a:spcBef>
                <a:spcPts val="173"/>
              </a:spcBef>
            </a:pPr>
            <a:r>
              <a:rPr sz="4950" spc="-54" baseline="3309" dirty="0">
                <a:latin typeface="Calibri Light"/>
                <a:cs typeface="Calibri Light"/>
              </a:rPr>
              <a:t>R</a:t>
            </a:r>
            <a:r>
              <a:rPr sz="4950" spc="0" baseline="3309" dirty="0">
                <a:latin typeface="Calibri Light"/>
                <a:cs typeface="Calibri Light"/>
              </a:rPr>
              <a:t>elasi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7870" y="966470"/>
            <a:ext cx="769645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B301583-D091-C03C-ABD9-62311DC17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707" y="1410970"/>
            <a:ext cx="7886700" cy="50947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dirty="0" err="1"/>
              <a:t>Struktur</a:t>
            </a:r>
            <a:r>
              <a:rPr lang="en-ID" dirty="0"/>
              <a:t> data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entities, attributes, relationships, weak entities.</a:t>
            </a:r>
          </a:p>
          <a:p>
            <a:pPr marL="0" indent="0">
              <a:buNone/>
            </a:pPr>
            <a:r>
              <a:rPr lang="en-ID" dirty="0" err="1"/>
              <a:t>Strukturnya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(</a:t>
            </a:r>
            <a:r>
              <a:rPr lang="en-ID" dirty="0" err="1"/>
              <a:t>kumpulan</a:t>
            </a:r>
            <a:r>
              <a:rPr lang="en-ID" dirty="0"/>
              <a:t> </a:t>
            </a:r>
            <a:r>
              <a:rPr lang="en-ID" dirty="0" err="1"/>
              <a:t>tabel-tabel</a:t>
            </a:r>
            <a:r>
              <a:rPr lang="en-ID" dirty="0"/>
              <a:t>).</a:t>
            </a:r>
          </a:p>
          <a:p>
            <a:pPr marL="0" indent="0">
              <a:buNone/>
            </a:pP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relasi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schema yang </a:t>
            </a:r>
            <a:r>
              <a:rPr lang="en-ID" dirty="0" err="1"/>
              <a:t>mendeskripsikan</a:t>
            </a:r>
            <a:r>
              <a:rPr lang="en-ID" dirty="0"/>
              <a:t> </a:t>
            </a:r>
            <a:r>
              <a:rPr lang="en-ID" dirty="0" err="1"/>
              <a:t>relasi</a:t>
            </a:r>
            <a:r>
              <a:rPr lang="en-ID" dirty="0"/>
              <a:t> dan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beserta</a:t>
            </a:r>
            <a:r>
              <a:rPr lang="en-ID" dirty="0"/>
              <a:t> </a:t>
            </a:r>
            <a:r>
              <a:rPr lang="en-ID" dirty="0" err="1"/>
              <a:t>tipenya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 :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mahasiswa</a:t>
            </a:r>
            <a:r>
              <a:rPr lang="en-ID" dirty="0"/>
              <a:t> = (nim : string, </a:t>
            </a:r>
            <a:r>
              <a:rPr lang="en-ID" dirty="0" err="1"/>
              <a:t>nama_mhs</a:t>
            </a:r>
            <a:r>
              <a:rPr lang="en-ID" dirty="0"/>
              <a:t> : string).</a:t>
            </a:r>
          </a:p>
          <a:p>
            <a:pPr marL="0" indent="0">
              <a:buNone/>
            </a:pPr>
            <a:r>
              <a:rPr lang="en-ID" dirty="0" err="1"/>
              <a:t>keterangan</a:t>
            </a:r>
            <a:r>
              <a:rPr lang="en-ID" dirty="0"/>
              <a:t> :</a:t>
            </a:r>
          </a:p>
          <a:p>
            <a:pPr marL="457200" lvl="1" indent="0">
              <a:buNone/>
            </a:pP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>
                <a:sym typeface="Wingdings" panose="05000000000000000000" pitchFamily="2" charset="2"/>
              </a:rPr>
              <a:t>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relasi</a:t>
            </a:r>
            <a:r>
              <a:rPr lang="en-ID" dirty="0"/>
              <a:t>.</a:t>
            </a:r>
          </a:p>
          <a:p>
            <a:pPr marL="457200" lvl="1" indent="0">
              <a:buNone/>
            </a:pPr>
            <a:r>
              <a:rPr lang="en-ID" dirty="0"/>
              <a:t>nim &amp; </a:t>
            </a:r>
            <a:r>
              <a:rPr lang="en-ID" dirty="0" err="1"/>
              <a:t>nama_mhs</a:t>
            </a:r>
            <a:r>
              <a:rPr lang="en-ID" dirty="0"/>
              <a:t> </a:t>
            </a:r>
            <a:r>
              <a:rPr lang="en-ID" dirty="0">
                <a:sym typeface="Wingdings" panose="05000000000000000000" pitchFamily="2" charset="2"/>
              </a:rPr>
              <a:t> 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.</a:t>
            </a:r>
          </a:p>
          <a:p>
            <a:pPr marL="457200" lvl="1" indent="0">
              <a:buNone/>
            </a:pPr>
            <a:r>
              <a:rPr lang="en-ID" dirty="0"/>
              <a:t>string </a:t>
            </a:r>
            <a:r>
              <a:rPr lang="en-ID" dirty="0">
                <a:sym typeface="Wingdings" panose="05000000000000000000" pitchFamily="2" charset="2"/>
              </a:rPr>
              <a:t>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.</a:t>
            </a:r>
          </a:p>
          <a:p>
            <a:pPr lvl="1"/>
            <a:endParaRPr lang="en-ID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object 8">
            <a:extLst>
              <a:ext uri="{FF2B5EF4-FFF2-40B4-BE49-F238E27FC236}">
                <a16:creationId xmlns:a16="http://schemas.microsoft.com/office/drawing/2014/main" id="{4EC66FBF-6405-4E3D-B3E3-37E8B19BD400}"/>
              </a:ext>
            </a:extLst>
          </p:cNvPr>
          <p:cNvSpPr txBox="1"/>
          <p:nvPr/>
        </p:nvSpPr>
        <p:spPr>
          <a:xfrm>
            <a:off x="263338" y="320759"/>
            <a:ext cx="1758402" cy="444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65"/>
              </a:lnSpc>
              <a:spcBef>
                <a:spcPts val="173"/>
              </a:spcBef>
            </a:pPr>
            <a:r>
              <a:rPr lang="en-US" sz="4950" spc="-54" baseline="3309" dirty="0" err="1">
                <a:latin typeface="Calibri Light"/>
                <a:cs typeface="Calibri Light"/>
              </a:rPr>
              <a:t>Contoh</a:t>
            </a:r>
            <a:r>
              <a:rPr lang="en-US" sz="4950" spc="-54" baseline="3309" dirty="0">
                <a:latin typeface="Calibri Light"/>
                <a:cs typeface="Calibri Light"/>
              </a:rPr>
              <a:t> </a:t>
            </a:r>
          </a:p>
          <a:p>
            <a:pPr marL="12700">
              <a:lnSpc>
                <a:spcPts val="3465"/>
              </a:lnSpc>
              <a:spcBef>
                <a:spcPts val="173"/>
              </a:spcBef>
            </a:pPr>
            <a:r>
              <a:rPr sz="4950" spc="-54" baseline="3309" dirty="0" err="1">
                <a:latin typeface="Calibri Light"/>
                <a:cs typeface="Calibri Light"/>
              </a:rPr>
              <a:t>R</a:t>
            </a:r>
            <a:r>
              <a:rPr sz="4950" spc="0" baseline="3309" dirty="0" err="1">
                <a:latin typeface="Calibri Light"/>
                <a:cs typeface="Calibri Light"/>
              </a:rPr>
              <a:t>elasi</a:t>
            </a:r>
            <a:endParaRPr sz="3300" dirty="0">
              <a:latin typeface="Calibri Light"/>
              <a:cs typeface="Calibri Light"/>
            </a:endParaRPr>
          </a:p>
        </p:txBody>
      </p:sp>
      <p:pic>
        <p:nvPicPr>
          <p:cNvPr id="520" name="Picture 519">
            <a:extLst>
              <a:ext uri="{FF2B5EF4-FFF2-40B4-BE49-F238E27FC236}">
                <a16:creationId xmlns:a16="http://schemas.microsoft.com/office/drawing/2014/main" id="{5D87E876-EE8B-49F8-B51B-1825C8D2D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022" y="131955"/>
            <a:ext cx="7116640" cy="65940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400" y="1699260"/>
            <a:ext cx="892048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12457" y="659384"/>
            <a:ext cx="2162861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spc="0" baseline="2730" dirty="0">
                <a:latin typeface="Calibri Light"/>
                <a:cs typeface="Calibri Light"/>
              </a:rPr>
              <a:t>Co</a:t>
            </a:r>
            <a:r>
              <a:rPr sz="4500" spc="-29" baseline="2730" dirty="0">
                <a:latin typeface="Calibri Light"/>
                <a:cs typeface="Calibri Light"/>
              </a:rPr>
              <a:t>n</a:t>
            </a:r>
            <a:r>
              <a:rPr sz="4500" spc="-25" baseline="2730" dirty="0">
                <a:latin typeface="Calibri Light"/>
                <a:cs typeface="Calibri Light"/>
              </a:rPr>
              <a:t>t</a:t>
            </a:r>
            <a:r>
              <a:rPr sz="4500" spc="0" baseline="2730" dirty="0">
                <a:latin typeface="Calibri Light"/>
                <a:cs typeface="Calibri Light"/>
              </a:rPr>
              <a:t>oh </a:t>
            </a:r>
            <a:r>
              <a:rPr sz="4500" spc="-59" baseline="2730" dirty="0">
                <a:latin typeface="Calibri Light"/>
                <a:cs typeface="Calibri Light"/>
              </a:rPr>
              <a:t>R</a:t>
            </a:r>
            <a:r>
              <a:rPr sz="4500" spc="0" baseline="2730" dirty="0">
                <a:latin typeface="Calibri Light"/>
                <a:cs typeface="Calibri Light"/>
              </a:rPr>
              <a:t>elasi</a:t>
            </a:r>
            <a:endParaRPr sz="3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737870" y="1106170"/>
            <a:ext cx="7696454" cy="0"/>
          </a:xfrm>
          <a:custGeom>
            <a:avLst/>
            <a:gdLst/>
            <a:ahLst/>
            <a:cxnLst/>
            <a:rect l="l" t="t" r="r" b="b"/>
            <a:pathLst>
              <a:path w="7696454">
                <a:moveTo>
                  <a:pt x="0" y="0"/>
                </a:moveTo>
                <a:lnTo>
                  <a:pt x="7696454" y="0"/>
                </a:lnTo>
              </a:path>
            </a:pathLst>
          </a:custGeom>
          <a:ln w="762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707" y="390032"/>
            <a:ext cx="3586418" cy="444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65"/>
              </a:lnSpc>
              <a:spcBef>
                <a:spcPts val="173"/>
              </a:spcBef>
            </a:pPr>
            <a:r>
              <a:rPr sz="4950" spc="0" baseline="3309" dirty="0">
                <a:latin typeface="Calibri Light"/>
                <a:cs typeface="Calibri Light"/>
              </a:rPr>
              <a:t>Bas</a:t>
            </a:r>
            <a:r>
              <a:rPr sz="4950" spc="-9" baseline="3309" dirty="0">
                <a:latin typeface="Calibri Light"/>
                <a:cs typeface="Calibri Light"/>
              </a:rPr>
              <a:t>i</a:t>
            </a:r>
            <a:r>
              <a:rPr sz="4950" spc="0" baseline="3309" dirty="0">
                <a:latin typeface="Calibri Light"/>
                <a:cs typeface="Calibri Light"/>
              </a:rPr>
              <a:t>s D</a:t>
            </a:r>
            <a:r>
              <a:rPr sz="4950" spc="-39" baseline="3309" dirty="0">
                <a:latin typeface="Calibri Light"/>
                <a:cs typeface="Calibri Light"/>
              </a:rPr>
              <a:t>a</a:t>
            </a:r>
            <a:r>
              <a:rPr sz="4950" spc="-44" baseline="3309" dirty="0">
                <a:latin typeface="Calibri Light"/>
                <a:cs typeface="Calibri Light"/>
              </a:rPr>
              <a:t>t</a:t>
            </a:r>
            <a:r>
              <a:rPr sz="4950" spc="0" baseline="3309" dirty="0">
                <a:latin typeface="Calibri Light"/>
                <a:cs typeface="Calibri Light"/>
              </a:rPr>
              <a:t>a </a:t>
            </a:r>
            <a:r>
              <a:rPr sz="4950" spc="-59" baseline="3309" dirty="0">
                <a:latin typeface="Calibri Light"/>
                <a:cs typeface="Calibri Light"/>
              </a:rPr>
              <a:t>R</a:t>
            </a:r>
            <a:r>
              <a:rPr sz="4950" spc="0" baseline="3309" dirty="0">
                <a:latin typeface="Calibri Light"/>
                <a:cs typeface="Calibri Light"/>
              </a:rPr>
              <a:t>elasional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707" y="1861863"/>
            <a:ext cx="158908" cy="1460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8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  <a:p>
            <a:pPr marL="12700" marR="158">
              <a:lnSpc>
                <a:spcPct val="95825"/>
              </a:lnSpc>
              <a:spcBef>
                <a:spcPts val="533"/>
              </a:spcBef>
            </a:pPr>
            <a:r>
              <a:rPr sz="2100" spc="0" dirty="0"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45"/>
              </a:spcBef>
            </a:pPr>
            <a:r>
              <a:rPr sz="2100" spc="0" dirty="0"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  <a:p>
            <a:pPr marL="12700" marR="158">
              <a:lnSpc>
                <a:spcPct val="95825"/>
              </a:lnSpc>
              <a:spcBef>
                <a:spcPts val="667"/>
              </a:spcBef>
            </a:pPr>
            <a:r>
              <a:rPr sz="2100" spc="0" dirty="0"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0427" y="1877949"/>
            <a:ext cx="7004271" cy="1747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834">
              <a:lnSpc>
                <a:spcPts val="2240"/>
              </a:lnSpc>
              <a:spcBef>
                <a:spcPts val="111"/>
              </a:spcBef>
            </a:pPr>
            <a:r>
              <a:rPr sz="3150" spc="-25" baseline="2600" dirty="0">
                <a:latin typeface="Calibri"/>
                <a:cs typeface="Calibri"/>
              </a:rPr>
              <a:t>B</a:t>
            </a:r>
            <a:r>
              <a:rPr sz="3150" spc="0" baseline="2600" dirty="0">
                <a:latin typeface="Calibri"/>
                <a:cs typeface="Calibri"/>
              </a:rPr>
              <a:t>ARIS</a:t>
            </a:r>
            <a:r>
              <a:rPr sz="3150" spc="-24" baseline="2600" dirty="0">
                <a:latin typeface="Calibri"/>
                <a:cs typeface="Calibri"/>
              </a:rPr>
              <a:t> </a:t>
            </a:r>
            <a:r>
              <a:rPr sz="3150" spc="0" baseline="2600" dirty="0">
                <a:latin typeface="Calibri"/>
                <a:cs typeface="Calibri"/>
              </a:rPr>
              <a:t>di</a:t>
            </a:r>
            <a:r>
              <a:rPr sz="3150" spc="-4" baseline="2600" dirty="0">
                <a:latin typeface="Calibri"/>
                <a:cs typeface="Calibri"/>
              </a:rPr>
              <a:t>s</a:t>
            </a:r>
            <a:r>
              <a:rPr sz="3150" spc="0" baseline="2600" dirty="0">
                <a:latin typeface="Calibri"/>
                <a:cs typeface="Calibri"/>
              </a:rPr>
              <a:t>e</a:t>
            </a:r>
            <a:r>
              <a:rPr sz="3150" spc="-9" baseline="2600" dirty="0">
                <a:latin typeface="Calibri"/>
                <a:cs typeface="Calibri"/>
              </a:rPr>
              <a:t>b</a:t>
            </a:r>
            <a:r>
              <a:rPr sz="3150" spc="0" baseline="2600" dirty="0">
                <a:latin typeface="Calibri"/>
                <a:cs typeface="Calibri"/>
              </a:rPr>
              <a:t>ut</a:t>
            </a:r>
            <a:r>
              <a:rPr sz="3150" spc="14" baseline="2600" dirty="0">
                <a:latin typeface="Calibri"/>
                <a:cs typeface="Calibri"/>
              </a:rPr>
              <a:t> </a:t>
            </a:r>
            <a:r>
              <a:rPr sz="3150" spc="0" baseline="2600" dirty="0">
                <a:latin typeface="Calibri"/>
                <a:cs typeface="Calibri"/>
              </a:rPr>
              <a:t>T</a:t>
            </a:r>
            <a:r>
              <a:rPr sz="3150" spc="-9" baseline="2600" dirty="0">
                <a:latin typeface="Calibri"/>
                <a:cs typeface="Calibri"/>
              </a:rPr>
              <a:t>U</a:t>
            </a:r>
            <a:r>
              <a:rPr sz="3150" spc="0" baseline="2600" dirty="0">
                <a:latin typeface="Calibri"/>
                <a:cs typeface="Calibri"/>
              </a:rPr>
              <a:t>P</a:t>
            </a:r>
            <a:r>
              <a:rPr sz="3150" spc="-9" baseline="2600" dirty="0">
                <a:latin typeface="Calibri"/>
                <a:cs typeface="Calibri"/>
              </a:rPr>
              <a:t>L</a:t>
            </a:r>
            <a:r>
              <a:rPr sz="3150" spc="0" baseline="2600" dirty="0">
                <a:latin typeface="Calibri"/>
                <a:cs typeface="Calibri"/>
              </a:rPr>
              <a:t>E</a:t>
            </a:r>
            <a:endParaRPr sz="2100" dirty="0">
              <a:latin typeface="Calibri"/>
              <a:cs typeface="Calibri"/>
            </a:endParaRPr>
          </a:p>
          <a:p>
            <a:pPr marL="12700" marR="48834">
              <a:lnSpc>
                <a:spcPct val="101725"/>
              </a:lnSpc>
              <a:spcBef>
                <a:spcPts val="383"/>
              </a:spcBef>
            </a:pPr>
            <a:r>
              <a:rPr sz="2100" spc="-89" dirty="0">
                <a:latin typeface="Calibri"/>
                <a:cs typeface="Calibri"/>
              </a:rPr>
              <a:t>K</a:t>
            </a:r>
            <a:r>
              <a:rPr sz="2100" spc="9" dirty="0">
                <a:latin typeface="Calibri"/>
                <a:cs typeface="Calibri"/>
              </a:rPr>
              <a:t>O</a:t>
            </a:r>
            <a:r>
              <a:rPr sz="2100" spc="-44" dirty="0">
                <a:latin typeface="Calibri"/>
                <a:cs typeface="Calibri"/>
              </a:rPr>
              <a:t>L</a:t>
            </a:r>
            <a:r>
              <a:rPr sz="2100" spc="9" dirty="0">
                <a:latin typeface="Calibri"/>
                <a:cs typeface="Calibri"/>
              </a:rPr>
              <a:t>O</a:t>
            </a:r>
            <a:r>
              <a:rPr sz="2100" spc="0" dirty="0">
                <a:latin typeface="Calibri"/>
                <a:cs typeface="Calibri"/>
              </a:rPr>
              <a:t>M</a:t>
            </a:r>
            <a:r>
              <a:rPr sz="2100" spc="-29" dirty="0">
                <a:latin typeface="Calibri"/>
                <a:cs typeface="Calibri"/>
              </a:rPr>
              <a:t> </a:t>
            </a:r>
            <a:r>
              <a:rPr sz="2100" spc="0" dirty="0">
                <a:latin typeface="Calibri"/>
                <a:cs typeface="Calibri"/>
              </a:rPr>
              <a:t>di</a:t>
            </a:r>
            <a:r>
              <a:rPr sz="2100" spc="-4" dirty="0">
                <a:latin typeface="Calibri"/>
                <a:cs typeface="Calibri"/>
              </a:rPr>
              <a:t>s</a:t>
            </a:r>
            <a:r>
              <a:rPr sz="2100" spc="0" dirty="0">
                <a:latin typeface="Calibri"/>
                <a:cs typeface="Calibri"/>
              </a:rPr>
              <a:t>e</a:t>
            </a:r>
            <a:r>
              <a:rPr sz="2100" spc="-9" dirty="0">
                <a:latin typeface="Calibri"/>
                <a:cs typeface="Calibri"/>
              </a:rPr>
              <a:t>b</a:t>
            </a:r>
            <a:r>
              <a:rPr sz="2100" spc="0" dirty="0">
                <a:latin typeface="Calibri"/>
                <a:cs typeface="Calibri"/>
              </a:rPr>
              <a:t>ut</a:t>
            </a:r>
            <a:r>
              <a:rPr sz="2100" spc="14" dirty="0">
                <a:latin typeface="Calibri"/>
                <a:cs typeface="Calibri"/>
              </a:rPr>
              <a:t> </a:t>
            </a:r>
            <a:r>
              <a:rPr sz="2100" spc="-154" dirty="0">
                <a:latin typeface="Calibri"/>
                <a:cs typeface="Calibri"/>
              </a:rPr>
              <a:t>A</a:t>
            </a:r>
            <a:r>
              <a:rPr sz="2100" spc="14" dirty="0">
                <a:latin typeface="Calibri"/>
                <a:cs typeface="Calibri"/>
              </a:rPr>
              <a:t>T</a:t>
            </a:r>
            <a:r>
              <a:rPr sz="2100" spc="0" dirty="0">
                <a:latin typeface="Calibri"/>
                <a:cs typeface="Calibri"/>
              </a:rPr>
              <a:t>TR</a:t>
            </a:r>
            <a:r>
              <a:rPr sz="2100" spc="-14" dirty="0">
                <a:latin typeface="Calibri"/>
                <a:cs typeface="Calibri"/>
              </a:rPr>
              <a:t>I</a:t>
            </a:r>
            <a:r>
              <a:rPr sz="2100" spc="0" dirty="0">
                <a:latin typeface="Calibri"/>
                <a:cs typeface="Calibri"/>
              </a:rPr>
              <a:t>B</a:t>
            </a:r>
            <a:r>
              <a:rPr sz="2100" spc="-9" dirty="0">
                <a:latin typeface="Calibri"/>
                <a:cs typeface="Calibri"/>
              </a:rPr>
              <a:t>U</a:t>
            </a:r>
            <a:r>
              <a:rPr sz="2100" spc="0" dirty="0">
                <a:latin typeface="Calibri"/>
                <a:cs typeface="Calibri"/>
              </a:rPr>
              <a:t>TE</a:t>
            </a:r>
            <a:endParaRPr sz="2100" dirty="0">
              <a:latin typeface="Calibri"/>
              <a:cs typeface="Calibri"/>
            </a:endParaRPr>
          </a:p>
          <a:p>
            <a:pPr marL="12700" marR="48834">
              <a:lnSpc>
                <a:spcPct val="101725"/>
              </a:lnSpc>
              <a:spcBef>
                <a:spcPts val="495"/>
              </a:spcBef>
            </a:pPr>
            <a:r>
              <a:rPr sz="2100" spc="-164" dirty="0">
                <a:latin typeface="Calibri"/>
                <a:cs typeface="Calibri"/>
              </a:rPr>
              <a:t>T</a:t>
            </a:r>
            <a:r>
              <a:rPr sz="2100" spc="0" dirty="0">
                <a:latin typeface="Calibri"/>
                <a:cs typeface="Calibri"/>
              </a:rPr>
              <a:t>AB</a:t>
            </a:r>
            <a:r>
              <a:rPr sz="2100" spc="-4" dirty="0">
                <a:latin typeface="Calibri"/>
                <a:cs typeface="Calibri"/>
              </a:rPr>
              <a:t>E</a:t>
            </a:r>
            <a:r>
              <a:rPr sz="2100" spc="0" dirty="0">
                <a:latin typeface="Calibri"/>
                <a:cs typeface="Calibri"/>
              </a:rPr>
              <a:t>L di</a:t>
            </a:r>
            <a:r>
              <a:rPr sz="2100" spc="-9" dirty="0">
                <a:latin typeface="Calibri"/>
                <a:cs typeface="Calibri"/>
              </a:rPr>
              <a:t>s</a:t>
            </a:r>
            <a:r>
              <a:rPr sz="2100" spc="-4" dirty="0">
                <a:latin typeface="Calibri"/>
                <a:cs typeface="Calibri"/>
              </a:rPr>
              <a:t>e</a:t>
            </a:r>
            <a:r>
              <a:rPr sz="2100" spc="0" dirty="0">
                <a:latin typeface="Calibri"/>
                <a:cs typeface="Calibri"/>
              </a:rPr>
              <a:t>b</a:t>
            </a:r>
            <a:r>
              <a:rPr sz="2100" spc="-9" dirty="0">
                <a:latin typeface="Calibri"/>
                <a:cs typeface="Calibri"/>
              </a:rPr>
              <a:t>u</a:t>
            </a:r>
            <a:r>
              <a:rPr sz="2100" spc="0" dirty="0">
                <a:latin typeface="Calibri"/>
                <a:cs typeface="Calibri"/>
              </a:rPr>
              <a:t>t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spc="0" dirty="0">
                <a:latin typeface="Calibri"/>
                <a:cs typeface="Calibri"/>
              </a:rPr>
              <a:t>R</a:t>
            </a:r>
            <a:r>
              <a:rPr sz="2100" spc="-9" dirty="0">
                <a:latin typeface="Calibri"/>
                <a:cs typeface="Calibri"/>
              </a:rPr>
              <a:t>E</a:t>
            </a:r>
            <a:r>
              <a:rPr sz="2100" spc="0" dirty="0">
                <a:latin typeface="Calibri"/>
                <a:cs typeface="Calibri"/>
              </a:rPr>
              <a:t>L</a:t>
            </a:r>
            <a:r>
              <a:rPr sz="2100" spc="-159" dirty="0">
                <a:latin typeface="Calibri"/>
                <a:cs typeface="Calibri"/>
              </a:rPr>
              <a:t>A</a:t>
            </a:r>
            <a:r>
              <a:rPr sz="2100" spc="0" dirty="0">
                <a:latin typeface="Calibri"/>
                <a:cs typeface="Calibri"/>
              </a:rPr>
              <a:t>T</a:t>
            </a:r>
            <a:r>
              <a:rPr sz="2100" spc="-14" dirty="0">
                <a:latin typeface="Calibri"/>
                <a:cs typeface="Calibri"/>
              </a:rPr>
              <a:t>I</a:t>
            </a:r>
            <a:r>
              <a:rPr sz="2100" spc="4" dirty="0">
                <a:latin typeface="Calibri"/>
                <a:cs typeface="Calibri"/>
              </a:rPr>
              <a:t>O</a:t>
            </a:r>
            <a:r>
              <a:rPr sz="2100" spc="0" dirty="0">
                <a:latin typeface="Calibri"/>
                <a:cs typeface="Calibri"/>
              </a:rPr>
              <a:t>N</a:t>
            </a:r>
            <a:endParaRPr sz="2100" dirty="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518"/>
              </a:spcBef>
            </a:pPr>
            <a:r>
              <a:rPr sz="2100" spc="4" dirty="0">
                <a:latin typeface="Calibri"/>
                <a:cs typeface="Calibri"/>
              </a:rPr>
              <a:t>D</a:t>
            </a:r>
            <a:r>
              <a:rPr sz="2100" spc="9" dirty="0">
                <a:latin typeface="Calibri"/>
                <a:cs typeface="Calibri"/>
              </a:rPr>
              <a:t>O</a:t>
            </a:r>
            <a:r>
              <a:rPr sz="2100" spc="0" dirty="0">
                <a:latin typeface="Calibri"/>
                <a:cs typeface="Calibri"/>
              </a:rPr>
              <a:t>M</a:t>
            </a:r>
            <a:r>
              <a:rPr sz="2100" spc="4" dirty="0">
                <a:latin typeface="Calibri"/>
                <a:cs typeface="Calibri"/>
              </a:rPr>
              <a:t>A</a:t>
            </a:r>
            <a:r>
              <a:rPr sz="2100" spc="-9" dirty="0">
                <a:latin typeface="Calibri"/>
                <a:cs typeface="Calibri"/>
              </a:rPr>
              <a:t>I</a:t>
            </a:r>
            <a:r>
              <a:rPr sz="2100" spc="0" dirty="0">
                <a:latin typeface="Calibri"/>
                <a:cs typeface="Calibri"/>
              </a:rPr>
              <a:t>N</a:t>
            </a:r>
            <a:r>
              <a:rPr sz="2100" spc="-29" dirty="0">
                <a:latin typeface="Calibri"/>
                <a:cs typeface="Calibri"/>
              </a:rPr>
              <a:t> </a:t>
            </a:r>
            <a:r>
              <a:rPr sz="2100" spc="0" dirty="0">
                <a:latin typeface="Calibri"/>
                <a:cs typeface="Calibri"/>
              </a:rPr>
              <a:t>: </a:t>
            </a:r>
            <a:r>
              <a:rPr sz="2100" spc="-9" dirty="0">
                <a:latin typeface="Calibri"/>
                <a:cs typeface="Calibri"/>
              </a:rPr>
              <a:t>k</a:t>
            </a:r>
            <a:r>
              <a:rPr sz="2100" spc="0" dirty="0">
                <a:latin typeface="Calibri"/>
                <a:cs typeface="Calibri"/>
              </a:rPr>
              <a:t>umpu</a:t>
            </a:r>
            <a:r>
              <a:rPr sz="2100" spc="-9" dirty="0">
                <a:latin typeface="Calibri"/>
                <a:cs typeface="Calibri"/>
              </a:rPr>
              <a:t>l</a:t>
            </a:r>
            <a:r>
              <a:rPr sz="2100" spc="0" dirty="0">
                <a:latin typeface="Calibri"/>
                <a:cs typeface="Calibri"/>
              </a:rPr>
              <a:t>an</a:t>
            </a:r>
            <a:r>
              <a:rPr sz="2100" spc="-24" dirty="0">
                <a:latin typeface="Calibri"/>
                <a:cs typeface="Calibri"/>
              </a:rPr>
              <a:t> </a:t>
            </a:r>
            <a:r>
              <a:rPr sz="2100" spc="0" dirty="0">
                <a:latin typeface="Calibri"/>
                <a:cs typeface="Calibri"/>
              </a:rPr>
              <a:t>d</a:t>
            </a:r>
            <a:r>
              <a:rPr sz="2100" spc="-9" dirty="0">
                <a:latin typeface="Calibri"/>
                <a:cs typeface="Calibri"/>
              </a:rPr>
              <a:t>a</a:t>
            </a:r>
            <a:r>
              <a:rPr sz="2100" spc="4" dirty="0">
                <a:latin typeface="Calibri"/>
                <a:cs typeface="Calibri"/>
              </a:rPr>
              <a:t>r</a:t>
            </a:r>
            <a:r>
              <a:rPr sz="2100" spc="0" dirty="0">
                <a:latin typeface="Calibri"/>
                <a:cs typeface="Calibri"/>
              </a:rPr>
              <a:t>i 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0" dirty="0">
                <a:latin typeface="Calibri"/>
                <a:cs typeface="Calibri"/>
              </a:rPr>
              <a:t>h</a:t>
            </a:r>
            <a:r>
              <a:rPr sz="2100" spc="-9" dirty="0">
                <a:latin typeface="Calibri"/>
                <a:cs typeface="Calibri"/>
              </a:rPr>
              <a:t>ar</a:t>
            </a:r>
            <a:r>
              <a:rPr sz="2100" spc="-50" dirty="0">
                <a:latin typeface="Calibri"/>
                <a:cs typeface="Calibri"/>
              </a:rPr>
              <a:t>g</a:t>
            </a:r>
            <a:r>
              <a:rPr sz="2100" spc="0" dirty="0">
                <a:latin typeface="Calibri"/>
                <a:cs typeface="Calibri"/>
              </a:rPr>
              <a:t>a</a:t>
            </a:r>
            <a:r>
              <a:rPr sz="2100" spc="-19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at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0" dirty="0">
                <a:latin typeface="Calibri"/>
                <a:cs typeface="Calibri"/>
              </a:rPr>
              <a:t>mik</a:t>
            </a:r>
            <a:r>
              <a:rPr sz="2100" spc="9" dirty="0">
                <a:latin typeface="Calibri"/>
                <a:cs typeface="Calibri"/>
              </a:rPr>
              <a:t> </a:t>
            </a:r>
            <a:r>
              <a:rPr sz="2100" spc="-29" dirty="0">
                <a:latin typeface="Calibri"/>
                <a:cs typeface="Calibri"/>
              </a:rPr>
              <a:t>y</a:t>
            </a:r>
            <a:r>
              <a:rPr sz="2100" spc="0" dirty="0">
                <a:latin typeface="Calibri"/>
                <a:cs typeface="Calibri"/>
              </a:rPr>
              <a:t>a</a:t>
            </a:r>
            <a:r>
              <a:rPr sz="2100" spc="-9" dirty="0">
                <a:latin typeface="Calibri"/>
                <a:cs typeface="Calibri"/>
              </a:rPr>
              <a:t>n</a:t>
            </a:r>
            <a:r>
              <a:rPr sz="2100" spc="0" dirty="0">
                <a:latin typeface="Calibri"/>
                <a:cs typeface="Calibri"/>
              </a:rPr>
              <a:t>g</a:t>
            </a:r>
            <a:r>
              <a:rPr sz="2100" spc="474" dirty="0">
                <a:latin typeface="Calibri"/>
                <a:cs typeface="Calibri"/>
              </a:rPr>
              <a:t> </a:t>
            </a:r>
            <a:r>
              <a:rPr sz="2100" spc="0" dirty="0">
                <a:latin typeface="Calibri"/>
                <a:cs typeface="Calibri"/>
              </a:rPr>
              <a:t>d</a:t>
            </a:r>
            <a:r>
              <a:rPr sz="2100" spc="-9" dirty="0">
                <a:latin typeface="Calibri"/>
                <a:cs typeface="Calibri"/>
              </a:rPr>
              <a:t>a</a:t>
            </a:r>
            <a:r>
              <a:rPr sz="2100" spc="0" dirty="0">
                <a:latin typeface="Calibri"/>
                <a:cs typeface="Calibri"/>
              </a:rPr>
              <a:t>p</a:t>
            </a:r>
            <a:r>
              <a:rPr sz="2100" spc="-29" dirty="0">
                <a:latin typeface="Calibri"/>
                <a:cs typeface="Calibri"/>
              </a:rPr>
              <a:t>a</a:t>
            </a:r>
            <a:r>
              <a:rPr sz="2100" spc="0" dirty="0">
                <a:latin typeface="Calibri"/>
                <a:cs typeface="Calibri"/>
              </a:rPr>
              <a:t>t dimi</a:t>
            </a:r>
            <a:r>
              <a:rPr sz="2100" spc="-4" dirty="0">
                <a:latin typeface="Calibri"/>
                <a:cs typeface="Calibri"/>
              </a:rPr>
              <a:t>l</a:t>
            </a:r>
            <a:r>
              <a:rPr sz="2100" spc="0" dirty="0">
                <a:latin typeface="Calibri"/>
                <a:cs typeface="Calibri"/>
              </a:rPr>
              <a:t>iki</a:t>
            </a:r>
            <a:r>
              <a:rPr sz="2100" spc="24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0" dirty="0">
                <a:latin typeface="Calibri"/>
                <a:cs typeface="Calibri"/>
              </a:rPr>
              <a:t>l</a:t>
            </a:r>
            <a:r>
              <a:rPr sz="2100" spc="-4" dirty="0">
                <a:latin typeface="Calibri"/>
                <a:cs typeface="Calibri"/>
              </a:rPr>
              <a:t>e</a:t>
            </a:r>
            <a:r>
              <a:rPr sz="2100" spc="0" dirty="0">
                <a:latin typeface="Calibri"/>
                <a:cs typeface="Calibri"/>
              </a:rPr>
              <a:t>h</a:t>
            </a:r>
            <a:endParaRPr sz="2100" dirty="0">
              <a:latin typeface="Calibri"/>
              <a:cs typeface="Calibri"/>
            </a:endParaRPr>
          </a:p>
          <a:p>
            <a:pPr marL="12700" marR="48834">
              <a:lnSpc>
                <a:spcPts val="2260"/>
              </a:lnSpc>
              <a:spcBef>
                <a:spcPts val="113"/>
              </a:spcBef>
            </a:pPr>
            <a:r>
              <a:rPr sz="3150" spc="0" baseline="2600" dirty="0">
                <a:latin typeface="Calibri"/>
                <a:cs typeface="Calibri"/>
              </a:rPr>
              <a:t>su</a:t>
            </a:r>
            <a:r>
              <a:rPr sz="3150" spc="-34" baseline="2600" dirty="0">
                <a:latin typeface="Calibri"/>
                <a:cs typeface="Calibri"/>
              </a:rPr>
              <a:t>a</a:t>
            </a:r>
            <a:r>
              <a:rPr sz="3150" spc="0" baseline="2600" dirty="0">
                <a:latin typeface="Calibri"/>
                <a:cs typeface="Calibri"/>
              </a:rPr>
              <a:t>tu</a:t>
            </a:r>
            <a:r>
              <a:rPr sz="3150" spc="-9" baseline="2600" dirty="0">
                <a:latin typeface="Calibri"/>
                <a:cs typeface="Calibri"/>
              </a:rPr>
              <a:t> </a:t>
            </a:r>
            <a:r>
              <a:rPr sz="3150" spc="-69" baseline="2600" dirty="0">
                <a:latin typeface="Calibri"/>
                <a:cs typeface="Calibri"/>
              </a:rPr>
              <a:t>k</a:t>
            </a:r>
            <a:r>
              <a:rPr sz="3150" spc="-9" baseline="2600" dirty="0">
                <a:latin typeface="Calibri"/>
                <a:cs typeface="Calibri"/>
              </a:rPr>
              <a:t>o</a:t>
            </a:r>
            <a:r>
              <a:rPr sz="3150" spc="0" baseline="2600" dirty="0">
                <a:latin typeface="Calibri"/>
                <a:cs typeface="Calibri"/>
              </a:rPr>
              <a:t>l</a:t>
            </a:r>
            <a:r>
              <a:rPr sz="3150" spc="-9" baseline="2600" dirty="0">
                <a:latin typeface="Calibri"/>
                <a:cs typeface="Calibri"/>
              </a:rPr>
              <a:t>o</a:t>
            </a:r>
            <a:r>
              <a:rPr sz="3150" spc="0" baseline="2600" dirty="0">
                <a:latin typeface="Calibri"/>
                <a:cs typeface="Calibri"/>
              </a:rPr>
              <a:t>m</a:t>
            </a:r>
            <a:r>
              <a:rPr sz="3150" spc="-29" baseline="2600" dirty="0">
                <a:latin typeface="Calibri"/>
                <a:cs typeface="Calibri"/>
              </a:rPr>
              <a:t>/</a:t>
            </a:r>
            <a:r>
              <a:rPr sz="3150" spc="-25" baseline="2600" dirty="0" err="1">
                <a:latin typeface="Calibri"/>
                <a:cs typeface="Calibri"/>
              </a:rPr>
              <a:t>a</a:t>
            </a:r>
            <a:r>
              <a:rPr sz="3150" spc="0" baseline="2600" dirty="0" err="1">
                <a:latin typeface="Calibri"/>
                <a:cs typeface="Calibri"/>
              </a:rPr>
              <a:t>trib</a:t>
            </a:r>
            <a:r>
              <a:rPr sz="3150" spc="-9" baseline="2600" dirty="0" err="1">
                <a:latin typeface="Calibri"/>
                <a:cs typeface="Calibri"/>
              </a:rPr>
              <a:t>u</a:t>
            </a:r>
            <a:r>
              <a:rPr sz="3150" spc="0" baseline="2600" dirty="0" err="1">
                <a:latin typeface="Calibri"/>
                <a:cs typeface="Calibri"/>
              </a:rPr>
              <a:t>t</a:t>
            </a:r>
            <a:r>
              <a:rPr sz="3150" spc="0" baseline="2600" dirty="0">
                <a:latin typeface="Calibri"/>
                <a:cs typeface="Calibri"/>
              </a:rPr>
              <a:t>.</a:t>
            </a:r>
            <a:endParaRPr lang="en-US" sz="3150" spc="0" baseline="2600" dirty="0">
              <a:latin typeface="Calibri"/>
              <a:cs typeface="Calibri"/>
            </a:endParaRPr>
          </a:p>
          <a:p>
            <a:pPr marL="12700" marR="48834">
              <a:lnSpc>
                <a:spcPts val="2260"/>
              </a:lnSpc>
              <a:spcBef>
                <a:spcPts val="113"/>
              </a:spcBef>
            </a:pPr>
            <a:endParaRPr lang="en-ID" sz="3150" baseline="2600" dirty="0">
              <a:latin typeface="Calibri"/>
              <a:cs typeface="Calibri"/>
            </a:endParaRPr>
          </a:p>
          <a:p>
            <a:pPr marL="12700" marR="48834">
              <a:lnSpc>
                <a:spcPts val="2260"/>
              </a:lnSpc>
              <a:spcBef>
                <a:spcPts val="113"/>
              </a:spcBef>
            </a:pPr>
            <a:r>
              <a:rPr lang="en-ID" sz="2100" dirty="0" err="1">
                <a:latin typeface="Calibri"/>
                <a:cs typeface="Calibri"/>
              </a:rPr>
              <a:t>Tabel</a:t>
            </a:r>
            <a:r>
              <a:rPr lang="en-ID" sz="2100" dirty="0">
                <a:latin typeface="Calibri"/>
                <a:cs typeface="Calibri"/>
              </a:rPr>
              <a:t> "</a:t>
            </a:r>
            <a:r>
              <a:rPr lang="en-ID" sz="2100" dirty="0" err="1">
                <a:latin typeface="Calibri"/>
                <a:cs typeface="Calibri"/>
              </a:rPr>
              <a:t>mahasiswa</a:t>
            </a:r>
            <a:r>
              <a:rPr lang="en-ID" sz="2100" dirty="0">
                <a:latin typeface="Calibri"/>
                <a:cs typeface="Calibri"/>
              </a:rPr>
              <a:t>" </a:t>
            </a:r>
            <a:r>
              <a:rPr lang="en-ID" sz="2100" dirty="0" err="1">
                <a:latin typeface="Calibri"/>
                <a:cs typeface="Calibri"/>
              </a:rPr>
              <a:t>dengan</a:t>
            </a:r>
            <a:r>
              <a:rPr lang="en-ID" sz="2100" dirty="0">
                <a:latin typeface="Calibri"/>
                <a:cs typeface="Calibri"/>
              </a:rPr>
              <a:t> </a:t>
            </a:r>
            <a:r>
              <a:rPr lang="en-ID" sz="2100" dirty="0" err="1">
                <a:latin typeface="Calibri"/>
                <a:cs typeface="Calibri"/>
              </a:rPr>
              <a:t>atribut</a:t>
            </a:r>
            <a:r>
              <a:rPr lang="en-ID" sz="2100" dirty="0">
                <a:latin typeface="Calibri"/>
                <a:cs typeface="Calibri"/>
              </a:rPr>
              <a:t> "nim" dan "</a:t>
            </a:r>
            <a:r>
              <a:rPr lang="en-ID" sz="2100" dirty="0" err="1">
                <a:latin typeface="Calibri"/>
                <a:cs typeface="Calibri"/>
              </a:rPr>
              <a:t>jenis_kelamin</a:t>
            </a:r>
            <a:r>
              <a:rPr lang="en-ID" sz="2100" dirty="0">
                <a:latin typeface="Calibri"/>
                <a:cs typeface="Calibri"/>
              </a:rPr>
              <a:t>".</a:t>
            </a:r>
          </a:p>
          <a:p>
            <a:pPr marL="12700" marR="48834">
              <a:lnSpc>
                <a:spcPts val="2260"/>
              </a:lnSpc>
              <a:spcBef>
                <a:spcPts val="113"/>
              </a:spcBef>
            </a:pPr>
            <a:endParaRPr lang="en-ID" sz="2100" dirty="0">
              <a:latin typeface="Calibri"/>
              <a:cs typeface="Calibri"/>
            </a:endParaRPr>
          </a:p>
          <a:p>
            <a:pPr marL="12700" marR="48834">
              <a:lnSpc>
                <a:spcPts val="2260"/>
              </a:lnSpc>
              <a:spcBef>
                <a:spcPts val="113"/>
              </a:spcBef>
            </a:pPr>
            <a:r>
              <a:rPr lang="en-ID" sz="2100" dirty="0">
                <a:latin typeface="Calibri"/>
                <a:cs typeface="Calibri"/>
              </a:rPr>
              <a:t>Domain </a:t>
            </a:r>
            <a:r>
              <a:rPr lang="en-ID" sz="2100" dirty="0" err="1">
                <a:latin typeface="Calibri"/>
                <a:cs typeface="Calibri"/>
              </a:rPr>
              <a:t>untuk</a:t>
            </a:r>
            <a:r>
              <a:rPr lang="en-ID" sz="2100" dirty="0">
                <a:latin typeface="Calibri"/>
                <a:cs typeface="Calibri"/>
              </a:rPr>
              <a:t> </a:t>
            </a:r>
            <a:r>
              <a:rPr lang="en-ID" sz="2100" dirty="0" err="1">
                <a:latin typeface="Calibri"/>
                <a:cs typeface="Calibri"/>
              </a:rPr>
              <a:t>atribut</a:t>
            </a:r>
            <a:r>
              <a:rPr lang="en-ID" sz="2100" dirty="0">
                <a:latin typeface="Calibri"/>
                <a:cs typeface="Calibri"/>
              </a:rPr>
              <a:t> "nim" </a:t>
            </a:r>
            <a:r>
              <a:rPr lang="en-ID" sz="2100" dirty="0" err="1">
                <a:latin typeface="Calibri"/>
                <a:cs typeface="Calibri"/>
              </a:rPr>
              <a:t>adalah</a:t>
            </a:r>
            <a:r>
              <a:rPr lang="en-ID" sz="2100" dirty="0">
                <a:latin typeface="Calibri"/>
                <a:cs typeface="Calibri"/>
              </a:rPr>
              <a:t> </a:t>
            </a:r>
            <a:r>
              <a:rPr lang="en-ID" sz="2100" dirty="0" err="1">
                <a:latin typeface="Calibri"/>
                <a:cs typeface="Calibri"/>
              </a:rPr>
              <a:t>kumpulan</a:t>
            </a:r>
            <a:r>
              <a:rPr lang="en-ID" sz="2100" dirty="0">
                <a:latin typeface="Calibri"/>
                <a:cs typeface="Calibri"/>
              </a:rPr>
              <a:t> </a:t>
            </a:r>
            <a:r>
              <a:rPr lang="en-ID" sz="2100" dirty="0" err="1">
                <a:latin typeface="Calibri"/>
                <a:cs typeface="Calibri"/>
              </a:rPr>
              <a:t>semua</a:t>
            </a:r>
            <a:r>
              <a:rPr lang="en-ID" sz="2100" dirty="0">
                <a:latin typeface="Calibri"/>
                <a:cs typeface="Calibri"/>
              </a:rPr>
              <a:t> string yang </a:t>
            </a:r>
            <a:r>
              <a:rPr lang="en-ID" sz="2100" dirty="0" err="1">
                <a:latin typeface="Calibri"/>
                <a:cs typeface="Calibri"/>
              </a:rPr>
              <a:t>terdiri</a:t>
            </a:r>
            <a:r>
              <a:rPr lang="en-ID" sz="2100" dirty="0">
                <a:latin typeface="Calibri"/>
                <a:cs typeface="Calibri"/>
              </a:rPr>
              <a:t> </a:t>
            </a:r>
            <a:r>
              <a:rPr lang="en-ID" sz="2100" dirty="0" err="1">
                <a:latin typeface="Calibri"/>
                <a:cs typeface="Calibri"/>
              </a:rPr>
              <a:t>dari</a:t>
            </a:r>
            <a:r>
              <a:rPr lang="en-ID" sz="2100" dirty="0">
                <a:latin typeface="Calibri"/>
                <a:cs typeface="Calibri"/>
              </a:rPr>
              <a:t> 9 digit </a:t>
            </a:r>
            <a:r>
              <a:rPr lang="en-ID" sz="2100" dirty="0" err="1">
                <a:latin typeface="Calibri"/>
                <a:cs typeface="Calibri"/>
              </a:rPr>
              <a:t>angka</a:t>
            </a:r>
            <a:r>
              <a:rPr lang="en-ID" sz="2100" dirty="0">
                <a:latin typeface="Calibri"/>
                <a:cs typeface="Calibri"/>
              </a:rPr>
              <a:t>.</a:t>
            </a:r>
          </a:p>
          <a:p>
            <a:pPr marL="12700" marR="48834">
              <a:lnSpc>
                <a:spcPts val="2260"/>
              </a:lnSpc>
              <a:spcBef>
                <a:spcPts val="113"/>
              </a:spcBef>
            </a:pPr>
            <a:r>
              <a:rPr lang="en-ID" sz="2100" dirty="0">
                <a:latin typeface="Calibri"/>
                <a:cs typeface="Calibri"/>
              </a:rPr>
              <a:t>Domain </a:t>
            </a:r>
            <a:r>
              <a:rPr lang="en-ID" sz="2100" dirty="0" err="1">
                <a:latin typeface="Calibri"/>
                <a:cs typeface="Calibri"/>
              </a:rPr>
              <a:t>untuk</a:t>
            </a:r>
            <a:r>
              <a:rPr lang="en-ID" sz="2100" dirty="0">
                <a:latin typeface="Calibri"/>
                <a:cs typeface="Calibri"/>
              </a:rPr>
              <a:t> </a:t>
            </a:r>
            <a:r>
              <a:rPr lang="en-ID" sz="2100" dirty="0" err="1">
                <a:latin typeface="Calibri"/>
                <a:cs typeface="Calibri"/>
              </a:rPr>
              <a:t>atribut</a:t>
            </a:r>
            <a:r>
              <a:rPr lang="en-ID" sz="2100" dirty="0">
                <a:latin typeface="Calibri"/>
                <a:cs typeface="Calibri"/>
              </a:rPr>
              <a:t> "</a:t>
            </a:r>
            <a:r>
              <a:rPr lang="en-ID" sz="2100" dirty="0" err="1">
                <a:latin typeface="Calibri"/>
                <a:cs typeface="Calibri"/>
              </a:rPr>
              <a:t>jenis_kelamin</a:t>
            </a:r>
            <a:r>
              <a:rPr lang="en-ID" sz="2100" dirty="0">
                <a:latin typeface="Calibri"/>
                <a:cs typeface="Calibri"/>
              </a:rPr>
              <a:t>" </a:t>
            </a:r>
            <a:r>
              <a:rPr lang="en-ID" sz="2100" dirty="0" err="1">
                <a:latin typeface="Calibri"/>
                <a:cs typeface="Calibri"/>
              </a:rPr>
              <a:t>adalah</a:t>
            </a:r>
            <a:r>
              <a:rPr lang="en-ID" sz="2100" dirty="0">
                <a:latin typeface="Calibri"/>
                <a:cs typeface="Calibri"/>
              </a:rPr>
              <a:t> </a:t>
            </a:r>
            <a:r>
              <a:rPr lang="en-ID" sz="2100" dirty="0" err="1">
                <a:latin typeface="Calibri"/>
                <a:cs typeface="Calibri"/>
              </a:rPr>
              <a:t>kumpulan</a:t>
            </a:r>
            <a:r>
              <a:rPr lang="en-ID" sz="2100" dirty="0">
                <a:latin typeface="Calibri"/>
                <a:cs typeface="Calibri"/>
              </a:rPr>
              <a:t> string "</a:t>
            </a:r>
            <a:r>
              <a:rPr lang="en-ID" sz="2100" dirty="0" err="1">
                <a:latin typeface="Calibri"/>
                <a:cs typeface="Calibri"/>
              </a:rPr>
              <a:t>Laki-laki</a:t>
            </a:r>
            <a:r>
              <a:rPr lang="en-ID" sz="2100" dirty="0">
                <a:latin typeface="Calibri"/>
                <a:cs typeface="Calibri"/>
              </a:rPr>
              <a:t>" dan "Perempuan".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7870" y="966470"/>
            <a:ext cx="769645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2046351" y="1966976"/>
            <a:ext cx="0" cy="2009648"/>
          </a:xfrm>
          <a:custGeom>
            <a:avLst/>
            <a:gdLst/>
            <a:ahLst/>
            <a:cxnLst/>
            <a:rect l="l" t="t" r="r" b="b"/>
            <a:pathLst>
              <a:path h="2009648">
                <a:moveTo>
                  <a:pt x="0" y="0"/>
                </a:moveTo>
                <a:lnTo>
                  <a:pt x="0" y="20096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68800" y="1966976"/>
            <a:ext cx="0" cy="2009648"/>
          </a:xfrm>
          <a:custGeom>
            <a:avLst/>
            <a:gdLst/>
            <a:ahLst/>
            <a:cxnLst/>
            <a:rect l="l" t="t" r="r" b="b"/>
            <a:pathLst>
              <a:path h="2009648">
                <a:moveTo>
                  <a:pt x="0" y="0"/>
                </a:moveTo>
                <a:lnTo>
                  <a:pt x="0" y="20096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48401" y="1966976"/>
            <a:ext cx="0" cy="2009648"/>
          </a:xfrm>
          <a:custGeom>
            <a:avLst/>
            <a:gdLst/>
            <a:ahLst/>
            <a:cxnLst/>
            <a:rect l="l" t="t" r="r" b="b"/>
            <a:pathLst>
              <a:path h="2009648">
                <a:moveTo>
                  <a:pt x="0" y="0"/>
                </a:moveTo>
                <a:lnTo>
                  <a:pt x="0" y="20096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6687" y="2377440"/>
            <a:ext cx="8839136" cy="0"/>
          </a:xfrm>
          <a:custGeom>
            <a:avLst/>
            <a:gdLst/>
            <a:ahLst/>
            <a:cxnLst/>
            <a:rect l="l" t="t" r="r" b="b"/>
            <a:pathLst>
              <a:path w="8839136">
                <a:moveTo>
                  <a:pt x="0" y="0"/>
                </a:moveTo>
                <a:lnTo>
                  <a:pt x="88391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6687" y="2773679"/>
            <a:ext cx="8839136" cy="0"/>
          </a:xfrm>
          <a:custGeom>
            <a:avLst/>
            <a:gdLst/>
            <a:ahLst/>
            <a:cxnLst/>
            <a:rect l="l" t="t" r="r" b="b"/>
            <a:pathLst>
              <a:path w="8839136">
                <a:moveTo>
                  <a:pt x="0" y="0"/>
                </a:moveTo>
                <a:lnTo>
                  <a:pt x="88391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6687" y="3169920"/>
            <a:ext cx="8839136" cy="0"/>
          </a:xfrm>
          <a:custGeom>
            <a:avLst/>
            <a:gdLst/>
            <a:ahLst/>
            <a:cxnLst/>
            <a:rect l="l" t="t" r="r" b="b"/>
            <a:pathLst>
              <a:path w="8839136">
                <a:moveTo>
                  <a:pt x="0" y="0"/>
                </a:moveTo>
                <a:lnTo>
                  <a:pt x="88391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6687" y="3566160"/>
            <a:ext cx="8839136" cy="0"/>
          </a:xfrm>
          <a:custGeom>
            <a:avLst/>
            <a:gdLst/>
            <a:ahLst/>
            <a:cxnLst/>
            <a:rect l="l" t="t" r="r" b="b"/>
            <a:pathLst>
              <a:path w="8839136">
                <a:moveTo>
                  <a:pt x="0" y="0"/>
                </a:moveTo>
                <a:lnTo>
                  <a:pt x="88391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0975" y="1966976"/>
            <a:ext cx="0" cy="2009648"/>
          </a:xfrm>
          <a:custGeom>
            <a:avLst/>
            <a:gdLst/>
            <a:ahLst/>
            <a:cxnLst/>
            <a:rect l="l" t="t" r="r" b="b"/>
            <a:pathLst>
              <a:path h="2009648">
                <a:moveTo>
                  <a:pt x="0" y="0"/>
                </a:moveTo>
                <a:lnTo>
                  <a:pt x="0" y="200964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91600" y="1966976"/>
            <a:ext cx="0" cy="2009648"/>
          </a:xfrm>
          <a:custGeom>
            <a:avLst/>
            <a:gdLst/>
            <a:ahLst/>
            <a:cxnLst/>
            <a:rect l="l" t="t" r="r" b="b"/>
            <a:pathLst>
              <a:path h="2009648">
                <a:moveTo>
                  <a:pt x="0" y="0"/>
                </a:moveTo>
                <a:lnTo>
                  <a:pt x="0" y="200964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6687" y="1981200"/>
            <a:ext cx="8839136" cy="0"/>
          </a:xfrm>
          <a:custGeom>
            <a:avLst/>
            <a:gdLst/>
            <a:ahLst/>
            <a:cxnLst/>
            <a:rect l="l" t="t" r="r" b="b"/>
            <a:pathLst>
              <a:path w="8839136">
                <a:moveTo>
                  <a:pt x="0" y="0"/>
                </a:moveTo>
                <a:lnTo>
                  <a:pt x="883913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6687" y="3962400"/>
            <a:ext cx="8839136" cy="0"/>
          </a:xfrm>
          <a:custGeom>
            <a:avLst/>
            <a:gdLst/>
            <a:ahLst/>
            <a:cxnLst/>
            <a:rect l="l" t="t" r="r" b="b"/>
            <a:pathLst>
              <a:path w="8839136">
                <a:moveTo>
                  <a:pt x="0" y="0"/>
                </a:moveTo>
                <a:lnTo>
                  <a:pt x="883913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2457" y="659384"/>
            <a:ext cx="2722475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55"/>
              </a:lnSpc>
              <a:spcBef>
                <a:spcPts val="157"/>
              </a:spcBef>
            </a:pPr>
            <a:r>
              <a:rPr sz="4500" spc="-59" baseline="2730" dirty="0">
                <a:latin typeface="Calibri Light"/>
                <a:cs typeface="Calibri Light"/>
              </a:rPr>
              <a:t>P</a:t>
            </a:r>
            <a:r>
              <a:rPr sz="4500" spc="0" baseline="2730" dirty="0">
                <a:latin typeface="Calibri Light"/>
                <a:cs typeface="Calibri Light"/>
              </a:rPr>
              <a:t>erbeda</a:t>
            </a:r>
            <a:r>
              <a:rPr sz="4500" spc="14" baseline="2730" dirty="0">
                <a:latin typeface="Calibri Light"/>
                <a:cs typeface="Calibri Light"/>
              </a:rPr>
              <a:t>a</a:t>
            </a:r>
            <a:r>
              <a:rPr sz="4500" spc="0" baseline="2730" dirty="0">
                <a:latin typeface="Calibri Light"/>
                <a:cs typeface="Calibri Light"/>
              </a:rPr>
              <a:t>n </a:t>
            </a:r>
            <a:r>
              <a:rPr sz="4500" spc="4" baseline="2730" dirty="0">
                <a:latin typeface="Calibri Light"/>
                <a:cs typeface="Calibri Light"/>
              </a:rPr>
              <a:t>I</a:t>
            </a:r>
            <a:r>
              <a:rPr sz="4500" spc="-39" baseline="2730" dirty="0">
                <a:latin typeface="Calibri Light"/>
                <a:cs typeface="Calibri Light"/>
              </a:rPr>
              <a:t>s</a:t>
            </a:r>
            <a:r>
              <a:rPr sz="4500" spc="0" baseline="2730" dirty="0">
                <a:latin typeface="Calibri Light"/>
                <a:cs typeface="Calibri Light"/>
              </a:rPr>
              <a:t>t</a:t>
            </a:r>
            <a:r>
              <a:rPr sz="4500" spc="-4" baseline="2730" dirty="0">
                <a:latin typeface="Calibri Light"/>
                <a:cs typeface="Calibri Light"/>
              </a:rPr>
              <a:t>i</a:t>
            </a:r>
            <a:r>
              <a:rPr sz="4500" spc="0" baseline="2730" dirty="0">
                <a:latin typeface="Calibri Light"/>
                <a:cs typeface="Calibri Light"/>
              </a:rPr>
              <a:t>lah</a:t>
            </a:r>
            <a:endParaRPr sz="3000">
              <a:latin typeface="Calibri Light"/>
              <a:cs typeface="Calibri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0975" y="1981200"/>
            <a:ext cx="1865376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0995">
              <a:lnSpc>
                <a:spcPct val="100585"/>
              </a:lnSpc>
              <a:spcBef>
                <a:spcPts val="345"/>
              </a:spcBef>
            </a:pPr>
            <a:r>
              <a:rPr sz="2000" b="1" spc="9" dirty="0">
                <a:latin typeface="Tahoma"/>
                <a:cs typeface="Tahoma"/>
              </a:rPr>
              <a:t>E</a:t>
            </a:r>
            <a:r>
              <a:rPr sz="2000" b="1" spc="0" dirty="0">
                <a:latin typeface="Tahoma"/>
                <a:cs typeface="Tahoma"/>
              </a:rPr>
              <a:t>R</a:t>
            </a:r>
            <a:r>
              <a:rPr sz="2000" b="1" spc="-14" dirty="0">
                <a:latin typeface="Tahoma"/>
                <a:cs typeface="Tahoma"/>
              </a:rPr>
              <a:t> </a:t>
            </a:r>
            <a:r>
              <a:rPr sz="2000" b="1" spc="0" dirty="0">
                <a:latin typeface="Tahoma"/>
                <a:cs typeface="Tahoma"/>
              </a:rPr>
              <a:t>Mo</a:t>
            </a:r>
            <a:r>
              <a:rPr sz="2000" b="1" spc="4" dirty="0">
                <a:latin typeface="Tahoma"/>
                <a:cs typeface="Tahoma"/>
              </a:rPr>
              <a:t>d</a:t>
            </a:r>
            <a:r>
              <a:rPr sz="2000" b="1" spc="0" dirty="0">
                <a:latin typeface="Tahoma"/>
                <a:cs typeface="Tahoma"/>
              </a:rPr>
              <a:t>el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46351" y="1981200"/>
            <a:ext cx="2322449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82">
              <a:lnSpc>
                <a:spcPct val="100585"/>
              </a:lnSpc>
              <a:spcBef>
                <a:spcPts val="345"/>
              </a:spcBef>
            </a:pPr>
            <a:r>
              <a:rPr sz="2000" b="1" spc="4" dirty="0">
                <a:latin typeface="Tahoma"/>
                <a:cs typeface="Tahoma"/>
              </a:rPr>
              <a:t>R</a:t>
            </a:r>
            <a:r>
              <a:rPr sz="2000" b="1" spc="-9" dirty="0">
                <a:latin typeface="Tahoma"/>
                <a:cs typeface="Tahoma"/>
              </a:rPr>
              <a:t>e</a:t>
            </a:r>
            <a:r>
              <a:rPr sz="2000" b="1" spc="0" dirty="0">
                <a:latin typeface="Tahoma"/>
                <a:cs typeface="Tahoma"/>
              </a:rPr>
              <a:t>la</a:t>
            </a:r>
            <a:r>
              <a:rPr sz="2000" b="1" spc="4" dirty="0">
                <a:latin typeface="Tahoma"/>
                <a:cs typeface="Tahoma"/>
              </a:rPr>
              <a:t>t</a:t>
            </a:r>
            <a:r>
              <a:rPr sz="2000" b="1" spc="0" dirty="0">
                <a:latin typeface="Tahoma"/>
                <a:cs typeface="Tahoma"/>
              </a:rPr>
              <a:t>ional</a:t>
            </a:r>
            <a:r>
              <a:rPr sz="2000" b="1" spc="-24" dirty="0">
                <a:latin typeface="Tahoma"/>
                <a:cs typeface="Tahoma"/>
              </a:rPr>
              <a:t> </a:t>
            </a:r>
            <a:r>
              <a:rPr sz="2000" b="1" spc="-4" dirty="0">
                <a:latin typeface="Tahoma"/>
                <a:cs typeface="Tahoma"/>
              </a:rPr>
              <a:t>M</a:t>
            </a:r>
            <a:r>
              <a:rPr sz="2000" b="1" spc="4" dirty="0">
                <a:latin typeface="Tahoma"/>
                <a:cs typeface="Tahoma"/>
              </a:rPr>
              <a:t>o</a:t>
            </a:r>
            <a:r>
              <a:rPr sz="2000" b="1" spc="0" dirty="0">
                <a:latin typeface="Tahoma"/>
                <a:cs typeface="Tahoma"/>
              </a:rPr>
              <a:t>d</a:t>
            </a:r>
            <a:r>
              <a:rPr sz="2000" b="1" spc="-4" dirty="0">
                <a:latin typeface="Tahoma"/>
                <a:cs typeface="Tahoma"/>
              </a:rPr>
              <a:t>e</a:t>
            </a:r>
            <a:r>
              <a:rPr sz="2000" b="1" spc="0" dirty="0">
                <a:latin typeface="Tahoma"/>
                <a:cs typeface="Tahoma"/>
              </a:rPr>
              <a:t>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68800" y="1981200"/>
            <a:ext cx="13796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345">
              <a:lnSpc>
                <a:spcPct val="100585"/>
              </a:lnSpc>
              <a:spcBef>
                <a:spcPts val="345"/>
              </a:spcBef>
            </a:pPr>
            <a:r>
              <a:rPr sz="2000" b="1" spc="0" dirty="0">
                <a:latin typeface="Tahoma"/>
                <a:cs typeface="Tahoma"/>
              </a:rPr>
              <a:t>D</a:t>
            </a:r>
            <a:r>
              <a:rPr sz="2000" b="1" spc="4" dirty="0">
                <a:latin typeface="Tahoma"/>
                <a:cs typeface="Tahoma"/>
              </a:rPr>
              <a:t>at</a:t>
            </a:r>
            <a:r>
              <a:rPr sz="2000" b="1" spc="0" dirty="0">
                <a:latin typeface="Tahoma"/>
                <a:cs typeface="Tahoma"/>
              </a:rPr>
              <a:t>aba</a:t>
            </a:r>
            <a:r>
              <a:rPr sz="2000" b="1" spc="-4" dirty="0">
                <a:latin typeface="Tahoma"/>
                <a:cs typeface="Tahoma"/>
              </a:rPr>
              <a:t>s</a:t>
            </a:r>
            <a:r>
              <a:rPr sz="2000" b="1" spc="0" dirty="0">
                <a:latin typeface="Tahoma"/>
                <a:cs typeface="Tahoma"/>
              </a:rPr>
              <a:t>e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48401" y="1981200"/>
            <a:ext cx="3243199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599">
              <a:lnSpc>
                <a:spcPct val="100585"/>
              </a:lnSpc>
              <a:spcBef>
                <a:spcPts val="345"/>
              </a:spcBef>
            </a:pPr>
            <a:r>
              <a:rPr sz="2000" b="1" spc="0" dirty="0">
                <a:latin typeface="Tahoma"/>
                <a:cs typeface="Tahoma"/>
              </a:rPr>
              <a:t>T</a:t>
            </a:r>
            <a:r>
              <a:rPr sz="2000" b="1" spc="-9" dirty="0">
                <a:latin typeface="Tahoma"/>
                <a:cs typeface="Tahoma"/>
              </a:rPr>
              <a:t>r</a:t>
            </a:r>
            <a:r>
              <a:rPr sz="2000" b="1" spc="0" dirty="0">
                <a:latin typeface="Tahoma"/>
                <a:cs typeface="Tahoma"/>
              </a:rPr>
              <a:t>adi</a:t>
            </a:r>
            <a:r>
              <a:rPr sz="2000" b="1" spc="4" dirty="0">
                <a:latin typeface="Tahoma"/>
                <a:cs typeface="Tahoma"/>
              </a:rPr>
              <a:t>t</a:t>
            </a:r>
            <a:r>
              <a:rPr sz="2000" b="1" spc="0" dirty="0">
                <a:latin typeface="Tahoma"/>
                <a:cs typeface="Tahoma"/>
              </a:rPr>
              <a:t>ional </a:t>
            </a:r>
            <a:r>
              <a:rPr sz="2000" b="1" spc="4" dirty="0">
                <a:latin typeface="Tahoma"/>
                <a:cs typeface="Tahoma"/>
              </a:rPr>
              <a:t>P</a:t>
            </a:r>
            <a:r>
              <a:rPr sz="2000" b="1" spc="-4" dirty="0">
                <a:latin typeface="Tahoma"/>
                <a:cs typeface="Tahoma"/>
              </a:rPr>
              <a:t>r</a:t>
            </a:r>
            <a:r>
              <a:rPr sz="2000" b="1" spc="4" dirty="0">
                <a:latin typeface="Tahoma"/>
                <a:cs typeface="Tahoma"/>
              </a:rPr>
              <a:t>o</a:t>
            </a:r>
            <a:r>
              <a:rPr sz="2000" b="1" spc="0" dirty="0">
                <a:latin typeface="Tahoma"/>
                <a:cs typeface="Tahoma"/>
              </a:rPr>
              <a:t>g</a:t>
            </a:r>
            <a:r>
              <a:rPr sz="2000" b="1" spc="-4" dirty="0">
                <a:latin typeface="Tahoma"/>
                <a:cs typeface="Tahoma"/>
              </a:rPr>
              <a:t>r</a:t>
            </a:r>
            <a:r>
              <a:rPr sz="2000" b="1" spc="0" dirty="0">
                <a:latin typeface="Tahoma"/>
                <a:cs typeface="Tahoma"/>
              </a:rPr>
              <a:t>a</a:t>
            </a:r>
            <a:r>
              <a:rPr sz="2000" b="1" spc="-4" dirty="0">
                <a:latin typeface="Tahoma"/>
                <a:cs typeface="Tahoma"/>
              </a:rPr>
              <a:t>mm</a:t>
            </a:r>
            <a:r>
              <a:rPr sz="2000" b="1" spc="-9" dirty="0">
                <a:latin typeface="Tahoma"/>
                <a:cs typeface="Tahoma"/>
              </a:rPr>
              <a:t>e</a:t>
            </a:r>
            <a:r>
              <a:rPr sz="2000" b="1" spc="0" dirty="0">
                <a:latin typeface="Tahoma"/>
                <a:cs typeface="Tahoma"/>
              </a:rPr>
              <a:t>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0975" y="2377440"/>
            <a:ext cx="1865376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100585"/>
              </a:lnSpc>
              <a:spcBef>
                <a:spcPts val="345"/>
              </a:spcBef>
            </a:pPr>
            <a:r>
              <a:rPr sz="2000" spc="0" dirty="0">
                <a:latin typeface="Tahoma"/>
                <a:cs typeface="Tahoma"/>
              </a:rPr>
              <a:t>En</a:t>
            </a:r>
            <a:r>
              <a:rPr sz="2000" spc="-9" dirty="0">
                <a:latin typeface="Tahoma"/>
                <a:cs typeface="Tahoma"/>
              </a:rPr>
              <a:t>t</a:t>
            </a:r>
            <a:r>
              <a:rPr sz="2000" spc="0" dirty="0">
                <a:latin typeface="Tahoma"/>
                <a:cs typeface="Tahoma"/>
              </a:rPr>
              <a:t>i</a:t>
            </a:r>
            <a:r>
              <a:rPr sz="2000" spc="-29" dirty="0">
                <a:latin typeface="Tahoma"/>
                <a:cs typeface="Tahoma"/>
              </a:rPr>
              <a:t>t</a:t>
            </a:r>
            <a:r>
              <a:rPr sz="2000" spc="0" dirty="0">
                <a:latin typeface="Tahoma"/>
                <a:cs typeface="Tahoma"/>
              </a:rPr>
              <a:t>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6351" y="2377440"/>
            <a:ext cx="2322449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100585"/>
              </a:lnSpc>
              <a:spcBef>
                <a:spcPts val="345"/>
              </a:spcBef>
            </a:pPr>
            <a:r>
              <a:rPr sz="2000" spc="-44" dirty="0">
                <a:latin typeface="Tahoma"/>
                <a:cs typeface="Tahoma"/>
              </a:rPr>
              <a:t>R</a:t>
            </a:r>
            <a:r>
              <a:rPr sz="2000" spc="4" dirty="0">
                <a:latin typeface="Tahoma"/>
                <a:cs typeface="Tahoma"/>
              </a:rPr>
              <a:t>e</a:t>
            </a:r>
            <a:r>
              <a:rPr sz="2000" spc="0" dirty="0">
                <a:latin typeface="Tahoma"/>
                <a:cs typeface="Tahoma"/>
              </a:rPr>
              <a:t>l</a:t>
            </a:r>
            <a:r>
              <a:rPr sz="2000" spc="-9" dirty="0">
                <a:latin typeface="Tahoma"/>
                <a:cs typeface="Tahoma"/>
              </a:rPr>
              <a:t>at</a:t>
            </a:r>
            <a:r>
              <a:rPr sz="2000" spc="0" dirty="0">
                <a:latin typeface="Tahoma"/>
                <a:cs typeface="Tahoma"/>
              </a:rPr>
              <a:t>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8800" y="2377440"/>
            <a:ext cx="13796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">
              <a:lnSpc>
                <a:spcPct val="100585"/>
              </a:lnSpc>
              <a:spcBef>
                <a:spcPts val="345"/>
              </a:spcBef>
            </a:pPr>
            <a:r>
              <a:rPr sz="2000" spc="-229" dirty="0">
                <a:latin typeface="Tahoma"/>
                <a:cs typeface="Tahoma"/>
              </a:rPr>
              <a:t>T</a:t>
            </a:r>
            <a:r>
              <a:rPr sz="2000" spc="-9" dirty="0">
                <a:latin typeface="Tahoma"/>
                <a:cs typeface="Tahoma"/>
              </a:rPr>
              <a:t>a</a:t>
            </a:r>
            <a:r>
              <a:rPr sz="2000" spc="-4" dirty="0">
                <a:latin typeface="Tahoma"/>
                <a:cs typeface="Tahoma"/>
              </a:rPr>
              <a:t>b</a:t>
            </a:r>
            <a:r>
              <a:rPr sz="2000" spc="0" dirty="0">
                <a:latin typeface="Tahoma"/>
                <a:cs typeface="Tahoma"/>
              </a:rPr>
              <a:t>le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48401" y="2377440"/>
            <a:ext cx="3243199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63">
              <a:lnSpc>
                <a:spcPct val="100585"/>
              </a:lnSpc>
              <a:spcBef>
                <a:spcPts val="345"/>
              </a:spcBef>
            </a:pPr>
            <a:r>
              <a:rPr sz="2000" spc="0" dirty="0">
                <a:latin typeface="Tahoma"/>
                <a:cs typeface="Tahoma"/>
              </a:rPr>
              <a:t>File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975" y="2773679"/>
            <a:ext cx="1865376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100585"/>
              </a:lnSpc>
              <a:spcBef>
                <a:spcPts val="350"/>
              </a:spcBef>
            </a:pPr>
            <a:r>
              <a:rPr sz="2000" spc="0" dirty="0">
                <a:latin typeface="Tahoma"/>
                <a:cs typeface="Tahoma"/>
              </a:rPr>
              <a:t>Enti</a:t>
            </a:r>
            <a:r>
              <a:rPr sz="2000" spc="-29" dirty="0">
                <a:latin typeface="Tahoma"/>
                <a:cs typeface="Tahoma"/>
              </a:rPr>
              <a:t>t</a:t>
            </a:r>
            <a:r>
              <a:rPr sz="2000" spc="0" dirty="0">
                <a:latin typeface="Tahoma"/>
                <a:cs typeface="Tahoma"/>
              </a:rPr>
              <a:t>y</a:t>
            </a:r>
            <a:r>
              <a:rPr sz="2000" spc="39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I</a:t>
            </a:r>
            <a:r>
              <a:rPr sz="2000" spc="0" dirty="0">
                <a:latin typeface="Tahoma"/>
                <a:cs typeface="Tahoma"/>
              </a:rPr>
              <a:t>n</a:t>
            </a:r>
            <a:r>
              <a:rPr sz="2000" spc="9" dirty="0">
                <a:latin typeface="Tahoma"/>
                <a:cs typeface="Tahoma"/>
              </a:rPr>
              <a:t>s</a:t>
            </a:r>
            <a:r>
              <a:rPr sz="2000" spc="-9" dirty="0">
                <a:latin typeface="Tahoma"/>
                <a:cs typeface="Tahoma"/>
              </a:rPr>
              <a:t>ta</a:t>
            </a:r>
            <a:r>
              <a:rPr sz="2000" spc="0" dirty="0">
                <a:latin typeface="Tahoma"/>
                <a:cs typeface="Tahoma"/>
              </a:rPr>
              <a:t>nce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46351" y="2773679"/>
            <a:ext cx="2322449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100585"/>
              </a:lnSpc>
              <a:spcBef>
                <a:spcPts val="350"/>
              </a:spcBef>
            </a:pPr>
            <a:r>
              <a:rPr sz="2000" spc="-189" dirty="0">
                <a:latin typeface="Tahoma"/>
                <a:cs typeface="Tahoma"/>
              </a:rPr>
              <a:t>T</a:t>
            </a:r>
            <a:r>
              <a:rPr sz="2000" spc="0" dirty="0">
                <a:latin typeface="Tahoma"/>
                <a:cs typeface="Tahoma"/>
              </a:rPr>
              <a:t>uple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68800" y="2773679"/>
            <a:ext cx="1379601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">
              <a:lnSpc>
                <a:spcPct val="100585"/>
              </a:lnSpc>
              <a:spcBef>
                <a:spcPts val="350"/>
              </a:spcBef>
            </a:pPr>
            <a:r>
              <a:rPr sz="2000" spc="-39" dirty="0">
                <a:latin typeface="Tahoma"/>
                <a:cs typeface="Tahoma"/>
              </a:rPr>
              <a:t>R</a:t>
            </a:r>
            <a:r>
              <a:rPr sz="2000" spc="0" dirty="0">
                <a:latin typeface="Tahoma"/>
                <a:cs typeface="Tahoma"/>
              </a:rPr>
              <a:t>ow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48401" y="2773679"/>
            <a:ext cx="3243199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63">
              <a:lnSpc>
                <a:spcPct val="100585"/>
              </a:lnSpc>
              <a:spcBef>
                <a:spcPts val="350"/>
              </a:spcBef>
            </a:pPr>
            <a:r>
              <a:rPr sz="2000" spc="-39" dirty="0">
                <a:latin typeface="Tahoma"/>
                <a:cs typeface="Tahoma"/>
              </a:rPr>
              <a:t>R</a:t>
            </a:r>
            <a:r>
              <a:rPr sz="2000" spc="4" dirty="0">
                <a:latin typeface="Tahoma"/>
                <a:cs typeface="Tahoma"/>
              </a:rPr>
              <a:t>e</a:t>
            </a:r>
            <a:r>
              <a:rPr sz="2000" spc="0" dirty="0">
                <a:latin typeface="Tahoma"/>
                <a:cs typeface="Tahoma"/>
              </a:rPr>
              <a:t>c</a:t>
            </a:r>
            <a:r>
              <a:rPr sz="2000" spc="-9" dirty="0">
                <a:latin typeface="Tahoma"/>
                <a:cs typeface="Tahoma"/>
              </a:rPr>
              <a:t>o</a:t>
            </a:r>
            <a:r>
              <a:rPr sz="2000" spc="-19" dirty="0">
                <a:latin typeface="Tahoma"/>
                <a:cs typeface="Tahoma"/>
              </a:rPr>
              <a:t>r</a:t>
            </a:r>
            <a:r>
              <a:rPr sz="2000" spc="0" dirty="0">
                <a:latin typeface="Tahoma"/>
                <a:cs typeface="Tahoma"/>
              </a:rPr>
              <a:t>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975" y="3169920"/>
            <a:ext cx="1865376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100585"/>
              </a:lnSpc>
              <a:spcBef>
                <a:spcPts val="350"/>
              </a:spcBef>
            </a:pPr>
            <a:r>
              <a:rPr sz="2000" spc="-19" dirty="0">
                <a:latin typeface="Tahoma"/>
                <a:cs typeface="Tahoma"/>
              </a:rPr>
              <a:t>A</a:t>
            </a:r>
            <a:r>
              <a:rPr sz="2000" spc="-29" dirty="0">
                <a:latin typeface="Tahoma"/>
                <a:cs typeface="Tahoma"/>
              </a:rPr>
              <a:t>t</a:t>
            </a:r>
            <a:r>
              <a:rPr sz="2000" spc="-9" dirty="0">
                <a:latin typeface="Tahoma"/>
                <a:cs typeface="Tahoma"/>
              </a:rPr>
              <a:t>t</a:t>
            </a:r>
            <a:r>
              <a:rPr sz="2000" spc="0" dirty="0">
                <a:latin typeface="Tahoma"/>
                <a:cs typeface="Tahoma"/>
              </a:rPr>
              <a:t>ri</a:t>
            </a:r>
            <a:r>
              <a:rPr sz="2000" spc="-4" dirty="0">
                <a:latin typeface="Tahoma"/>
                <a:cs typeface="Tahoma"/>
              </a:rPr>
              <a:t>b</a:t>
            </a:r>
            <a:r>
              <a:rPr sz="2000" spc="0" dirty="0">
                <a:latin typeface="Tahoma"/>
                <a:cs typeface="Tahoma"/>
              </a:rPr>
              <a:t>u</a:t>
            </a:r>
            <a:r>
              <a:rPr sz="2000" spc="-4" dirty="0">
                <a:latin typeface="Tahoma"/>
                <a:cs typeface="Tahoma"/>
              </a:rPr>
              <a:t>t</a:t>
            </a:r>
            <a:r>
              <a:rPr sz="2000" spc="0" dirty="0"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6351" y="3169920"/>
            <a:ext cx="2322449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100585"/>
              </a:lnSpc>
              <a:spcBef>
                <a:spcPts val="350"/>
              </a:spcBef>
            </a:pPr>
            <a:r>
              <a:rPr sz="2000" spc="-19" dirty="0">
                <a:latin typeface="Tahoma"/>
                <a:cs typeface="Tahoma"/>
              </a:rPr>
              <a:t>A</a:t>
            </a:r>
            <a:r>
              <a:rPr sz="2000" spc="-29" dirty="0">
                <a:latin typeface="Tahoma"/>
                <a:cs typeface="Tahoma"/>
              </a:rPr>
              <a:t>t</a:t>
            </a:r>
            <a:r>
              <a:rPr sz="2000" spc="-9" dirty="0">
                <a:latin typeface="Tahoma"/>
                <a:cs typeface="Tahoma"/>
              </a:rPr>
              <a:t>t</a:t>
            </a:r>
            <a:r>
              <a:rPr sz="2000" spc="0" dirty="0">
                <a:latin typeface="Tahoma"/>
                <a:cs typeface="Tahoma"/>
              </a:rPr>
              <a:t>ri</a:t>
            </a:r>
            <a:r>
              <a:rPr sz="2000" spc="-4" dirty="0">
                <a:latin typeface="Tahoma"/>
                <a:cs typeface="Tahoma"/>
              </a:rPr>
              <a:t>b</a:t>
            </a:r>
            <a:r>
              <a:rPr sz="2000" spc="0" dirty="0">
                <a:latin typeface="Tahoma"/>
                <a:cs typeface="Tahoma"/>
              </a:rPr>
              <a:t>u</a:t>
            </a:r>
            <a:r>
              <a:rPr sz="2000" spc="-4" dirty="0">
                <a:latin typeface="Tahoma"/>
                <a:cs typeface="Tahoma"/>
              </a:rPr>
              <a:t>t</a:t>
            </a:r>
            <a:r>
              <a:rPr sz="2000" spc="0" dirty="0"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68800" y="3169920"/>
            <a:ext cx="13796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">
              <a:lnSpc>
                <a:spcPct val="100585"/>
              </a:lnSpc>
              <a:spcBef>
                <a:spcPts val="350"/>
              </a:spcBef>
            </a:pPr>
            <a:r>
              <a:rPr sz="2000" spc="0" dirty="0">
                <a:latin typeface="Tahoma"/>
                <a:cs typeface="Tahoma"/>
              </a:rPr>
              <a:t>C</a:t>
            </a:r>
            <a:r>
              <a:rPr sz="2000" spc="-9" dirty="0">
                <a:latin typeface="Tahoma"/>
                <a:cs typeface="Tahoma"/>
              </a:rPr>
              <a:t>o</a:t>
            </a:r>
            <a:r>
              <a:rPr sz="2000" spc="0" dirty="0">
                <a:latin typeface="Tahoma"/>
                <a:cs typeface="Tahoma"/>
              </a:rPr>
              <a:t>lumn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8401" y="3169920"/>
            <a:ext cx="3243199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63">
              <a:lnSpc>
                <a:spcPct val="100585"/>
              </a:lnSpc>
              <a:spcBef>
                <a:spcPts val="350"/>
              </a:spcBef>
            </a:pPr>
            <a:r>
              <a:rPr sz="2000" spc="0" dirty="0">
                <a:latin typeface="Tahoma"/>
                <a:cs typeface="Tahoma"/>
              </a:rPr>
              <a:t>Fie</a:t>
            </a:r>
            <a:r>
              <a:rPr sz="2000" spc="4" dirty="0">
                <a:latin typeface="Tahoma"/>
                <a:cs typeface="Tahoma"/>
              </a:rPr>
              <a:t>l</a:t>
            </a:r>
            <a:r>
              <a:rPr sz="2000" spc="0" dirty="0">
                <a:latin typeface="Tahoma"/>
                <a:cs typeface="Tahoma"/>
              </a:rPr>
              <a:t>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975" y="3566160"/>
            <a:ext cx="1865376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100585"/>
              </a:lnSpc>
              <a:spcBef>
                <a:spcPts val="350"/>
              </a:spcBef>
            </a:pPr>
            <a:r>
              <a:rPr sz="2000" spc="-25" dirty="0">
                <a:latin typeface="Tahoma"/>
                <a:cs typeface="Tahoma"/>
              </a:rPr>
              <a:t>I</a:t>
            </a:r>
            <a:r>
              <a:rPr sz="2000" spc="0" dirty="0">
                <a:latin typeface="Tahoma"/>
                <a:cs typeface="Tahoma"/>
              </a:rPr>
              <a:t>de</a:t>
            </a:r>
            <a:r>
              <a:rPr sz="2000" spc="4" dirty="0">
                <a:latin typeface="Tahoma"/>
                <a:cs typeface="Tahoma"/>
              </a:rPr>
              <a:t>n</a:t>
            </a:r>
            <a:r>
              <a:rPr sz="2000" spc="-9" dirty="0">
                <a:latin typeface="Tahoma"/>
                <a:cs typeface="Tahoma"/>
              </a:rPr>
              <a:t>t</a:t>
            </a:r>
            <a:r>
              <a:rPr sz="2000" spc="0" dirty="0">
                <a:latin typeface="Tahoma"/>
                <a:cs typeface="Tahoma"/>
              </a:rPr>
              <a:t>i</a:t>
            </a:r>
            <a:r>
              <a:rPr sz="2000" spc="4" dirty="0">
                <a:latin typeface="Tahoma"/>
                <a:cs typeface="Tahoma"/>
              </a:rPr>
              <a:t>f</a:t>
            </a:r>
            <a:r>
              <a:rPr sz="2000" spc="0" dirty="0">
                <a:latin typeface="Tahoma"/>
                <a:cs typeface="Tahoma"/>
              </a:rPr>
              <a:t>i</a:t>
            </a:r>
            <a:r>
              <a:rPr sz="2000" spc="9" dirty="0">
                <a:latin typeface="Tahoma"/>
                <a:cs typeface="Tahoma"/>
              </a:rPr>
              <a:t>e</a:t>
            </a:r>
            <a:r>
              <a:rPr sz="2000" spc="0" dirty="0">
                <a:latin typeface="Tahoma"/>
                <a:cs typeface="Tahoma"/>
              </a:rPr>
              <a:t>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6351" y="3566160"/>
            <a:ext cx="2322449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100585"/>
              </a:lnSpc>
              <a:spcBef>
                <a:spcPts val="350"/>
              </a:spcBef>
            </a:pPr>
            <a:r>
              <a:rPr sz="2000" spc="-54" dirty="0">
                <a:latin typeface="Tahoma"/>
                <a:cs typeface="Tahoma"/>
              </a:rPr>
              <a:t>K</a:t>
            </a:r>
            <a:r>
              <a:rPr sz="2000" spc="4" dirty="0">
                <a:latin typeface="Tahoma"/>
                <a:cs typeface="Tahoma"/>
              </a:rPr>
              <a:t>e</a:t>
            </a:r>
            <a:r>
              <a:rPr sz="2000" spc="0" dirty="0">
                <a:latin typeface="Tahoma"/>
                <a:cs typeface="Tahoma"/>
              </a:rPr>
              <a:t>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800" y="3566160"/>
            <a:ext cx="13796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">
              <a:lnSpc>
                <a:spcPct val="100585"/>
              </a:lnSpc>
              <a:spcBef>
                <a:spcPts val="350"/>
              </a:spcBef>
            </a:pPr>
            <a:r>
              <a:rPr sz="2000" spc="-54" dirty="0">
                <a:latin typeface="Tahoma"/>
                <a:cs typeface="Tahoma"/>
              </a:rPr>
              <a:t>K</a:t>
            </a:r>
            <a:r>
              <a:rPr sz="2000" spc="4" dirty="0">
                <a:latin typeface="Tahoma"/>
                <a:cs typeface="Tahoma"/>
              </a:rPr>
              <a:t>e</a:t>
            </a:r>
            <a:r>
              <a:rPr sz="2000" spc="0" dirty="0">
                <a:latin typeface="Tahoma"/>
                <a:cs typeface="Tahoma"/>
              </a:rPr>
              <a:t>y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48401" y="3566160"/>
            <a:ext cx="3243199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63">
              <a:lnSpc>
                <a:spcPct val="100585"/>
              </a:lnSpc>
              <a:spcBef>
                <a:spcPts val="350"/>
              </a:spcBef>
            </a:pPr>
            <a:r>
              <a:rPr sz="2000" spc="-54" dirty="0">
                <a:latin typeface="Tahoma"/>
                <a:cs typeface="Tahoma"/>
              </a:rPr>
              <a:t>K</a:t>
            </a:r>
            <a:r>
              <a:rPr sz="2000" spc="4" dirty="0">
                <a:latin typeface="Tahoma"/>
                <a:cs typeface="Tahoma"/>
              </a:rPr>
              <a:t>e</a:t>
            </a:r>
            <a:r>
              <a:rPr sz="2000" spc="0" dirty="0">
                <a:latin typeface="Tahoma"/>
                <a:cs typeface="Tahoma"/>
              </a:rPr>
              <a:t>y </a:t>
            </a:r>
            <a:r>
              <a:rPr sz="2000" spc="-9" dirty="0">
                <a:latin typeface="Tahoma"/>
                <a:cs typeface="Tahoma"/>
              </a:rPr>
              <a:t>(</a:t>
            </a:r>
            <a:r>
              <a:rPr sz="2000" spc="0" dirty="0">
                <a:latin typeface="Tahoma"/>
                <a:cs typeface="Tahoma"/>
              </a:rPr>
              <a:t>li</a:t>
            </a:r>
            <a:r>
              <a:rPr sz="2000" spc="9" dirty="0">
                <a:latin typeface="Tahoma"/>
                <a:cs typeface="Tahoma"/>
              </a:rPr>
              <a:t>n</a:t>
            </a:r>
            <a:r>
              <a:rPr sz="2000" spc="0" dirty="0">
                <a:latin typeface="Tahoma"/>
                <a:cs typeface="Tahoma"/>
              </a:rPr>
              <a:t>k)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737870" y="1106170"/>
            <a:ext cx="7696454" cy="0"/>
          </a:xfrm>
          <a:custGeom>
            <a:avLst/>
            <a:gdLst/>
            <a:ahLst/>
            <a:cxnLst/>
            <a:rect l="l" t="t" r="r" b="b"/>
            <a:pathLst>
              <a:path w="7696454">
                <a:moveTo>
                  <a:pt x="0" y="0"/>
                </a:moveTo>
                <a:lnTo>
                  <a:pt x="7696454" y="0"/>
                </a:lnTo>
              </a:path>
            </a:pathLst>
          </a:custGeom>
          <a:ln w="762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7707" y="390032"/>
            <a:ext cx="4064965" cy="444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65"/>
              </a:lnSpc>
              <a:spcBef>
                <a:spcPts val="173"/>
              </a:spcBef>
            </a:pPr>
            <a:r>
              <a:rPr sz="4950" spc="-9" baseline="3309" dirty="0">
                <a:latin typeface="Calibri Light"/>
                <a:cs typeface="Calibri Light"/>
              </a:rPr>
              <a:t>M</a:t>
            </a:r>
            <a:r>
              <a:rPr sz="4950" spc="0" baseline="3309" dirty="0">
                <a:latin typeface="Calibri Light"/>
                <a:cs typeface="Calibri Light"/>
              </a:rPr>
              <a:t>e</a:t>
            </a:r>
            <a:r>
              <a:rPr sz="4950" spc="9" baseline="3309" dirty="0">
                <a:latin typeface="Calibri Light"/>
                <a:cs typeface="Calibri Light"/>
              </a:rPr>
              <a:t>n</a:t>
            </a:r>
            <a:r>
              <a:rPr sz="4950" spc="0" baseline="3309" dirty="0">
                <a:latin typeface="Calibri Light"/>
                <a:cs typeface="Calibri Light"/>
              </a:rPr>
              <a:t>d</a:t>
            </a:r>
            <a:r>
              <a:rPr sz="4950" spc="-29" baseline="3309" dirty="0">
                <a:latin typeface="Calibri Light"/>
                <a:cs typeface="Calibri Light"/>
              </a:rPr>
              <a:t>e</a:t>
            </a:r>
            <a:r>
              <a:rPr sz="4950" spc="0" baseline="3309" dirty="0">
                <a:latin typeface="Calibri Light"/>
                <a:cs typeface="Calibri Light"/>
              </a:rPr>
              <a:t>f</a:t>
            </a:r>
            <a:r>
              <a:rPr sz="4950" spc="-14" baseline="3309" dirty="0">
                <a:latin typeface="Calibri Light"/>
                <a:cs typeface="Calibri Light"/>
              </a:rPr>
              <a:t>i</a:t>
            </a:r>
            <a:r>
              <a:rPr sz="4950" spc="0" baseline="3309" dirty="0">
                <a:latin typeface="Calibri Light"/>
                <a:cs typeface="Calibri Light"/>
              </a:rPr>
              <a:t>nis</a:t>
            </a:r>
            <a:r>
              <a:rPr sz="4950" spc="-9" baseline="3309" dirty="0">
                <a:latin typeface="Calibri Light"/>
                <a:cs typeface="Calibri Light"/>
              </a:rPr>
              <a:t>i</a:t>
            </a:r>
            <a:r>
              <a:rPr sz="4950" spc="-54" baseline="3309" dirty="0">
                <a:latin typeface="Calibri Light"/>
                <a:cs typeface="Calibri Light"/>
              </a:rPr>
              <a:t>k</a:t>
            </a:r>
            <a:r>
              <a:rPr sz="4950" spc="0" baseline="3309" dirty="0">
                <a:latin typeface="Calibri Light"/>
                <a:cs typeface="Calibri Light"/>
              </a:rPr>
              <a:t>an</a:t>
            </a:r>
            <a:r>
              <a:rPr sz="4950" spc="-34" baseline="3309" dirty="0">
                <a:latin typeface="Calibri Light"/>
                <a:cs typeface="Calibri Light"/>
              </a:rPr>
              <a:t> </a:t>
            </a:r>
            <a:r>
              <a:rPr sz="4950" spc="0" baseline="3309" dirty="0">
                <a:latin typeface="Calibri Light"/>
                <a:cs typeface="Calibri Light"/>
              </a:rPr>
              <a:t>Domain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707" y="1861863"/>
            <a:ext cx="158750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427" y="1877949"/>
            <a:ext cx="7139461" cy="1359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0"/>
              </a:lnSpc>
              <a:spcBef>
                <a:spcPts val="111"/>
              </a:spcBef>
            </a:pPr>
            <a:r>
              <a:rPr sz="3150" spc="0" baseline="2600" dirty="0">
                <a:latin typeface="Calibri"/>
                <a:cs typeface="Calibri"/>
              </a:rPr>
              <a:t>Memb</a:t>
            </a:r>
            <a:r>
              <a:rPr sz="3150" spc="-4" baseline="2600" dirty="0">
                <a:latin typeface="Calibri"/>
                <a:cs typeface="Calibri"/>
              </a:rPr>
              <a:t>e</a:t>
            </a:r>
            <a:r>
              <a:rPr sz="3150" spc="4" baseline="2600" dirty="0">
                <a:latin typeface="Calibri"/>
                <a:cs typeface="Calibri"/>
              </a:rPr>
              <a:t>r</a:t>
            </a:r>
            <a:r>
              <a:rPr sz="3150" spc="0" baseline="2600" dirty="0">
                <a:latin typeface="Calibri"/>
                <a:cs typeface="Calibri"/>
              </a:rPr>
              <a:t>i</a:t>
            </a:r>
            <a:r>
              <a:rPr sz="3150" spc="19" baseline="2600" dirty="0">
                <a:latin typeface="Calibri"/>
                <a:cs typeface="Calibri"/>
              </a:rPr>
              <a:t> </a:t>
            </a:r>
            <a:r>
              <a:rPr sz="3150" spc="0" baseline="2600" dirty="0">
                <a:latin typeface="Calibri"/>
                <a:cs typeface="Calibri"/>
              </a:rPr>
              <a:t>n</a:t>
            </a:r>
            <a:r>
              <a:rPr sz="3150" spc="-9" baseline="2600" dirty="0">
                <a:latin typeface="Calibri"/>
                <a:cs typeface="Calibri"/>
              </a:rPr>
              <a:t>a</a:t>
            </a:r>
            <a:r>
              <a:rPr sz="3150" spc="0" baseline="2600" dirty="0">
                <a:latin typeface="Calibri"/>
                <a:cs typeface="Calibri"/>
              </a:rPr>
              <a:t>ma</a:t>
            </a:r>
            <a:r>
              <a:rPr sz="3150" spc="-19" baseline="2600" dirty="0">
                <a:latin typeface="Calibri"/>
                <a:cs typeface="Calibri"/>
              </a:rPr>
              <a:t> </a:t>
            </a:r>
            <a:r>
              <a:rPr sz="3150" spc="0" baseline="2600" dirty="0">
                <a:latin typeface="Calibri"/>
                <a:cs typeface="Calibri"/>
              </a:rPr>
              <a:t>d</a:t>
            </a:r>
            <a:r>
              <a:rPr sz="3150" spc="-9" baseline="2600" dirty="0">
                <a:latin typeface="Calibri"/>
                <a:cs typeface="Calibri"/>
              </a:rPr>
              <a:t>o</a:t>
            </a:r>
            <a:r>
              <a:rPr sz="3150" spc="0" baseline="2600" dirty="0">
                <a:latin typeface="Calibri"/>
                <a:cs typeface="Calibri"/>
              </a:rPr>
              <a:t>ma</a:t>
            </a:r>
            <a:r>
              <a:rPr sz="3150" spc="-4" baseline="2600" dirty="0">
                <a:latin typeface="Calibri"/>
                <a:cs typeface="Calibri"/>
              </a:rPr>
              <a:t>i</a:t>
            </a:r>
            <a:r>
              <a:rPr sz="3150" spc="0" baseline="2600" dirty="0">
                <a:latin typeface="Calibri"/>
                <a:cs typeface="Calibri"/>
              </a:rPr>
              <a:t>n</a:t>
            </a:r>
            <a:r>
              <a:rPr sz="3150" spc="19" baseline="2600" dirty="0">
                <a:latin typeface="Calibri"/>
                <a:cs typeface="Calibri"/>
              </a:rPr>
              <a:t> </a:t>
            </a:r>
            <a:r>
              <a:rPr sz="3150" spc="-29" baseline="2600" dirty="0">
                <a:latin typeface="Calibri"/>
                <a:cs typeface="Calibri"/>
              </a:rPr>
              <a:t>y</a:t>
            </a:r>
            <a:r>
              <a:rPr sz="3150" spc="0" baseline="2600" dirty="0">
                <a:latin typeface="Calibri"/>
                <a:cs typeface="Calibri"/>
              </a:rPr>
              <a:t>a</a:t>
            </a:r>
            <a:r>
              <a:rPr sz="3150" spc="-9" baseline="2600" dirty="0">
                <a:latin typeface="Calibri"/>
                <a:cs typeface="Calibri"/>
              </a:rPr>
              <a:t>n</a:t>
            </a:r>
            <a:r>
              <a:rPr sz="3150" spc="0" baseline="2600" dirty="0">
                <a:latin typeface="Calibri"/>
                <a:cs typeface="Calibri"/>
              </a:rPr>
              <a:t>g</a:t>
            </a:r>
            <a:r>
              <a:rPr sz="3150" spc="-9" baseline="2600" dirty="0">
                <a:latin typeface="Calibri"/>
                <a:cs typeface="Calibri"/>
              </a:rPr>
              <a:t> </a:t>
            </a:r>
            <a:r>
              <a:rPr sz="3150" spc="0" baseline="2600" dirty="0">
                <a:latin typeface="Calibri"/>
                <a:cs typeface="Calibri"/>
              </a:rPr>
              <a:t>sesu</a:t>
            </a:r>
            <a:r>
              <a:rPr sz="3150" spc="-9" baseline="2600" dirty="0">
                <a:latin typeface="Calibri"/>
                <a:cs typeface="Calibri"/>
              </a:rPr>
              <a:t>a</a:t>
            </a:r>
            <a:r>
              <a:rPr sz="3150" spc="0" baseline="2600" dirty="0">
                <a:latin typeface="Calibri"/>
                <a:cs typeface="Calibri"/>
              </a:rPr>
              <a:t>i</a:t>
            </a:r>
            <a:r>
              <a:rPr sz="3150" spc="19" baseline="2600" dirty="0">
                <a:latin typeface="Calibri"/>
                <a:cs typeface="Calibri"/>
              </a:rPr>
              <a:t> </a:t>
            </a:r>
            <a:r>
              <a:rPr sz="3150" spc="0" baseline="2600" dirty="0">
                <a:latin typeface="Calibri"/>
                <a:cs typeface="Calibri"/>
              </a:rPr>
              <a:t>d</a:t>
            </a:r>
            <a:r>
              <a:rPr sz="3150" spc="-9" baseline="2600" dirty="0">
                <a:latin typeface="Calibri"/>
                <a:cs typeface="Calibri"/>
              </a:rPr>
              <a:t>e</a:t>
            </a:r>
            <a:r>
              <a:rPr sz="3150" spc="0" baseline="2600" dirty="0">
                <a:latin typeface="Calibri"/>
                <a:cs typeface="Calibri"/>
              </a:rPr>
              <a:t>n</a:t>
            </a:r>
            <a:r>
              <a:rPr sz="3150" spc="-54" baseline="2600" dirty="0">
                <a:latin typeface="Calibri"/>
                <a:cs typeface="Calibri"/>
              </a:rPr>
              <a:t>g</a:t>
            </a:r>
            <a:r>
              <a:rPr sz="3150" spc="0" baseline="2600" dirty="0">
                <a:latin typeface="Calibri"/>
                <a:cs typeface="Calibri"/>
              </a:rPr>
              <a:t>an</a:t>
            </a:r>
            <a:r>
              <a:rPr sz="3150" spc="14" baseline="2600" dirty="0">
                <a:latin typeface="Calibri"/>
                <a:cs typeface="Calibri"/>
              </a:rPr>
              <a:t> </a:t>
            </a:r>
            <a:r>
              <a:rPr sz="3150" spc="0" baseline="2600" dirty="0">
                <a:latin typeface="Calibri"/>
                <a:cs typeface="Calibri"/>
              </a:rPr>
              <a:t>h</a:t>
            </a:r>
            <a:r>
              <a:rPr sz="3150" spc="-9" baseline="2600" dirty="0">
                <a:latin typeface="Calibri"/>
                <a:cs typeface="Calibri"/>
              </a:rPr>
              <a:t>ar</a:t>
            </a:r>
            <a:r>
              <a:rPr sz="3150" spc="-50" baseline="2600" dirty="0">
                <a:latin typeface="Calibri"/>
                <a:cs typeface="Calibri"/>
              </a:rPr>
              <a:t>g</a:t>
            </a:r>
            <a:r>
              <a:rPr sz="3150" spc="0" baseline="2600" dirty="0">
                <a:latin typeface="Calibri"/>
                <a:cs typeface="Calibri"/>
              </a:rPr>
              <a:t>a/nil</a:t>
            </a:r>
            <a:r>
              <a:rPr sz="3150" spc="-9" baseline="2600" dirty="0">
                <a:latin typeface="Calibri"/>
                <a:cs typeface="Calibri"/>
              </a:rPr>
              <a:t>a</a:t>
            </a:r>
            <a:r>
              <a:rPr sz="3150" spc="0" baseline="2600" dirty="0">
                <a:latin typeface="Calibri"/>
                <a:cs typeface="Calibri"/>
              </a:rPr>
              <a:t>i </a:t>
            </a:r>
            <a:r>
              <a:rPr sz="3150" spc="-29" baseline="2600" dirty="0">
                <a:latin typeface="Calibri"/>
                <a:cs typeface="Calibri"/>
              </a:rPr>
              <a:t>y</a:t>
            </a:r>
            <a:r>
              <a:rPr sz="3150" spc="0" baseline="2600" dirty="0">
                <a:latin typeface="Calibri"/>
                <a:cs typeface="Calibri"/>
              </a:rPr>
              <a:t>a</a:t>
            </a:r>
            <a:r>
              <a:rPr sz="3150" spc="-9" baseline="2600" dirty="0">
                <a:latin typeface="Calibri"/>
                <a:cs typeface="Calibri"/>
              </a:rPr>
              <a:t>n</a:t>
            </a:r>
            <a:r>
              <a:rPr sz="3150" spc="0" baseline="2600" dirty="0">
                <a:latin typeface="Calibri"/>
                <a:cs typeface="Calibri"/>
              </a:rPr>
              <a:t>g</a:t>
            </a:r>
            <a:r>
              <a:rPr sz="3150" spc="-9" baseline="2600" dirty="0">
                <a:latin typeface="Calibri"/>
                <a:cs typeface="Calibri"/>
              </a:rPr>
              <a:t> </a:t>
            </a:r>
            <a:r>
              <a:rPr sz="3150" spc="0" baseline="2600" dirty="0">
                <a:latin typeface="Calibri"/>
                <a:cs typeface="Calibri"/>
              </a:rPr>
              <a:t>a</a:t>
            </a:r>
            <a:r>
              <a:rPr sz="3150" spc="-34" baseline="2600" dirty="0">
                <a:latin typeface="Calibri"/>
                <a:cs typeface="Calibri"/>
              </a:rPr>
              <a:t>k</a:t>
            </a:r>
            <a:r>
              <a:rPr sz="3150" spc="0" baseline="2600" dirty="0">
                <a:latin typeface="Calibri"/>
                <a:cs typeface="Calibri"/>
              </a:rPr>
              <a:t>an</a:t>
            </a:r>
            <a:endParaRPr sz="2100">
              <a:latin typeface="Calibri"/>
              <a:cs typeface="Calibri"/>
            </a:endParaRPr>
          </a:p>
          <a:p>
            <a:pPr marL="12700" marR="40004">
              <a:lnSpc>
                <a:spcPts val="2260"/>
              </a:lnSpc>
              <a:spcBef>
                <a:spcPts val="1"/>
              </a:spcBef>
            </a:pPr>
            <a:r>
              <a:rPr sz="3150" spc="0" baseline="2600" dirty="0">
                <a:latin typeface="Calibri"/>
                <a:cs typeface="Calibri"/>
              </a:rPr>
              <a:t>dim</a:t>
            </a:r>
            <a:r>
              <a:rPr sz="3150" spc="-4" baseline="2600" dirty="0">
                <a:latin typeface="Calibri"/>
                <a:cs typeface="Calibri"/>
              </a:rPr>
              <a:t>i</a:t>
            </a:r>
            <a:r>
              <a:rPr sz="3150" spc="0" baseline="2600" dirty="0">
                <a:latin typeface="Calibri"/>
                <a:cs typeface="Calibri"/>
              </a:rPr>
              <a:t>liki</a:t>
            </a:r>
            <a:r>
              <a:rPr sz="3150" spc="25" baseline="2600" dirty="0">
                <a:latin typeface="Calibri"/>
                <a:cs typeface="Calibri"/>
              </a:rPr>
              <a:t> </a:t>
            </a:r>
            <a:r>
              <a:rPr sz="3150" spc="0" baseline="2600" dirty="0">
                <a:latin typeface="Calibri"/>
                <a:cs typeface="Calibri"/>
              </a:rPr>
              <a:t>d</a:t>
            </a:r>
            <a:r>
              <a:rPr sz="3150" spc="-9" baseline="2600" dirty="0">
                <a:latin typeface="Calibri"/>
                <a:cs typeface="Calibri"/>
              </a:rPr>
              <a:t>o</a:t>
            </a:r>
            <a:r>
              <a:rPr sz="3150" spc="0" baseline="2600" dirty="0">
                <a:latin typeface="Calibri"/>
                <a:cs typeface="Calibri"/>
              </a:rPr>
              <a:t>ma</a:t>
            </a:r>
            <a:r>
              <a:rPr sz="3150" spc="-4" baseline="2600" dirty="0">
                <a:latin typeface="Calibri"/>
                <a:cs typeface="Calibri"/>
              </a:rPr>
              <a:t>i</a:t>
            </a:r>
            <a:r>
              <a:rPr sz="3150" spc="0" baseline="2600" dirty="0">
                <a:latin typeface="Calibri"/>
                <a:cs typeface="Calibri"/>
              </a:rPr>
              <a:t>n </a:t>
            </a:r>
            <a:r>
              <a:rPr sz="3150" spc="-19" baseline="2600" dirty="0">
                <a:latin typeface="Calibri"/>
                <a:cs typeface="Calibri"/>
              </a:rPr>
              <a:t>t</a:t>
            </a:r>
            <a:r>
              <a:rPr sz="3150" spc="0" baseline="2600" dirty="0">
                <a:latin typeface="Calibri"/>
                <a:cs typeface="Calibri"/>
              </a:rPr>
              <a:t>e</a:t>
            </a:r>
            <a:r>
              <a:rPr sz="3150" spc="-34" baseline="2600" dirty="0">
                <a:latin typeface="Calibri"/>
                <a:cs typeface="Calibri"/>
              </a:rPr>
              <a:t>r</a:t>
            </a:r>
            <a:r>
              <a:rPr sz="3150" spc="0" baseline="2600" dirty="0">
                <a:latin typeface="Calibri"/>
                <a:cs typeface="Calibri"/>
              </a:rPr>
              <a:t>s</a:t>
            </a:r>
            <a:r>
              <a:rPr sz="3150" spc="-4" baseline="2600" dirty="0">
                <a:latin typeface="Calibri"/>
                <a:cs typeface="Calibri"/>
              </a:rPr>
              <a:t>e</a:t>
            </a:r>
            <a:r>
              <a:rPr sz="3150" spc="0" baseline="2600" dirty="0">
                <a:latin typeface="Calibri"/>
                <a:cs typeface="Calibri"/>
              </a:rPr>
              <a:t>bu</a:t>
            </a:r>
            <a:r>
              <a:rPr sz="3150" spc="-9" baseline="2600" dirty="0">
                <a:latin typeface="Calibri"/>
                <a:cs typeface="Calibri"/>
              </a:rPr>
              <a:t>t</a:t>
            </a:r>
            <a:r>
              <a:rPr sz="3150" spc="0" baseline="26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12700" marR="40004">
              <a:lnSpc>
                <a:spcPct val="101725"/>
              </a:lnSpc>
              <a:spcBef>
                <a:spcPts val="382"/>
              </a:spcBef>
            </a:pPr>
            <a:r>
              <a:rPr sz="2100" spc="0" dirty="0">
                <a:latin typeface="Calibri"/>
                <a:cs typeface="Calibri"/>
              </a:rPr>
              <a:t>Me</a:t>
            </a:r>
            <a:r>
              <a:rPr sz="2100" spc="-9" dirty="0">
                <a:latin typeface="Calibri"/>
                <a:cs typeface="Calibri"/>
              </a:rPr>
              <a:t>n</a:t>
            </a:r>
            <a:r>
              <a:rPr sz="2100" spc="-4" dirty="0">
                <a:latin typeface="Calibri"/>
                <a:cs typeface="Calibri"/>
              </a:rPr>
              <a:t>e</a:t>
            </a:r>
            <a:r>
              <a:rPr sz="2100" spc="-25" dirty="0">
                <a:latin typeface="Calibri"/>
                <a:cs typeface="Calibri"/>
              </a:rPr>
              <a:t>n</a:t>
            </a:r>
            <a:r>
              <a:rPr sz="2100" spc="0" dirty="0">
                <a:latin typeface="Calibri"/>
                <a:cs typeface="Calibri"/>
              </a:rPr>
              <a:t>t</a:t>
            </a:r>
            <a:r>
              <a:rPr sz="2100" spc="-9" dirty="0">
                <a:latin typeface="Calibri"/>
                <a:cs typeface="Calibri"/>
              </a:rPr>
              <a:t>u</a:t>
            </a:r>
            <a:r>
              <a:rPr sz="2100" spc="-34" dirty="0">
                <a:latin typeface="Calibri"/>
                <a:cs typeface="Calibri"/>
              </a:rPr>
              <a:t>k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0" dirty="0">
                <a:latin typeface="Calibri"/>
                <a:cs typeface="Calibri"/>
              </a:rPr>
              <a:t>n t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0" dirty="0">
                <a:latin typeface="Calibri"/>
                <a:cs typeface="Calibri"/>
              </a:rPr>
              <a:t>pe</a:t>
            </a:r>
            <a:r>
              <a:rPr sz="2100" spc="14" dirty="0">
                <a:latin typeface="Calibri"/>
                <a:cs typeface="Calibri"/>
              </a:rPr>
              <a:t> </a:t>
            </a:r>
            <a:r>
              <a:rPr sz="2100" spc="0" dirty="0">
                <a:latin typeface="Calibri"/>
                <a:cs typeface="Calibri"/>
              </a:rPr>
              <a:t>d</a:t>
            </a:r>
            <a:r>
              <a:rPr sz="2100" spc="-29" dirty="0">
                <a:latin typeface="Calibri"/>
                <a:cs typeface="Calibri"/>
              </a:rPr>
              <a:t>a</a:t>
            </a:r>
            <a:r>
              <a:rPr sz="2100" spc="-25" dirty="0">
                <a:latin typeface="Calibri"/>
                <a:cs typeface="Calibri"/>
              </a:rPr>
              <a:t>t</a:t>
            </a:r>
            <a:r>
              <a:rPr sz="2100" spc="0" dirty="0">
                <a:latin typeface="Calibri"/>
                <a:cs typeface="Calibri"/>
              </a:rPr>
              <a:t>a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0" dirty="0">
                <a:latin typeface="Calibri"/>
                <a:cs typeface="Calibri"/>
              </a:rPr>
              <a:t>dari ni</a:t>
            </a:r>
            <a:r>
              <a:rPr sz="2100" spc="-9" dirty="0">
                <a:latin typeface="Calibri"/>
                <a:cs typeface="Calibri"/>
              </a:rPr>
              <a:t>l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0" dirty="0">
                <a:latin typeface="Calibri"/>
                <a:cs typeface="Calibri"/>
              </a:rPr>
              <a:t>i </a:t>
            </a:r>
            <a:r>
              <a:rPr sz="2100" spc="-29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0" dirty="0">
                <a:latin typeface="Calibri"/>
                <a:cs typeface="Calibri"/>
              </a:rPr>
              <a:t>ng</a:t>
            </a:r>
            <a:r>
              <a:rPr sz="2100" spc="9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34" dirty="0">
                <a:latin typeface="Calibri"/>
                <a:cs typeface="Calibri"/>
              </a:rPr>
              <a:t>k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0" dirty="0">
                <a:latin typeface="Calibri"/>
                <a:cs typeface="Calibri"/>
              </a:rPr>
              <a:t>n</a:t>
            </a:r>
            <a:r>
              <a:rPr sz="2100" spc="-19" dirty="0">
                <a:latin typeface="Calibri"/>
                <a:cs typeface="Calibri"/>
              </a:rPr>
              <a:t> </a:t>
            </a:r>
            <a:r>
              <a:rPr sz="2100" spc="0" dirty="0">
                <a:latin typeface="Calibri"/>
                <a:cs typeface="Calibri"/>
              </a:rPr>
              <a:t>m</a:t>
            </a:r>
            <a:r>
              <a:rPr sz="2100" spc="-4" dirty="0">
                <a:latin typeface="Calibri"/>
                <a:cs typeface="Calibri"/>
              </a:rPr>
              <a:t>e</a:t>
            </a:r>
            <a:r>
              <a:rPr sz="2100" spc="0" dirty="0">
                <a:latin typeface="Calibri"/>
                <a:cs typeface="Calibri"/>
              </a:rPr>
              <a:t>mb</a:t>
            </a:r>
            <a:r>
              <a:rPr sz="2100" spc="-9" dirty="0">
                <a:latin typeface="Calibri"/>
                <a:cs typeface="Calibri"/>
              </a:rPr>
              <a:t>e</a:t>
            </a:r>
            <a:r>
              <a:rPr sz="2100" spc="-25" dirty="0">
                <a:latin typeface="Calibri"/>
                <a:cs typeface="Calibri"/>
              </a:rPr>
              <a:t>n</a:t>
            </a:r>
            <a:r>
              <a:rPr sz="2100" spc="0" dirty="0">
                <a:latin typeface="Calibri"/>
                <a:cs typeface="Calibri"/>
              </a:rPr>
              <a:t>t</a:t>
            </a:r>
            <a:r>
              <a:rPr sz="2100" spc="-9" dirty="0">
                <a:latin typeface="Calibri"/>
                <a:cs typeface="Calibri"/>
              </a:rPr>
              <a:t>u</a:t>
            </a:r>
            <a:r>
              <a:rPr sz="2100" spc="0" dirty="0">
                <a:latin typeface="Calibri"/>
                <a:cs typeface="Calibri"/>
              </a:rPr>
              <a:t>k</a:t>
            </a:r>
            <a:r>
              <a:rPr sz="2100" spc="9" dirty="0">
                <a:latin typeface="Calibri"/>
                <a:cs typeface="Calibri"/>
              </a:rPr>
              <a:t> </a:t>
            </a:r>
            <a:r>
              <a:rPr sz="2100" spc="0" dirty="0">
                <a:latin typeface="Calibri"/>
                <a:cs typeface="Calibri"/>
              </a:rPr>
              <a:t>d</a:t>
            </a:r>
            <a:r>
              <a:rPr sz="2100" spc="-14" dirty="0">
                <a:latin typeface="Calibri"/>
                <a:cs typeface="Calibri"/>
              </a:rPr>
              <a:t>o</a:t>
            </a:r>
            <a:r>
              <a:rPr sz="2100" spc="0" dirty="0">
                <a:latin typeface="Calibri"/>
                <a:cs typeface="Calibri"/>
              </a:rPr>
              <a:t>m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0" dirty="0">
                <a:latin typeface="Calibri"/>
                <a:cs typeface="Calibri"/>
              </a:rPr>
              <a:t>i</a:t>
            </a:r>
            <a:r>
              <a:rPr sz="2100" spc="-9" dirty="0">
                <a:latin typeface="Calibri"/>
                <a:cs typeface="Calibri"/>
              </a:rPr>
              <a:t>n</a:t>
            </a:r>
            <a:r>
              <a:rPr sz="2100" spc="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12700" marR="40004">
              <a:lnSpc>
                <a:spcPct val="101725"/>
              </a:lnSpc>
              <a:spcBef>
                <a:spcPts val="518"/>
              </a:spcBef>
            </a:pPr>
            <a:r>
              <a:rPr sz="2100" spc="0" dirty="0">
                <a:latin typeface="Calibri"/>
                <a:cs typeface="Calibri"/>
              </a:rPr>
              <a:t>Men</a:t>
            </a:r>
            <a:r>
              <a:rPr sz="2100" spc="-9" dirty="0">
                <a:latin typeface="Calibri"/>
                <a:cs typeface="Calibri"/>
              </a:rPr>
              <a:t>e</a:t>
            </a:r>
            <a:r>
              <a:rPr sz="2100" spc="-25" dirty="0">
                <a:latin typeface="Calibri"/>
                <a:cs typeface="Calibri"/>
              </a:rPr>
              <a:t>n</a:t>
            </a:r>
            <a:r>
              <a:rPr sz="2100" spc="0" dirty="0">
                <a:latin typeface="Calibri"/>
                <a:cs typeface="Calibri"/>
              </a:rPr>
              <a:t>tu</a:t>
            </a:r>
            <a:r>
              <a:rPr sz="2100" spc="-39" dirty="0">
                <a:latin typeface="Calibri"/>
                <a:cs typeface="Calibri"/>
              </a:rPr>
              <a:t>k</a:t>
            </a:r>
            <a:r>
              <a:rPr sz="2100" spc="0" dirty="0">
                <a:latin typeface="Calibri"/>
                <a:cs typeface="Calibri"/>
              </a:rPr>
              <a:t>an</a:t>
            </a:r>
            <a:r>
              <a:rPr sz="2100" spc="-9" dirty="0">
                <a:latin typeface="Calibri"/>
                <a:cs typeface="Calibri"/>
              </a:rPr>
              <a:t> </a:t>
            </a:r>
            <a:r>
              <a:rPr sz="2100" spc="-34" dirty="0">
                <a:latin typeface="Calibri"/>
                <a:cs typeface="Calibri"/>
              </a:rPr>
              <a:t>f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4" dirty="0">
                <a:latin typeface="Calibri"/>
                <a:cs typeface="Calibri"/>
              </a:rPr>
              <a:t>r</a:t>
            </a:r>
            <a:r>
              <a:rPr sz="2100" spc="0" dirty="0">
                <a:latin typeface="Calibri"/>
                <a:cs typeface="Calibri"/>
              </a:rPr>
              <a:t>m</a:t>
            </a:r>
            <a:r>
              <a:rPr sz="2100" spc="-25" dirty="0">
                <a:latin typeface="Calibri"/>
                <a:cs typeface="Calibri"/>
              </a:rPr>
              <a:t>a</a:t>
            </a:r>
            <a:r>
              <a:rPr sz="2100" spc="0" dirty="0">
                <a:latin typeface="Calibri"/>
                <a:cs typeface="Calibri"/>
              </a:rPr>
              <a:t>t d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4" dirty="0">
                <a:latin typeface="Calibri"/>
                <a:cs typeface="Calibri"/>
              </a:rPr>
              <a:t>r</a:t>
            </a:r>
            <a:r>
              <a:rPr sz="2100" spc="0" dirty="0">
                <a:latin typeface="Calibri"/>
                <a:cs typeface="Calibri"/>
              </a:rPr>
              <a:t>i d</a:t>
            </a:r>
            <a:r>
              <a:rPr sz="2100" spc="-9" dirty="0">
                <a:latin typeface="Calibri"/>
                <a:cs typeface="Calibri"/>
              </a:rPr>
              <a:t>o</a:t>
            </a:r>
            <a:r>
              <a:rPr sz="2100" spc="0" dirty="0">
                <a:latin typeface="Calibri"/>
                <a:cs typeface="Calibri"/>
              </a:rPr>
              <a:t>ma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0" dirty="0">
                <a:latin typeface="Calibri"/>
                <a:cs typeface="Calibri"/>
              </a:rPr>
              <a:t>n.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707" y="2537372"/>
            <a:ext cx="158908" cy="683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0"/>
              </a:lnSpc>
              <a:spcBef>
                <a:spcPts val="112"/>
              </a:spcBef>
            </a:pPr>
            <a:r>
              <a:rPr sz="2100" spc="0" dirty="0"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  <a:p>
            <a:pPr marL="12700" marR="158">
              <a:lnSpc>
                <a:spcPct val="95825"/>
              </a:lnSpc>
              <a:spcBef>
                <a:spcPts val="554"/>
              </a:spcBef>
            </a:pPr>
            <a:r>
              <a:rPr sz="2100" spc="0" dirty="0"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7870" y="966470"/>
            <a:ext cx="769645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37870" y="1106170"/>
            <a:ext cx="7696454" cy="0"/>
          </a:xfrm>
          <a:custGeom>
            <a:avLst/>
            <a:gdLst/>
            <a:ahLst/>
            <a:cxnLst/>
            <a:rect l="l" t="t" r="r" b="b"/>
            <a:pathLst>
              <a:path w="7696454">
                <a:moveTo>
                  <a:pt x="0" y="0"/>
                </a:moveTo>
                <a:lnTo>
                  <a:pt x="7696454" y="0"/>
                </a:lnTo>
              </a:path>
            </a:pathLst>
          </a:custGeom>
          <a:ln w="762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7707" y="390032"/>
            <a:ext cx="4735419" cy="444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65"/>
              </a:lnSpc>
              <a:spcBef>
                <a:spcPts val="173"/>
              </a:spcBef>
            </a:pPr>
            <a:r>
              <a:rPr sz="4950" spc="0" baseline="3309" dirty="0">
                <a:latin typeface="Calibri Light"/>
                <a:cs typeface="Calibri Light"/>
              </a:rPr>
              <a:t>Ha</a:t>
            </a:r>
            <a:r>
              <a:rPr sz="4950" spc="-39" baseline="3309" dirty="0">
                <a:latin typeface="Calibri Light"/>
                <a:cs typeface="Calibri Light"/>
              </a:rPr>
              <a:t>r</a:t>
            </a:r>
            <a:r>
              <a:rPr sz="4950" spc="-69" baseline="3309" dirty="0">
                <a:latin typeface="Calibri Light"/>
                <a:cs typeface="Calibri Light"/>
              </a:rPr>
              <a:t>g</a:t>
            </a:r>
            <a:r>
              <a:rPr sz="4950" spc="0" baseline="3309" dirty="0">
                <a:latin typeface="Calibri Light"/>
                <a:cs typeface="Calibri Light"/>
              </a:rPr>
              <a:t>a/Ni</a:t>
            </a:r>
            <a:r>
              <a:rPr sz="4950" spc="-14" baseline="3309" dirty="0">
                <a:latin typeface="Calibri Light"/>
                <a:cs typeface="Calibri Light"/>
              </a:rPr>
              <a:t>l</a:t>
            </a:r>
            <a:r>
              <a:rPr sz="4950" spc="0" baseline="3309" dirty="0">
                <a:latin typeface="Calibri Light"/>
                <a:cs typeface="Calibri Light"/>
              </a:rPr>
              <a:t>ai</a:t>
            </a:r>
            <a:r>
              <a:rPr sz="4950" spc="-29" baseline="3309" dirty="0">
                <a:latin typeface="Calibri Light"/>
                <a:cs typeface="Calibri Light"/>
              </a:rPr>
              <a:t> </a:t>
            </a:r>
            <a:r>
              <a:rPr sz="4950" spc="0" baseline="3309" dirty="0">
                <a:latin typeface="Calibri Light"/>
                <a:cs typeface="Calibri Light"/>
              </a:rPr>
              <a:t>dari su</a:t>
            </a:r>
            <a:r>
              <a:rPr sz="4950" spc="-34" baseline="3309" dirty="0">
                <a:latin typeface="Calibri Light"/>
                <a:cs typeface="Calibri Light"/>
              </a:rPr>
              <a:t>a</a:t>
            </a:r>
            <a:r>
              <a:rPr sz="4950" spc="0" baseline="3309" dirty="0">
                <a:latin typeface="Calibri Light"/>
                <a:cs typeface="Calibri Light"/>
              </a:rPr>
              <a:t>tu </a:t>
            </a:r>
            <a:r>
              <a:rPr sz="4950" spc="-214" baseline="3309" dirty="0">
                <a:latin typeface="Calibri Light"/>
                <a:cs typeface="Calibri Light"/>
              </a:rPr>
              <a:t>T</a:t>
            </a:r>
            <a:r>
              <a:rPr sz="4950" spc="0" baseline="3309" dirty="0">
                <a:latin typeface="Calibri Light"/>
                <a:cs typeface="Calibri Light"/>
              </a:rPr>
              <a:t>uple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707" y="1827926"/>
            <a:ext cx="7058549" cy="29548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5112">
              <a:lnSpc>
                <a:spcPts val="3120"/>
              </a:lnSpc>
              <a:spcBef>
                <a:spcPts val="156"/>
              </a:spcBef>
            </a:pPr>
            <a:r>
              <a:rPr sz="4200" baseline="3105" dirty="0">
                <a:latin typeface="Arial"/>
                <a:cs typeface="Arial"/>
              </a:rPr>
              <a:t>•</a:t>
            </a:r>
            <a:r>
              <a:rPr sz="4200" spc="-394" baseline="3105" dirty="0">
                <a:latin typeface="Arial"/>
                <a:cs typeface="Arial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Harus</a:t>
            </a:r>
            <a:r>
              <a:rPr sz="4200" spc="9" baseline="2925" dirty="0">
                <a:latin typeface="Calibri"/>
                <a:cs typeface="Calibri"/>
              </a:rPr>
              <a:t> </a:t>
            </a:r>
            <a:r>
              <a:rPr sz="4200" spc="-14" baseline="2925" dirty="0">
                <a:latin typeface="Calibri"/>
                <a:cs typeface="Calibri"/>
              </a:rPr>
              <a:t>at</a:t>
            </a:r>
            <a:r>
              <a:rPr sz="4200" spc="0" baseline="2925" dirty="0">
                <a:latin typeface="Calibri"/>
                <a:cs typeface="Calibri"/>
              </a:rPr>
              <a:t>omik</a:t>
            </a:r>
            <a:r>
              <a:rPr sz="4200" spc="-2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:</a:t>
            </a:r>
            <a:r>
              <a:rPr sz="4200" spc="9" baseline="2925" dirty="0">
                <a:latin typeface="Calibri"/>
                <a:cs typeface="Calibri"/>
              </a:rPr>
              <a:t> </a:t>
            </a:r>
            <a:r>
              <a:rPr sz="4200" i="1" spc="0" baseline="2925" dirty="0">
                <a:latin typeface="Calibri"/>
                <a:cs typeface="Calibri"/>
              </a:rPr>
              <a:t>fir</a:t>
            </a:r>
            <a:r>
              <a:rPr sz="4200" i="1" spc="-44" baseline="2925" dirty="0">
                <a:latin typeface="Calibri"/>
                <a:cs typeface="Calibri"/>
              </a:rPr>
              <a:t>s</a:t>
            </a:r>
            <a:r>
              <a:rPr sz="4200" i="1" spc="0" baseline="2925" dirty="0">
                <a:latin typeface="Calibri"/>
                <a:cs typeface="Calibri"/>
              </a:rPr>
              <a:t>t</a:t>
            </a:r>
            <a:r>
              <a:rPr sz="4200" i="1" spc="9" baseline="2925" dirty="0">
                <a:latin typeface="Calibri"/>
                <a:cs typeface="Calibri"/>
              </a:rPr>
              <a:t> </a:t>
            </a:r>
            <a:r>
              <a:rPr sz="4200" i="1" spc="0" baseline="2925" dirty="0">
                <a:latin typeface="Calibri"/>
                <a:cs typeface="Calibri"/>
              </a:rPr>
              <a:t>n</a:t>
            </a:r>
            <a:r>
              <a:rPr sz="4200" i="1" spc="4" baseline="2925" dirty="0">
                <a:latin typeface="Calibri"/>
                <a:cs typeface="Calibri"/>
              </a:rPr>
              <a:t>o</a:t>
            </a:r>
            <a:r>
              <a:rPr sz="4200" i="1" spc="0" baseline="2925" dirty="0">
                <a:latin typeface="Calibri"/>
                <a:cs typeface="Calibri"/>
              </a:rPr>
              <a:t>rm</a:t>
            </a:r>
            <a:r>
              <a:rPr sz="4200" i="1" spc="9" baseline="2925" dirty="0">
                <a:latin typeface="Calibri"/>
                <a:cs typeface="Calibri"/>
              </a:rPr>
              <a:t>a</a:t>
            </a:r>
            <a:r>
              <a:rPr sz="4200" i="1" spc="0" baseline="2925" dirty="0">
                <a:latin typeface="Calibri"/>
                <a:cs typeface="Calibri"/>
              </a:rPr>
              <a:t>l </a:t>
            </a:r>
            <a:r>
              <a:rPr sz="4200" i="1" spc="-34" baseline="2925" dirty="0">
                <a:latin typeface="Calibri"/>
                <a:cs typeface="Calibri"/>
              </a:rPr>
              <a:t>f</a:t>
            </a:r>
            <a:r>
              <a:rPr sz="4200" i="1" spc="0" baseline="2925" dirty="0">
                <a:latin typeface="Calibri"/>
                <a:cs typeface="Calibri"/>
              </a:rPr>
              <a:t>orm </a:t>
            </a:r>
            <a:r>
              <a:rPr sz="4200" spc="-9" baseline="2925" dirty="0">
                <a:latin typeface="Calibri"/>
                <a:cs typeface="Calibri"/>
              </a:rPr>
              <a:t>(</a:t>
            </a:r>
            <a:r>
              <a:rPr sz="4200" spc="4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or</a:t>
            </a:r>
            <a:r>
              <a:rPr sz="4200" spc="9" baseline="2925" dirty="0">
                <a:latin typeface="Calibri"/>
                <a:cs typeface="Calibri"/>
              </a:rPr>
              <a:t>m</a:t>
            </a:r>
            <a:r>
              <a:rPr sz="4200" spc="0" baseline="2925" dirty="0">
                <a:latin typeface="Calibri"/>
                <a:cs typeface="Calibri"/>
              </a:rPr>
              <a:t>al</a:t>
            </a:r>
            <a:r>
              <a:rPr sz="4200" spc="-4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sa</a:t>
            </a:r>
            <a:r>
              <a:rPr sz="4200" spc="4" baseline="2925" dirty="0">
                <a:latin typeface="Calibri"/>
                <a:cs typeface="Calibri"/>
              </a:rPr>
              <a:t>s</a:t>
            </a:r>
            <a:r>
              <a:rPr sz="4200" spc="0" baseline="2925" dirty="0">
                <a:latin typeface="Calibri"/>
                <a:cs typeface="Calibri"/>
              </a:rPr>
              <a:t>i)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45"/>
              </a:lnSpc>
              <a:spcBef>
                <a:spcPts val="71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394" dirty="0">
                <a:latin typeface="Arial"/>
                <a:cs typeface="Arial"/>
              </a:rPr>
              <a:t> </a:t>
            </a:r>
            <a:r>
              <a:rPr sz="2800" spc="0" dirty="0">
                <a:latin typeface="Calibri"/>
                <a:cs typeface="Calibri"/>
              </a:rPr>
              <a:t>M</a:t>
            </a:r>
            <a:r>
              <a:rPr sz="2800" spc="4" dirty="0">
                <a:latin typeface="Calibri"/>
                <a:cs typeface="Calibri"/>
              </a:rPr>
              <a:t>u</a:t>
            </a:r>
            <a:r>
              <a:rPr sz="2800" spc="0" dirty="0">
                <a:latin typeface="Calibri"/>
                <a:cs typeface="Calibri"/>
              </a:rPr>
              <a:t>lti</a:t>
            </a:r>
            <a:r>
              <a:rPr sz="2800" spc="-50" dirty="0">
                <a:latin typeface="Calibri"/>
                <a:cs typeface="Calibri"/>
              </a:rPr>
              <a:t>v</a:t>
            </a:r>
            <a:r>
              <a:rPr sz="2800" spc="0" dirty="0">
                <a:latin typeface="Calibri"/>
                <a:cs typeface="Calibri"/>
              </a:rPr>
              <a:t>alued</a:t>
            </a:r>
            <a:r>
              <a:rPr sz="2800" spc="-19" dirty="0">
                <a:latin typeface="Calibri"/>
                <a:cs typeface="Calibri"/>
              </a:rPr>
              <a:t> a</a:t>
            </a:r>
            <a:r>
              <a:rPr sz="2800" spc="-39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trib</a:t>
            </a:r>
            <a:r>
              <a:rPr sz="2800" spc="14" dirty="0">
                <a:latin typeface="Calibri"/>
                <a:cs typeface="Calibri"/>
              </a:rPr>
              <a:t>u</a:t>
            </a:r>
            <a:r>
              <a:rPr sz="2800" spc="-39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-2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:</a:t>
            </a:r>
            <a:r>
              <a:rPr sz="2800" spc="-9" dirty="0">
                <a:latin typeface="Calibri"/>
                <a:cs typeface="Calibri"/>
              </a:rPr>
              <a:t> </a:t>
            </a:r>
            <a:r>
              <a:rPr sz="2800" spc="9" dirty="0">
                <a:latin typeface="Calibri"/>
                <a:cs typeface="Calibri"/>
              </a:rPr>
              <a:t>h</a:t>
            </a:r>
            <a:r>
              <a:rPr sz="2800" spc="0" dirty="0">
                <a:latin typeface="Calibri"/>
                <a:cs typeface="Calibri"/>
              </a:rPr>
              <a:t>arus </a:t>
            </a:r>
            <a:r>
              <a:rPr sz="2800" spc="4" dirty="0">
                <a:latin typeface="Calibri"/>
                <a:cs typeface="Calibri"/>
              </a:rPr>
              <a:t>d</a:t>
            </a:r>
            <a:r>
              <a:rPr sz="2800" spc="0" dirty="0">
                <a:latin typeface="Calibri"/>
                <a:cs typeface="Calibri"/>
              </a:rPr>
              <a:t>i</a:t>
            </a:r>
            <a:r>
              <a:rPr sz="2800" spc="-39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9" dirty="0">
                <a:latin typeface="Calibri"/>
                <a:cs typeface="Calibri"/>
              </a:rPr>
              <a:t>p</a:t>
            </a:r>
            <a:r>
              <a:rPr sz="2800" spc="-39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4" dirty="0">
                <a:latin typeface="Calibri"/>
                <a:cs typeface="Calibri"/>
              </a:rPr>
              <a:t>s</a:t>
            </a:r>
            <a:r>
              <a:rPr sz="2800" spc="0" dirty="0">
                <a:latin typeface="Calibri"/>
                <a:cs typeface="Calibri"/>
              </a:rPr>
              <a:t>en</a:t>
            </a:r>
            <a:r>
              <a:rPr sz="2800" spc="-44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asi</a:t>
            </a:r>
            <a:r>
              <a:rPr sz="2800" spc="-54" dirty="0">
                <a:latin typeface="Calibri"/>
                <a:cs typeface="Calibri"/>
              </a:rPr>
              <a:t>k</a:t>
            </a:r>
            <a:r>
              <a:rPr sz="2800" spc="0" dirty="0">
                <a:latin typeface="Calibri"/>
                <a:cs typeface="Calibri"/>
              </a:rPr>
              <a:t>an</a:t>
            </a:r>
            <a:endParaRPr sz="2800">
              <a:latin typeface="Calibri"/>
              <a:cs typeface="Calibri"/>
            </a:endParaRPr>
          </a:p>
          <a:p>
            <a:pPr marL="185420" marR="65112">
              <a:lnSpc>
                <a:spcPts val="2775"/>
              </a:lnSpc>
            </a:pPr>
            <a:r>
              <a:rPr sz="4200" spc="4" baseline="3900" dirty="0">
                <a:latin typeface="Calibri"/>
                <a:cs typeface="Calibri"/>
              </a:rPr>
              <a:t>p</a:t>
            </a:r>
            <a:r>
              <a:rPr sz="4200" spc="0" baseline="3900" dirty="0">
                <a:latin typeface="Calibri"/>
                <a:cs typeface="Calibri"/>
              </a:rPr>
              <a:t>a</a:t>
            </a:r>
            <a:r>
              <a:rPr sz="4200" spc="4" baseline="3900" dirty="0">
                <a:latin typeface="Calibri"/>
                <a:cs typeface="Calibri"/>
              </a:rPr>
              <a:t>d</a:t>
            </a:r>
            <a:r>
              <a:rPr sz="4200" spc="0" baseline="3900" dirty="0">
                <a:latin typeface="Calibri"/>
                <a:cs typeface="Calibri"/>
              </a:rPr>
              <a:t>a</a:t>
            </a:r>
            <a:r>
              <a:rPr sz="4200" spc="-14" baseline="3900" dirty="0">
                <a:latin typeface="Calibri"/>
                <a:cs typeface="Calibri"/>
              </a:rPr>
              <a:t> </a:t>
            </a:r>
            <a:r>
              <a:rPr sz="4200" spc="-34" baseline="3900" dirty="0">
                <a:latin typeface="Calibri"/>
                <a:cs typeface="Calibri"/>
              </a:rPr>
              <a:t>r</a:t>
            </a:r>
            <a:r>
              <a:rPr sz="4200" spc="0" baseline="3900" dirty="0">
                <a:latin typeface="Calibri"/>
                <a:cs typeface="Calibri"/>
              </a:rPr>
              <a:t>elasi</a:t>
            </a:r>
            <a:r>
              <a:rPr sz="4200" spc="-4" baseline="3900" dirty="0">
                <a:latin typeface="Calibri"/>
                <a:cs typeface="Calibri"/>
              </a:rPr>
              <a:t> </a:t>
            </a:r>
            <a:r>
              <a:rPr sz="4200" spc="-44" baseline="3900" dirty="0">
                <a:latin typeface="Calibri"/>
                <a:cs typeface="Calibri"/>
              </a:rPr>
              <a:t>y</a:t>
            </a:r>
            <a:r>
              <a:rPr sz="4200" spc="0" baseline="3900" dirty="0">
                <a:latin typeface="Calibri"/>
                <a:cs typeface="Calibri"/>
              </a:rPr>
              <a:t>a</a:t>
            </a:r>
            <a:r>
              <a:rPr sz="4200" spc="4" baseline="3900" dirty="0">
                <a:latin typeface="Calibri"/>
                <a:cs typeface="Calibri"/>
              </a:rPr>
              <a:t>n</a:t>
            </a:r>
            <a:r>
              <a:rPr sz="4200" spc="0" baseline="3900" dirty="0">
                <a:latin typeface="Calibri"/>
                <a:cs typeface="Calibri"/>
              </a:rPr>
              <a:t>g</a:t>
            </a:r>
            <a:r>
              <a:rPr sz="4200" spc="-9" baseline="3900" dirty="0">
                <a:latin typeface="Calibri"/>
                <a:cs typeface="Calibri"/>
              </a:rPr>
              <a:t> </a:t>
            </a:r>
            <a:r>
              <a:rPr sz="4200" spc="0" baseline="3900" dirty="0">
                <a:latin typeface="Calibri"/>
                <a:cs typeface="Calibri"/>
              </a:rPr>
              <a:t>la</a:t>
            </a:r>
            <a:r>
              <a:rPr sz="4200" spc="-4" baseline="3900" dirty="0">
                <a:latin typeface="Calibri"/>
                <a:cs typeface="Calibri"/>
              </a:rPr>
              <a:t>i</a:t>
            </a:r>
            <a:r>
              <a:rPr sz="4200" spc="0" baseline="3900" dirty="0"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  <a:p>
            <a:pPr marL="185420" marR="221152" indent="-172720">
              <a:lnSpc>
                <a:spcPts val="3417"/>
              </a:lnSpc>
              <a:spcBef>
                <a:spcPts val="499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394" dirty="0">
                <a:latin typeface="Arial"/>
                <a:cs typeface="Arial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4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m</a:t>
            </a:r>
            <a:r>
              <a:rPr sz="2800" spc="4" dirty="0">
                <a:latin typeface="Calibri"/>
                <a:cs typeface="Calibri"/>
              </a:rPr>
              <a:t>p</a:t>
            </a:r>
            <a:r>
              <a:rPr sz="2800" spc="0" dirty="0">
                <a:latin typeface="Calibri"/>
                <a:cs typeface="Calibri"/>
              </a:rPr>
              <a:t>osi</a:t>
            </a:r>
            <a:r>
              <a:rPr sz="2800" spc="-34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-24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a</a:t>
            </a:r>
            <a:r>
              <a:rPr sz="2800" spc="-39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trib</a:t>
            </a:r>
            <a:r>
              <a:rPr sz="2800" spc="14" dirty="0">
                <a:latin typeface="Calibri"/>
                <a:cs typeface="Calibri"/>
              </a:rPr>
              <a:t>u</a:t>
            </a:r>
            <a:r>
              <a:rPr sz="2800" spc="-39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-2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:</a:t>
            </a:r>
            <a:r>
              <a:rPr sz="2800" spc="-9" dirty="0">
                <a:latin typeface="Calibri"/>
                <a:cs typeface="Calibri"/>
              </a:rPr>
              <a:t> </a:t>
            </a:r>
            <a:r>
              <a:rPr sz="2800" spc="9" dirty="0">
                <a:latin typeface="Calibri"/>
                <a:cs typeface="Calibri"/>
              </a:rPr>
              <a:t>h</a:t>
            </a:r>
            <a:r>
              <a:rPr sz="2800" spc="0" dirty="0">
                <a:latin typeface="Calibri"/>
                <a:cs typeface="Calibri"/>
              </a:rPr>
              <a:t>arus </a:t>
            </a:r>
            <a:r>
              <a:rPr sz="2800" spc="4" dirty="0">
                <a:latin typeface="Calibri"/>
                <a:cs typeface="Calibri"/>
              </a:rPr>
              <a:t>d</a:t>
            </a:r>
            <a:r>
              <a:rPr sz="2800" spc="0" dirty="0">
                <a:latin typeface="Calibri"/>
                <a:cs typeface="Calibri"/>
              </a:rPr>
              <a:t>i</a:t>
            </a:r>
            <a:r>
              <a:rPr sz="2800" spc="-54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y</a:t>
            </a:r>
            <a:r>
              <a:rPr sz="2800" spc="-19" dirty="0">
                <a:latin typeface="Calibri"/>
                <a:cs typeface="Calibri"/>
              </a:rPr>
              <a:t>a</a:t>
            </a:r>
            <a:r>
              <a:rPr sz="2800" spc="-39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34" dirty="0">
                <a:latin typeface="Calibri"/>
                <a:cs typeface="Calibri"/>
              </a:rPr>
              <a:t>k</a:t>
            </a:r>
            <a:r>
              <a:rPr sz="2800" spc="0" dirty="0">
                <a:latin typeface="Calibri"/>
                <a:cs typeface="Calibri"/>
              </a:rPr>
              <a:t>an dalam </a:t>
            </a:r>
            <a:endParaRPr sz="2800">
              <a:latin typeface="Calibri"/>
              <a:cs typeface="Calibri"/>
            </a:endParaRPr>
          </a:p>
          <a:p>
            <a:pPr marL="185420" marR="221152">
              <a:lnSpc>
                <a:spcPts val="3417"/>
              </a:lnSpc>
            </a:pPr>
            <a:r>
              <a:rPr sz="2800" spc="-19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trib</a:t>
            </a:r>
            <a:r>
              <a:rPr sz="2800" spc="14" dirty="0">
                <a:latin typeface="Calibri"/>
                <a:cs typeface="Calibri"/>
              </a:rPr>
              <a:t>u</a:t>
            </a:r>
            <a:r>
              <a:rPr sz="2800" spc="0" dirty="0">
                <a:latin typeface="Calibri"/>
                <a:cs typeface="Calibri"/>
              </a:rPr>
              <a:t>t</a:t>
            </a:r>
            <a:r>
              <a:rPr sz="2800" spc="-2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4" dirty="0">
                <a:latin typeface="Calibri"/>
                <a:cs typeface="Calibri"/>
              </a:rPr>
              <a:t>ed</a:t>
            </a:r>
            <a:r>
              <a:rPr sz="2800" spc="0" dirty="0">
                <a:latin typeface="Calibri"/>
                <a:cs typeface="Calibri"/>
              </a:rPr>
              <a:t>er</a:t>
            </a:r>
            <a:r>
              <a:rPr sz="2800" spc="9" dirty="0">
                <a:latin typeface="Calibri"/>
                <a:cs typeface="Calibri"/>
              </a:rPr>
              <a:t>h</a:t>
            </a:r>
            <a:r>
              <a:rPr sz="2800" spc="0" dirty="0">
                <a:latin typeface="Calibri"/>
                <a:cs typeface="Calibri"/>
              </a:rPr>
              <a:t>ana</a:t>
            </a:r>
            <a:endParaRPr sz="2800">
              <a:latin typeface="Calibri"/>
              <a:cs typeface="Calibri"/>
            </a:endParaRPr>
          </a:p>
          <a:p>
            <a:pPr marL="12700" marR="65112">
              <a:lnSpc>
                <a:spcPct val="101725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394" dirty="0">
                <a:latin typeface="Arial"/>
                <a:cs typeface="Arial"/>
              </a:rPr>
              <a:t> </a:t>
            </a:r>
            <a:r>
              <a:rPr sz="2800" spc="-4" dirty="0">
                <a:latin typeface="Calibri"/>
                <a:cs typeface="Calibri"/>
              </a:rPr>
              <a:t>N</a:t>
            </a:r>
            <a:r>
              <a:rPr sz="2800" spc="4" dirty="0">
                <a:latin typeface="Calibri"/>
                <a:cs typeface="Calibri"/>
              </a:rPr>
              <a:t>u</a:t>
            </a:r>
            <a:r>
              <a:rPr sz="2800" spc="0" dirty="0">
                <a:latin typeface="Calibri"/>
                <a:cs typeface="Calibri"/>
              </a:rPr>
              <a:t>ll </a:t>
            </a:r>
            <a:r>
              <a:rPr sz="2800" spc="-44" dirty="0">
                <a:latin typeface="Calibri"/>
                <a:cs typeface="Calibri"/>
              </a:rPr>
              <a:t>v</a:t>
            </a:r>
            <a:r>
              <a:rPr sz="2800" spc="0" dirty="0">
                <a:latin typeface="Calibri"/>
                <a:cs typeface="Calibri"/>
              </a:rPr>
              <a:t>alue :</a:t>
            </a:r>
            <a:endParaRPr sz="2800">
              <a:latin typeface="Calibri"/>
              <a:cs typeface="Calibri"/>
            </a:endParaRPr>
          </a:p>
          <a:p>
            <a:pPr marL="355599" marR="65112">
              <a:lnSpc>
                <a:spcPts val="2090"/>
              </a:lnSpc>
              <a:spcBef>
                <a:spcPts val="104"/>
              </a:spcBef>
            </a:pPr>
            <a:r>
              <a:rPr sz="2700" spc="0" baseline="1610" dirty="0">
                <a:latin typeface="Arial"/>
                <a:cs typeface="Arial"/>
              </a:rPr>
              <a:t>•</a:t>
            </a:r>
            <a:r>
              <a:rPr sz="2700" spc="229" baseline="1610" dirty="0">
                <a:latin typeface="Arial"/>
                <a:cs typeface="Arial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Ni</a:t>
            </a:r>
            <a:r>
              <a:rPr sz="2700" spc="9" baseline="1517" dirty="0">
                <a:latin typeface="Calibri"/>
                <a:cs typeface="Calibri"/>
              </a:rPr>
              <a:t>l</a:t>
            </a:r>
            <a:r>
              <a:rPr sz="2700" spc="0" baseline="1517" dirty="0">
                <a:latin typeface="Calibri"/>
                <a:cs typeface="Calibri"/>
              </a:rPr>
              <a:t>ai</a:t>
            </a:r>
            <a:r>
              <a:rPr sz="2700" spc="-44" baseline="1517" dirty="0">
                <a:latin typeface="Calibri"/>
                <a:cs typeface="Calibri"/>
              </a:rPr>
              <a:t>n</a:t>
            </a:r>
            <a:r>
              <a:rPr sz="2700" spc="-14" baseline="1517" dirty="0">
                <a:latin typeface="Calibri"/>
                <a:cs typeface="Calibri"/>
              </a:rPr>
              <a:t>y</a:t>
            </a:r>
            <a:r>
              <a:rPr sz="2700" spc="0" baseline="1517" dirty="0">
                <a:latin typeface="Calibri"/>
                <a:cs typeface="Calibri"/>
              </a:rPr>
              <a:t>a</a:t>
            </a:r>
            <a:r>
              <a:rPr sz="2700" spc="-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tid</a:t>
            </a:r>
            <a:r>
              <a:rPr sz="2700" spc="-9" baseline="1517" dirty="0">
                <a:latin typeface="Calibri"/>
                <a:cs typeface="Calibri"/>
              </a:rPr>
              <a:t>a</a:t>
            </a:r>
            <a:r>
              <a:rPr sz="2700" spc="0" baseline="1517" dirty="0">
                <a:latin typeface="Calibri"/>
                <a:cs typeface="Calibri"/>
              </a:rPr>
              <a:t>k</a:t>
            </a:r>
            <a:r>
              <a:rPr sz="2700" spc="-4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d</a:t>
            </a:r>
            <a:r>
              <a:rPr sz="2700" spc="4" baseline="1517" dirty="0">
                <a:latin typeface="Calibri"/>
                <a:cs typeface="Calibri"/>
              </a:rPr>
              <a:t>i</a:t>
            </a:r>
            <a:r>
              <a:rPr sz="2700" spc="-59" baseline="1517" dirty="0">
                <a:latin typeface="Calibri"/>
                <a:cs typeface="Calibri"/>
              </a:rPr>
              <a:t>k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19" baseline="1517" dirty="0">
                <a:latin typeface="Calibri"/>
                <a:cs typeface="Calibri"/>
              </a:rPr>
              <a:t>t</a:t>
            </a:r>
            <a:r>
              <a:rPr sz="2700" spc="0" baseline="1517" dirty="0">
                <a:latin typeface="Calibri"/>
                <a:cs typeface="Calibri"/>
              </a:rPr>
              <a:t>a</a:t>
            </a:r>
            <a:r>
              <a:rPr sz="2700" spc="-9" baseline="1517" dirty="0">
                <a:latin typeface="Calibri"/>
                <a:cs typeface="Calibri"/>
              </a:rPr>
              <a:t>hu</a:t>
            </a:r>
            <a:r>
              <a:rPr sz="2700" spc="0" baseline="1517" dirty="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  <a:p>
            <a:pPr marL="355599" marR="65112">
              <a:lnSpc>
                <a:spcPts val="2140"/>
              </a:lnSpc>
              <a:spcBef>
                <a:spcPts val="2"/>
              </a:spcBef>
            </a:pPr>
            <a:r>
              <a:rPr sz="2700" spc="0" baseline="1610" dirty="0">
                <a:latin typeface="Arial"/>
                <a:cs typeface="Arial"/>
              </a:rPr>
              <a:t>•</a:t>
            </a:r>
            <a:r>
              <a:rPr sz="2700" spc="229" baseline="1610" dirty="0">
                <a:latin typeface="Arial"/>
                <a:cs typeface="Arial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Mer</a:t>
            </a:r>
            <a:r>
              <a:rPr sz="2700" spc="-9" baseline="1517" dirty="0">
                <a:latin typeface="Calibri"/>
                <a:cs typeface="Calibri"/>
              </a:rPr>
              <a:t>u</a:t>
            </a:r>
            <a:r>
              <a:rPr sz="2700" spc="0" baseline="1517" dirty="0">
                <a:latin typeface="Calibri"/>
                <a:cs typeface="Calibri"/>
              </a:rPr>
              <a:t>p</a:t>
            </a:r>
            <a:r>
              <a:rPr sz="2700" spc="-9" baseline="1517" dirty="0">
                <a:latin typeface="Calibri"/>
                <a:cs typeface="Calibri"/>
              </a:rPr>
              <a:t>a</a:t>
            </a:r>
            <a:r>
              <a:rPr sz="2700" spc="-39" baseline="1517" dirty="0">
                <a:latin typeface="Calibri"/>
                <a:cs typeface="Calibri"/>
              </a:rPr>
              <a:t>k</a:t>
            </a:r>
            <a:r>
              <a:rPr sz="2700" spc="0" baseline="1517" dirty="0">
                <a:latin typeface="Calibri"/>
                <a:cs typeface="Calibri"/>
              </a:rPr>
              <a:t>an</a:t>
            </a:r>
            <a:r>
              <a:rPr sz="2700" spc="44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ni</a:t>
            </a:r>
            <a:r>
              <a:rPr sz="2700" spc="4" baseline="1517" dirty="0">
                <a:latin typeface="Calibri"/>
                <a:cs typeface="Calibri"/>
              </a:rPr>
              <a:t>l</a:t>
            </a:r>
            <a:r>
              <a:rPr sz="2700" spc="0" baseline="1517" dirty="0">
                <a:latin typeface="Calibri"/>
                <a:cs typeface="Calibri"/>
              </a:rPr>
              <a:t>ai </a:t>
            </a:r>
            <a:r>
              <a:rPr sz="2700" spc="-9" baseline="1517" dirty="0">
                <a:latin typeface="Calibri"/>
                <a:cs typeface="Calibri"/>
              </a:rPr>
              <a:t>d</a:t>
            </a:r>
            <a:r>
              <a:rPr sz="2700" spc="-14" baseline="1517" dirty="0">
                <a:latin typeface="Calibri"/>
                <a:cs typeface="Calibri"/>
              </a:rPr>
              <a:t>e</a:t>
            </a:r>
            <a:r>
              <a:rPr sz="2700" spc="-50" baseline="1517" dirty="0">
                <a:latin typeface="Calibri"/>
                <a:cs typeface="Calibri"/>
              </a:rPr>
              <a:t>f</a:t>
            </a:r>
            <a:r>
              <a:rPr sz="2700" spc="0" baseline="1517" dirty="0">
                <a:latin typeface="Calibri"/>
                <a:cs typeface="Calibri"/>
              </a:rPr>
              <a:t>a</a:t>
            </a:r>
            <a:r>
              <a:rPr sz="2700" spc="-9" baseline="1517" dirty="0">
                <a:latin typeface="Calibri"/>
                <a:cs typeface="Calibri"/>
              </a:rPr>
              <a:t>u</a:t>
            </a:r>
            <a:r>
              <a:rPr sz="2700" spc="4" baseline="1517" dirty="0">
                <a:latin typeface="Calibri"/>
                <a:cs typeface="Calibri"/>
              </a:rPr>
              <a:t>l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d</a:t>
            </a:r>
            <a:r>
              <a:rPr sz="2700" spc="-9" baseline="1517" dirty="0">
                <a:latin typeface="Calibri"/>
                <a:cs typeface="Calibri"/>
              </a:rPr>
              <a:t>ar</a:t>
            </a:r>
            <a:r>
              <a:rPr sz="2700" spc="0" baseline="1517" dirty="0">
                <a:latin typeface="Calibri"/>
                <a:cs typeface="Calibri"/>
              </a:rPr>
              <a:t>i</a:t>
            </a:r>
            <a:r>
              <a:rPr sz="2700" spc="14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setiap</a:t>
            </a:r>
            <a:r>
              <a:rPr sz="2700" spc="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tipe </a:t>
            </a:r>
            <a:r>
              <a:rPr sz="2700" spc="-9" baseline="1517" dirty="0">
                <a:latin typeface="Calibri"/>
                <a:cs typeface="Calibri"/>
              </a:rPr>
              <a:t>d</a:t>
            </a:r>
            <a:r>
              <a:rPr sz="2700" spc="-19" baseline="1517" dirty="0">
                <a:latin typeface="Calibri"/>
                <a:cs typeface="Calibri"/>
              </a:rPr>
              <a:t>a</a:t>
            </a:r>
            <a:r>
              <a:rPr sz="2700" spc="-25" baseline="1517" dirty="0">
                <a:latin typeface="Calibri"/>
                <a:cs typeface="Calibri"/>
              </a:rPr>
              <a:t>t</a:t>
            </a:r>
            <a:r>
              <a:rPr sz="2700" spc="0" baseline="1517" dirty="0">
                <a:latin typeface="Calibri"/>
                <a:cs typeface="Calibri"/>
              </a:rPr>
              <a:t>a</a:t>
            </a:r>
            <a:r>
              <a:rPr sz="2700" spc="2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u</a:t>
            </a:r>
            <a:r>
              <a:rPr sz="2700" spc="-29" baseline="1517" dirty="0">
                <a:latin typeface="Calibri"/>
                <a:cs typeface="Calibri"/>
              </a:rPr>
              <a:t>n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-9" baseline="1517" dirty="0">
                <a:latin typeface="Calibri"/>
                <a:cs typeface="Calibri"/>
              </a:rPr>
              <a:t>u</a:t>
            </a:r>
            <a:r>
              <a:rPr sz="2700" spc="0" baseline="1517" dirty="0">
                <a:latin typeface="Calibri"/>
                <a:cs typeface="Calibri"/>
              </a:rPr>
              <a:t>k</a:t>
            </a:r>
            <a:r>
              <a:rPr sz="2700" spc="34" baseline="1517" dirty="0">
                <a:latin typeface="Calibri"/>
                <a:cs typeface="Calibri"/>
              </a:rPr>
              <a:t> </a:t>
            </a:r>
            <a:r>
              <a:rPr sz="2700" spc="-19" baseline="1517" dirty="0">
                <a:latin typeface="Calibri"/>
                <a:cs typeface="Calibri"/>
              </a:rPr>
              <a:t>a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-9" baseline="1517" dirty="0">
                <a:latin typeface="Calibri"/>
                <a:cs typeface="Calibri"/>
              </a:rPr>
              <a:t>r</a:t>
            </a:r>
            <a:r>
              <a:rPr sz="2700" spc="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b</a:t>
            </a:r>
            <a:r>
              <a:rPr sz="2700" spc="-9" baseline="1517" dirty="0">
                <a:latin typeface="Calibri"/>
                <a:cs typeface="Calibri"/>
              </a:rPr>
              <a:t>u</a:t>
            </a:r>
            <a:r>
              <a:rPr sz="2700" spc="0" baseline="1517" dirty="0">
                <a:latin typeface="Calibri"/>
                <a:cs typeface="Calibri"/>
              </a:rPr>
              <a:t>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7870" y="966470"/>
            <a:ext cx="769645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Data vs 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  <a:latin typeface="+mj-lt"/>
              </a:rPr>
              <a:t>Data</a:t>
            </a:r>
            <a:r>
              <a:rPr lang="en-US" sz="2400" dirty="0">
                <a:latin typeface="+mj-lt"/>
              </a:rPr>
              <a:t> = </a:t>
            </a:r>
            <a:r>
              <a:rPr lang="en-US" sz="2400" dirty="0" err="1">
                <a:latin typeface="+mj-lt"/>
              </a:rPr>
              <a:t>fakta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mentah</a:t>
            </a:r>
            <a:r>
              <a:rPr lang="en-US" sz="2400" dirty="0">
                <a:latin typeface="+mj-lt"/>
              </a:rPr>
              <a:t> yang </a:t>
            </a:r>
            <a:r>
              <a:rPr lang="en-US" sz="2400" dirty="0" err="1">
                <a:latin typeface="+mj-lt"/>
              </a:rPr>
              <a:t>belum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diolah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sehingga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memiliki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makna</a:t>
            </a:r>
            <a:endParaRPr lang="id-ID" sz="2400" dirty="0">
              <a:latin typeface="+mj-lt"/>
            </a:endParaRPr>
          </a:p>
          <a:p>
            <a:r>
              <a:rPr lang="en-US" sz="2400" dirty="0">
                <a:solidFill>
                  <a:srgbClr val="C00000"/>
                </a:solidFill>
                <a:latin typeface="+mj-lt"/>
              </a:rPr>
              <a:t>Informasi </a:t>
            </a:r>
            <a:r>
              <a:rPr lang="en-US" sz="2400" dirty="0">
                <a:latin typeface="+mj-lt"/>
              </a:rPr>
              <a:t>= </a:t>
            </a:r>
            <a:r>
              <a:rPr lang="en-US" sz="2400" dirty="0" err="1">
                <a:latin typeface="+mj-lt"/>
              </a:rPr>
              <a:t>hasil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dari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pemrosesan</a:t>
            </a:r>
            <a:r>
              <a:rPr lang="en-US" sz="2400" dirty="0">
                <a:latin typeface="+mj-lt"/>
              </a:rPr>
              <a:t> data yang sudah </a:t>
            </a:r>
            <a:r>
              <a:rPr lang="en-US" sz="2400" dirty="0" err="1">
                <a:latin typeface="+mj-lt"/>
              </a:rPr>
              <a:t>memiliki</a:t>
            </a:r>
            <a:r>
              <a:rPr lang="en-US" sz="2400" dirty="0">
                <a:latin typeface="+mj-lt"/>
              </a:rPr>
              <a:t> informasi yang </a:t>
            </a:r>
            <a:r>
              <a:rPr lang="en-US" sz="2400" dirty="0" err="1">
                <a:latin typeface="+mj-lt"/>
              </a:rPr>
              <a:t>bermanfaat</a:t>
            </a:r>
            <a:r>
              <a:rPr lang="en-US" sz="2400" dirty="0">
                <a:latin typeface="+mj-lt"/>
              </a:rPr>
              <a:t>.</a:t>
            </a:r>
          </a:p>
          <a:p>
            <a:endParaRPr lang="en-US" sz="24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3657600"/>
            <a:ext cx="4460251" cy="312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" t="15825" r="26408" b="5833"/>
          <a:stretch/>
        </p:blipFill>
        <p:spPr>
          <a:xfrm>
            <a:off x="4625350" y="4097494"/>
            <a:ext cx="4060031" cy="253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67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37870" y="1106170"/>
            <a:ext cx="7696454" cy="0"/>
          </a:xfrm>
          <a:custGeom>
            <a:avLst/>
            <a:gdLst/>
            <a:ahLst/>
            <a:cxnLst/>
            <a:rect l="l" t="t" r="r" b="b"/>
            <a:pathLst>
              <a:path w="7696454">
                <a:moveTo>
                  <a:pt x="0" y="0"/>
                </a:moveTo>
                <a:lnTo>
                  <a:pt x="7696454" y="0"/>
                </a:lnTo>
              </a:path>
            </a:pathLst>
          </a:custGeom>
          <a:ln w="762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7707" y="390032"/>
            <a:ext cx="5997893" cy="444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65"/>
              </a:lnSpc>
              <a:spcBef>
                <a:spcPts val="173"/>
              </a:spcBef>
            </a:pPr>
            <a:r>
              <a:rPr sz="4950" spc="-79" baseline="3309" dirty="0">
                <a:latin typeface="Calibri Light"/>
                <a:cs typeface="Calibri Light"/>
              </a:rPr>
              <a:t>A</a:t>
            </a:r>
            <a:r>
              <a:rPr sz="4950" spc="0" baseline="3309" dirty="0">
                <a:latin typeface="Calibri Light"/>
                <a:cs typeface="Calibri Light"/>
              </a:rPr>
              <a:t>tr</a:t>
            </a:r>
            <a:r>
              <a:rPr sz="4950" spc="-14" baseline="3309" dirty="0">
                <a:latin typeface="Calibri Light"/>
                <a:cs typeface="Calibri Light"/>
              </a:rPr>
              <a:t>i</a:t>
            </a:r>
            <a:r>
              <a:rPr sz="4950" spc="0" baseline="3309" dirty="0">
                <a:latin typeface="Calibri Light"/>
                <a:cs typeface="Calibri Light"/>
              </a:rPr>
              <a:t>but</a:t>
            </a:r>
            <a:r>
              <a:rPr sz="4950" spc="14" baseline="3309" dirty="0">
                <a:latin typeface="Calibri Light"/>
                <a:cs typeface="Calibri Light"/>
              </a:rPr>
              <a:t> </a:t>
            </a:r>
            <a:r>
              <a:rPr sz="4950" spc="-64" baseline="3309" dirty="0">
                <a:latin typeface="Calibri Light"/>
                <a:cs typeface="Calibri Light"/>
              </a:rPr>
              <a:t>K</a:t>
            </a:r>
            <a:r>
              <a:rPr sz="4950" spc="0" baseline="3309" dirty="0">
                <a:latin typeface="Calibri Light"/>
                <a:cs typeface="Calibri Light"/>
              </a:rPr>
              <a:t>unci</a:t>
            </a:r>
            <a:r>
              <a:rPr sz="4950" spc="-9" baseline="3309" dirty="0">
                <a:latin typeface="Calibri Light"/>
                <a:cs typeface="Calibri Light"/>
              </a:rPr>
              <a:t> </a:t>
            </a:r>
            <a:r>
              <a:rPr sz="4950" spc="0" baseline="3309" dirty="0" err="1">
                <a:latin typeface="Calibri Light"/>
                <a:cs typeface="Calibri Light"/>
              </a:rPr>
              <a:t>dari</a:t>
            </a:r>
            <a:r>
              <a:rPr sz="4950" spc="0" baseline="3309" dirty="0">
                <a:latin typeface="Calibri Light"/>
                <a:cs typeface="Calibri Light"/>
              </a:rPr>
              <a:t> </a:t>
            </a:r>
            <a:r>
              <a:rPr sz="4950" spc="-64" baseline="3309" dirty="0" err="1">
                <a:latin typeface="Calibri Light"/>
                <a:cs typeface="Calibri Light"/>
              </a:rPr>
              <a:t>R</a:t>
            </a:r>
            <a:r>
              <a:rPr sz="4950" spc="0" baseline="3309" dirty="0" err="1">
                <a:latin typeface="Calibri Light"/>
                <a:cs typeface="Calibri Light"/>
              </a:rPr>
              <a:t>elasi</a:t>
            </a:r>
            <a:r>
              <a:rPr lang="en-US" sz="4950" spc="0" baseline="3309" dirty="0">
                <a:latin typeface="Calibri Light"/>
                <a:cs typeface="Calibri Light"/>
              </a:rPr>
              <a:t> (1)</a:t>
            </a:r>
            <a:endParaRPr sz="33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707" y="1861073"/>
            <a:ext cx="7567528" cy="24223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5420" marR="116134" indent="-172720">
              <a:lnSpc>
                <a:spcPts val="3417"/>
              </a:lnSpc>
              <a:spcBef>
                <a:spcPts val="5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394" dirty="0">
                <a:latin typeface="Arial"/>
                <a:cs typeface="Arial"/>
              </a:rPr>
              <a:t> </a:t>
            </a:r>
            <a:r>
              <a:rPr sz="2800" spc="0" dirty="0">
                <a:latin typeface="Calibri"/>
                <a:cs typeface="Calibri"/>
              </a:rPr>
              <a:t>SU</a:t>
            </a:r>
            <a:r>
              <a:rPr sz="2800" spc="-9" dirty="0">
                <a:latin typeface="Calibri"/>
                <a:cs typeface="Calibri"/>
              </a:rPr>
              <a:t>P</a:t>
            </a:r>
            <a:r>
              <a:rPr sz="2800" spc="0" dirty="0">
                <a:latin typeface="Calibri"/>
                <a:cs typeface="Calibri"/>
              </a:rPr>
              <a:t>ERK</a:t>
            </a:r>
            <a:r>
              <a:rPr sz="2800" spc="-9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Y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: s</a:t>
            </a:r>
            <a:r>
              <a:rPr sz="2800" spc="-14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tu </a:t>
            </a:r>
            <a:r>
              <a:rPr sz="2800" spc="-19" dirty="0">
                <a:latin typeface="Calibri"/>
                <a:cs typeface="Calibri"/>
              </a:rPr>
              <a:t>a</a:t>
            </a:r>
            <a:r>
              <a:rPr sz="2800" spc="-39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au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le</a:t>
            </a:r>
            <a:r>
              <a:rPr sz="2800" spc="9" dirty="0">
                <a:latin typeface="Calibri"/>
                <a:cs typeface="Calibri"/>
              </a:rPr>
              <a:t>b</a:t>
            </a:r>
            <a:r>
              <a:rPr sz="2800" spc="0" dirty="0">
                <a:latin typeface="Calibri"/>
                <a:cs typeface="Calibri"/>
              </a:rPr>
              <a:t>ih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tri</a:t>
            </a:r>
            <a:r>
              <a:rPr sz="2800" spc="14" dirty="0">
                <a:latin typeface="Calibri"/>
                <a:cs typeface="Calibri"/>
              </a:rPr>
              <a:t>b</a:t>
            </a:r>
            <a:r>
              <a:rPr sz="2800" spc="4" dirty="0">
                <a:latin typeface="Calibri"/>
                <a:cs typeface="Calibri"/>
              </a:rPr>
              <a:t>u</a:t>
            </a:r>
            <a:r>
              <a:rPr sz="2800" spc="0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9" dirty="0">
                <a:latin typeface="Calibri"/>
                <a:cs typeface="Calibri"/>
              </a:rPr>
              <a:t>(</a:t>
            </a:r>
            <a:r>
              <a:rPr sz="2800" spc="-29" dirty="0">
                <a:latin typeface="Calibri"/>
                <a:cs typeface="Calibri"/>
              </a:rPr>
              <a:t>k</a:t>
            </a:r>
            <a:r>
              <a:rPr sz="2800" spc="4" dirty="0">
                <a:latin typeface="Calibri"/>
                <a:cs typeface="Calibri"/>
              </a:rPr>
              <a:t>u</a:t>
            </a:r>
            <a:r>
              <a:rPr sz="2800" spc="0" dirty="0">
                <a:latin typeface="Calibri"/>
                <a:cs typeface="Calibri"/>
              </a:rPr>
              <a:t>m</a:t>
            </a:r>
            <a:r>
              <a:rPr sz="2800" spc="14" dirty="0">
                <a:latin typeface="Calibri"/>
                <a:cs typeface="Calibri"/>
              </a:rPr>
              <a:t>p</a:t>
            </a:r>
            <a:r>
              <a:rPr sz="2800" spc="4" dirty="0">
                <a:latin typeface="Calibri"/>
                <a:cs typeface="Calibri"/>
              </a:rPr>
              <a:t>u</a:t>
            </a:r>
            <a:r>
              <a:rPr sz="2800" spc="0" dirty="0">
                <a:latin typeface="Calibri"/>
                <a:cs typeface="Calibri"/>
              </a:rPr>
              <a:t>lan </a:t>
            </a:r>
            <a:endParaRPr sz="2800">
              <a:latin typeface="Calibri"/>
              <a:cs typeface="Calibri"/>
            </a:endParaRPr>
          </a:p>
          <a:p>
            <a:pPr marL="185420" marR="116134">
              <a:lnSpc>
                <a:spcPts val="3417"/>
              </a:lnSpc>
            </a:pPr>
            <a:r>
              <a:rPr sz="2800" spc="-19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trib</a:t>
            </a:r>
            <a:r>
              <a:rPr sz="2800" spc="14" dirty="0">
                <a:latin typeface="Calibri"/>
                <a:cs typeface="Calibri"/>
              </a:rPr>
              <a:t>u</a:t>
            </a:r>
            <a:r>
              <a:rPr sz="2800" spc="4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)</a:t>
            </a:r>
            <a:r>
              <a:rPr sz="2800" spc="-19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y</a:t>
            </a:r>
            <a:r>
              <a:rPr sz="2800" spc="0" dirty="0">
                <a:latin typeface="Calibri"/>
                <a:cs typeface="Calibri"/>
              </a:rPr>
              <a:t>ang </a:t>
            </a:r>
            <a:r>
              <a:rPr sz="2800" spc="4" dirty="0">
                <a:latin typeface="Calibri"/>
                <a:cs typeface="Calibri"/>
              </a:rPr>
              <a:t>d</a:t>
            </a:r>
            <a:r>
              <a:rPr sz="2800" spc="0" dirty="0">
                <a:latin typeface="Calibri"/>
                <a:cs typeface="Calibri"/>
              </a:rPr>
              <a:t>ap</a:t>
            </a:r>
            <a:r>
              <a:rPr sz="2800" spc="-19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t</a:t>
            </a:r>
            <a:r>
              <a:rPr sz="2800" spc="-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m</a:t>
            </a:r>
            <a:r>
              <a:rPr sz="2800" spc="9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m</a:t>
            </a:r>
            <a:r>
              <a:rPr sz="2800" spc="9" dirty="0">
                <a:latin typeface="Calibri"/>
                <a:cs typeface="Calibri"/>
              </a:rPr>
              <a:t>b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14" dirty="0">
                <a:latin typeface="Calibri"/>
                <a:cs typeface="Calibri"/>
              </a:rPr>
              <a:t>d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34" dirty="0">
                <a:latin typeface="Calibri"/>
                <a:cs typeface="Calibri"/>
              </a:rPr>
              <a:t>k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4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/m</a:t>
            </a:r>
            <a:r>
              <a:rPr sz="2800" spc="-29" dirty="0">
                <a:latin typeface="Calibri"/>
                <a:cs typeface="Calibri"/>
              </a:rPr>
              <a:t>e</a:t>
            </a:r>
            <a:r>
              <a:rPr sz="2800" spc="-39" dirty="0">
                <a:latin typeface="Calibri"/>
                <a:cs typeface="Calibri"/>
              </a:rPr>
              <a:t>w</a:t>
            </a:r>
            <a:r>
              <a:rPr sz="2800" spc="0" dirty="0">
                <a:latin typeface="Calibri"/>
                <a:cs typeface="Calibri"/>
              </a:rPr>
              <a:t>akili</a:t>
            </a:r>
            <a:r>
              <a:rPr sz="2800" spc="-5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setiap </a:t>
            </a:r>
            <a:endParaRPr sz="2800">
              <a:latin typeface="Calibri"/>
              <a:cs typeface="Calibri"/>
            </a:endParaRPr>
          </a:p>
          <a:p>
            <a:pPr marL="185420" marR="116134">
              <a:lnSpc>
                <a:spcPts val="3417"/>
              </a:lnSpc>
            </a:pPr>
            <a:r>
              <a:rPr sz="2800" spc="4" dirty="0">
                <a:latin typeface="Calibri"/>
                <a:cs typeface="Calibri"/>
              </a:rPr>
              <a:t>b</a:t>
            </a:r>
            <a:r>
              <a:rPr sz="2800" spc="0" dirty="0">
                <a:latin typeface="Calibri"/>
                <a:cs typeface="Calibri"/>
              </a:rPr>
              <a:t>aris </a:t>
            </a:r>
            <a:r>
              <a:rPr sz="2800" spc="4" dirty="0">
                <a:latin typeface="Calibri"/>
                <a:cs typeface="Calibri"/>
              </a:rPr>
              <a:t>d</a:t>
            </a:r>
            <a:r>
              <a:rPr sz="2800" spc="-19" dirty="0">
                <a:latin typeface="Calibri"/>
                <a:cs typeface="Calibri"/>
              </a:rPr>
              <a:t>a</a:t>
            </a:r>
            <a:r>
              <a:rPr sz="2800" spc="-39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9" dirty="0">
                <a:latin typeface="Calibri"/>
                <a:cs typeface="Calibri"/>
              </a:rPr>
              <a:t> </a:t>
            </a:r>
            <a:r>
              <a:rPr sz="2800" spc="4" dirty="0">
                <a:latin typeface="Calibri"/>
                <a:cs typeface="Calibri"/>
              </a:rPr>
              <a:t>d</a:t>
            </a:r>
            <a:r>
              <a:rPr sz="2800" spc="0" dirty="0">
                <a:latin typeface="Calibri"/>
                <a:cs typeface="Calibri"/>
              </a:rPr>
              <a:t>alam</a:t>
            </a:r>
            <a:r>
              <a:rPr sz="2800" spc="9" dirty="0">
                <a:latin typeface="Calibri"/>
                <a:cs typeface="Calibri"/>
              </a:rPr>
              <a:t> </a:t>
            </a:r>
            <a:r>
              <a:rPr sz="2800" spc="-39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4" dirty="0">
                <a:latin typeface="Calibri"/>
                <a:cs typeface="Calibri"/>
              </a:rPr>
              <a:t>b</a:t>
            </a:r>
            <a:r>
              <a:rPr sz="2800" spc="0" dirty="0">
                <a:latin typeface="Calibri"/>
                <a:cs typeface="Calibri"/>
              </a:rPr>
              <a:t>el</a:t>
            </a:r>
            <a:r>
              <a:rPr sz="2800" spc="-1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9" dirty="0">
                <a:latin typeface="Calibri"/>
                <a:cs typeface="Calibri"/>
              </a:rPr>
              <a:t>e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59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14" dirty="0">
                <a:latin typeface="Calibri"/>
                <a:cs typeface="Calibri"/>
              </a:rPr>
              <a:t> </a:t>
            </a:r>
            <a:r>
              <a:rPr sz="2800" spc="4" dirty="0">
                <a:latin typeface="Calibri"/>
                <a:cs typeface="Calibri"/>
              </a:rPr>
              <a:t>un</a:t>
            </a:r>
            <a:r>
              <a:rPr sz="2800" spc="0" dirty="0">
                <a:latin typeface="Calibri"/>
                <a:cs typeface="Calibri"/>
              </a:rPr>
              <a:t>i</a:t>
            </a:r>
            <a:r>
              <a:rPr sz="2800" spc="9" dirty="0">
                <a:latin typeface="Calibri"/>
                <a:cs typeface="Calibri"/>
              </a:rPr>
              <a:t>k</a:t>
            </a:r>
            <a:r>
              <a:rPr sz="2800" spc="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55599" marR="49577">
              <a:lnSpc>
                <a:spcPct val="101725"/>
              </a:lnSpc>
            </a:pPr>
            <a:r>
              <a:rPr sz="2600" spc="0" dirty="0">
                <a:latin typeface="Arial"/>
                <a:cs typeface="Arial"/>
              </a:rPr>
              <a:t>•</a:t>
            </a:r>
            <a:r>
              <a:rPr sz="2600" spc="-269" dirty="0">
                <a:latin typeface="Arial"/>
                <a:cs typeface="Arial"/>
              </a:rPr>
              <a:t> </a:t>
            </a:r>
            <a:r>
              <a:rPr sz="2600" spc="0" dirty="0">
                <a:latin typeface="Calibri"/>
                <a:cs typeface="Calibri"/>
              </a:rPr>
              <a:t>B</a:t>
            </a:r>
            <a:r>
              <a:rPr sz="2600" spc="9" dirty="0">
                <a:latin typeface="Calibri"/>
                <a:cs typeface="Calibri"/>
              </a:rPr>
              <a:t>e</a:t>
            </a:r>
            <a:r>
              <a:rPr sz="2600" spc="-44" dirty="0">
                <a:latin typeface="Calibri"/>
                <a:cs typeface="Calibri"/>
              </a:rPr>
              <a:t>r</a:t>
            </a:r>
            <a:r>
              <a:rPr sz="2600" spc="0" dirty="0">
                <a:latin typeface="Calibri"/>
                <a:cs typeface="Calibri"/>
              </a:rPr>
              <a:t>d</a:t>
            </a:r>
            <a:r>
              <a:rPr sz="2600" spc="-9" dirty="0">
                <a:latin typeface="Calibri"/>
                <a:cs typeface="Calibri"/>
              </a:rPr>
              <a:t>a</a:t>
            </a:r>
            <a:r>
              <a:rPr sz="2600" spc="0" dirty="0">
                <a:latin typeface="Calibri"/>
                <a:cs typeface="Calibri"/>
              </a:rPr>
              <a:t>sa</a:t>
            </a:r>
            <a:r>
              <a:rPr sz="2600" spc="-9" dirty="0">
                <a:latin typeface="Calibri"/>
                <a:cs typeface="Calibri"/>
              </a:rPr>
              <a:t>r</a:t>
            </a:r>
            <a:r>
              <a:rPr sz="2600" spc="-44" dirty="0">
                <a:latin typeface="Calibri"/>
                <a:cs typeface="Calibri"/>
              </a:rPr>
              <a:t>k</a:t>
            </a:r>
            <a:r>
              <a:rPr sz="2600" spc="0" dirty="0">
                <a:latin typeface="Calibri"/>
                <a:cs typeface="Calibri"/>
              </a:rPr>
              <a:t>an</a:t>
            </a:r>
            <a:r>
              <a:rPr sz="2600" spc="29" dirty="0">
                <a:latin typeface="Calibri"/>
                <a:cs typeface="Calibri"/>
              </a:rPr>
              <a:t> </a:t>
            </a:r>
            <a:r>
              <a:rPr sz="2600" spc="-19" dirty="0">
                <a:latin typeface="Calibri"/>
                <a:cs typeface="Calibri"/>
              </a:rPr>
              <a:t>c</a:t>
            </a:r>
            <a:r>
              <a:rPr sz="2600" spc="4" dirty="0">
                <a:latin typeface="Calibri"/>
                <a:cs typeface="Calibri"/>
              </a:rPr>
              <a:t>o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9" dirty="0">
                <a:latin typeface="Calibri"/>
                <a:cs typeface="Calibri"/>
              </a:rPr>
              <a:t>t</a:t>
            </a:r>
            <a:r>
              <a:rPr sz="2600" spc="4" dirty="0">
                <a:latin typeface="Calibri"/>
                <a:cs typeface="Calibri"/>
              </a:rPr>
              <a:t>o</a:t>
            </a:r>
            <a:r>
              <a:rPr sz="2600" spc="0" dirty="0">
                <a:latin typeface="Calibri"/>
                <a:cs typeface="Calibri"/>
              </a:rPr>
              <a:t>h</a:t>
            </a:r>
            <a:r>
              <a:rPr sz="2600" spc="-4" dirty="0">
                <a:latin typeface="Calibri"/>
                <a:cs typeface="Calibri"/>
              </a:rPr>
              <a:t> </a:t>
            </a:r>
            <a:r>
              <a:rPr sz="2600" spc="-44" dirty="0">
                <a:latin typeface="Calibri"/>
                <a:cs typeface="Calibri"/>
              </a:rPr>
              <a:t>r</a:t>
            </a:r>
            <a:r>
              <a:rPr sz="2600" spc="0" dirty="0">
                <a:latin typeface="Calibri"/>
                <a:cs typeface="Calibri"/>
              </a:rPr>
              <a:t>elasi s</a:t>
            </a:r>
            <a:r>
              <a:rPr sz="2600" spc="4" dirty="0">
                <a:latin typeface="Calibri"/>
                <a:cs typeface="Calibri"/>
              </a:rPr>
              <a:t>e</a:t>
            </a:r>
            <a:r>
              <a:rPr sz="2600" spc="0" dirty="0">
                <a:latin typeface="Calibri"/>
                <a:cs typeface="Calibri"/>
              </a:rPr>
              <a:t>belum</a:t>
            </a:r>
            <a:r>
              <a:rPr sz="2600" spc="-39" dirty="0">
                <a:latin typeface="Calibri"/>
                <a:cs typeface="Calibri"/>
              </a:rPr>
              <a:t>ny</a:t>
            </a:r>
            <a:r>
              <a:rPr sz="2600" spc="0" dirty="0">
                <a:latin typeface="Calibri"/>
                <a:cs typeface="Calibri"/>
              </a:rPr>
              <a:t>a,</a:t>
            </a:r>
            <a:r>
              <a:rPr sz="2600" spc="-14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ma</a:t>
            </a:r>
            <a:r>
              <a:rPr sz="2600" spc="-44" dirty="0">
                <a:latin typeface="Calibri"/>
                <a:cs typeface="Calibri"/>
              </a:rPr>
              <a:t>k</a:t>
            </a:r>
            <a:r>
              <a:rPr sz="2600" spc="0" dirty="0">
                <a:latin typeface="Calibri"/>
                <a:cs typeface="Calibri"/>
              </a:rPr>
              <a:t>a</a:t>
            </a:r>
            <a:endParaRPr sz="2600">
              <a:latin typeface="Calibri"/>
              <a:cs typeface="Calibri"/>
            </a:endParaRPr>
          </a:p>
          <a:p>
            <a:pPr marL="528320">
              <a:lnSpc>
                <a:spcPts val="2800"/>
              </a:lnSpc>
              <a:spcBef>
                <a:spcPts val="140"/>
              </a:spcBef>
            </a:pPr>
            <a:r>
              <a:rPr sz="3900" spc="0" baseline="3150" dirty="0">
                <a:latin typeface="Calibri"/>
                <a:cs typeface="Calibri"/>
              </a:rPr>
              <a:t>SU</a:t>
            </a:r>
            <a:r>
              <a:rPr sz="3900" spc="-9" baseline="3150" dirty="0">
                <a:latin typeface="Calibri"/>
                <a:cs typeface="Calibri"/>
              </a:rPr>
              <a:t>PE</a:t>
            </a:r>
            <a:r>
              <a:rPr sz="3900" spc="0" baseline="3150" dirty="0">
                <a:latin typeface="Calibri"/>
                <a:cs typeface="Calibri"/>
              </a:rPr>
              <a:t>R</a:t>
            </a:r>
            <a:r>
              <a:rPr sz="3900" spc="9" baseline="3150" dirty="0">
                <a:latin typeface="Calibri"/>
                <a:cs typeface="Calibri"/>
              </a:rPr>
              <a:t>K</a:t>
            </a:r>
            <a:r>
              <a:rPr sz="3900" spc="-9" baseline="3150" dirty="0">
                <a:latin typeface="Calibri"/>
                <a:cs typeface="Calibri"/>
              </a:rPr>
              <a:t>E</a:t>
            </a:r>
            <a:r>
              <a:rPr sz="3900" spc="0" baseline="3150" dirty="0">
                <a:latin typeface="Calibri"/>
                <a:cs typeface="Calibri"/>
              </a:rPr>
              <a:t>Y</a:t>
            </a:r>
            <a:r>
              <a:rPr sz="3900" spc="4" baseline="3150" dirty="0">
                <a:latin typeface="Calibri"/>
                <a:cs typeface="Calibri"/>
              </a:rPr>
              <a:t>-</a:t>
            </a:r>
            <a:r>
              <a:rPr sz="3900" spc="-44" baseline="3150" dirty="0">
                <a:latin typeface="Calibri"/>
                <a:cs typeface="Calibri"/>
              </a:rPr>
              <a:t>n</a:t>
            </a:r>
            <a:r>
              <a:rPr sz="3900" spc="-34" baseline="3150" dirty="0">
                <a:latin typeface="Calibri"/>
                <a:cs typeface="Calibri"/>
              </a:rPr>
              <a:t>y</a:t>
            </a:r>
            <a:r>
              <a:rPr sz="3900" spc="0" baseline="3150" dirty="0">
                <a:latin typeface="Calibri"/>
                <a:cs typeface="Calibri"/>
              </a:rPr>
              <a:t>a a</a:t>
            </a:r>
            <a:r>
              <a:rPr sz="3900" spc="-14" baseline="3150" dirty="0">
                <a:latin typeface="Calibri"/>
                <a:cs typeface="Calibri"/>
              </a:rPr>
              <a:t>d</a:t>
            </a:r>
            <a:r>
              <a:rPr sz="3900" spc="0" baseline="3150" dirty="0">
                <a:latin typeface="Calibri"/>
                <a:cs typeface="Calibri"/>
              </a:rPr>
              <a:t>al</a:t>
            </a:r>
            <a:r>
              <a:rPr sz="3900" spc="-9" baseline="3150" dirty="0">
                <a:latin typeface="Calibri"/>
                <a:cs typeface="Calibri"/>
              </a:rPr>
              <a:t>a</a:t>
            </a:r>
            <a:r>
              <a:rPr sz="3900" spc="0" baseline="3150" dirty="0">
                <a:latin typeface="Calibri"/>
                <a:cs typeface="Calibri"/>
              </a:rPr>
              <a:t>h</a:t>
            </a:r>
            <a:r>
              <a:rPr sz="3900" spc="29" baseline="3150" dirty="0">
                <a:latin typeface="Calibri"/>
                <a:cs typeface="Calibri"/>
              </a:rPr>
              <a:t> </a:t>
            </a:r>
            <a:r>
              <a:rPr sz="3900" spc="0" baseline="3150" dirty="0">
                <a:latin typeface="Calibri"/>
                <a:cs typeface="Calibri"/>
              </a:rPr>
              <a:t>:</a:t>
            </a:r>
            <a:r>
              <a:rPr sz="3900" spc="14" baseline="3150" dirty="0">
                <a:latin typeface="Calibri"/>
                <a:cs typeface="Calibri"/>
              </a:rPr>
              <a:t> </a:t>
            </a:r>
            <a:r>
              <a:rPr sz="3900" spc="4" baseline="3150" dirty="0">
                <a:latin typeface="Calibri"/>
                <a:cs typeface="Calibri"/>
              </a:rPr>
              <a:t>{</a:t>
            </a:r>
            <a:r>
              <a:rPr sz="3900" i="1" spc="0" baseline="3150" dirty="0">
                <a:latin typeface="Calibri"/>
                <a:cs typeface="Calibri"/>
              </a:rPr>
              <a:t>nim</a:t>
            </a:r>
            <a:r>
              <a:rPr sz="3900" spc="0" baseline="3150" dirty="0">
                <a:latin typeface="Calibri"/>
                <a:cs typeface="Calibri"/>
              </a:rPr>
              <a:t>,</a:t>
            </a:r>
            <a:r>
              <a:rPr sz="3900" spc="-14" baseline="3150" dirty="0">
                <a:latin typeface="Calibri"/>
                <a:cs typeface="Calibri"/>
              </a:rPr>
              <a:t> </a:t>
            </a:r>
            <a:r>
              <a:rPr sz="3900" i="1" spc="0" baseline="3150" dirty="0">
                <a:latin typeface="Calibri"/>
                <a:cs typeface="Calibri"/>
              </a:rPr>
              <a:t>nam</a:t>
            </a:r>
            <a:r>
              <a:rPr sz="3900" i="1" spc="4" baseline="3150" dirty="0">
                <a:latin typeface="Calibri"/>
                <a:cs typeface="Calibri"/>
              </a:rPr>
              <a:t>a</a:t>
            </a:r>
            <a:r>
              <a:rPr sz="3900" i="1" spc="0" baseline="3150" dirty="0">
                <a:latin typeface="Calibri"/>
                <a:cs typeface="Calibri"/>
              </a:rPr>
              <a:t>_mh</a:t>
            </a:r>
            <a:r>
              <a:rPr sz="3900" i="1" spc="19" baseline="3150" dirty="0">
                <a:latin typeface="Calibri"/>
                <a:cs typeface="Calibri"/>
              </a:rPr>
              <a:t>s</a:t>
            </a:r>
            <a:r>
              <a:rPr sz="3900" spc="0" baseline="3150" dirty="0">
                <a:latin typeface="Calibri"/>
                <a:cs typeface="Calibri"/>
              </a:rPr>
              <a:t>}</a:t>
            </a:r>
            <a:r>
              <a:rPr sz="3900" spc="-4" baseline="3150" dirty="0">
                <a:latin typeface="Calibri"/>
                <a:cs typeface="Calibri"/>
              </a:rPr>
              <a:t> da</a:t>
            </a:r>
            <a:r>
              <a:rPr sz="3900" spc="0" baseline="3150" dirty="0">
                <a:latin typeface="Calibri"/>
                <a:cs typeface="Calibri"/>
              </a:rPr>
              <a:t>n </a:t>
            </a:r>
            <a:r>
              <a:rPr sz="3900" spc="4" baseline="3150" dirty="0">
                <a:latin typeface="Calibri"/>
                <a:cs typeface="Calibri"/>
              </a:rPr>
              <a:t>{</a:t>
            </a:r>
            <a:r>
              <a:rPr sz="3900" i="1" spc="0" baseline="3150" dirty="0">
                <a:latin typeface="Calibri"/>
                <a:cs typeface="Calibri"/>
              </a:rPr>
              <a:t>nim</a:t>
            </a:r>
            <a:r>
              <a:rPr sz="3900" spc="4" baseline="3150" dirty="0">
                <a:latin typeface="Calibri"/>
                <a:cs typeface="Calibri"/>
              </a:rPr>
              <a:t>}.</a:t>
            </a:r>
            <a:endParaRPr sz="2600">
              <a:latin typeface="Calibri"/>
              <a:cs typeface="Calibri"/>
            </a:endParaRPr>
          </a:p>
          <a:p>
            <a:pPr marL="12700" marR="49577">
              <a:lnSpc>
                <a:spcPct val="101725"/>
              </a:lnSpc>
              <a:spcBef>
                <a:spcPts val="275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394" dirty="0">
                <a:latin typeface="Arial"/>
                <a:cs typeface="Arial"/>
              </a:rPr>
              <a:t> </a:t>
            </a:r>
            <a:r>
              <a:rPr sz="2800" spc="0" dirty="0">
                <a:latin typeface="Calibri"/>
                <a:cs typeface="Calibri"/>
              </a:rPr>
              <a:t>CAND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-44" dirty="0">
                <a:latin typeface="Calibri"/>
                <a:cs typeface="Calibri"/>
              </a:rPr>
              <a:t>D</a:t>
            </a:r>
            <a:r>
              <a:rPr sz="2800" spc="-219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TE</a:t>
            </a:r>
            <a:r>
              <a:rPr sz="2800" spc="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KEY :</a:t>
            </a:r>
            <a:r>
              <a:rPr sz="2800" spc="9" dirty="0">
                <a:latin typeface="Calibri"/>
                <a:cs typeface="Calibri"/>
              </a:rPr>
              <a:t> </a:t>
            </a:r>
            <a:r>
              <a:rPr sz="2100" spc="-29" dirty="0">
                <a:latin typeface="Calibri"/>
                <a:cs typeface="Calibri"/>
              </a:rPr>
              <a:t>v</a:t>
            </a:r>
            <a:r>
              <a:rPr sz="2100" spc="0" dirty="0">
                <a:latin typeface="Calibri"/>
                <a:cs typeface="Calibri"/>
              </a:rPr>
              <a:t>e</a:t>
            </a:r>
            <a:r>
              <a:rPr sz="2100" spc="-34" dirty="0">
                <a:latin typeface="Calibri"/>
                <a:cs typeface="Calibri"/>
              </a:rPr>
              <a:t>r</a:t>
            </a:r>
            <a:r>
              <a:rPr sz="2100" spc="0" dirty="0">
                <a:latin typeface="Calibri"/>
                <a:cs typeface="Calibri"/>
              </a:rPr>
              <a:t>si</a:t>
            </a:r>
            <a:r>
              <a:rPr sz="2100" spc="44" dirty="0">
                <a:latin typeface="Calibri"/>
                <a:cs typeface="Calibri"/>
              </a:rPr>
              <a:t> </a:t>
            </a:r>
            <a:r>
              <a:rPr sz="2100" spc="0" dirty="0">
                <a:latin typeface="Calibri"/>
                <a:cs typeface="Calibri"/>
              </a:rPr>
              <a:t>min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0" dirty="0">
                <a:latin typeface="Calibri"/>
                <a:cs typeface="Calibri"/>
              </a:rPr>
              <a:t>mal dari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0" dirty="0">
                <a:latin typeface="Calibri"/>
                <a:cs typeface="Calibri"/>
              </a:rPr>
              <a:t>S</a:t>
            </a:r>
            <a:r>
              <a:rPr sz="2100" spc="-14" dirty="0">
                <a:latin typeface="Calibri"/>
                <a:cs typeface="Calibri"/>
              </a:rPr>
              <a:t>U</a:t>
            </a:r>
            <a:r>
              <a:rPr sz="2100" spc="0" dirty="0">
                <a:latin typeface="Calibri"/>
                <a:cs typeface="Calibri"/>
              </a:rPr>
              <a:t>P</a:t>
            </a:r>
            <a:r>
              <a:rPr sz="2100" spc="-9" dirty="0">
                <a:latin typeface="Calibri"/>
                <a:cs typeface="Calibri"/>
              </a:rPr>
              <a:t>E</a:t>
            </a:r>
            <a:r>
              <a:rPr sz="2100" spc="0" dirty="0">
                <a:latin typeface="Calibri"/>
                <a:cs typeface="Calibri"/>
              </a:rPr>
              <a:t>R</a:t>
            </a:r>
            <a:r>
              <a:rPr sz="2100" spc="4" dirty="0">
                <a:latin typeface="Calibri"/>
                <a:cs typeface="Calibri"/>
              </a:rPr>
              <a:t>K</a:t>
            </a:r>
            <a:r>
              <a:rPr sz="2100" spc="0" dirty="0">
                <a:latin typeface="Calibri"/>
                <a:cs typeface="Calibri"/>
              </a:rPr>
              <a:t>EY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7870" y="966470"/>
            <a:ext cx="769645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37870" y="1106170"/>
            <a:ext cx="7696454" cy="0"/>
          </a:xfrm>
          <a:custGeom>
            <a:avLst/>
            <a:gdLst/>
            <a:ahLst/>
            <a:cxnLst/>
            <a:rect l="l" t="t" r="r" b="b"/>
            <a:pathLst>
              <a:path w="7696454">
                <a:moveTo>
                  <a:pt x="0" y="0"/>
                </a:moveTo>
                <a:lnTo>
                  <a:pt x="7696454" y="0"/>
                </a:lnTo>
              </a:path>
            </a:pathLst>
          </a:custGeom>
          <a:ln w="762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7707" y="390032"/>
            <a:ext cx="5020261" cy="444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65"/>
              </a:lnSpc>
              <a:spcBef>
                <a:spcPts val="173"/>
              </a:spcBef>
            </a:pPr>
            <a:r>
              <a:rPr sz="4950" spc="-79" baseline="3309" dirty="0">
                <a:latin typeface="Calibri Light"/>
                <a:cs typeface="Calibri Light"/>
              </a:rPr>
              <a:t>A</a:t>
            </a:r>
            <a:r>
              <a:rPr sz="4950" spc="0" baseline="3309" dirty="0">
                <a:latin typeface="Calibri Light"/>
                <a:cs typeface="Calibri Light"/>
              </a:rPr>
              <a:t>tr</a:t>
            </a:r>
            <a:r>
              <a:rPr sz="4950" spc="-14" baseline="3309" dirty="0">
                <a:latin typeface="Calibri Light"/>
                <a:cs typeface="Calibri Light"/>
              </a:rPr>
              <a:t>i</a:t>
            </a:r>
            <a:r>
              <a:rPr sz="4950" spc="0" baseline="3309" dirty="0">
                <a:latin typeface="Calibri Light"/>
                <a:cs typeface="Calibri Light"/>
              </a:rPr>
              <a:t>but</a:t>
            </a:r>
            <a:r>
              <a:rPr sz="4950" spc="14" baseline="3309" dirty="0">
                <a:latin typeface="Calibri Light"/>
                <a:cs typeface="Calibri Light"/>
              </a:rPr>
              <a:t> </a:t>
            </a:r>
            <a:r>
              <a:rPr sz="4950" spc="-64" baseline="3309" dirty="0">
                <a:latin typeface="Calibri Light"/>
                <a:cs typeface="Calibri Light"/>
              </a:rPr>
              <a:t>K</a:t>
            </a:r>
            <a:r>
              <a:rPr sz="4950" spc="0" baseline="3309" dirty="0">
                <a:latin typeface="Calibri Light"/>
                <a:cs typeface="Calibri Light"/>
              </a:rPr>
              <a:t>unci</a:t>
            </a:r>
            <a:r>
              <a:rPr sz="4950" spc="-9" baseline="3309" dirty="0">
                <a:latin typeface="Calibri Light"/>
                <a:cs typeface="Calibri Light"/>
              </a:rPr>
              <a:t> </a:t>
            </a:r>
            <a:r>
              <a:rPr sz="4950" spc="0" baseline="3309" dirty="0">
                <a:latin typeface="Calibri Light"/>
                <a:cs typeface="Calibri Light"/>
              </a:rPr>
              <a:t>dari </a:t>
            </a:r>
            <a:r>
              <a:rPr sz="4950" spc="-64" baseline="3309" dirty="0" err="1">
                <a:latin typeface="Calibri Light"/>
                <a:cs typeface="Calibri Light"/>
              </a:rPr>
              <a:t>R</a:t>
            </a:r>
            <a:r>
              <a:rPr sz="4950" spc="0" baseline="3309" dirty="0" err="1">
                <a:latin typeface="Calibri Light"/>
                <a:cs typeface="Calibri Light"/>
              </a:rPr>
              <a:t>elasi</a:t>
            </a:r>
            <a:r>
              <a:rPr sz="4950" spc="-24" baseline="3309" dirty="0">
                <a:latin typeface="Calibri Light"/>
                <a:cs typeface="Calibri Light"/>
              </a:rPr>
              <a:t> </a:t>
            </a:r>
            <a:r>
              <a:rPr sz="4950" spc="0" baseline="3309" dirty="0">
                <a:latin typeface="Calibri Light"/>
                <a:cs typeface="Calibri Light"/>
              </a:rPr>
              <a:t>(</a:t>
            </a:r>
            <a:r>
              <a:rPr lang="en-US" sz="4950" spc="-14" baseline="3309" dirty="0">
                <a:latin typeface="Calibri Light"/>
                <a:cs typeface="Calibri Light"/>
              </a:rPr>
              <a:t>2</a:t>
            </a:r>
            <a:r>
              <a:rPr sz="4950" spc="0" baseline="3309" dirty="0">
                <a:latin typeface="Calibri Light"/>
                <a:cs typeface="Calibri Light"/>
              </a:rPr>
              <a:t>)</a:t>
            </a:r>
            <a:endParaRPr sz="33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707" y="1861073"/>
            <a:ext cx="7745920" cy="3189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5420" indent="-172720">
              <a:lnSpc>
                <a:spcPts val="3417"/>
              </a:lnSpc>
              <a:spcBef>
                <a:spcPts val="5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394" dirty="0">
                <a:latin typeface="Arial"/>
                <a:cs typeface="Arial"/>
              </a:rPr>
              <a:t> </a:t>
            </a:r>
            <a:r>
              <a:rPr sz="2800" spc="0" dirty="0">
                <a:latin typeface="Calibri"/>
                <a:cs typeface="Calibri"/>
              </a:rPr>
              <a:t>PR</a:t>
            </a:r>
            <a:r>
              <a:rPr sz="2800" spc="-14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MA</a:t>
            </a:r>
            <a:r>
              <a:rPr sz="2800" spc="-34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Y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KEY (</a:t>
            </a:r>
            <a:r>
              <a:rPr sz="2800" spc="-14" dirty="0">
                <a:latin typeface="Calibri"/>
                <a:cs typeface="Calibri"/>
              </a:rPr>
              <a:t>P</a:t>
            </a:r>
            <a:r>
              <a:rPr sz="2800" spc="0" dirty="0">
                <a:latin typeface="Calibri"/>
                <a:cs typeface="Calibri"/>
              </a:rPr>
              <a:t>K)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:</a:t>
            </a:r>
            <a:r>
              <a:rPr sz="2800" spc="-9" dirty="0">
                <a:latin typeface="Calibri"/>
                <a:cs typeface="Calibri"/>
              </a:rPr>
              <a:t> </a:t>
            </a:r>
            <a:r>
              <a:rPr sz="2800" spc="9" dirty="0">
                <a:latin typeface="Calibri"/>
                <a:cs typeface="Calibri"/>
              </a:rPr>
              <a:t>C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DI</a:t>
            </a:r>
            <a:r>
              <a:rPr sz="2800" spc="-50" dirty="0">
                <a:latin typeface="Calibri"/>
                <a:cs typeface="Calibri"/>
              </a:rPr>
              <a:t>D</a:t>
            </a:r>
            <a:r>
              <a:rPr sz="2800" spc="-219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TE</a:t>
            </a:r>
            <a:r>
              <a:rPr sz="2800" spc="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KEY </a:t>
            </a:r>
            <a:r>
              <a:rPr sz="2800" spc="-44" dirty="0">
                <a:latin typeface="Calibri"/>
                <a:cs typeface="Calibri"/>
              </a:rPr>
              <a:t>y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4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g</a:t>
            </a:r>
            <a:r>
              <a:rPr sz="2800" spc="24" dirty="0">
                <a:latin typeface="Calibri"/>
                <a:cs typeface="Calibri"/>
              </a:rPr>
              <a:t> </a:t>
            </a:r>
            <a:r>
              <a:rPr sz="2800" spc="4" dirty="0">
                <a:latin typeface="Calibri"/>
                <a:cs typeface="Calibri"/>
              </a:rPr>
              <a:t>d</a:t>
            </a:r>
            <a:r>
              <a:rPr sz="2800" spc="0" dirty="0">
                <a:latin typeface="Calibri"/>
                <a:cs typeface="Calibri"/>
              </a:rPr>
              <a:t>igu</a:t>
            </a:r>
            <a:r>
              <a:rPr sz="2800" spc="14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34" dirty="0">
                <a:latin typeface="Calibri"/>
                <a:cs typeface="Calibri"/>
              </a:rPr>
              <a:t>k</a:t>
            </a:r>
            <a:r>
              <a:rPr sz="2800" spc="0" dirty="0">
                <a:latin typeface="Calibri"/>
                <a:cs typeface="Calibri"/>
              </a:rPr>
              <a:t>an </a:t>
            </a:r>
            <a:endParaRPr sz="2800">
              <a:latin typeface="Calibri"/>
              <a:cs typeface="Calibri"/>
            </a:endParaRPr>
          </a:p>
          <a:p>
            <a:pPr marL="185420">
              <a:lnSpc>
                <a:spcPts val="3417"/>
              </a:lnSpc>
            </a:pPr>
            <a:r>
              <a:rPr sz="2800" spc="4" dirty="0">
                <a:latin typeface="Calibri"/>
                <a:cs typeface="Calibri"/>
              </a:rPr>
              <a:t>u</a:t>
            </a:r>
            <a:r>
              <a:rPr sz="2800" spc="-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t</a:t>
            </a:r>
            <a:r>
              <a:rPr sz="2800" spc="4" dirty="0">
                <a:latin typeface="Calibri"/>
                <a:cs typeface="Calibri"/>
              </a:rPr>
              <a:t>u</a:t>
            </a:r>
            <a:r>
              <a:rPr sz="2800" spc="0" dirty="0">
                <a:latin typeface="Calibri"/>
                <a:cs typeface="Calibri"/>
              </a:rPr>
              <a:t>k</a:t>
            </a:r>
            <a:r>
              <a:rPr sz="2800" spc="-1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me</a:t>
            </a:r>
            <a:r>
              <a:rPr sz="2800" spc="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gid</a:t>
            </a:r>
            <a:r>
              <a:rPr sz="2800" spc="9" dirty="0">
                <a:latin typeface="Calibri"/>
                <a:cs typeface="Calibri"/>
              </a:rPr>
              <a:t>e</a:t>
            </a:r>
            <a:r>
              <a:rPr sz="2800" spc="-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tifi</a:t>
            </a:r>
            <a:r>
              <a:rPr sz="2800" spc="-54" dirty="0">
                <a:latin typeface="Calibri"/>
                <a:cs typeface="Calibri"/>
              </a:rPr>
              <a:t>k</a:t>
            </a:r>
            <a:r>
              <a:rPr sz="2800" spc="0" dirty="0">
                <a:latin typeface="Calibri"/>
                <a:cs typeface="Calibri"/>
              </a:rPr>
              <a:t>asi</a:t>
            </a:r>
            <a:r>
              <a:rPr sz="2800" spc="-54" dirty="0">
                <a:latin typeface="Calibri"/>
                <a:cs typeface="Calibri"/>
              </a:rPr>
              <a:t>k</a:t>
            </a:r>
            <a:r>
              <a:rPr sz="2800" spc="0" dirty="0">
                <a:latin typeface="Calibri"/>
                <a:cs typeface="Calibri"/>
              </a:rPr>
              <a:t>an</a:t>
            </a:r>
            <a:r>
              <a:rPr sz="2800" spc="-3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</a:t>
            </a:r>
            <a:r>
              <a:rPr sz="2800" spc="4" dirty="0">
                <a:latin typeface="Calibri"/>
                <a:cs typeface="Calibri"/>
              </a:rPr>
              <a:t>up</a:t>
            </a:r>
            <a:r>
              <a:rPr sz="2800" spc="0" dirty="0">
                <a:latin typeface="Calibri"/>
                <a:cs typeface="Calibri"/>
              </a:rPr>
              <a:t>le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y</a:t>
            </a:r>
            <a:r>
              <a:rPr sz="2800" spc="0" dirty="0">
                <a:latin typeface="Calibri"/>
                <a:cs typeface="Calibri"/>
              </a:rPr>
              <a:t>ang </a:t>
            </a:r>
            <a:r>
              <a:rPr sz="2800" spc="4" dirty="0">
                <a:latin typeface="Calibri"/>
                <a:cs typeface="Calibri"/>
              </a:rPr>
              <a:t>un</a:t>
            </a:r>
            <a:r>
              <a:rPr sz="2800" spc="0" dirty="0">
                <a:latin typeface="Calibri"/>
                <a:cs typeface="Calibri"/>
              </a:rPr>
              <a:t>ik </a:t>
            </a:r>
            <a:r>
              <a:rPr sz="2800" spc="4" dirty="0">
                <a:latin typeface="Calibri"/>
                <a:cs typeface="Calibri"/>
              </a:rPr>
              <a:t>p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4" dirty="0">
                <a:latin typeface="Calibri"/>
                <a:cs typeface="Calibri"/>
              </a:rPr>
              <a:t>d</a:t>
            </a:r>
            <a:r>
              <a:rPr sz="2800" spc="0" dirty="0">
                <a:latin typeface="Calibri"/>
                <a:cs typeface="Calibri"/>
              </a:rPr>
              <a:t>a </a:t>
            </a:r>
            <a:endParaRPr sz="2800">
              <a:latin typeface="Calibri"/>
              <a:cs typeface="Calibri"/>
            </a:endParaRPr>
          </a:p>
          <a:p>
            <a:pPr marL="185420">
              <a:lnSpc>
                <a:spcPts val="3417"/>
              </a:lnSpc>
            </a:pP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9" dirty="0">
                <a:latin typeface="Calibri"/>
                <a:cs typeface="Calibri"/>
              </a:rPr>
              <a:t>u</a:t>
            </a:r>
            <a:r>
              <a:rPr sz="2800" spc="-19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tu </a:t>
            </a:r>
            <a:r>
              <a:rPr sz="2800" spc="-34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elas</a:t>
            </a:r>
            <a:r>
              <a:rPr sz="2800" spc="4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55599" marR="52412">
              <a:lnSpc>
                <a:spcPct val="101725"/>
              </a:lnSpc>
            </a:pPr>
            <a:r>
              <a:rPr sz="2600" spc="0" dirty="0">
                <a:latin typeface="Arial"/>
                <a:cs typeface="Arial"/>
              </a:rPr>
              <a:t>•</a:t>
            </a:r>
            <a:r>
              <a:rPr sz="2600" spc="-269" dirty="0">
                <a:latin typeface="Arial"/>
                <a:cs typeface="Arial"/>
              </a:rPr>
              <a:t> </a:t>
            </a:r>
            <a:r>
              <a:rPr sz="2600" spc="0" dirty="0">
                <a:latin typeface="Calibri"/>
                <a:cs typeface="Calibri"/>
              </a:rPr>
              <a:t>B</a:t>
            </a:r>
            <a:r>
              <a:rPr sz="2600" spc="9" dirty="0">
                <a:latin typeface="Calibri"/>
                <a:cs typeface="Calibri"/>
              </a:rPr>
              <a:t>e</a:t>
            </a:r>
            <a:r>
              <a:rPr sz="2600" spc="-44" dirty="0">
                <a:latin typeface="Calibri"/>
                <a:cs typeface="Calibri"/>
              </a:rPr>
              <a:t>r</a:t>
            </a:r>
            <a:r>
              <a:rPr sz="2600" spc="0" dirty="0">
                <a:latin typeface="Calibri"/>
                <a:cs typeface="Calibri"/>
              </a:rPr>
              <a:t>d</a:t>
            </a:r>
            <a:r>
              <a:rPr sz="2600" spc="-9" dirty="0">
                <a:latin typeface="Calibri"/>
                <a:cs typeface="Calibri"/>
              </a:rPr>
              <a:t>a</a:t>
            </a:r>
            <a:r>
              <a:rPr sz="2600" spc="0" dirty="0">
                <a:latin typeface="Calibri"/>
                <a:cs typeface="Calibri"/>
              </a:rPr>
              <a:t>sa</a:t>
            </a:r>
            <a:r>
              <a:rPr sz="2600" spc="-9" dirty="0">
                <a:latin typeface="Calibri"/>
                <a:cs typeface="Calibri"/>
              </a:rPr>
              <a:t>r</a:t>
            </a:r>
            <a:r>
              <a:rPr sz="2600" spc="-44" dirty="0">
                <a:latin typeface="Calibri"/>
                <a:cs typeface="Calibri"/>
              </a:rPr>
              <a:t>k</a:t>
            </a:r>
            <a:r>
              <a:rPr sz="2600" spc="0" dirty="0">
                <a:latin typeface="Calibri"/>
                <a:cs typeface="Calibri"/>
              </a:rPr>
              <a:t>an</a:t>
            </a:r>
            <a:r>
              <a:rPr sz="2600" spc="29" dirty="0">
                <a:latin typeface="Calibri"/>
                <a:cs typeface="Calibri"/>
              </a:rPr>
              <a:t> </a:t>
            </a:r>
            <a:r>
              <a:rPr sz="2600" spc="-19" dirty="0">
                <a:latin typeface="Calibri"/>
                <a:cs typeface="Calibri"/>
              </a:rPr>
              <a:t>c</a:t>
            </a:r>
            <a:r>
              <a:rPr sz="2600" spc="4" dirty="0">
                <a:latin typeface="Calibri"/>
                <a:cs typeface="Calibri"/>
              </a:rPr>
              <a:t>o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9" dirty="0">
                <a:latin typeface="Calibri"/>
                <a:cs typeface="Calibri"/>
              </a:rPr>
              <a:t>t</a:t>
            </a:r>
            <a:r>
              <a:rPr sz="2600" spc="4" dirty="0">
                <a:latin typeface="Calibri"/>
                <a:cs typeface="Calibri"/>
              </a:rPr>
              <a:t>o</a:t>
            </a:r>
            <a:r>
              <a:rPr sz="2600" spc="0" dirty="0">
                <a:latin typeface="Calibri"/>
                <a:cs typeface="Calibri"/>
              </a:rPr>
              <a:t>h</a:t>
            </a:r>
            <a:r>
              <a:rPr sz="2600" spc="-4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s</a:t>
            </a:r>
            <a:r>
              <a:rPr sz="2600" spc="4" dirty="0">
                <a:latin typeface="Calibri"/>
                <a:cs typeface="Calibri"/>
              </a:rPr>
              <a:t>e</a:t>
            </a:r>
            <a:r>
              <a:rPr sz="2600" spc="0" dirty="0">
                <a:latin typeface="Calibri"/>
                <a:cs typeface="Calibri"/>
              </a:rPr>
              <a:t>belum</a:t>
            </a:r>
            <a:r>
              <a:rPr sz="2600" spc="-44" dirty="0">
                <a:latin typeface="Calibri"/>
                <a:cs typeface="Calibri"/>
              </a:rPr>
              <a:t>n</a:t>
            </a:r>
            <a:r>
              <a:rPr sz="2600" spc="-39" dirty="0">
                <a:latin typeface="Calibri"/>
                <a:cs typeface="Calibri"/>
              </a:rPr>
              <a:t>y</a:t>
            </a:r>
            <a:r>
              <a:rPr sz="2600" spc="0" dirty="0">
                <a:latin typeface="Calibri"/>
                <a:cs typeface="Calibri"/>
              </a:rPr>
              <a:t>a,</a:t>
            </a:r>
            <a:r>
              <a:rPr sz="2600" spc="-34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ma</a:t>
            </a:r>
            <a:r>
              <a:rPr sz="2600" spc="-44" dirty="0">
                <a:latin typeface="Calibri"/>
                <a:cs typeface="Calibri"/>
              </a:rPr>
              <a:t>k</a:t>
            </a:r>
            <a:r>
              <a:rPr sz="2600" spc="0" dirty="0">
                <a:latin typeface="Calibri"/>
                <a:cs typeface="Calibri"/>
              </a:rPr>
              <a:t>a</a:t>
            </a:r>
            <a:r>
              <a:rPr sz="2600" spc="9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PR</a:t>
            </a:r>
            <a:r>
              <a:rPr sz="2600" spc="4" dirty="0">
                <a:latin typeface="Calibri"/>
                <a:cs typeface="Calibri"/>
              </a:rPr>
              <a:t>I</a:t>
            </a:r>
            <a:r>
              <a:rPr sz="2600" spc="0" dirty="0">
                <a:latin typeface="Calibri"/>
                <a:cs typeface="Calibri"/>
              </a:rPr>
              <a:t>M</a:t>
            </a:r>
            <a:r>
              <a:rPr sz="2600" spc="-4" dirty="0">
                <a:latin typeface="Calibri"/>
                <a:cs typeface="Calibri"/>
              </a:rPr>
              <a:t>A</a:t>
            </a:r>
            <a:r>
              <a:rPr sz="2600" spc="-29" dirty="0">
                <a:latin typeface="Calibri"/>
                <a:cs typeface="Calibri"/>
              </a:rPr>
              <a:t>R</a:t>
            </a:r>
            <a:r>
              <a:rPr sz="2600" spc="0" dirty="0">
                <a:latin typeface="Calibri"/>
                <a:cs typeface="Calibri"/>
              </a:rPr>
              <a:t>Y</a:t>
            </a:r>
            <a:endParaRPr sz="2600">
              <a:latin typeface="Calibri"/>
              <a:cs typeface="Calibri"/>
            </a:endParaRPr>
          </a:p>
          <a:p>
            <a:pPr marL="528320" marR="52412">
              <a:lnSpc>
                <a:spcPts val="2800"/>
              </a:lnSpc>
              <a:spcBef>
                <a:spcPts val="140"/>
              </a:spcBef>
            </a:pPr>
            <a:r>
              <a:rPr sz="3900" spc="0" baseline="3150" dirty="0">
                <a:latin typeface="Calibri"/>
                <a:cs typeface="Calibri"/>
              </a:rPr>
              <a:t>KE</a:t>
            </a:r>
            <a:r>
              <a:rPr sz="3900" spc="-9" baseline="3150" dirty="0">
                <a:latin typeface="Calibri"/>
                <a:cs typeface="Calibri"/>
              </a:rPr>
              <a:t>Y</a:t>
            </a:r>
            <a:r>
              <a:rPr sz="3900" spc="4" baseline="3150" dirty="0">
                <a:latin typeface="Calibri"/>
                <a:cs typeface="Calibri"/>
              </a:rPr>
              <a:t>-</a:t>
            </a:r>
            <a:r>
              <a:rPr sz="3900" spc="-50" baseline="3150" dirty="0">
                <a:latin typeface="Calibri"/>
                <a:cs typeface="Calibri"/>
              </a:rPr>
              <a:t>n</a:t>
            </a:r>
            <a:r>
              <a:rPr sz="3900" spc="-39" baseline="3150" dirty="0">
                <a:latin typeface="Calibri"/>
                <a:cs typeface="Calibri"/>
              </a:rPr>
              <a:t>y</a:t>
            </a:r>
            <a:r>
              <a:rPr sz="3900" spc="0" baseline="3150" dirty="0">
                <a:latin typeface="Calibri"/>
                <a:cs typeface="Calibri"/>
              </a:rPr>
              <a:t>a</a:t>
            </a:r>
            <a:r>
              <a:rPr sz="3900" spc="4" baseline="3150" dirty="0">
                <a:latin typeface="Calibri"/>
                <a:cs typeface="Calibri"/>
              </a:rPr>
              <a:t> </a:t>
            </a:r>
            <a:r>
              <a:rPr sz="3900" spc="0" baseline="3150" dirty="0">
                <a:latin typeface="Calibri"/>
                <a:cs typeface="Calibri"/>
              </a:rPr>
              <a:t>a</a:t>
            </a:r>
            <a:r>
              <a:rPr sz="3900" spc="-14" baseline="3150" dirty="0">
                <a:latin typeface="Calibri"/>
                <a:cs typeface="Calibri"/>
              </a:rPr>
              <a:t>d</a:t>
            </a:r>
            <a:r>
              <a:rPr sz="3900" spc="0" baseline="3150" dirty="0">
                <a:latin typeface="Calibri"/>
                <a:cs typeface="Calibri"/>
              </a:rPr>
              <a:t>al</a:t>
            </a:r>
            <a:r>
              <a:rPr sz="3900" spc="-9" baseline="3150" dirty="0">
                <a:latin typeface="Calibri"/>
                <a:cs typeface="Calibri"/>
              </a:rPr>
              <a:t>a</a:t>
            </a:r>
            <a:r>
              <a:rPr sz="3900" spc="0" baseline="3150" dirty="0">
                <a:latin typeface="Calibri"/>
                <a:cs typeface="Calibri"/>
              </a:rPr>
              <a:t>h</a:t>
            </a:r>
            <a:r>
              <a:rPr sz="3900" spc="29" baseline="3150" dirty="0">
                <a:latin typeface="Calibri"/>
                <a:cs typeface="Calibri"/>
              </a:rPr>
              <a:t> </a:t>
            </a:r>
            <a:r>
              <a:rPr sz="3900" i="1" spc="0" baseline="3150" dirty="0">
                <a:latin typeface="Calibri"/>
                <a:cs typeface="Calibri"/>
              </a:rPr>
              <a:t>nim</a:t>
            </a:r>
            <a:r>
              <a:rPr sz="3900" spc="0" baseline="315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185420" marR="459229" indent="-172720">
              <a:lnSpc>
                <a:spcPts val="3492"/>
              </a:lnSpc>
              <a:spcBef>
                <a:spcPts val="588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394" dirty="0">
                <a:latin typeface="Arial"/>
                <a:cs typeface="Arial"/>
              </a:rPr>
              <a:t> </a:t>
            </a:r>
            <a:r>
              <a:rPr sz="2800" spc="-25" dirty="0">
                <a:latin typeface="Calibri"/>
                <a:cs typeface="Calibri"/>
              </a:rPr>
              <a:t>F</a:t>
            </a:r>
            <a:r>
              <a:rPr sz="2800" spc="0" dirty="0">
                <a:latin typeface="Calibri"/>
                <a:cs typeface="Calibri"/>
              </a:rPr>
              <a:t>OREI</a:t>
            </a:r>
            <a:r>
              <a:rPr sz="2800" spc="-14" dirty="0">
                <a:latin typeface="Calibri"/>
                <a:cs typeface="Calibri"/>
              </a:rPr>
              <a:t>G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KEY</a:t>
            </a:r>
            <a:r>
              <a:rPr sz="2800" spc="-19" dirty="0">
                <a:latin typeface="Calibri"/>
                <a:cs typeface="Calibri"/>
              </a:rPr>
              <a:t> </a:t>
            </a:r>
            <a:r>
              <a:rPr sz="2800" spc="-9" dirty="0">
                <a:latin typeface="Calibri"/>
                <a:cs typeface="Calibri"/>
              </a:rPr>
              <a:t>(</a:t>
            </a:r>
            <a:r>
              <a:rPr sz="2800" spc="0" dirty="0">
                <a:latin typeface="Calibri"/>
                <a:cs typeface="Calibri"/>
              </a:rPr>
              <a:t>FK)</a:t>
            </a:r>
            <a:r>
              <a:rPr sz="2800" spc="1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:</a:t>
            </a:r>
            <a:r>
              <a:rPr sz="2800" spc="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14" dirty="0">
                <a:latin typeface="Calibri"/>
                <a:cs typeface="Calibri"/>
              </a:rPr>
              <a:t>u</a:t>
            </a:r>
            <a:r>
              <a:rPr sz="2800" spc="-19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tu </a:t>
            </a:r>
            <a:r>
              <a:rPr sz="2800" i="1" spc="-9" dirty="0">
                <a:latin typeface="Calibri"/>
                <a:cs typeface="Calibri"/>
              </a:rPr>
              <a:t>s</a:t>
            </a:r>
            <a:r>
              <a:rPr sz="2800" i="1" spc="0" dirty="0">
                <a:latin typeface="Calibri"/>
                <a:cs typeface="Calibri"/>
              </a:rPr>
              <a:t>chema</a:t>
            </a:r>
            <a:r>
              <a:rPr sz="2800" i="1" spc="9" dirty="0">
                <a:latin typeface="Calibri"/>
                <a:cs typeface="Calibri"/>
              </a:rPr>
              <a:t> </a:t>
            </a:r>
            <a:r>
              <a:rPr sz="2800" spc="-34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elasi </a:t>
            </a:r>
            <a:r>
              <a:rPr sz="2800" spc="4" dirty="0">
                <a:latin typeface="Calibri"/>
                <a:cs typeface="Calibri"/>
              </a:rPr>
              <a:t>d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4" dirty="0">
                <a:latin typeface="Calibri"/>
                <a:cs typeface="Calibri"/>
              </a:rPr>
              <a:t>p</a:t>
            </a:r>
            <a:r>
              <a:rPr sz="2800" spc="-19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t </a:t>
            </a:r>
            <a:endParaRPr sz="2800">
              <a:latin typeface="Calibri"/>
              <a:cs typeface="Calibri"/>
            </a:endParaRPr>
          </a:p>
          <a:p>
            <a:pPr marL="185420" marR="459229">
              <a:lnSpc>
                <a:spcPts val="3417"/>
              </a:lnSpc>
            </a:pPr>
            <a:r>
              <a:rPr sz="2800" spc="0" dirty="0">
                <a:latin typeface="Calibri"/>
                <a:cs typeface="Calibri"/>
              </a:rPr>
              <a:t>m</a:t>
            </a:r>
            <a:r>
              <a:rPr sz="2800" spc="4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mil</a:t>
            </a:r>
            <a:r>
              <a:rPr sz="2800" spc="-4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ki</a:t>
            </a:r>
            <a:r>
              <a:rPr sz="2800" spc="-24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tri</a:t>
            </a:r>
            <a:r>
              <a:rPr sz="2800" spc="9" dirty="0">
                <a:latin typeface="Calibri"/>
                <a:cs typeface="Calibri"/>
              </a:rPr>
              <a:t>b</a:t>
            </a:r>
            <a:r>
              <a:rPr sz="2800" spc="4" dirty="0">
                <a:latin typeface="Calibri"/>
                <a:cs typeface="Calibri"/>
              </a:rPr>
              <a:t>u</a:t>
            </a:r>
            <a:r>
              <a:rPr sz="2800" spc="0" dirty="0">
                <a:latin typeface="Calibri"/>
                <a:cs typeface="Calibri"/>
              </a:rPr>
              <a:t>t </a:t>
            </a:r>
            <a:r>
              <a:rPr sz="2800" spc="-44" dirty="0">
                <a:latin typeface="Calibri"/>
                <a:cs typeface="Calibri"/>
              </a:rPr>
              <a:t>y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4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g m</a:t>
            </a:r>
            <a:r>
              <a:rPr sz="2800" spc="4" dirty="0">
                <a:latin typeface="Calibri"/>
                <a:cs typeface="Calibri"/>
              </a:rPr>
              <a:t>enun</a:t>
            </a:r>
            <a:r>
              <a:rPr sz="2800" spc="9" dirty="0">
                <a:latin typeface="Calibri"/>
                <a:cs typeface="Calibri"/>
              </a:rPr>
              <a:t>j</a:t>
            </a:r>
            <a:r>
              <a:rPr sz="2800" spc="4" dirty="0">
                <a:latin typeface="Calibri"/>
                <a:cs typeface="Calibri"/>
              </a:rPr>
              <a:t>u</a:t>
            </a:r>
            <a:r>
              <a:rPr sz="2800" spc="0" dirty="0">
                <a:latin typeface="Calibri"/>
                <a:cs typeface="Calibri"/>
              </a:rPr>
              <a:t>k</a:t>
            </a:r>
            <a:r>
              <a:rPr sz="2800" spc="-29" dirty="0">
                <a:latin typeface="Calibri"/>
                <a:cs typeface="Calibri"/>
              </a:rPr>
              <a:t> </a:t>
            </a:r>
            <a:r>
              <a:rPr sz="2800" spc="-94" dirty="0">
                <a:latin typeface="Calibri"/>
                <a:cs typeface="Calibri"/>
              </a:rPr>
              <a:t>k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1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PR</a:t>
            </a:r>
            <a:r>
              <a:rPr sz="2800" spc="-4" dirty="0">
                <a:latin typeface="Calibri"/>
                <a:cs typeface="Calibri"/>
              </a:rPr>
              <a:t>I</a:t>
            </a:r>
            <a:r>
              <a:rPr sz="2800" spc="4" dirty="0">
                <a:latin typeface="Calibri"/>
                <a:cs typeface="Calibri"/>
              </a:rPr>
              <a:t>M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34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Y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KEY </a:t>
            </a:r>
            <a:endParaRPr sz="2800">
              <a:latin typeface="Calibri"/>
              <a:cs typeface="Calibri"/>
            </a:endParaRPr>
          </a:p>
          <a:p>
            <a:pPr marL="185420" marR="459229">
              <a:lnSpc>
                <a:spcPts val="3417"/>
              </a:lnSpc>
            </a:pPr>
            <a:r>
              <a:rPr sz="2800" spc="4" dirty="0">
                <a:latin typeface="Calibri"/>
                <a:cs typeface="Calibri"/>
              </a:rPr>
              <a:t>d</a:t>
            </a:r>
            <a:r>
              <a:rPr sz="2800" spc="0" dirty="0">
                <a:latin typeface="Calibri"/>
                <a:cs typeface="Calibri"/>
              </a:rPr>
              <a:t>ari</a:t>
            </a:r>
            <a:r>
              <a:rPr sz="2800" spc="-9" dirty="0">
                <a:latin typeface="Calibri"/>
                <a:cs typeface="Calibri"/>
              </a:rPr>
              <a:t> </a:t>
            </a:r>
            <a:r>
              <a:rPr sz="2800" spc="-34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ela</a:t>
            </a:r>
            <a:r>
              <a:rPr sz="2800" spc="14" dirty="0">
                <a:latin typeface="Calibri"/>
                <a:cs typeface="Calibri"/>
              </a:rPr>
              <a:t>s</a:t>
            </a:r>
            <a:r>
              <a:rPr sz="2800" spc="0" dirty="0">
                <a:latin typeface="Calibri"/>
                <a:cs typeface="Calibri"/>
              </a:rPr>
              <a:t>i</a:t>
            </a:r>
            <a:r>
              <a:rPr sz="2800" spc="-2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la</a:t>
            </a:r>
            <a:r>
              <a:rPr sz="2800" spc="-4" dirty="0">
                <a:latin typeface="Calibri"/>
                <a:cs typeface="Calibri"/>
              </a:rPr>
              <a:t>i</a:t>
            </a:r>
            <a:r>
              <a:rPr sz="2800" spc="4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. </a:t>
            </a:r>
            <a:r>
              <a:rPr sz="2800" spc="-79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tri</a:t>
            </a:r>
            <a:r>
              <a:rPr sz="2800" spc="9" dirty="0">
                <a:latin typeface="Calibri"/>
                <a:cs typeface="Calibri"/>
              </a:rPr>
              <a:t>b</a:t>
            </a:r>
            <a:r>
              <a:rPr sz="2800" spc="4" dirty="0">
                <a:latin typeface="Calibri"/>
                <a:cs typeface="Calibri"/>
              </a:rPr>
              <a:t>u</a:t>
            </a:r>
            <a:r>
              <a:rPr sz="2800" spc="0" dirty="0">
                <a:latin typeface="Calibri"/>
                <a:cs typeface="Calibri"/>
              </a:rPr>
              <a:t>t ini</a:t>
            </a:r>
            <a:r>
              <a:rPr sz="2800" spc="9" dirty="0">
                <a:latin typeface="Calibri"/>
                <a:cs typeface="Calibri"/>
              </a:rPr>
              <a:t> </a:t>
            </a:r>
            <a:r>
              <a:rPr sz="2800" spc="4" dirty="0">
                <a:latin typeface="Calibri"/>
                <a:cs typeface="Calibri"/>
              </a:rPr>
              <a:t>d</a:t>
            </a:r>
            <a:r>
              <a:rPr sz="2800" spc="0" dirty="0">
                <a:latin typeface="Calibri"/>
                <a:cs typeface="Calibri"/>
              </a:rPr>
              <a:t>ise</a:t>
            </a:r>
            <a:r>
              <a:rPr sz="2800" spc="14" dirty="0">
                <a:latin typeface="Calibri"/>
                <a:cs typeface="Calibri"/>
              </a:rPr>
              <a:t>b</a:t>
            </a:r>
            <a:r>
              <a:rPr sz="2800" spc="4" dirty="0">
                <a:latin typeface="Calibri"/>
                <a:cs typeface="Calibri"/>
              </a:rPr>
              <a:t>u</a:t>
            </a:r>
            <a:r>
              <a:rPr sz="2800" spc="0" dirty="0">
                <a:latin typeface="Calibri"/>
                <a:cs typeface="Calibri"/>
              </a:rPr>
              <a:t>t</a:t>
            </a:r>
            <a:r>
              <a:rPr sz="2800" spc="-19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</a:t>
            </a:r>
            <a:r>
              <a:rPr sz="2800" spc="0" dirty="0">
                <a:latin typeface="Calibri"/>
                <a:cs typeface="Calibri"/>
              </a:rPr>
              <a:t>OREI</a:t>
            </a:r>
            <a:r>
              <a:rPr sz="2800" spc="-14" dirty="0">
                <a:latin typeface="Calibri"/>
                <a:cs typeface="Calibri"/>
              </a:rPr>
              <a:t>G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KE</a:t>
            </a:r>
            <a:r>
              <a:rPr sz="2800" spc="-325" dirty="0">
                <a:latin typeface="Calibri"/>
                <a:cs typeface="Calibri"/>
              </a:rPr>
              <a:t>Y</a:t>
            </a:r>
            <a:r>
              <a:rPr sz="2800" spc="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7870" y="966470"/>
            <a:ext cx="769645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18993" y="345718"/>
            <a:ext cx="7807944" cy="975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8627">
              <a:lnSpc>
                <a:spcPts val="3765"/>
              </a:lnSpc>
              <a:spcBef>
                <a:spcPts val="188"/>
              </a:spcBef>
            </a:pPr>
            <a:r>
              <a:rPr sz="5400" spc="0" baseline="3034" dirty="0">
                <a:latin typeface="Calibri Light"/>
                <a:cs typeface="Calibri Light"/>
              </a:rPr>
              <a:t>B</a:t>
            </a:r>
            <a:r>
              <a:rPr sz="5400" spc="-44" baseline="3034" dirty="0">
                <a:latin typeface="Calibri Light"/>
                <a:cs typeface="Calibri Light"/>
              </a:rPr>
              <a:t>a</a:t>
            </a:r>
            <a:r>
              <a:rPr sz="5400" spc="-64" baseline="3034" dirty="0">
                <a:latin typeface="Calibri Light"/>
                <a:cs typeface="Calibri Light"/>
              </a:rPr>
              <a:t>t</a:t>
            </a:r>
            <a:r>
              <a:rPr sz="5400" spc="0" baseline="3034" dirty="0">
                <a:latin typeface="Calibri Light"/>
                <a:cs typeface="Calibri Light"/>
              </a:rPr>
              <a:t>a</a:t>
            </a:r>
            <a:r>
              <a:rPr sz="5400" spc="9" baseline="3034" dirty="0">
                <a:latin typeface="Calibri Light"/>
                <a:cs typeface="Calibri Light"/>
              </a:rPr>
              <a:t>s</a:t>
            </a:r>
            <a:r>
              <a:rPr sz="5400" spc="0" baseline="3034" dirty="0">
                <a:latin typeface="Calibri Light"/>
                <a:cs typeface="Calibri Light"/>
              </a:rPr>
              <a:t>a</a:t>
            </a:r>
            <a:r>
              <a:rPr sz="5400" spc="25" baseline="3034" dirty="0">
                <a:latin typeface="Calibri Light"/>
                <a:cs typeface="Calibri Light"/>
              </a:rPr>
              <a:t>n</a:t>
            </a:r>
            <a:r>
              <a:rPr sz="5400" spc="0" baseline="3034" dirty="0">
                <a:latin typeface="Calibri Light"/>
                <a:cs typeface="Calibri Light"/>
              </a:rPr>
              <a:t>-B</a:t>
            </a:r>
            <a:r>
              <a:rPr sz="5400" spc="-44" baseline="3034" dirty="0">
                <a:latin typeface="Calibri Light"/>
                <a:cs typeface="Calibri Light"/>
              </a:rPr>
              <a:t>a</a:t>
            </a:r>
            <a:r>
              <a:rPr sz="5400" spc="-64" baseline="3034" dirty="0">
                <a:latin typeface="Calibri Light"/>
                <a:cs typeface="Calibri Light"/>
              </a:rPr>
              <a:t>t</a:t>
            </a:r>
            <a:r>
              <a:rPr sz="5400" spc="0" baseline="3034" dirty="0">
                <a:latin typeface="Calibri Light"/>
                <a:cs typeface="Calibri Light"/>
              </a:rPr>
              <a:t>a</a:t>
            </a:r>
            <a:r>
              <a:rPr sz="5400" spc="9" baseline="3034" dirty="0">
                <a:latin typeface="Calibri Light"/>
                <a:cs typeface="Calibri Light"/>
              </a:rPr>
              <a:t>s</a:t>
            </a:r>
            <a:r>
              <a:rPr sz="5400" spc="0" baseline="3034" dirty="0">
                <a:latin typeface="Calibri Light"/>
                <a:cs typeface="Calibri Light"/>
              </a:rPr>
              <a:t>an</a:t>
            </a:r>
            <a:r>
              <a:rPr sz="5400" spc="29" baseline="3034" dirty="0">
                <a:latin typeface="Calibri Light"/>
                <a:cs typeface="Calibri Light"/>
              </a:rPr>
              <a:t> </a:t>
            </a:r>
            <a:r>
              <a:rPr sz="5400" spc="0" baseline="3034" dirty="0">
                <a:latin typeface="Calibri Light"/>
                <a:cs typeface="Calibri Light"/>
              </a:rPr>
              <a:t>I</a:t>
            </a:r>
            <a:r>
              <a:rPr sz="5400" spc="-25" baseline="3034" dirty="0">
                <a:latin typeface="Calibri Light"/>
                <a:cs typeface="Calibri Light"/>
              </a:rPr>
              <a:t>n</a:t>
            </a:r>
            <a:r>
              <a:rPr sz="5400" spc="-39" baseline="3034" dirty="0">
                <a:latin typeface="Calibri Light"/>
                <a:cs typeface="Calibri Light"/>
              </a:rPr>
              <a:t>t</a:t>
            </a:r>
            <a:r>
              <a:rPr sz="5400" spc="0" baseline="3034" dirty="0">
                <a:latin typeface="Calibri Light"/>
                <a:cs typeface="Calibri Light"/>
              </a:rPr>
              <a:t>egri</a:t>
            </a:r>
            <a:r>
              <a:rPr sz="5400" spc="-54" baseline="3034" dirty="0">
                <a:latin typeface="Calibri Light"/>
                <a:cs typeface="Calibri Light"/>
              </a:rPr>
              <a:t>t</a:t>
            </a:r>
            <a:r>
              <a:rPr sz="5400" spc="0" baseline="3034" dirty="0">
                <a:latin typeface="Calibri Light"/>
                <a:cs typeface="Calibri Light"/>
              </a:rPr>
              <a:t>as</a:t>
            </a:r>
            <a:r>
              <a:rPr sz="5400" spc="25" baseline="3034" dirty="0">
                <a:latin typeface="Calibri Light"/>
                <a:cs typeface="Calibri Light"/>
              </a:rPr>
              <a:t> </a:t>
            </a:r>
            <a:r>
              <a:rPr sz="5400" spc="0" baseline="3034" dirty="0">
                <a:latin typeface="Calibri Light"/>
                <a:cs typeface="Calibri Light"/>
              </a:rPr>
              <a:t>(I</a:t>
            </a:r>
            <a:r>
              <a:rPr sz="5400" spc="-25" baseline="3034" dirty="0">
                <a:latin typeface="Calibri Light"/>
                <a:cs typeface="Calibri Light"/>
              </a:rPr>
              <a:t>n</a:t>
            </a:r>
            <a:r>
              <a:rPr sz="5400" spc="-39" baseline="3034" dirty="0">
                <a:latin typeface="Calibri Light"/>
                <a:cs typeface="Calibri Light"/>
              </a:rPr>
              <a:t>t</a:t>
            </a:r>
            <a:r>
              <a:rPr sz="5400" spc="0" baseline="3034" dirty="0">
                <a:latin typeface="Calibri Light"/>
                <a:cs typeface="Calibri Light"/>
              </a:rPr>
              <a:t>egrity</a:t>
            </a:r>
            <a:endParaRPr sz="3600" dirty="0">
              <a:latin typeface="Calibri Light"/>
              <a:cs typeface="Calibri Light"/>
            </a:endParaRPr>
          </a:p>
          <a:p>
            <a:pPr marL="12700">
              <a:lnSpc>
                <a:spcPts val="3879"/>
              </a:lnSpc>
              <a:tabLst>
                <a:tab pos="7721600" algn="l"/>
              </a:tabLst>
            </a:pPr>
            <a:r>
              <a:rPr sz="5400" baseline="3034" dirty="0">
                <a:latin typeface="Calibri Light"/>
                <a:cs typeface="Calibri Light"/>
              </a:rPr>
              <a:t>Con</a:t>
            </a:r>
            <a:r>
              <a:rPr sz="5400" spc="-29" baseline="3034" dirty="0">
                <a:latin typeface="Calibri Light"/>
                <a:cs typeface="Calibri Light"/>
              </a:rPr>
              <a:t>s</a:t>
            </a:r>
            <a:r>
              <a:rPr sz="5400" spc="0" baseline="3034" dirty="0">
                <a:latin typeface="Calibri Light"/>
                <a:cs typeface="Calibri Light"/>
              </a:rPr>
              <a:t>t</a:t>
            </a:r>
            <a:r>
              <a:rPr sz="5400" spc="-84" baseline="3034" dirty="0">
                <a:latin typeface="Calibri Light"/>
                <a:cs typeface="Calibri Light"/>
              </a:rPr>
              <a:t>r</a:t>
            </a:r>
            <a:r>
              <a:rPr sz="5400" spc="0" baseline="3034" dirty="0">
                <a:latin typeface="Calibri Light"/>
                <a:cs typeface="Calibri Light"/>
              </a:rPr>
              <a:t>ai</a:t>
            </a:r>
            <a:r>
              <a:rPr sz="5400" spc="-19" baseline="3034" dirty="0">
                <a:latin typeface="Calibri Light"/>
                <a:cs typeface="Calibri Light"/>
              </a:rPr>
              <a:t>n</a:t>
            </a:r>
            <a:r>
              <a:rPr sz="5400" spc="0" baseline="3034" dirty="0">
                <a:latin typeface="Calibri Light"/>
                <a:cs typeface="Calibri Light"/>
              </a:rPr>
              <a:t>ts) 	</a:t>
            </a:r>
            <a:endParaRPr sz="36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457" y="1679459"/>
            <a:ext cx="8021016" cy="25270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25"/>
              </a:lnSpc>
              <a:spcBef>
                <a:spcPts val="156"/>
              </a:spcBef>
            </a:pPr>
            <a:r>
              <a:rPr sz="4200" baseline="3105" dirty="0">
                <a:latin typeface="Arial"/>
                <a:cs typeface="Arial"/>
              </a:rPr>
              <a:t>•</a:t>
            </a:r>
            <a:r>
              <a:rPr sz="4200" spc="-394" baseline="3105" dirty="0">
                <a:latin typeface="Arial"/>
                <a:cs typeface="Arial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Su</a:t>
            </a:r>
            <a:r>
              <a:rPr sz="4200" spc="-19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tu </a:t>
            </a:r>
            <a:r>
              <a:rPr sz="4200" spc="4" baseline="2925" dirty="0">
                <a:latin typeface="Calibri"/>
                <a:cs typeface="Calibri"/>
              </a:rPr>
              <a:t>b</a:t>
            </a:r>
            <a:r>
              <a:rPr sz="4200" spc="-19" baseline="2925" dirty="0">
                <a:latin typeface="Calibri"/>
                <a:cs typeface="Calibri"/>
              </a:rPr>
              <a:t>a</a:t>
            </a:r>
            <a:r>
              <a:rPr sz="4200" spc="-39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asa</a:t>
            </a:r>
            <a:r>
              <a:rPr sz="4200" spc="14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-</a:t>
            </a:r>
            <a:r>
              <a:rPr sz="4200" spc="4" baseline="2925" dirty="0">
                <a:latin typeface="Calibri"/>
                <a:cs typeface="Calibri"/>
              </a:rPr>
              <a:t>b</a:t>
            </a:r>
            <a:r>
              <a:rPr sz="4200" spc="-19" baseline="2925" dirty="0">
                <a:latin typeface="Calibri"/>
                <a:cs typeface="Calibri"/>
              </a:rPr>
              <a:t>a</a:t>
            </a:r>
            <a:r>
              <a:rPr sz="4200" spc="-39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asan</a:t>
            </a:r>
            <a:r>
              <a:rPr sz="4200" spc="-19" baseline="2925" dirty="0">
                <a:latin typeface="Calibri"/>
                <a:cs typeface="Calibri"/>
              </a:rPr>
              <a:t> </a:t>
            </a:r>
            <a:r>
              <a:rPr sz="4200" spc="-50" baseline="2925" dirty="0">
                <a:latin typeface="Calibri"/>
                <a:cs typeface="Calibri"/>
              </a:rPr>
              <a:t>y</a:t>
            </a:r>
            <a:r>
              <a:rPr sz="4200" spc="0" baseline="2925" dirty="0">
                <a:latin typeface="Calibri"/>
                <a:cs typeface="Calibri"/>
              </a:rPr>
              <a:t>ang </a:t>
            </a:r>
            <a:r>
              <a:rPr sz="4200" spc="4" baseline="2925" dirty="0">
                <a:latin typeface="Calibri"/>
                <a:cs typeface="Calibri"/>
              </a:rPr>
              <a:t>d</a:t>
            </a:r>
            <a:r>
              <a:rPr sz="4200" spc="0" baseline="2925" dirty="0">
                <a:latin typeface="Calibri"/>
                <a:cs typeface="Calibri"/>
              </a:rPr>
              <a:t>ib</a:t>
            </a:r>
            <a:r>
              <a:rPr sz="4200" spc="14" baseline="2925" dirty="0">
                <a:latin typeface="Calibri"/>
                <a:cs typeface="Calibri"/>
              </a:rPr>
              <a:t>e</a:t>
            </a:r>
            <a:r>
              <a:rPr sz="4200" spc="0" baseline="2925" dirty="0">
                <a:latin typeface="Calibri"/>
                <a:cs typeface="Calibri"/>
              </a:rPr>
              <a:t>ri</a:t>
            </a:r>
            <a:r>
              <a:rPr sz="4200" spc="-29" baseline="2925" dirty="0">
                <a:latin typeface="Calibri"/>
                <a:cs typeface="Calibri"/>
              </a:rPr>
              <a:t>k</a:t>
            </a:r>
            <a:r>
              <a:rPr sz="4200" spc="0" baseline="2925" dirty="0">
                <a:latin typeface="Calibri"/>
                <a:cs typeface="Calibri"/>
              </a:rPr>
              <a:t>an</a:t>
            </a:r>
            <a:r>
              <a:rPr sz="4200" spc="-29" baseline="2925" dirty="0">
                <a:latin typeface="Calibri"/>
                <a:cs typeface="Calibri"/>
              </a:rPr>
              <a:t> </a:t>
            </a:r>
            <a:r>
              <a:rPr sz="4200" spc="-39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er</a:t>
            </a:r>
            <a:r>
              <a:rPr sz="4200" spc="9" baseline="2925" dirty="0">
                <a:latin typeface="Calibri"/>
                <a:cs typeface="Calibri"/>
              </a:rPr>
              <a:t>h</a:t>
            </a:r>
            <a:r>
              <a:rPr sz="4200" spc="0" baseline="2925" dirty="0">
                <a:latin typeface="Calibri"/>
                <a:cs typeface="Calibri"/>
              </a:rPr>
              <a:t>adap</a:t>
            </a:r>
            <a:r>
              <a:rPr sz="4200" spc="-1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s</a:t>
            </a:r>
            <a:r>
              <a:rPr sz="4200" spc="9" baseline="2925" dirty="0">
                <a:latin typeface="Calibri"/>
                <a:cs typeface="Calibri"/>
              </a:rPr>
              <a:t>u</a:t>
            </a:r>
            <a:r>
              <a:rPr sz="4200" spc="-19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tu</a:t>
            </a:r>
            <a:endParaRPr sz="2800">
              <a:latin typeface="Calibri"/>
              <a:cs typeface="Calibri"/>
            </a:endParaRPr>
          </a:p>
          <a:p>
            <a:pPr marL="185420" marR="65112">
              <a:lnSpc>
                <a:spcPts val="3020"/>
              </a:lnSpc>
            </a:pPr>
            <a:r>
              <a:rPr sz="4200" spc="-34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elas</a:t>
            </a:r>
            <a:r>
              <a:rPr sz="4200" spc="4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2700" marR="65112">
              <a:lnSpc>
                <a:spcPct val="101725"/>
              </a:lnSpc>
              <a:spcBef>
                <a:spcPts val="274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394" dirty="0">
                <a:latin typeface="Arial"/>
                <a:cs typeface="Arial"/>
              </a:rPr>
              <a:t> </a:t>
            </a:r>
            <a:r>
              <a:rPr sz="2800" spc="0" dirty="0">
                <a:latin typeface="Calibri"/>
                <a:cs typeface="Calibri"/>
              </a:rPr>
              <a:t>Di</a:t>
            </a:r>
            <a:r>
              <a:rPr sz="2800" spc="-44" dirty="0">
                <a:latin typeface="Calibri"/>
                <a:cs typeface="Calibri"/>
              </a:rPr>
              <a:t>t</a:t>
            </a:r>
            <a:r>
              <a:rPr sz="2800" spc="-14" dirty="0">
                <a:latin typeface="Calibri"/>
                <a:cs typeface="Calibri"/>
              </a:rPr>
              <a:t>e</a:t>
            </a:r>
            <a:r>
              <a:rPr sz="2800" spc="-39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4" dirty="0">
                <a:latin typeface="Calibri"/>
                <a:cs typeface="Calibri"/>
              </a:rPr>
              <a:t>p</a:t>
            </a:r>
            <a:r>
              <a:rPr sz="2800" spc="-29" dirty="0">
                <a:latin typeface="Calibri"/>
                <a:cs typeface="Calibri"/>
              </a:rPr>
              <a:t>k</a:t>
            </a:r>
            <a:r>
              <a:rPr sz="2800" spc="0" dirty="0">
                <a:latin typeface="Calibri"/>
                <a:cs typeface="Calibri"/>
              </a:rPr>
              <a:t>an </a:t>
            </a:r>
            <a:r>
              <a:rPr sz="2800" spc="-94" dirty="0">
                <a:latin typeface="Calibri"/>
                <a:cs typeface="Calibri"/>
              </a:rPr>
              <a:t>k</a:t>
            </a:r>
            <a:r>
              <a:rPr sz="2800" spc="-14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ti</a:t>
            </a:r>
            <a:r>
              <a:rPr sz="2800" spc="-34" dirty="0">
                <a:latin typeface="Calibri"/>
                <a:cs typeface="Calibri"/>
              </a:rPr>
              <a:t>k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9" dirty="0">
                <a:latin typeface="Calibri"/>
                <a:cs typeface="Calibri"/>
              </a:rPr>
              <a:t> </a:t>
            </a:r>
            <a:r>
              <a:rPr sz="2800" i="1" spc="-9" dirty="0">
                <a:latin typeface="Calibri"/>
                <a:cs typeface="Calibri"/>
              </a:rPr>
              <a:t>s</a:t>
            </a:r>
            <a:r>
              <a:rPr sz="2800" i="1" spc="0" dirty="0">
                <a:latin typeface="Calibri"/>
                <a:cs typeface="Calibri"/>
              </a:rPr>
              <a:t>chema</a:t>
            </a:r>
            <a:r>
              <a:rPr sz="2800" i="1" spc="-9" dirty="0">
                <a:latin typeface="Calibri"/>
                <a:cs typeface="Calibri"/>
              </a:rPr>
              <a:t> </a:t>
            </a:r>
            <a:r>
              <a:rPr sz="2800" spc="4" dirty="0">
                <a:latin typeface="Calibri"/>
                <a:cs typeface="Calibri"/>
              </a:rPr>
              <a:t>d</a:t>
            </a:r>
            <a:r>
              <a:rPr sz="2800" spc="0" dirty="0">
                <a:latin typeface="Calibri"/>
                <a:cs typeface="Calibri"/>
              </a:rPr>
              <a:t>id</a:t>
            </a:r>
            <a:r>
              <a:rPr sz="2800" spc="-4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fi</a:t>
            </a:r>
            <a:r>
              <a:rPr sz="2800" spc="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isi</a:t>
            </a:r>
            <a:r>
              <a:rPr sz="2800" spc="-34" dirty="0">
                <a:latin typeface="Calibri"/>
                <a:cs typeface="Calibri"/>
              </a:rPr>
              <a:t>k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14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85420" marR="666543" indent="-172720">
              <a:lnSpc>
                <a:spcPts val="3417"/>
              </a:lnSpc>
              <a:spcBef>
                <a:spcPts val="711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-394" dirty="0">
                <a:latin typeface="Arial"/>
                <a:cs typeface="Arial"/>
              </a:rPr>
              <a:t> </a:t>
            </a:r>
            <a:r>
              <a:rPr sz="2800" spc="0" dirty="0">
                <a:latin typeface="Calibri"/>
                <a:cs typeface="Calibri"/>
              </a:rPr>
              <a:t>Di</a:t>
            </a:r>
            <a:r>
              <a:rPr sz="2800" spc="-14" dirty="0">
                <a:latin typeface="Calibri"/>
                <a:cs typeface="Calibri"/>
              </a:rPr>
              <a:t>c</a:t>
            </a:r>
            <a:r>
              <a:rPr sz="2800" spc="0" dirty="0">
                <a:latin typeface="Calibri"/>
                <a:cs typeface="Calibri"/>
              </a:rPr>
              <a:t>ek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94" dirty="0">
                <a:latin typeface="Calibri"/>
                <a:cs typeface="Calibri"/>
              </a:rPr>
              <a:t>k</a:t>
            </a:r>
            <a:r>
              <a:rPr sz="2800" spc="-14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ti</a:t>
            </a:r>
            <a:r>
              <a:rPr sz="2800" spc="-34" dirty="0">
                <a:latin typeface="Calibri"/>
                <a:cs typeface="Calibri"/>
              </a:rPr>
              <a:t>k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34" dirty="0">
                <a:latin typeface="Calibri"/>
                <a:cs typeface="Calibri"/>
              </a:rPr>
              <a:t> </a:t>
            </a:r>
            <a:r>
              <a:rPr sz="2800" spc="-39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elas</a:t>
            </a:r>
            <a:r>
              <a:rPr sz="2800" spc="4" dirty="0">
                <a:latin typeface="Calibri"/>
                <a:cs typeface="Calibri"/>
              </a:rPr>
              <a:t>i-</a:t>
            </a:r>
            <a:r>
              <a:rPr sz="2800" spc="-39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elasi</a:t>
            </a:r>
            <a:r>
              <a:rPr sz="2800" spc="-29" dirty="0">
                <a:latin typeface="Calibri"/>
                <a:cs typeface="Calibri"/>
              </a:rPr>
              <a:t> </a:t>
            </a:r>
            <a:r>
              <a:rPr sz="2800" spc="4" dirty="0">
                <a:latin typeface="Calibri"/>
                <a:cs typeface="Calibri"/>
              </a:rPr>
              <a:t>d</a:t>
            </a:r>
            <a:r>
              <a:rPr sz="2800" spc="0" dirty="0">
                <a:latin typeface="Calibri"/>
                <a:cs typeface="Calibri"/>
              </a:rPr>
              <a:t>imodi</a:t>
            </a:r>
            <a:r>
              <a:rPr sz="2800" spc="4" dirty="0">
                <a:latin typeface="Calibri"/>
                <a:cs typeface="Calibri"/>
              </a:rPr>
              <a:t>f</a:t>
            </a:r>
            <a:r>
              <a:rPr sz="2800" spc="0" dirty="0">
                <a:latin typeface="Calibri"/>
                <a:cs typeface="Calibri"/>
              </a:rPr>
              <a:t>i</a:t>
            </a:r>
            <a:r>
              <a:rPr sz="2800" spc="-34" dirty="0">
                <a:latin typeface="Calibri"/>
                <a:cs typeface="Calibri"/>
              </a:rPr>
              <a:t>k</a:t>
            </a:r>
            <a:r>
              <a:rPr sz="2800" spc="0" dirty="0">
                <a:latin typeface="Calibri"/>
                <a:cs typeface="Calibri"/>
              </a:rPr>
              <a:t>asi</a:t>
            </a:r>
            <a:r>
              <a:rPr sz="2800" spc="-44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a</a:t>
            </a:r>
            <a:r>
              <a:rPr sz="2800" spc="-39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au </a:t>
            </a:r>
            <a:endParaRPr sz="2800">
              <a:latin typeface="Calibri"/>
              <a:cs typeface="Calibri"/>
            </a:endParaRPr>
          </a:p>
          <a:p>
            <a:pPr marL="185420" marR="666543">
              <a:lnSpc>
                <a:spcPts val="3417"/>
              </a:lnSpc>
            </a:pPr>
            <a:r>
              <a:rPr sz="2800" spc="4" dirty="0">
                <a:latin typeface="Calibri"/>
                <a:cs typeface="Calibri"/>
              </a:rPr>
              <a:t>d</a:t>
            </a:r>
            <a:r>
              <a:rPr sz="2800" spc="0" dirty="0">
                <a:latin typeface="Calibri"/>
                <a:cs typeface="Calibri"/>
              </a:rPr>
              <a:t>imani</a:t>
            </a:r>
            <a:r>
              <a:rPr sz="2800" spc="9" dirty="0">
                <a:latin typeface="Calibri"/>
                <a:cs typeface="Calibri"/>
              </a:rPr>
              <a:t>p</a:t>
            </a:r>
            <a:r>
              <a:rPr sz="2800" spc="4" dirty="0">
                <a:latin typeface="Calibri"/>
                <a:cs typeface="Calibri"/>
              </a:rPr>
              <a:t>u</a:t>
            </a:r>
            <a:r>
              <a:rPr sz="2800" spc="0" dirty="0">
                <a:latin typeface="Calibri"/>
                <a:cs typeface="Calibri"/>
              </a:rPr>
              <a:t>lasi</a:t>
            </a:r>
            <a:r>
              <a:rPr sz="2800" spc="-2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(</a:t>
            </a:r>
            <a:r>
              <a:rPr sz="2800" spc="4" dirty="0">
                <a:latin typeface="Calibri"/>
                <a:cs typeface="Calibri"/>
              </a:rPr>
              <a:t>p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14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am</a:t>
            </a:r>
            <a:r>
              <a:rPr sz="2800" spc="9" dirty="0">
                <a:latin typeface="Calibri"/>
                <a:cs typeface="Calibri"/>
              </a:rPr>
              <a:t>b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4" dirty="0">
                <a:latin typeface="Calibri"/>
                <a:cs typeface="Calibri"/>
              </a:rPr>
              <a:t>h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1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,</a:t>
            </a:r>
            <a:r>
              <a:rPr sz="2800" spc="-29" dirty="0">
                <a:latin typeface="Calibri"/>
                <a:cs typeface="Calibri"/>
              </a:rPr>
              <a:t> </a:t>
            </a:r>
            <a:r>
              <a:rPr sz="2800" spc="4" dirty="0">
                <a:latin typeface="Calibri"/>
                <a:cs typeface="Calibri"/>
              </a:rPr>
              <a:t>p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14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g</a:t>
            </a:r>
            <a:r>
              <a:rPr sz="2800" spc="14" dirty="0">
                <a:latin typeface="Calibri"/>
                <a:cs typeface="Calibri"/>
              </a:rPr>
              <a:t>u</a:t>
            </a:r>
            <a:r>
              <a:rPr sz="2800" spc="4" dirty="0">
                <a:latin typeface="Calibri"/>
                <a:cs typeface="Calibri"/>
              </a:rPr>
              <a:t>b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9" dirty="0">
                <a:latin typeface="Calibri"/>
                <a:cs typeface="Calibri"/>
              </a:rPr>
              <a:t>h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, </a:t>
            </a:r>
            <a:endParaRPr sz="2800">
              <a:latin typeface="Calibri"/>
              <a:cs typeface="Calibri"/>
            </a:endParaRPr>
          </a:p>
          <a:p>
            <a:pPr marL="185420" marR="666543">
              <a:lnSpc>
                <a:spcPts val="3417"/>
              </a:lnSpc>
            </a:pPr>
            <a:r>
              <a:rPr sz="2800" spc="4" dirty="0">
                <a:latin typeface="Calibri"/>
                <a:cs typeface="Calibri"/>
              </a:rPr>
              <a:t>p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14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g</a:t>
            </a:r>
            <a:r>
              <a:rPr sz="2800" spc="9" dirty="0">
                <a:latin typeface="Calibri"/>
                <a:cs typeface="Calibri"/>
              </a:rPr>
              <a:t>h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4" dirty="0">
                <a:latin typeface="Calibri"/>
                <a:cs typeface="Calibri"/>
              </a:rPr>
              <a:t>pu</a:t>
            </a:r>
            <a:r>
              <a:rPr sz="2800" spc="0" dirty="0">
                <a:latin typeface="Calibri"/>
                <a:cs typeface="Calibri"/>
              </a:rPr>
              <a:t>san</a:t>
            </a:r>
            <a:r>
              <a:rPr sz="2800" spc="-24" dirty="0">
                <a:latin typeface="Calibri"/>
                <a:cs typeface="Calibri"/>
              </a:rPr>
              <a:t> </a:t>
            </a:r>
            <a:r>
              <a:rPr sz="2800" spc="4" dirty="0">
                <a:latin typeface="Calibri"/>
                <a:cs typeface="Calibri"/>
              </a:rPr>
              <a:t>d</a:t>
            </a:r>
            <a:r>
              <a:rPr sz="2800" spc="0" dirty="0">
                <a:latin typeface="Calibri"/>
                <a:cs typeface="Calibri"/>
              </a:rPr>
              <a:t>an </a:t>
            </a:r>
            <a:r>
              <a:rPr sz="2800" spc="4" dirty="0">
                <a:latin typeface="Calibri"/>
                <a:cs typeface="Calibri"/>
              </a:rPr>
              <a:t>p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14" dirty="0">
                <a:latin typeface="Calibri"/>
                <a:cs typeface="Calibri"/>
              </a:rPr>
              <a:t>n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0" dirty="0">
                <a:latin typeface="Calibri"/>
                <a:cs typeface="Calibri"/>
              </a:rPr>
              <a:t>aria</a:t>
            </a:r>
            <a:r>
              <a:rPr sz="2800" spc="14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/m</a:t>
            </a:r>
            <a:r>
              <a:rPr sz="2800" spc="4" dirty="0">
                <a:latin typeface="Calibri"/>
                <a:cs typeface="Calibri"/>
              </a:rPr>
              <a:t>en</a:t>
            </a:r>
            <a:r>
              <a:rPr sz="2800" spc="0" dirty="0">
                <a:latin typeface="Calibri"/>
                <a:cs typeface="Calibri"/>
              </a:rPr>
              <a:t>am</a:t>
            </a:r>
            <a:r>
              <a:rPr sz="2800" spc="9" dirty="0">
                <a:latin typeface="Calibri"/>
                <a:cs typeface="Calibri"/>
              </a:rPr>
              <a:t>p</a:t>
            </a:r>
            <a:r>
              <a:rPr sz="2800" spc="0" dirty="0">
                <a:latin typeface="Calibri"/>
                <a:cs typeface="Calibri"/>
              </a:rPr>
              <a:t>il</a:t>
            </a:r>
            <a:r>
              <a:rPr sz="2800" spc="-39" dirty="0">
                <a:latin typeface="Calibri"/>
                <a:cs typeface="Calibri"/>
              </a:rPr>
              <a:t>k</a:t>
            </a:r>
            <a:r>
              <a:rPr sz="2800" spc="-19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34" dirty="0">
                <a:latin typeface="Calibri"/>
                <a:cs typeface="Calibri"/>
              </a:rPr>
              <a:t> </a:t>
            </a:r>
            <a:r>
              <a:rPr sz="2800" spc="4" dirty="0">
                <a:latin typeface="Calibri"/>
                <a:cs typeface="Calibri"/>
              </a:rPr>
              <a:t>d</a:t>
            </a:r>
            <a:r>
              <a:rPr sz="2800" spc="-19" dirty="0">
                <a:latin typeface="Calibri"/>
                <a:cs typeface="Calibri"/>
              </a:rPr>
              <a:t>a</a:t>
            </a:r>
            <a:r>
              <a:rPr sz="2800" spc="-39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9" dirty="0">
                <a:latin typeface="Calibri"/>
                <a:cs typeface="Calibri"/>
              </a:rPr>
              <a:t>)</a:t>
            </a:r>
            <a:r>
              <a:rPr sz="2800" spc="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27087" y="833374"/>
            <a:ext cx="55072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37870" y="1106170"/>
            <a:ext cx="7696454" cy="0"/>
          </a:xfrm>
          <a:custGeom>
            <a:avLst/>
            <a:gdLst/>
            <a:ahLst/>
            <a:cxnLst/>
            <a:rect l="l" t="t" r="r" b="b"/>
            <a:pathLst>
              <a:path w="7696454">
                <a:moveTo>
                  <a:pt x="0" y="0"/>
                </a:moveTo>
                <a:lnTo>
                  <a:pt x="7696454" y="0"/>
                </a:lnTo>
              </a:path>
            </a:pathLst>
          </a:custGeom>
          <a:ln w="762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7707" y="390032"/>
            <a:ext cx="4068304" cy="444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65"/>
              </a:lnSpc>
              <a:spcBef>
                <a:spcPts val="173"/>
              </a:spcBef>
            </a:pPr>
            <a:r>
              <a:rPr sz="4950" spc="-34" baseline="3309" dirty="0">
                <a:latin typeface="Calibri Light"/>
                <a:cs typeface="Calibri Light"/>
              </a:rPr>
              <a:t>P</a:t>
            </a:r>
            <a:r>
              <a:rPr sz="4950" spc="0" baseline="3309" dirty="0">
                <a:latin typeface="Calibri Light"/>
                <a:cs typeface="Calibri Light"/>
              </a:rPr>
              <a:t>rima</a:t>
            </a:r>
            <a:r>
              <a:rPr sz="4950" spc="25" baseline="3309" dirty="0">
                <a:latin typeface="Calibri Light"/>
                <a:cs typeface="Calibri Light"/>
              </a:rPr>
              <a:t>r</a:t>
            </a:r>
            <a:r>
              <a:rPr sz="4950" spc="0" baseline="3309" dirty="0">
                <a:latin typeface="Calibri Light"/>
                <a:cs typeface="Calibri Light"/>
              </a:rPr>
              <a:t>y</a:t>
            </a:r>
            <a:r>
              <a:rPr sz="4950" spc="-19" baseline="3309" dirty="0">
                <a:latin typeface="Calibri Light"/>
                <a:cs typeface="Calibri Light"/>
              </a:rPr>
              <a:t> </a:t>
            </a:r>
            <a:r>
              <a:rPr sz="4950" spc="-64" baseline="3309" dirty="0">
                <a:latin typeface="Calibri Light"/>
                <a:cs typeface="Calibri Light"/>
              </a:rPr>
              <a:t>K</a:t>
            </a:r>
            <a:r>
              <a:rPr sz="4950" spc="-9" baseline="3309" dirty="0">
                <a:latin typeface="Calibri Light"/>
                <a:cs typeface="Calibri Light"/>
              </a:rPr>
              <a:t>e</a:t>
            </a:r>
            <a:r>
              <a:rPr sz="4950" spc="0" baseline="3309" dirty="0">
                <a:latin typeface="Calibri Light"/>
                <a:cs typeface="Calibri Light"/>
              </a:rPr>
              <a:t>y</a:t>
            </a:r>
            <a:r>
              <a:rPr sz="4950" spc="-19" baseline="3309" dirty="0">
                <a:latin typeface="Calibri Light"/>
                <a:cs typeface="Calibri Light"/>
              </a:rPr>
              <a:t> </a:t>
            </a:r>
            <a:r>
              <a:rPr sz="4950" spc="0" baseline="3309" dirty="0">
                <a:latin typeface="Calibri Light"/>
                <a:cs typeface="Calibri Light"/>
              </a:rPr>
              <a:t>Con</a:t>
            </a:r>
            <a:r>
              <a:rPr sz="4950" spc="-44" baseline="3309" dirty="0">
                <a:latin typeface="Calibri Light"/>
                <a:cs typeface="Calibri Light"/>
              </a:rPr>
              <a:t>s</a:t>
            </a:r>
            <a:r>
              <a:rPr sz="4950" spc="0" baseline="3309" dirty="0">
                <a:latin typeface="Calibri Light"/>
                <a:cs typeface="Calibri Light"/>
              </a:rPr>
              <a:t>t</a:t>
            </a:r>
            <a:r>
              <a:rPr sz="4950" spc="-64" baseline="3309" dirty="0">
                <a:latin typeface="Calibri Light"/>
                <a:cs typeface="Calibri Light"/>
              </a:rPr>
              <a:t>r</a:t>
            </a:r>
            <a:r>
              <a:rPr sz="4950" spc="0" baseline="3309" dirty="0">
                <a:latin typeface="Calibri Light"/>
                <a:cs typeface="Calibri Light"/>
              </a:rPr>
              <a:t>ai</a:t>
            </a:r>
            <a:r>
              <a:rPr sz="4950" spc="-39" baseline="3309" dirty="0">
                <a:latin typeface="Calibri Light"/>
                <a:cs typeface="Calibri Light"/>
              </a:rPr>
              <a:t>n</a:t>
            </a:r>
            <a:r>
              <a:rPr sz="4950" spc="0" baseline="3309" dirty="0">
                <a:latin typeface="Calibri Light"/>
                <a:cs typeface="Calibri Light"/>
              </a:rPr>
              <a:t>ts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707" y="1861863"/>
            <a:ext cx="7551844" cy="5953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5420" indent="-172720">
              <a:lnSpc>
                <a:spcPts val="2619"/>
              </a:lnSpc>
              <a:spcBef>
                <a:spcPts val="35"/>
              </a:spcBef>
            </a:pPr>
            <a:r>
              <a:rPr sz="2100" spc="0" dirty="0">
                <a:latin typeface="Arial"/>
                <a:cs typeface="Arial"/>
              </a:rPr>
              <a:t>•</a:t>
            </a:r>
            <a:r>
              <a:rPr sz="2100" spc="44" dirty="0">
                <a:latin typeface="Arial"/>
                <a:cs typeface="Arial"/>
              </a:rPr>
              <a:t> </a:t>
            </a:r>
            <a:r>
              <a:rPr sz="2100" spc="0" dirty="0">
                <a:latin typeface="Calibri"/>
                <a:cs typeface="Calibri"/>
              </a:rPr>
              <a:t>Mempu</a:t>
            </a:r>
            <a:r>
              <a:rPr sz="2100" spc="-44" dirty="0">
                <a:latin typeface="Calibri"/>
                <a:cs typeface="Calibri"/>
              </a:rPr>
              <a:t>n</a:t>
            </a:r>
            <a:r>
              <a:rPr sz="2100" spc="-29" dirty="0">
                <a:latin typeface="Calibri"/>
                <a:cs typeface="Calibri"/>
              </a:rPr>
              <a:t>y</a:t>
            </a:r>
            <a:r>
              <a:rPr sz="2100" spc="0" dirty="0">
                <a:latin typeface="Calibri"/>
                <a:cs typeface="Calibri"/>
              </a:rPr>
              <a:t>ai si</a:t>
            </a:r>
            <a:r>
              <a:rPr sz="2100" spc="-44" dirty="0">
                <a:latin typeface="Calibri"/>
                <a:cs typeface="Calibri"/>
              </a:rPr>
              <a:t>f</a:t>
            </a:r>
            <a:r>
              <a:rPr sz="2100" spc="-25" dirty="0">
                <a:latin typeface="Calibri"/>
                <a:cs typeface="Calibri"/>
              </a:rPr>
              <a:t>a</a:t>
            </a:r>
            <a:r>
              <a:rPr sz="2100" spc="0" dirty="0">
                <a:latin typeface="Calibri"/>
                <a:cs typeface="Calibri"/>
              </a:rPr>
              <a:t>t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spc="0" dirty="0">
                <a:latin typeface="Calibri"/>
                <a:cs typeface="Calibri"/>
              </a:rPr>
              <a:t>dimana</a:t>
            </a:r>
            <a:r>
              <a:rPr sz="2100" spc="-29" dirty="0">
                <a:latin typeface="Calibri"/>
                <a:cs typeface="Calibri"/>
              </a:rPr>
              <a:t> </a:t>
            </a:r>
            <a:r>
              <a:rPr sz="2100" spc="0" dirty="0">
                <a:latin typeface="Calibri"/>
                <a:cs typeface="Calibri"/>
              </a:rPr>
              <a:t>su</a:t>
            </a:r>
            <a:r>
              <a:rPr sz="2100" spc="-29" dirty="0">
                <a:latin typeface="Calibri"/>
                <a:cs typeface="Calibri"/>
              </a:rPr>
              <a:t>a</a:t>
            </a:r>
            <a:r>
              <a:rPr sz="2100" spc="0" dirty="0">
                <a:latin typeface="Calibri"/>
                <a:cs typeface="Calibri"/>
              </a:rPr>
              <a:t>tu </a:t>
            </a:r>
            <a:r>
              <a:rPr sz="2100" spc="-75" dirty="0">
                <a:latin typeface="Calibri"/>
                <a:cs typeface="Calibri"/>
              </a:rPr>
              <a:t>k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0" dirty="0">
                <a:latin typeface="Calibri"/>
                <a:cs typeface="Calibri"/>
              </a:rPr>
              <a:t>l</a:t>
            </a:r>
            <a:r>
              <a:rPr sz="2100" spc="-9" dirty="0">
                <a:latin typeface="Calibri"/>
                <a:cs typeface="Calibri"/>
              </a:rPr>
              <a:t>o</a:t>
            </a:r>
            <a:r>
              <a:rPr sz="2100" spc="0" dirty="0">
                <a:latin typeface="Calibri"/>
                <a:cs typeface="Calibri"/>
              </a:rPr>
              <a:t>m</a:t>
            </a:r>
            <a:r>
              <a:rPr sz="2100" spc="49" dirty="0">
                <a:latin typeface="Calibri"/>
                <a:cs typeface="Calibri"/>
              </a:rPr>
              <a:t> </a:t>
            </a:r>
            <a:r>
              <a:rPr sz="2100" spc="0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0" dirty="0">
                <a:latin typeface="Calibri"/>
                <a:cs typeface="Calibri"/>
              </a:rPr>
              <a:t>d</a:t>
            </a:r>
            <a:r>
              <a:rPr sz="2100" spc="-9" dirty="0">
                <a:latin typeface="Calibri"/>
                <a:cs typeface="Calibri"/>
              </a:rPr>
              <a:t>a</a:t>
            </a:r>
            <a:r>
              <a:rPr sz="2100" spc="0" dirty="0">
                <a:latin typeface="Calibri"/>
                <a:cs typeface="Calibri"/>
              </a:rPr>
              <a:t>k</a:t>
            </a:r>
            <a:r>
              <a:rPr sz="2100" spc="-9" dirty="0">
                <a:latin typeface="Calibri"/>
                <a:cs typeface="Calibri"/>
              </a:rPr>
              <a:t> </a:t>
            </a:r>
            <a:r>
              <a:rPr sz="2100" spc="0" dirty="0">
                <a:latin typeface="Calibri"/>
                <a:cs typeface="Calibri"/>
              </a:rPr>
              <a:t>b</a:t>
            </a:r>
            <a:r>
              <a:rPr sz="2100" spc="-9" dirty="0">
                <a:latin typeface="Calibri"/>
                <a:cs typeface="Calibri"/>
              </a:rPr>
              <a:t>o</a:t>
            </a:r>
            <a:r>
              <a:rPr sz="2100" spc="0" dirty="0">
                <a:latin typeface="Calibri"/>
                <a:cs typeface="Calibri"/>
              </a:rPr>
              <a:t>l</a:t>
            </a:r>
            <a:r>
              <a:rPr sz="2100" spc="-4" dirty="0">
                <a:latin typeface="Calibri"/>
                <a:cs typeface="Calibri"/>
              </a:rPr>
              <a:t>e</a:t>
            </a:r>
            <a:r>
              <a:rPr sz="2100" spc="0" dirty="0">
                <a:latin typeface="Calibri"/>
                <a:cs typeface="Calibri"/>
              </a:rPr>
              <a:t>h</a:t>
            </a:r>
            <a:r>
              <a:rPr sz="2100" spc="24" dirty="0">
                <a:latin typeface="Calibri"/>
                <a:cs typeface="Calibri"/>
              </a:rPr>
              <a:t> </a:t>
            </a:r>
            <a:r>
              <a:rPr sz="2100" spc="0" dirty="0">
                <a:latin typeface="Calibri"/>
                <a:cs typeface="Calibri"/>
              </a:rPr>
              <a:t>b</a:t>
            </a:r>
            <a:r>
              <a:rPr sz="2100" spc="-9" dirty="0">
                <a:latin typeface="Calibri"/>
                <a:cs typeface="Calibri"/>
              </a:rPr>
              <a:t>e</a:t>
            </a:r>
            <a:r>
              <a:rPr sz="2100" spc="4" dirty="0">
                <a:latin typeface="Calibri"/>
                <a:cs typeface="Calibri"/>
              </a:rPr>
              <a:t>r</a:t>
            </a:r>
            <a:r>
              <a:rPr sz="2100" spc="0" dirty="0">
                <a:latin typeface="Calibri"/>
                <a:cs typeface="Calibri"/>
              </a:rPr>
              <a:t>ni</a:t>
            </a:r>
            <a:r>
              <a:rPr sz="2100" spc="-4" dirty="0">
                <a:latin typeface="Calibri"/>
                <a:cs typeface="Calibri"/>
              </a:rPr>
              <a:t>l</a:t>
            </a:r>
            <a:r>
              <a:rPr sz="2100" spc="0" dirty="0">
                <a:latin typeface="Calibri"/>
                <a:cs typeface="Calibri"/>
              </a:rPr>
              <a:t>ai</a:t>
            </a:r>
            <a:r>
              <a:rPr sz="2100" spc="39" dirty="0">
                <a:latin typeface="Calibri"/>
                <a:cs typeface="Calibri"/>
              </a:rPr>
              <a:t> </a:t>
            </a:r>
            <a:r>
              <a:rPr sz="2100" i="1" spc="4" dirty="0">
                <a:latin typeface="Calibri"/>
                <a:cs typeface="Calibri"/>
              </a:rPr>
              <a:t>N</a:t>
            </a:r>
            <a:r>
              <a:rPr sz="2100" i="1" spc="0" dirty="0">
                <a:latin typeface="Calibri"/>
                <a:cs typeface="Calibri"/>
              </a:rPr>
              <a:t>ULL</a:t>
            </a:r>
            <a:r>
              <a:rPr sz="2100" i="1" spc="-4" dirty="0">
                <a:latin typeface="Calibri"/>
                <a:cs typeface="Calibri"/>
              </a:rPr>
              <a:t> </a:t>
            </a:r>
            <a:r>
              <a:rPr sz="2100" spc="0" dirty="0">
                <a:latin typeface="Calibri"/>
                <a:cs typeface="Calibri"/>
              </a:rPr>
              <a:t>d</a:t>
            </a:r>
            <a:r>
              <a:rPr sz="2100" spc="-9" dirty="0">
                <a:latin typeface="Calibri"/>
                <a:cs typeface="Calibri"/>
              </a:rPr>
              <a:t>a</a:t>
            </a:r>
            <a:r>
              <a:rPr sz="2100" spc="0" dirty="0">
                <a:latin typeface="Calibri"/>
                <a:cs typeface="Calibri"/>
              </a:rPr>
              <a:t>n </a:t>
            </a:r>
            <a:endParaRPr sz="2100">
              <a:latin typeface="Calibri"/>
              <a:cs typeface="Calibri"/>
            </a:endParaRPr>
          </a:p>
          <a:p>
            <a:pPr marL="185420">
              <a:lnSpc>
                <a:spcPts val="2563"/>
              </a:lnSpc>
            </a:pPr>
            <a:r>
              <a:rPr sz="2100" spc="0" dirty="0">
                <a:latin typeface="Calibri"/>
                <a:cs typeface="Calibri"/>
              </a:rPr>
              <a:t>h</a:t>
            </a:r>
            <a:r>
              <a:rPr sz="2100" spc="-9" dirty="0">
                <a:latin typeface="Calibri"/>
                <a:cs typeface="Calibri"/>
              </a:rPr>
              <a:t>a</a:t>
            </a:r>
            <a:r>
              <a:rPr sz="2100" spc="4" dirty="0">
                <a:latin typeface="Calibri"/>
                <a:cs typeface="Calibri"/>
              </a:rPr>
              <a:t>r</a:t>
            </a:r>
            <a:r>
              <a:rPr sz="2100" spc="0" dirty="0">
                <a:latin typeface="Calibri"/>
                <a:cs typeface="Calibri"/>
              </a:rPr>
              <a:t>us unik</a:t>
            </a:r>
            <a:r>
              <a:rPr sz="2100" spc="4" dirty="0">
                <a:latin typeface="Calibri"/>
                <a:cs typeface="Calibri"/>
              </a:rPr>
              <a:t> (</a:t>
            </a:r>
            <a:r>
              <a:rPr sz="2100" spc="0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0" dirty="0">
                <a:latin typeface="Calibri"/>
                <a:cs typeface="Calibri"/>
              </a:rPr>
              <a:t>d</a:t>
            </a:r>
            <a:r>
              <a:rPr sz="2100" spc="-9" dirty="0">
                <a:latin typeface="Calibri"/>
                <a:cs typeface="Calibri"/>
              </a:rPr>
              <a:t>a</a:t>
            </a:r>
            <a:r>
              <a:rPr sz="2100" spc="0" dirty="0">
                <a:latin typeface="Calibri"/>
                <a:cs typeface="Calibri"/>
              </a:rPr>
              <a:t>k</a:t>
            </a:r>
            <a:r>
              <a:rPr sz="2100" spc="-9" dirty="0">
                <a:latin typeface="Calibri"/>
                <a:cs typeface="Calibri"/>
              </a:rPr>
              <a:t> </a:t>
            </a:r>
            <a:r>
              <a:rPr sz="2100" spc="0" dirty="0">
                <a:latin typeface="Calibri"/>
                <a:cs typeface="Calibri"/>
              </a:rPr>
              <a:t>memili</a:t>
            </a:r>
            <a:r>
              <a:rPr sz="2100" spc="14" dirty="0">
                <a:latin typeface="Calibri"/>
                <a:cs typeface="Calibri"/>
              </a:rPr>
              <a:t>k</a:t>
            </a:r>
            <a:r>
              <a:rPr sz="2100" spc="0" dirty="0">
                <a:latin typeface="Calibri"/>
                <a:cs typeface="Calibri"/>
              </a:rPr>
              <a:t>i</a:t>
            </a:r>
            <a:r>
              <a:rPr sz="2100" spc="9" dirty="0">
                <a:latin typeface="Calibri"/>
                <a:cs typeface="Calibri"/>
              </a:rPr>
              <a:t> </a:t>
            </a:r>
            <a:r>
              <a:rPr sz="2100" spc="0" dirty="0">
                <a:latin typeface="Calibri"/>
                <a:cs typeface="Calibri"/>
              </a:rPr>
              <a:t>nil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0" dirty="0">
                <a:latin typeface="Calibri"/>
                <a:cs typeface="Calibri"/>
              </a:rPr>
              <a:t>i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spc="-29" dirty="0">
                <a:latin typeface="Calibri"/>
                <a:cs typeface="Calibri"/>
              </a:rPr>
              <a:t>y</a:t>
            </a:r>
            <a:r>
              <a:rPr sz="2100" spc="0" dirty="0">
                <a:latin typeface="Calibri"/>
                <a:cs typeface="Calibri"/>
              </a:rPr>
              <a:t>a</a:t>
            </a:r>
            <a:r>
              <a:rPr sz="2100" spc="-9" dirty="0">
                <a:latin typeface="Calibri"/>
                <a:cs typeface="Calibri"/>
              </a:rPr>
              <a:t>n</a:t>
            </a:r>
            <a:r>
              <a:rPr sz="2100" spc="0" dirty="0">
                <a:latin typeface="Calibri"/>
                <a:cs typeface="Calibri"/>
              </a:rPr>
              <a:t>g s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0" dirty="0">
                <a:latin typeface="Calibri"/>
                <a:cs typeface="Calibri"/>
              </a:rPr>
              <a:t>ma</a:t>
            </a:r>
            <a:r>
              <a:rPr sz="2100" spc="-14" dirty="0">
                <a:latin typeface="Calibri"/>
                <a:cs typeface="Calibri"/>
              </a:rPr>
              <a:t> </a:t>
            </a:r>
            <a:r>
              <a:rPr sz="2100" spc="0" dirty="0">
                <a:latin typeface="Calibri"/>
                <a:cs typeface="Calibri"/>
              </a:rPr>
              <a:t>d</a:t>
            </a:r>
            <a:r>
              <a:rPr sz="2100" spc="-9" dirty="0">
                <a:latin typeface="Calibri"/>
                <a:cs typeface="Calibri"/>
              </a:rPr>
              <a:t>a</a:t>
            </a:r>
            <a:r>
              <a:rPr sz="2100" spc="0" dirty="0">
                <a:latin typeface="Calibri"/>
                <a:cs typeface="Calibri"/>
              </a:rPr>
              <a:t>l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0" dirty="0">
                <a:latin typeface="Calibri"/>
                <a:cs typeface="Calibri"/>
              </a:rPr>
              <a:t>m</a:t>
            </a:r>
            <a:r>
              <a:rPr sz="2100" spc="9" dirty="0">
                <a:latin typeface="Calibri"/>
                <a:cs typeface="Calibri"/>
              </a:rPr>
              <a:t> </a:t>
            </a:r>
            <a:r>
              <a:rPr sz="2100" spc="0" dirty="0">
                <a:latin typeface="Calibri"/>
                <a:cs typeface="Calibri"/>
              </a:rPr>
              <a:t>s</a:t>
            </a:r>
            <a:r>
              <a:rPr sz="2100" spc="-29" dirty="0">
                <a:latin typeface="Calibri"/>
                <a:cs typeface="Calibri"/>
              </a:rPr>
              <a:t>a</a:t>
            </a:r>
            <a:r>
              <a:rPr sz="2100" spc="0" dirty="0">
                <a:latin typeface="Calibri"/>
                <a:cs typeface="Calibri"/>
              </a:rPr>
              <a:t>tu </a:t>
            </a:r>
            <a:r>
              <a:rPr sz="2100" spc="-75" dirty="0">
                <a:latin typeface="Calibri"/>
                <a:cs typeface="Calibri"/>
              </a:rPr>
              <a:t>k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0" dirty="0">
                <a:latin typeface="Calibri"/>
                <a:cs typeface="Calibri"/>
              </a:rPr>
              <a:t>l</a:t>
            </a:r>
            <a:r>
              <a:rPr sz="2100" spc="-9" dirty="0">
                <a:latin typeface="Calibri"/>
                <a:cs typeface="Calibri"/>
              </a:rPr>
              <a:t>o</a:t>
            </a:r>
            <a:r>
              <a:rPr sz="2100" spc="4" dirty="0">
                <a:latin typeface="Calibri"/>
                <a:cs typeface="Calibri"/>
              </a:rPr>
              <a:t>m).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7870" y="966470"/>
            <a:ext cx="769645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841878" y="1567873"/>
            <a:ext cx="6524122" cy="5135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7272" y="632518"/>
            <a:ext cx="7696454" cy="0"/>
          </a:xfrm>
          <a:custGeom>
            <a:avLst/>
            <a:gdLst/>
            <a:ahLst/>
            <a:cxnLst/>
            <a:rect l="l" t="t" r="r" b="b"/>
            <a:pathLst>
              <a:path w="7696454">
                <a:moveTo>
                  <a:pt x="0" y="0"/>
                </a:moveTo>
                <a:lnTo>
                  <a:pt x="7696454" y="0"/>
                </a:lnTo>
              </a:path>
            </a:pathLst>
          </a:custGeom>
          <a:ln w="762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7109" y="154505"/>
            <a:ext cx="3407128" cy="444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65"/>
              </a:lnSpc>
              <a:spcBef>
                <a:spcPts val="173"/>
              </a:spcBef>
            </a:pPr>
            <a:r>
              <a:rPr sz="4950" spc="-54" baseline="3309" dirty="0">
                <a:latin typeface="Calibri Light"/>
                <a:cs typeface="Calibri Light"/>
              </a:rPr>
              <a:t>R</a:t>
            </a:r>
            <a:r>
              <a:rPr sz="4950" spc="-34" baseline="3309" dirty="0">
                <a:latin typeface="Calibri Light"/>
                <a:cs typeface="Calibri Light"/>
              </a:rPr>
              <a:t>e</a:t>
            </a:r>
            <a:r>
              <a:rPr sz="4950" spc="-109" baseline="3309" dirty="0">
                <a:latin typeface="Calibri Light"/>
                <a:cs typeface="Calibri Light"/>
              </a:rPr>
              <a:t>f</a:t>
            </a:r>
            <a:r>
              <a:rPr sz="4950" spc="0" baseline="3309" dirty="0">
                <a:latin typeface="Calibri Light"/>
                <a:cs typeface="Calibri Light"/>
              </a:rPr>
              <a:t>e</a:t>
            </a:r>
            <a:r>
              <a:rPr sz="4950" spc="-29" baseline="3309" dirty="0">
                <a:latin typeface="Calibri Light"/>
                <a:cs typeface="Calibri Light"/>
              </a:rPr>
              <a:t>r</a:t>
            </a:r>
            <a:r>
              <a:rPr sz="4950" spc="0" baseline="3309" dirty="0">
                <a:latin typeface="Calibri Light"/>
                <a:cs typeface="Calibri Light"/>
              </a:rPr>
              <a:t>e</a:t>
            </a:r>
            <a:r>
              <a:rPr sz="4950" spc="-29" baseline="3309" dirty="0">
                <a:latin typeface="Calibri Light"/>
                <a:cs typeface="Calibri Light"/>
              </a:rPr>
              <a:t>n</a:t>
            </a:r>
            <a:r>
              <a:rPr sz="4950" spc="0" baseline="3309" dirty="0">
                <a:latin typeface="Calibri Light"/>
                <a:cs typeface="Calibri Light"/>
              </a:rPr>
              <a:t>t</a:t>
            </a:r>
            <a:r>
              <a:rPr sz="4950" spc="-14" baseline="3309" dirty="0">
                <a:latin typeface="Calibri Light"/>
                <a:cs typeface="Calibri Light"/>
              </a:rPr>
              <a:t>i</a:t>
            </a:r>
            <a:r>
              <a:rPr sz="4950" spc="0" baseline="3309" dirty="0">
                <a:latin typeface="Calibri Light"/>
                <a:cs typeface="Calibri Light"/>
              </a:rPr>
              <a:t>al</a:t>
            </a:r>
            <a:r>
              <a:rPr sz="4950" spc="-29" baseline="3309" dirty="0">
                <a:latin typeface="Calibri Light"/>
                <a:cs typeface="Calibri Light"/>
              </a:rPr>
              <a:t> </a:t>
            </a:r>
            <a:r>
              <a:rPr sz="4950" spc="0" baseline="3309" dirty="0">
                <a:latin typeface="Calibri Light"/>
                <a:cs typeface="Calibri Light"/>
              </a:rPr>
              <a:t>I</a:t>
            </a:r>
            <a:r>
              <a:rPr sz="4950" spc="-39" baseline="3309" dirty="0">
                <a:latin typeface="Calibri Light"/>
                <a:cs typeface="Calibri Light"/>
              </a:rPr>
              <a:t>n</a:t>
            </a:r>
            <a:r>
              <a:rPr sz="4950" spc="-44" baseline="3309" dirty="0">
                <a:latin typeface="Calibri Light"/>
                <a:cs typeface="Calibri Light"/>
              </a:rPr>
              <a:t>t</a:t>
            </a:r>
            <a:r>
              <a:rPr sz="4950" spc="0" baseline="3309" dirty="0">
                <a:latin typeface="Calibri Light"/>
                <a:cs typeface="Calibri Light"/>
              </a:rPr>
              <a:t>egri</a:t>
            </a:r>
            <a:r>
              <a:rPr sz="4950" spc="-14" baseline="3309" dirty="0">
                <a:latin typeface="Calibri Light"/>
                <a:cs typeface="Calibri Light"/>
              </a:rPr>
              <a:t>t</a:t>
            </a:r>
            <a:r>
              <a:rPr sz="4950" spc="0" baseline="3309" dirty="0">
                <a:latin typeface="Calibri Light"/>
                <a:cs typeface="Calibri Light"/>
              </a:rPr>
              <a:t>y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878" y="741986"/>
            <a:ext cx="7447241" cy="5952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65"/>
              </a:lnSpc>
              <a:spcBef>
                <a:spcPts val="118"/>
              </a:spcBef>
            </a:pPr>
            <a:r>
              <a:rPr sz="3150" spc="0" baseline="2760" dirty="0">
                <a:latin typeface="Arial"/>
                <a:cs typeface="Arial"/>
              </a:rPr>
              <a:t>•</a:t>
            </a:r>
            <a:r>
              <a:rPr sz="3150" spc="44" baseline="2760" dirty="0">
                <a:latin typeface="Arial"/>
                <a:cs typeface="Arial"/>
              </a:rPr>
              <a:t> </a:t>
            </a:r>
            <a:r>
              <a:rPr sz="3150" spc="0" baseline="2600" dirty="0">
                <a:latin typeface="Calibri"/>
                <a:cs typeface="Calibri"/>
              </a:rPr>
              <a:t>S</a:t>
            </a:r>
            <a:r>
              <a:rPr sz="3150" spc="-29" baseline="2600" dirty="0">
                <a:latin typeface="Calibri"/>
                <a:cs typeface="Calibri"/>
              </a:rPr>
              <a:t>a</a:t>
            </a:r>
            <a:r>
              <a:rPr sz="3150" spc="0" baseline="2600" dirty="0">
                <a:latin typeface="Calibri"/>
                <a:cs typeface="Calibri"/>
              </a:rPr>
              <a:t>tu baris p</a:t>
            </a:r>
            <a:r>
              <a:rPr sz="3150" spc="-9" baseline="2600" dirty="0">
                <a:latin typeface="Calibri"/>
                <a:cs typeface="Calibri"/>
              </a:rPr>
              <a:t>a</a:t>
            </a:r>
            <a:r>
              <a:rPr sz="3150" spc="0" baseline="2600" dirty="0">
                <a:latin typeface="Calibri"/>
                <a:cs typeface="Calibri"/>
              </a:rPr>
              <a:t>da s</a:t>
            </a:r>
            <a:r>
              <a:rPr sz="3150" spc="-19" baseline="2600" dirty="0">
                <a:latin typeface="Calibri"/>
                <a:cs typeface="Calibri"/>
              </a:rPr>
              <a:t>a</a:t>
            </a:r>
            <a:r>
              <a:rPr sz="3150" spc="0" baseline="2600" dirty="0">
                <a:latin typeface="Calibri"/>
                <a:cs typeface="Calibri"/>
              </a:rPr>
              <a:t>tu </a:t>
            </a:r>
            <a:r>
              <a:rPr sz="3150" spc="-9" baseline="2600" dirty="0">
                <a:latin typeface="Calibri"/>
                <a:cs typeface="Calibri"/>
              </a:rPr>
              <a:t>r</a:t>
            </a:r>
            <a:r>
              <a:rPr sz="3150" spc="0" baseline="2600" dirty="0">
                <a:latin typeface="Calibri"/>
                <a:cs typeface="Calibri"/>
              </a:rPr>
              <a:t>e</a:t>
            </a:r>
            <a:r>
              <a:rPr sz="3150" spc="-4" baseline="2600" dirty="0">
                <a:latin typeface="Calibri"/>
                <a:cs typeface="Calibri"/>
              </a:rPr>
              <a:t>l</a:t>
            </a:r>
            <a:r>
              <a:rPr sz="3150" spc="0" baseline="2600" dirty="0">
                <a:latin typeface="Calibri"/>
                <a:cs typeface="Calibri"/>
              </a:rPr>
              <a:t>a</a:t>
            </a:r>
            <a:r>
              <a:rPr sz="3150" spc="-4" baseline="2600" dirty="0">
                <a:latin typeface="Calibri"/>
                <a:cs typeface="Calibri"/>
              </a:rPr>
              <a:t>s</a:t>
            </a:r>
            <a:r>
              <a:rPr sz="3150" spc="0" baseline="2600" dirty="0">
                <a:latin typeface="Calibri"/>
                <a:cs typeface="Calibri"/>
              </a:rPr>
              <a:t>i</a:t>
            </a:r>
            <a:r>
              <a:rPr sz="3150" spc="25" baseline="2600" dirty="0">
                <a:latin typeface="Calibri"/>
                <a:cs typeface="Calibri"/>
              </a:rPr>
              <a:t> </a:t>
            </a:r>
            <a:r>
              <a:rPr sz="3150" spc="0" baseline="2600" dirty="0">
                <a:latin typeface="Calibri"/>
                <a:cs typeface="Calibri"/>
              </a:rPr>
              <a:t>men</a:t>
            </a:r>
            <a:r>
              <a:rPr sz="3150" spc="-9" baseline="2600" dirty="0">
                <a:latin typeface="Calibri"/>
                <a:cs typeface="Calibri"/>
              </a:rPr>
              <a:t>j</a:t>
            </a:r>
            <a:r>
              <a:rPr sz="3150" spc="0" baseline="2600" dirty="0">
                <a:latin typeface="Calibri"/>
                <a:cs typeface="Calibri"/>
              </a:rPr>
              <a:t>a</a:t>
            </a:r>
            <a:r>
              <a:rPr sz="3150" spc="-9" baseline="2600" dirty="0">
                <a:latin typeface="Calibri"/>
                <a:cs typeface="Calibri"/>
              </a:rPr>
              <a:t>d</a:t>
            </a:r>
            <a:r>
              <a:rPr sz="3150" spc="0" baseline="2600" dirty="0">
                <a:latin typeface="Calibri"/>
                <a:cs typeface="Calibri"/>
              </a:rPr>
              <a:t>i </a:t>
            </a:r>
            <a:r>
              <a:rPr sz="3150" spc="-9" baseline="2600" dirty="0">
                <a:latin typeface="Calibri"/>
                <a:cs typeface="Calibri"/>
              </a:rPr>
              <a:t>r</a:t>
            </a:r>
            <a:r>
              <a:rPr sz="3150" spc="-25" baseline="2600" dirty="0">
                <a:latin typeface="Calibri"/>
                <a:cs typeface="Calibri"/>
              </a:rPr>
              <a:t>e</a:t>
            </a:r>
            <a:r>
              <a:rPr sz="3150" spc="-59" baseline="2600" dirty="0">
                <a:latin typeface="Calibri"/>
                <a:cs typeface="Calibri"/>
              </a:rPr>
              <a:t>f</a:t>
            </a:r>
            <a:r>
              <a:rPr sz="3150" spc="0" baseline="2600" dirty="0">
                <a:latin typeface="Calibri"/>
                <a:cs typeface="Calibri"/>
              </a:rPr>
              <a:t>e</a:t>
            </a:r>
            <a:r>
              <a:rPr sz="3150" spc="-14" baseline="2600" dirty="0">
                <a:latin typeface="Calibri"/>
                <a:cs typeface="Calibri"/>
              </a:rPr>
              <a:t>r</a:t>
            </a:r>
            <a:r>
              <a:rPr sz="3150" spc="0" baseline="2600" dirty="0">
                <a:latin typeface="Calibri"/>
                <a:cs typeface="Calibri"/>
              </a:rPr>
              <a:t>e</a:t>
            </a:r>
            <a:r>
              <a:rPr sz="3150" spc="-9" baseline="2600" dirty="0">
                <a:latin typeface="Calibri"/>
                <a:cs typeface="Calibri"/>
              </a:rPr>
              <a:t>n</a:t>
            </a:r>
            <a:r>
              <a:rPr sz="3150" spc="0" baseline="2600" dirty="0">
                <a:latin typeface="Calibri"/>
                <a:cs typeface="Calibri"/>
              </a:rPr>
              <a:t>si</a:t>
            </a:r>
            <a:r>
              <a:rPr sz="3150" spc="24" baseline="2600" dirty="0">
                <a:latin typeface="Calibri"/>
                <a:cs typeface="Calibri"/>
              </a:rPr>
              <a:t> </a:t>
            </a:r>
            <a:r>
              <a:rPr sz="3150" spc="0" baseline="2600" dirty="0">
                <a:latin typeface="Calibri"/>
                <a:cs typeface="Calibri"/>
              </a:rPr>
              <a:t>d</a:t>
            </a:r>
            <a:r>
              <a:rPr sz="3150" spc="-9" baseline="2600" dirty="0">
                <a:latin typeface="Calibri"/>
                <a:cs typeface="Calibri"/>
              </a:rPr>
              <a:t>a</a:t>
            </a:r>
            <a:r>
              <a:rPr sz="3150" spc="4" baseline="2600" dirty="0">
                <a:latin typeface="Calibri"/>
                <a:cs typeface="Calibri"/>
              </a:rPr>
              <a:t>r</a:t>
            </a:r>
            <a:r>
              <a:rPr sz="3150" spc="0" baseline="2600" dirty="0">
                <a:latin typeface="Calibri"/>
                <a:cs typeface="Calibri"/>
              </a:rPr>
              <a:t>i</a:t>
            </a:r>
            <a:r>
              <a:rPr sz="3150" spc="9" baseline="2600" dirty="0">
                <a:latin typeface="Calibri"/>
                <a:cs typeface="Calibri"/>
              </a:rPr>
              <a:t> </a:t>
            </a:r>
            <a:r>
              <a:rPr sz="3150" spc="0" baseline="2600" dirty="0">
                <a:latin typeface="Calibri"/>
                <a:cs typeface="Calibri"/>
              </a:rPr>
              <a:t>s</a:t>
            </a:r>
            <a:r>
              <a:rPr sz="3150" spc="-4" baseline="2600" dirty="0">
                <a:latin typeface="Calibri"/>
                <a:cs typeface="Calibri"/>
              </a:rPr>
              <a:t>e</a:t>
            </a:r>
            <a:r>
              <a:rPr sz="3150" spc="-14" baseline="2600" dirty="0">
                <a:latin typeface="Calibri"/>
                <a:cs typeface="Calibri"/>
              </a:rPr>
              <a:t>k</a:t>
            </a:r>
            <a:r>
              <a:rPr sz="3150" spc="0" baseline="2600" dirty="0">
                <a:latin typeface="Calibri"/>
                <a:cs typeface="Calibri"/>
              </a:rPr>
              <a:t>umpu</a:t>
            </a:r>
            <a:r>
              <a:rPr sz="3150" spc="-9" baseline="2600" dirty="0">
                <a:latin typeface="Calibri"/>
                <a:cs typeface="Calibri"/>
              </a:rPr>
              <a:t>l</a:t>
            </a:r>
            <a:r>
              <a:rPr sz="3150" spc="0" baseline="2600" dirty="0">
                <a:latin typeface="Calibri"/>
                <a:cs typeface="Calibri"/>
              </a:rPr>
              <a:t>an b</a:t>
            </a:r>
            <a:r>
              <a:rPr sz="3150" spc="-9" baseline="2600" dirty="0">
                <a:latin typeface="Calibri"/>
                <a:cs typeface="Calibri"/>
              </a:rPr>
              <a:t>a</a:t>
            </a:r>
            <a:r>
              <a:rPr sz="3150" spc="4" baseline="2600" dirty="0">
                <a:latin typeface="Calibri"/>
                <a:cs typeface="Calibri"/>
              </a:rPr>
              <a:t>r</a:t>
            </a:r>
            <a:r>
              <a:rPr sz="3150" spc="0" baseline="2600" dirty="0">
                <a:latin typeface="Calibri"/>
                <a:cs typeface="Calibri"/>
              </a:rPr>
              <a:t>is</a:t>
            </a:r>
            <a:endParaRPr sz="2100" dirty="0">
              <a:latin typeface="Calibri"/>
              <a:cs typeface="Calibri"/>
            </a:endParaRPr>
          </a:p>
          <a:p>
            <a:pPr marL="185420" marR="48834">
              <a:lnSpc>
                <a:spcPts val="2260"/>
              </a:lnSpc>
            </a:pPr>
            <a:r>
              <a:rPr sz="3150" spc="0" baseline="2600" dirty="0">
                <a:latin typeface="Calibri"/>
                <a:cs typeface="Calibri"/>
              </a:rPr>
              <a:t>d</a:t>
            </a:r>
            <a:r>
              <a:rPr sz="3150" spc="-9" baseline="2600" dirty="0">
                <a:latin typeface="Calibri"/>
                <a:cs typeface="Calibri"/>
              </a:rPr>
              <a:t>a</a:t>
            </a:r>
            <a:r>
              <a:rPr sz="3150" spc="0" baseline="2600" dirty="0">
                <a:latin typeface="Calibri"/>
                <a:cs typeface="Calibri"/>
              </a:rPr>
              <a:t>ri</a:t>
            </a:r>
            <a:r>
              <a:rPr sz="3150" spc="9" baseline="2600" dirty="0">
                <a:latin typeface="Calibri"/>
                <a:cs typeface="Calibri"/>
              </a:rPr>
              <a:t> </a:t>
            </a:r>
            <a:r>
              <a:rPr sz="3150" spc="-14" baseline="2600" dirty="0">
                <a:latin typeface="Calibri"/>
                <a:cs typeface="Calibri"/>
              </a:rPr>
              <a:t>r</a:t>
            </a:r>
            <a:r>
              <a:rPr sz="3150" spc="0" baseline="2600" dirty="0">
                <a:latin typeface="Calibri"/>
                <a:cs typeface="Calibri"/>
              </a:rPr>
              <a:t>e</a:t>
            </a:r>
            <a:r>
              <a:rPr sz="3150" spc="-4" baseline="2600" dirty="0">
                <a:latin typeface="Calibri"/>
                <a:cs typeface="Calibri"/>
              </a:rPr>
              <a:t>l</a:t>
            </a:r>
            <a:r>
              <a:rPr sz="3150" spc="0" baseline="2600" dirty="0">
                <a:latin typeface="Calibri"/>
                <a:cs typeface="Calibri"/>
              </a:rPr>
              <a:t>a</a:t>
            </a:r>
            <a:r>
              <a:rPr sz="3150" spc="-4" baseline="2600" dirty="0">
                <a:latin typeface="Calibri"/>
                <a:cs typeface="Calibri"/>
              </a:rPr>
              <a:t>s</a:t>
            </a:r>
            <a:r>
              <a:rPr sz="3150" spc="0" baseline="2600" dirty="0">
                <a:latin typeface="Calibri"/>
                <a:cs typeface="Calibri"/>
              </a:rPr>
              <a:t>i</a:t>
            </a:r>
            <a:r>
              <a:rPr sz="3150" spc="19" baseline="2600" dirty="0">
                <a:latin typeface="Calibri"/>
                <a:cs typeface="Calibri"/>
              </a:rPr>
              <a:t> </a:t>
            </a:r>
            <a:r>
              <a:rPr sz="3150" spc="0" baseline="2600" dirty="0">
                <a:latin typeface="Calibri"/>
                <a:cs typeface="Calibri"/>
              </a:rPr>
              <a:t>l</a:t>
            </a:r>
            <a:r>
              <a:rPr sz="3150" spc="-9" baseline="2600" dirty="0">
                <a:latin typeface="Calibri"/>
                <a:cs typeface="Calibri"/>
              </a:rPr>
              <a:t>a</a:t>
            </a:r>
            <a:r>
              <a:rPr sz="3150" spc="0" baseline="2600" dirty="0">
                <a:latin typeface="Calibri"/>
                <a:cs typeface="Calibri"/>
              </a:rPr>
              <a:t>i</a:t>
            </a:r>
            <a:r>
              <a:rPr sz="3150" spc="-9" baseline="2600" dirty="0">
                <a:latin typeface="Calibri"/>
                <a:cs typeface="Calibri"/>
              </a:rPr>
              <a:t>n</a:t>
            </a:r>
            <a:r>
              <a:rPr sz="3150" spc="0" baseline="2600" dirty="0">
                <a:latin typeface="Calibri"/>
                <a:cs typeface="Calibri"/>
              </a:rPr>
              <a:t>.</a:t>
            </a:r>
            <a:r>
              <a:rPr sz="3150" spc="9" baseline="2600" dirty="0">
                <a:latin typeface="Calibri"/>
                <a:cs typeface="Calibri"/>
              </a:rPr>
              <a:t> </a:t>
            </a:r>
            <a:r>
              <a:rPr sz="3150" spc="0" baseline="2600" dirty="0">
                <a:latin typeface="Calibri"/>
                <a:cs typeface="Calibri"/>
              </a:rPr>
              <a:t>H</a:t>
            </a:r>
            <a:r>
              <a:rPr sz="3150" spc="-14" baseline="2600" dirty="0">
                <a:latin typeface="Calibri"/>
                <a:cs typeface="Calibri"/>
              </a:rPr>
              <a:t>a</a:t>
            </a:r>
            <a:r>
              <a:rPr sz="3150" spc="0" baseline="2600" dirty="0">
                <a:latin typeface="Calibri"/>
                <a:cs typeface="Calibri"/>
              </a:rPr>
              <a:t>l</a:t>
            </a:r>
            <a:r>
              <a:rPr sz="3150" spc="9" baseline="2600" dirty="0">
                <a:latin typeface="Calibri"/>
                <a:cs typeface="Calibri"/>
              </a:rPr>
              <a:t> </a:t>
            </a:r>
            <a:r>
              <a:rPr sz="3150" spc="-4" baseline="2600" dirty="0">
                <a:latin typeface="Calibri"/>
                <a:cs typeface="Calibri"/>
              </a:rPr>
              <a:t>in</a:t>
            </a:r>
            <a:r>
              <a:rPr sz="3150" spc="0" baseline="2600" dirty="0">
                <a:latin typeface="Calibri"/>
                <a:cs typeface="Calibri"/>
              </a:rPr>
              <a:t>i</a:t>
            </a:r>
            <a:r>
              <a:rPr sz="3150" spc="19" baseline="2600" dirty="0">
                <a:latin typeface="Calibri"/>
                <a:cs typeface="Calibri"/>
              </a:rPr>
              <a:t> </a:t>
            </a:r>
            <a:r>
              <a:rPr sz="3150" spc="0" baseline="2600" dirty="0">
                <a:latin typeface="Calibri"/>
                <a:cs typeface="Calibri"/>
              </a:rPr>
              <a:t>b</a:t>
            </a:r>
            <a:r>
              <a:rPr sz="3150" spc="-9" baseline="2600" dirty="0">
                <a:latin typeface="Calibri"/>
                <a:cs typeface="Calibri"/>
              </a:rPr>
              <a:t>i</a:t>
            </a:r>
            <a:r>
              <a:rPr sz="3150" spc="0" baseline="2600" dirty="0">
                <a:latin typeface="Calibri"/>
                <a:cs typeface="Calibri"/>
              </a:rPr>
              <a:t>sa </a:t>
            </a:r>
            <a:r>
              <a:rPr sz="3150" spc="-25" baseline="2600" dirty="0">
                <a:latin typeface="Calibri"/>
                <a:cs typeface="Calibri"/>
              </a:rPr>
              <a:t>t</a:t>
            </a:r>
            <a:r>
              <a:rPr sz="3150" spc="-4" baseline="2600" dirty="0">
                <a:latin typeface="Calibri"/>
                <a:cs typeface="Calibri"/>
              </a:rPr>
              <a:t>e</a:t>
            </a:r>
            <a:r>
              <a:rPr sz="3150" spc="0" baseline="2600" dirty="0">
                <a:latin typeface="Calibri"/>
                <a:cs typeface="Calibri"/>
              </a:rPr>
              <a:t>rja</a:t>
            </a:r>
            <a:r>
              <a:rPr sz="3150" spc="-4" baseline="2600" dirty="0">
                <a:latin typeface="Calibri"/>
                <a:cs typeface="Calibri"/>
              </a:rPr>
              <a:t>d</a:t>
            </a:r>
            <a:r>
              <a:rPr sz="3150" spc="0" baseline="2600" dirty="0">
                <a:latin typeface="Calibri"/>
                <a:cs typeface="Calibri"/>
              </a:rPr>
              <a:t>i</a:t>
            </a:r>
            <a:r>
              <a:rPr sz="3150" spc="19" baseline="2600" dirty="0">
                <a:latin typeface="Calibri"/>
                <a:cs typeface="Calibri"/>
              </a:rPr>
              <a:t> </a:t>
            </a:r>
            <a:r>
              <a:rPr sz="3150" spc="-34" baseline="2600" dirty="0">
                <a:latin typeface="Calibri"/>
                <a:cs typeface="Calibri"/>
              </a:rPr>
              <a:t>k</a:t>
            </a:r>
            <a:r>
              <a:rPr sz="3150" spc="-4" baseline="2600" dirty="0">
                <a:latin typeface="Calibri"/>
                <a:cs typeface="Calibri"/>
              </a:rPr>
              <a:t>a</a:t>
            </a:r>
            <a:r>
              <a:rPr sz="3150" spc="-14" baseline="2600" dirty="0">
                <a:latin typeface="Calibri"/>
                <a:cs typeface="Calibri"/>
              </a:rPr>
              <a:t>r</a:t>
            </a:r>
            <a:r>
              <a:rPr sz="3150" spc="-4" baseline="2600" dirty="0">
                <a:latin typeface="Calibri"/>
                <a:cs typeface="Calibri"/>
              </a:rPr>
              <a:t>e</a:t>
            </a:r>
            <a:r>
              <a:rPr sz="3150" spc="0" baseline="2600" dirty="0">
                <a:latin typeface="Calibri"/>
                <a:cs typeface="Calibri"/>
              </a:rPr>
              <a:t>na</a:t>
            </a:r>
            <a:r>
              <a:rPr sz="3150" spc="-25" baseline="2600" dirty="0">
                <a:latin typeface="Calibri"/>
                <a:cs typeface="Calibri"/>
              </a:rPr>
              <a:t> </a:t>
            </a:r>
            <a:r>
              <a:rPr sz="3150" spc="-4" baseline="2600" dirty="0">
                <a:latin typeface="Calibri"/>
                <a:cs typeface="Calibri"/>
              </a:rPr>
              <a:t>a</a:t>
            </a:r>
            <a:r>
              <a:rPr sz="3150" spc="0" baseline="2600" dirty="0">
                <a:latin typeface="Calibri"/>
                <a:cs typeface="Calibri"/>
              </a:rPr>
              <a:t>da</a:t>
            </a:r>
            <a:r>
              <a:rPr sz="3150" spc="-4" baseline="2600" dirty="0">
                <a:latin typeface="Calibri"/>
                <a:cs typeface="Calibri"/>
              </a:rPr>
              <a:t> </a:t>
            </a:r>
            <a:r>
              <a:rPr sz="3150" spc="-25" baseline="2600" dirty="0">
                <a:latin typeface="Calibri"/>
                <a:cs typeface="Calibri"/>
              </a:rPr>
              <a:t>F</a:t>
            </a:r>
            <a:r>
              <a:rPr sz="3150" spc="9" baseline="2600" dirty="0">
                <a:latin typeface="Calibri"/>
                <a:cs typeface="Calibri"/>
              </a:rPr>
              <a:t>O</a:t>
            </a:r>
            <a:r>
              <a:rPr sz="3150" spc="0" baseline="2600" dirty="0">
                <a:latin typeface="Calibri"/>
                <a:cs typeface="Calibri"/>
              </a:rPr>
              <a:t>R</a:t>
            </a:r>
            <a:r>
              <a:rPr sz="3150" spc="-9" baseline="2600" dirty="0">
                <a:latin typeface="Calibri"/>
                <a:cs typeface="Calibri"/>
              </a:rPr>
              <a:t>EI</a:t>
            </a:r>
            <a:r>
              <a:rPr sz="3150" spc="-4" baseline="2600" dirty="0">
                <a:latin typeface="Calibri"/>
                <a:cs typeface="Calibri"/>
              </a:rPr>
              <a:t>G</a:t>
            </a:r>
            <a:r>
              <a:rPr sz="3150" spc="0" baseline="2600" dirty="0">
                <a:latin typeface="Calibri"/>
                <a:cs typeface="Calibri"/>
              </a:rPr>
              <a:t>N</a:t>
            </a:r>
            <a:r>
              <a:rPr sz="3150" spc="-9" baseline="2600" dirty="0">
                <a:latin typeface="Calibri"/>
                <a:cs typeface="Calibri"/>
              </a:rPr>
              <a:t> </a:t>
            </a:r>
            <a:r>
              <a:rPr sz="3150" spc="4" baseline="2600" dirty="0">
                <a:latin typeface="Calibri"/>
                <a:cs typeface="Calibri"/>
              </a:rPr>
              <a:t>K</a:t>
            </a:r>
            <a:r>
              <a:rPr sz="3150" spc="0" baseline="2600" dirty="0">
                <a:latin typeface="Calibri"/>
                <a:cs typeface="Calibri"/>
              </a:rPr>
              <a:t>E</a:t>
            </a:r>
            <a:r>
              <a:rPr sz="3150" spc="-250" baseline="2600" dirty="0">
                <a:latin typeface="Calibri"/>
                <a:cs typeface="Calibri"/>
              </a:rPr>
              <a:t>Y</a:t>
            </a:r>
            <a:r>
              <a:rPr sz="3150" spc="0" baseline="2600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7272" y="489854"/>
            <a:ext cx="769645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53"/>
          <p:cNvSpPr/>
          <p:nvPr/>
        </p:nvSpPr>
        <p:spPr>
          <a:xfrm>
            <a:off x="737870" y="1106170"/>
            <a:ext cx="7696454" cy="0"/>
          </a:xfrm>
          <a:custGeom>
            <a:avLst/>
            <a:gdLst/>
            <a:ahLst/>
            <a:cxnLst/>
            <a:rect l="l" t="t" r="r" b="b"/>
            <a:pathLst>
              <a:path w="7696454">
                <a:moveTo>
                  <a:pt x="0" y="0"/>
                </a:moveTo>
                <a:lnTo>
                  <a:pt x="7696454" y="0"/>
                </a:lnTo>
              </a:path>
            </a:pathLst>
          </a:custGeom>
          <a:ln w="762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20460" y="4099560"/>
            <a:ext cx="774699" cy="441959"/>
          </a:xfrm>
          <a:custGeom>
            <a:avLst/>
            <a:gdLst/>
            <a:ahLst/>
            <a:cxnLst/>
            <a:rect l="l" t="t" r="r" b="b"/>
            <a:pathLst>
              <a:path w="774699" h="441960">
                <a:moveTo>
                  <a:pt x="0" y="220979"/>
                </a:moveTo>
                <a:lnTo>
                  <a:pt x="5071" y="185135"/>
                </a:lnTo>
                <a:lnTo>
                  <a:pt x="19753" y="151132"/>
                </a:lnTo>
                <a:lnTo>
                  <a:pt x="43246" y="119425"/>
                </a:lnTo>
                <a:lnTo>
                  <a:pt x="74753" y="90470"/>
                </a:lnTo>
                <a:lnTo>
                  <a:pt x="113474" y="64722"/>
                </a:lnTo>
                <a:lnTo>
                  <a:pt x="158611" y="42635"/>
                </a:lnTo>
                <a:lnTo>
                  <a:pt x="183336" y="33107"/>
                </a:lnTo>
                <a:lnTo>
                  <a:pt x="209366" y="24664"/>
                </a:lnTo>
                <a:lnTo>
                  <a:pt x="236600" y="17365"/>
                </a:lnTo>
                <a:lnTo>
                  <a:pt x="264940" y="11265"/>
                </a:lnTo>
                <a:lnTo>
                  <a:pt x="294284" y="6422"/>
                </a:lnTo>
                <a:lnTo>
                  <a:pt x="324534" y="2892"/>
                </a:lnTo>
                <a:lnTo>
                  <a:pt x="355589" y="732"/>
                </a:lnTo>
                <a:lnTo>
                  <a:pt x="387349" y="0"/>
                </a:lnTo>
                <a:lnTo>
                  <a:pt x="419110" y="732"/>
                </a:lnTo>
                <a:lnTo>
                  <a:pt x="450165" y="2892"/>
                </a:lnTo>
                <a:lnTo>
                  <a:pt x="480415" y="6422"/>
                </a:lnTo>
                <a:lnTo>
                  <a:pt x="509759" y="11265"/>
                </a:lnTo>
                <a:lnTo>
                  <a:pt x="538098" y="17365"/>
                </a:lnTo>
                <a:lnTo>
                  <a:pt x="565333" y="24664"/>
                </a:lnTo>
                <a:lnTo>
                  <a:pt x="591363" y="33107"/>
                </a:lnTo>
                <a:lnTo>
                  <a:pt x="616088" y="42635"/>
                </a:lnTo>
                <a:lnTo>
                  <a:pt x="661225" y="64722"/>
                </a:lnTo>
                <a:lnTo>
                  <a:pt x="699946" y="90470"/>
                </a:lnTo>
                <a:lnTo>
                  <a:pt x="731453" y="119425"/>
                </a:lnTo>
                <a:lnTo>
                  <a:pt x="754946" y="151132"/>
                </a:lnTo>
                <a:lnTo>
                  <a:pt x="769628" y="185135"/>
                </a:lnTo>
                <a:lnTo>
                  <a:pt x="774699" y="220979"/>
                </a:lnTo>
                <a:lnTo>
                  <a:pt x="773415" y="239104"/>
                </a:lnTo>
                <a:lnTo>
                  <a:pt x="763439" y="274085"/>
                </a:lnTo>
                <a:lnTo>
                  <a:pt x="744251" y="306996"/>
                </a:lnTo>
                <a:lnTo>
                  <a:pt x="716651" y="337384"/>
                </a:lnTo>
                <a:lnTo>
                  <a:pt x="681438" y="364792"/>
                </a:lnTo>
                <a:lnTo>
                  <a:pt x="639408" y="388767"/>
                </a:lnTo>
                <a:lnTo>
                  <a:pt x="591363" y="408852"/>
                </a:lnTo>
                <a:lnTo>
                  <a:pt x="565333" y="417295"/>
                </a:lnTo>
                <a:lnTo>
                  <a:pt x="538098" y="424594"/>
                </a:lnTo>
                <a:lnTo>
                  <a:pt x="509759" y="430694"/>
                </a:lnTo>
                <a:lnTo>
                  <a:pt x="480415" y="435537"/>
                </a:lnTo>
                <a:lnTo>
                  <a:pt x="450165" y="439067"/>
                </a:lnTo>
                <a:lnTo>
                  <a:pt x="419110" y="441227"/>
                </a:lnTo>
                <a:lnTo>
                  <a:pt x="387349" y="441959"/>
                </a:lnTo>
                <a:lnTo>
                  <a:pt x="355589" y="441227"/>
                </a:lnTo>
                <a:lnTo>
                  <a:pt x="324534" y="439067"/>
                </a:lnTo>
                <a:lnTo>
                  <a:pt x="294284" y="435537"/>
                </a:lnTo>
                <a:lnTo>
                  <a:pt x="264940" y="430694"/>
                </a:lnTo>
                <a:lnTo>
                  <a:pt x="236600" y="424594"/>
                </a:lnTo>
                <a:lnTo>
                  <a:pt x="209366" y="417295"/>
                </a:lnTo>
                <a:lnTo>
                  <a:pt x="183336" y="408852"/>
                </a:lnTo>
                <a:lnTo>
                  <a:pt x="158611" y="399324"/>
                </a:lnTo>
                <a:lnTo>
                  <a:pt x="113474" y="377237"/>
                </a:lnTo>
                <a:lnTo>
                  <a:pt x="74753" y="351489"/>
                </a:lnTo>
                <a:lnTo>
                  <a:pt x="43246" y="322534"/>
                </a:lnTo>
                <a:lnTo>
                  <a:pt x="19753" y="290827"/>
                </a:lnTo>
                <a:lnTo>
                  <a:pt x="5071" y="256824"/>
                </a:lnTo>
                <a:lnTo>
                  <a:pt x="0" y="22097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06540" y="4541520"/>
            <a:ext cx="609600" cy="220980"/>
          </a:xfrm>
          <a:custGeom>
            <a:avLst/>
            <a:gdLst/>
            <a:ahLst/>
            <a:cxnLst/>
            <a:rect l="l" t="t" r="r" b="b"/>
            <a:pathLst>
              <a:path w="609600" h="220979">
                <a:moveTo>
                  <a:pt x="609600" y="220979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18300" y="3601720"/>
            <a:ext cx="774700" cy="441959"/>
          </a:xfrm>
          <a:custGeom>
            <a:avLst/>
            <a:gdLst/>
            <a:ahLst/>
            <a:cxnLst/>
            <a:rect l="l" t="t" r="r" b="b"/>
            <a:pathLst>
              <a:path w="774700" h="441959">
                <a:moveTo>
                  <a:pt x="0" y="220979"/>
                </a:moveTo>
                <a:lnTo>
                  <a:pt x="5071" y="185135"/>
                </a:lnTo>
                <a:lnTo>
                  <a:pt x="19753" y="151132"/>
                </a:lnTo>
                <a:lnTo>
                  <a:pt x="43246" y="119425"/>
                </a:lnTo>
                <a:lnTo>
                  <a:pt x="74753" y="90470"/>
                </a:lnTo>
                <a:lnTo>
                  <a:pt x="113474" y="64722"/>
                </a:lnTo>
                <a:lnTo>
                  <a:pt x="158611" y="42635"/>
                </a:lnTo>
                <a:lnTo>
                  <a:pt x="183336" y="33107"/>
                </a:lnTo>
                <a:lnTo>
                  <a:pt x="209366" y="24664"/>
                </a:lnTo>
                <a:lnTo>
                  <a:pt x="236601" y="17365"/>
                </a:lnTo>
                <a:lnTo>
                  <a:pt x="264940" y="11265"/>
                </a:lnTo>
                <a:lnTo>
                  <a:pt x="294284" y="6422"/>
                </a:lnTo>
                <a:lnTo>
                  <a:pt x="324534" y="2892"/>
                </a:lnTo>
                <a:lnTo>
                  <a:pt x="355589" y="732"/>
                </a:lnTo>
                <a:lnTo>
                  <a:pt x="387350" y="0"/>
                </a:lnTo>
                <a:lnTo>
                  <a:pt x="419110" y="732"/>
                </a:lnTo>
                <a:lnTo>
                  <a:pt x="450165" y="2892"/>
                </a:lnTo>
                <a:lnTo>
                  <a:pt x="480415" y="6422"/>
                </a:lnTo>
                <a:lnTo>
                  <a:pt x="509759" y="11265"/>
                </a:lnTo>
                <a:lnTo>
                  <a:pt x="538099" y="17365"/>
                </a:lnTo>
                <a:lnTo>
                  <a:pt x="565333" y="24664"/>
                </a:lnTo>
                <a:lnTo>
                  <a:pt x="591363" y="33107"/>
                </a:lnTo>
                <a:lnTo>
                  <a:pt x="616088" y="42635"/>
                </a:lnTo>
                <a:lnTo>
                  <a:pt x="661225" y="64722"/>
                </a:lnTo>
                <a:lnTo>
                  <a:pt x="699946" y="90470"/>
                </a:lnTo>
                <a:lnTo>
                  <a:pt x="731453" y="119425"/>
                </a:lnTo>
                <a:lnTo>
                  <a:pt x="754946" y="151132"/>
                </a:lnTo>
                <a:lnTo>
                  <a:pt x="769628" y="185135"/>
                </a:lnTo>
                <a:lnTo>
                  <a:pt x="774700" y="220979"/>
                </a:lnTo>
                <a:lnTo>
                  <a:pt x="773415" y="239104"/>
                </a:lnTo>
                <a:lnTo>
                  <a:pt x="763439" y="274085"/>
                </a:lnTo>
                <a:lnTo>
                  <a:pt x="744251" y="306996"/>
                </a:lnTo>
                <a:lnTo>
                  <a:pt x="716651" y="337384"/>
                </a:lnTo>
                <a:lnTo>
                  <a:pt x="681438" y="364792"/>
                </a:lnTo>
                <a:lnTo>
                  <a:pt x="639408" y="388767"/>
                </a:lnTo>
                <a:lnTo>
                  <a:pt x="591363" y="408852"/>
                </a:lnTo>
                <a:lnTo>
                  <a:pt x="565333" y="417295"/>
                </a:lnTo>
                <a:lnTo>
                  <a:pt x="538099" y="424594"/>
                </a:lnTo>
                <a:lnTo>
                  <a:pt x="509759" y="430694"/>
                </a:lnTo>
                <a:lnTo>
                  <a:pt x="480415" y="435537"/>
                </a:lnTo>
                <a:lnTo>
                  <a:pt x="450165" y="439067"/>
                </a:lnTo>
                <a:lnTo>
                  <a:pt x="419110" y="441227"/>
                </a:lnTo>
                <a:lnTo>
                  <a:pt x="387350" y="441959"/>
                </a:lnTo>
                <a:lnTo>
                  <a:pt x="355589" y="441227"/>
                </a:lnTo>
                <a:lnTo>
                  <a:pt x="324534" y="439067"/>
                </a:lnTo>
                <a:lnTo>
                  <a:pt x="294284" y="435537"/>
                </a:lnTo>
                <a:lnTo>
                  <a:pt x="264940" y="430694"/>
                </a:lnTo>
                <a:lnTo>
                  <a:pt x="236600" y="424594"/>
                </a:lnTo>
                <a:lnTo>
                  <a:pt x="209366" y="417295"/>
                </a:lnTo>
                <a:lnTo>
                  <a:pt x="183336" y="408852"/>
                </a:lnTo>
                <a:lnTo>
                  <a:pt x="158611" y="399324"/>
                </a:lnTo>
                <a:lnTo>
                  <a:pt x="113474" y="377237"/>
                </a:lnTo>
                <a:lnTo>
                  <a:pt x="74753" y="351489"/>
                </a:lnTo>
                <a:lnTo>
                  <a:pt x="43246" y="322534"/>
                </a:lnTo>
                <a:lnTo>
                  <a:pt x="19753" y="290827"/>
                </a:lnTo>
                <a:lnTo>
                  <a:pt x="5071" y="256824"/>
                </a:lnTo>
                <a:lnTo>
                  <a:pt x="0" y="22097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04380" y="4043679"/>
            <a:ext cx="332740" cy="662939"/>
          </a:xfrm>
          <a:custGeom>
            <a:avLst/>
            <a:gdLst/>
            <a:ahLst/>
            <a:cxnLst/>
            <a:rect l="l" t="t" r="r" b="b"/>
            <a:pathLst>
              <a:path w="332740" h="662939">
                <a:moveTo>
                  <a:pt x="332740" y="66294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02220" y="3601720"/>
            <a:ext cx="774700" cy="441959"/>
          </a:xfrm>
          <a:custGeom>
            <a:avLst/>
            <a:gdLst/>
            <a:ahLst/>
            <a:cxnLst/>
            <a:rect l="l" t="t" r="r" b="b"/>
            <a:pathLst>
              <a:path w="774700" h="441959">
                <a:moveTo>
                  <a:pt x="0" y="220979"/>
                </a:moveTo>
                <a:lnTo>
                  <a:pt x="5071" y="185135"/>
                </a:lnTo>
                <a:lnTo>
                  <a:pt x="19753" y="151132"/>
                </a:lnTo>
                <a:lnTo>
                  <a:pt x="43246" y="119425"/>
                </a:lnTo>
                <a:lnTo>
                  <a:pt x="74753" y="90470"/>
                </a:lnTo>
                <a:lnTo>
                  <a:pt x="113474" y="64722"/>
                </a:lnTo>
                <a:lnTo>
                  <a:pt x="158611" y="42635"/>
                </a:lnTo>
                <a:lnTo>
                  <a:pt x="183336" y="33107"/>
                </a:lnTo>
                <a:lnTo>
                  <a:pt x="209366" y="24664"/>
                </a:lnTo>
                <a:lnTo>
                  <a:pt x="236600" y="17365"/>
                </a:lnTo>
                <a:lnTo>
                  <a:pt x="264940" y="11265"/>
                </a:lnTo>
                <a:lnTo>
                  <a:pt x="294284" y="6422"/>
                </a:lnTo>
                <a:lnTo>
                  <a:pt x="324534" y="2892"/>
                </a:lnTo>
                <a:lnTo>
                  <a:pt x="355589" y="732"/>
                </a:lnTo>
                <a:lnTo>
                  <a:pt x="387350" y="0"/>
                </a:lnTo>
                <a:lnTo>
                  <a:pt x="419110" y="732"/>
                </a:lnTo>
                <a:lnTo>
                  <a:pt x="450165" y="2892"/>
                </a:lnTo>
                <a:lnTo>
                  <a:pt x="480415" y="6422"/>
                </a:lnTo>
                <a:lnTo>
                  <a:pt x="509759" y="11265"/>
                </a:lnTo>
                <a:lnTo>
                  <a:pt x="538099" y="17365"/>
                </a:lnTo>
                <a:lnTo>
                  <a:pt x="565333" y="24664"/>
                </a:lnTo>
                <a:lnTo>
                  <a:pt x="591363" y="33107"/>
                </a:lnTo>
                <a:lnTo>
                  <a:pt x="616088" y="42635"/>
                </a:lnTo>
                <a:lnTo>
                  <a:pt x="661225" y="64722"/>
                </a:lnTo>
                <a:lnTo>
                  <a:pt x="699946" y="90470"/>
                </a:lnTo>
                <a:lnTo>
                  <a:pt x="731453" y="119425"/>
                </a:lnTo>
                <a:lnTo>
                  <a:pt x="754946" y="151132"/>
                </a:lnTo>
                <a:lnTo>
                  <a:pt x="769628" y="185135"/>
                </a:lnTo>
                <a:lnTo>
                  <a:pt x="774700" y="220979"/>
                </a:lnTo>
                <a:lnTo>
                  <a:pt x="773415" y="239104"/>
                </a:lnTo>
                <a:lnTo>
                  <a:pt x="763439" y="274085"/>
                </a:lnTo>
                <a:lnTo>
                  <a:pt x="744251" y="306996"/>
                </a:lnTo>
                <a:lnTo>
                  <a:pt x="716651" y="337384"/>
                </a:lnTo>
                <a:lnTo>
                  <a:pt x="681438" y="364792"/>
                </a:lnTo>
                <a:lnTo>
                  <a:pt x="639408" y="388767"/>
                </a:lnTo>
                <a:lnTo>
                  <a:pt x="591363" y="408852"/>
                </a:lnTo>
                <a:lnTo>
                  <a:pt x="565333" y="417295"/>
                </a:lnTo>
                <a:lnTo>
                  <a:pt x="538099" y="424594"/>
                </a:lnTo>
                <a:lnTo>
                  <a:pt x="509759" y="430694"/>
                </a:lnTo>
                <a:lnTo>
                  <a:pt x="480415" y="435537"/>
                </a:lnTo>
                <a:lnTo>
                  <a:pt x="450165" y="439067"/>
                </a:lnTo>
                <a:lnTo>
                  <a:pt x="419110" y="441227"/>
                </a:lnTo>
                <a:lnTo>
                  <a:pt x="387350" y="441959"/>
                </a:lnTo>
                <a:lnTo>
                  <a:pt x="355589" y="441227"/>
                </a:lnTo>
                <a:lnTo>
                  <a:pt x="324534" y="439067"/>
                </a:lnTo>
                <a:lnTo>
                  <a:pt x="294284" y="435537"/>
                </a:lnTo>
                <a:lnTo>
                  <a:pt x="264940" y="430694"/>
                </a:lnTo>
                <a:lnTo>
                  <a:pt x="236600" y="424594"/>
                </a:lnTo>
                <a:lnTo>
                  <a:pt x="209366" y="417295"/>
                </a:lnTo>
                <a:lnTo>
                  <a:pt x="183336" y="408852"/>
                </a:lnTo>
                <a:lnTo>
                  <a:pt x="158611" y="399324"/>
                </a:lnTo>
                <a:lnTo>
                  <a:pt x="113474" y="377237"/>
                </a:lnTo>
                <a:lnTo>
                  <a:pt x="74753" y="351489"/>
                </a:lnTo>
                <a:lnTo>
                  <a:pt x="43246" y="322534"/>
                </a:lnTo>
                <a:lnTo>
                  <a:pt x="19753" y="290827"/>
                </a:lnTo>
                <a:lnTo>
                  <a:pt x="5071" y="256824"/>
                </a:lnTo>
                <a:lnTo>
                  <a:pt x="0" y="22097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58100" y="4043679"/>
            <a:ext cx="332740" cy="662939"/>
          </a:xfrm>
          <a:custGeom>
            <a:avLst/>
            <a:gdLst/>
            <a:ahLst/>
            <a:cxnLst/>
            <a:rect l="l" t="t" r="r" b="b"/>
            <a:pathLst>
              <a:path w="332740" h="662939">
                <a:moveTo>
                  <a:pt x="0" y="662940"/>
                </a:moveTo>
                <a:lnTo>
                  <a:pt x="33274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46720" y="4099560"/>
            <a:ext cx="774700" cy="441959"/>
          </a:xfrm>
          <a:custGeom>
            <a:avLst/>
            <a:gdLst/>
            <a:ahLst/>
            <a:cxnLst/>
            <a:rect l="l" t="t" r="r" b="b"/>
            <a:pathLst>
              <a:path w="774700" h="441960">
                <a:moveTo>
                  <a:pt x="0" y="220979"/>
                </a:moveTo>
                <a:lnTo>
                  <a:pt x="5071" y="185135"/>
                </a:lnTo>
                <a:lnTo>
                  <a:pt x="19753" y="151132"/>
                </a:lnTo>
                <a:lnTo>
                  <a:pt x="43246" y="119425"/>
                </a:lnTo>
                <a:lnTo>
                  <a:pt x="74753" y="90470"/>
                </a:lnTo>
                <a:lnTo>
                  <a:pt x="113474" y="64722"/>
                </a:lnTo>
                <a:lnTo>
                  <a:pt x="158611" y="42635"/>
                </a:lnTo>
                <a:lnTo>
                  <a:pt x="183336" y="33107"/>
                </a:lnTo>
                <a:lnTo>
                  <a:pt x="209366" y="24664"/>
                </a:lnTo>
                <a:lnTo>
                  <a:pt x="236601" y="17365"/>
                </a:lnTo>
                <a:lnTo>
                  <a:pt x="264940" y="11265"/>
                </a:lnTo>
                <a:lnTo>
                  <a:pt x="294284" y="6422"/>
                </a:lnTo>
                <a:lnTo>
                  <a:pt x="324534" y="2892"/>
                </a:lnTo>
                <a:lnTo>
                  <a:pt x="355589" y="732"/>
                </a:lnTo>
                <a:lnTo>
                  <a:pt x="387350" y="0"/>
                </a:lnTo>
                <a:lnTo>
                  <a:pt x="419110" y="732"/>
                </a:lnTo>
                <a:lnTo>
                  <a:pt x="450165" y="2892"/>
                </a:lnTo>
                <a:lnTo>
                  <a:pt x="480415" y="6422"/>
                </a:lnTo>
                <a:lnTo>
                  <a:pt x="509759" y="11265"/>
                </a:lnTo>
                <a:lnTo>
                  <a:pt x="538099" y="17365"/>
                </a:lnTo>
                <a:lnTo>
                  <a:pt x="565333" y="24664"/>
                </a:lnTo>
                <a:lnTo>
                  <a:pt x="591363" y="33107"/>
                </a:lnTo>
                <a:lnTo>
                  <a:pt x="616088" y="42635"/>
                </a:lnTo>
                <a:lnTo>
                  <a:pt x="661225" y="64722"/>
                </a:lnTo>
                <a:lnTo>
                  <a:pt x="699946" y="90470"/>
                </a:lnTo>
                <a:lnTo>
                  <a:pt x="731453" y="119425"/>
                </a:lnTo>
                <a:lnTo>
                  <a:pt x="754946" y="151132"/>
                </a:lnTo>
                <a:lnTo>
                  <a:pt x="769628" y="185135"/>
                </a:lnTo>
                <a:lnTo>
                  <a:pt x="774700" y="220979"/>
                </a:lnTo>
                <a:lnTo>
                  <a:pt x="773415" y="239104"/>
                </a:lnTo>
                <a:lnTo>
                  <a:pt x="763439" y="274085"/>
                </a:lnTo>
                <a:lnTo>
                  <a:pt x="744251" y="306996"/>
                </a:lnTo>
                <a:lnTo>
                  <a:pt x="716651" y="337384"/>
                </a:lnTo>
                <a:lnTo>
                  <a:pt x="681438" y="364792"/>
                </a:lnTo>
                <a:lnTo>
                  <a:pt x="639408" y="388767"/>
                </a:lnTo>
                <a:lnTo>
                  <a:pt x="591363" y="408852"/>
                </a:lnTo>
                <a:lnTo>
                  <a:pt x="565333" y="417295"/>
                </a:lnTo>
                <a:lnTo>
                  <a:pt x="538099" y="424594"/>
                </a:lnTo>
                <a:lnTo>
                  <a:pt x="509759" y="430694"/>
                </a:lnTo>
                <a:lnTo>
                  <a:pt x="480415" y="435537"/>
                </a:lnTo>
                <a:lnTo>
                  <a:pt x="450165" y="439067"/>
                </a:lnTo>
                <a:lnTo>
                  <a:pt x="419110" y="441227"/>
                </a:lnTo>
                <a:lnTo>
                  <a:pt x="387350" y="441959"/>
                </a:lnTo>
                <a:lnTo>
                  <a:pt x="355589" y="441227"/>
                </a:lnTo>
                <a:lnTo>
                  <a:pt x="324534" y="439067"/>
                </a:lnTo>
                <a:lnTo>
                  <a:pt x="294284" y="435537"/>
                </a:lnTo>
                <a:lnTo>
                  <a:pt x="264940" y="430694"/>
                </a:lnTo>
                <a:lnTo>
                  <a:pt x="236600" y="424594"/>
                </a:lnTo>
                <a:lnTo>
                  <a:pt x="209366" y="417295"/>
                </a:lnTo>
                <a:lnTo>
                  <a:pt x="183336" y="408852"/>
                </a:lnTo>
                <a:lnTo>
                  <a:pt x="158611" y="399324"/>
                </a:lnTo>
                <a:lnTo>
                  <a:pt x="113474" y="377237"/>
                </a:lnTo>
                <a:lnTo>
                  <a:pt x="74753" y="351489"/>
                </a:lnTo>
                <a:lnTo>
                  <a:pt x="43246" y="322534"/>
                </a:lnTo>
                <a:lnTo>
                  <a:pt x="19753" y="290827"/>
                </a:lnTo>
                <a:lnTo>
                  <a:pt x="5071" y="256824"/>
                </a:lnTo>
                <a:lnTo>
                  <a:pt x="0" y="22097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79080" y="4541520"/>
            <a:ext cx="553720" cy="220980"/>
          </a:xfrm>
          <a:custGeom>
            <a:avLst/>
            <a:gdLst/>
            <a:ahLst/>
            <a:cxnLst/>
            <a:rect l="l" t="t" r="r" b="b"/>
            <a:pathLst>
              <a:path w="553720" h="220979">
                <a:moveTo>
                  <a:pt x="0" y="220979"/>
                </a:moveTo>
                <a:lnTo>
                  <a:pt x="55372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48500" y="4706620"/>
            <a:ext cx="998220" cy="441960"/>
          </a:xfrm>
          <a:custGeom>
            <a:avLst/>
            <a:gdLst/>
            <a:ahLst/>
            <a:cxnLst/>
            <a:rect l="l" t="t" r="r" b="b"/>
            <a:pathLst>
              <a:path w="998220" h="441960">
                <a:moveTo>
                  <a:pt x="0" y="220979"/>
                </a:moveTo>
                <a:lnTo>
                  <a:pt x="6534" y="185135"/>
                </a:lnTo>
                <a:lnTo>
                  <a:pt x="25450" y="151132"/>
                </a:lnTo>
                <a:lnTo>
                  <a:pt x="55721" y="119425"/>
                </a:lnTo>
                <a:lnTo>
                  <a:pt x="96316" y="90470"/>
                </a:lnTo>
                <a:lnTo>
                  <a:pt x="146208" y="64722"/>
                </a:lnTo>
                <a:lnTo>
                  <a:pt x="204368" y="42635"/>
                </a:lnTo>
                <a:lnTo>
                  <a:pt x="269767" y="24664"/>
                </a:lnTo>
                <a:lnTo>
                  <a:pt x="304859" y="17365"/>
                </a:lnTo>
                <a:lnTo>
                  <a:pt x="341375" y="11265"/>
                </a:lnTo>
                <a:lnTo>
                  <a:pt x="379187" y="6422"/>
                </a:lnTo>
                <a:lnTo>
                  <a:pt x="418166" y="2892"/>
                </a:lnTo>
                <a:lnTo>
                  <a:pt x="458183" y="732"/>
                </a:lnTo>
                <a:lnTo>
                  <a:pt x="499109" y="0"/>
                </a:lnTo>
                <a:lnTo>
                  <a:pt x="540036" y="732"/>
                </a:lnTo>
                <a:lnTo>
                  <a:pt x="580053" y="2892"/>
                </a:lnTo>
                <a:lnTo>
                  <a:pt x="619032" y="6422"/>
                </a:lnTo>
                <a:lnTo>
                  <a:pt x="656844" y="11265"/>
                </a:lnTo>
                <a:lnTo>
                  <a:pt x="693360" y="17365"/>
                </a:lnTo>
                <a:lnTo>
                  <a:pt x="728452" y="24664"/>
                </a:lnTo>
                <a:lnTo>
                  <a:pt x="761992" y="33107"/>
                </a:lnTo>
                <a:lnTo>
                  <a:pt x="823900" y="53192"/>
                </a:lnTo>
                <a:lnTo>
                  <a:pt x="878054" y="77167"/>
                </a:lnTo>
                <a:lnTo>
                  <a:pt x="923427" y="104575"/>
                </a:lnTo>
                <a:lnTo>
                  <a:pt x="958988" y="134963"/>
                </a:lnTo>
                <a:lnTo>
                  <a:pt x="983711" y="167874"/>
                </a:lnTo>
                <a:lnTo>
                  <a:pt x="996565" y="202855"/>
                </a:lnTo>
                <a:lnTo>
                  <a:pt x="998220" y="220979"/>
                </a:lnTo>
                <a:lnTo>
                  <a:pt x="996565" y="239104"/>
                </a:lnTo>
                <a:lnTo>
                  <a:pt x="983711" y="274085"/>
                </a:lnTo>
                <a:lnTo>
                  <a:pt x="958988" y="306996"/>
                </a:lnTo>
                <a:lnTo>
                  <a:pt x="923427" y="337384"/>
                </a:lnTo>
                <a:lnTo>
                  <a:pt x="878054" y="364792"/>
                </a:lnTo>
                <a:lnTo>
                  <a:pt x="823900" y="388767"/>
                </a:lnTo>
                <a:lnTo>
                  <a:pt x="761992" y="408852"/>
                </a:lnTo>
                <a:lnTo>
                  <a:pt x="728452" y="417295"/>
                </a:lnTo>
                <a:lnTo>
                  <a:pt x="693360" y="424594"/>
                </a:lnTo>
                <a:lnTo>
                  <a:pt x="656843" y="430694"/>
                </a:lnTo>
                <a:lnTo>
                  <a:pt x="619032" y="435537"/>
                </a:lnTo>
                <a:lnTo>
                  <a:pt x="580053" y="439067"/>
                </a:lnTo>
                <a:lnTo>
                  <a:pt x="540036" y="441227"/>
                </a:lnTo>
                <a:lnTo>
                  <a:pt x="499109" y="441959"/>
                </a:lnTo>
                <a:lnTo>
                  <a:pt x="458183" y="441227"/>
                </a:lnTo>
                <a:lnTo>
                  <a:pt x="418166" y="439067"/>
                </a:lnTo>
                <a:lnTo>
                  <a:pt x="379187" y="435537"/>
                </a:lnTo>
                <a:lnTo>
                  <a:pt x="341376" y="430694"/>
                </a:lnTo>
                <a:lnTo>
                  <a:pt x="304859" y="424594"/>
                </a:lnTo>
                <a:lnTo>
                  <a:pt x="269767" y="417295"/>
                </a:lnTo>
                <a:lnTo>
                  <a:pt x="236227" y="408852"/>
                </a:lnTo>
                <a:lnTo>
                  <a:pt x="174319" y="388767"/>
                </a:lnTo>
                <a:lnTo>
                  <a:pt x="120165" y="364792"/>
                </a:lnTo>
                <a:lnTo>
                  <a:pt x="74792" y="337384"/>
                </a:lnTo>
                <a:lnTo>
                  <a:pt x="39231" y="306996"/>
                </a:lnTo>
                <a:lnTo>
                  <a:pt x="14508" y="274085"/>
                </a:lnTo>
                <a:lnTo>
                  <a:pt x="1654" y="239104"/>
                </a:lnTo>
                <a:lnTo>
                  <a:pt x="0" y="22097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22240" y="5095240"/>
            <a:ext cx="1107439" cy="330200"/>
          </a:xfrm>
          <a:custGeom>
            <a:avLst/>
            <a:gdLst/>
            <a:ahLst/>
            <a:cxnLst/>
            <a:rect l="l" t="t" r="r" b="b"/>
            <a:pathLst>
              <a:path w="1107439" h="330200">
                <a:moveTo>
                  <a:pt x="0" y="330200"/>
                </a:moveTo>
                <a:lnTo>
                  <a:pt x="1107439" y="330200"/>
                </a:lnTo>
                <a:lnTo>
                  <a:pt x="1107439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75960" y="4927600"/>
            <a:ext cx="1272539" cy="167639"/>
          </a:xfrm>
          <a:custGeom>
            <a:avLst/>
            <a:gdLst/>
            <a:ahLst/>
            <a:cxnLst/>
            <a:rect l="l" t="t" r="r" b="b"/>
            <a:pathLst>
              <a:path w="1272539" h="167639">
                <a:moveTo>
                  <a:pt x="0" y="167639"/>
                </a:moveTo>
                <a:lnTo>
                  <a:pt x="1272539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73220" y="4485640"/>
            <a:ext cx="995679" cy="441960"/>
          </a:xfrm>
          <a:custGeom>
            <a:avLst/>
            <a:gdLst/>
            <a:ahLst/>
            <a:cxnLst/>
            <a:rect l="l" t="t" r="r" b="b"/>
            <a:pathLst>
              <a:path w="995679" h="441960">
                <a:moveTo>
                  <a:pt x="0" y="220980"/>
                </a:moveTo>
                <a:lnTo>
                  <a:pt x="6515" y="185135"/>
                </a:lnTo>
                <a:lnTo>
                  <a:pt x="25379" y="151132"/>
                </a:lnTo>
                <a:lnTo>
                  <a:pt x="55566" y="119425"/>
                </a:lnTo>
                <a:lnTo>
                  <a:pt x="96052" y="90470"/>
                </a:lnTo>
                <a:lnTo>
                  <a:pt x="145811" y="64722"/>
                </a:lnTo>
                <a:lnTo>
                  <a:pt x="203819" y="42635"/>
                </a:lnTo>
                <a:lnTo>
                  <a:pt x="269051" y="24664"/>
                </a:lnTo>
                <a:lnTo>
                  <a:pt x="304055" y="17365"/>
                </a:lnTo>
                <a:lnTo>
                  <a:pt x="340481" y="11265"/>
                </a:lnTo>
                <a:lnTo>
                  <a:pt x="378201" y="6422"/>
                </a:lnTo>
                <a:lnTo>
                  <a:pt x="417086" y="2892"/>
                </a:lnTo>
                <a:lnTo>
                  <a:pt x="457008" y="732"/>
                </a:lnTo>
                <a:lnTo>
                  <a:pt x="497839" y="0"/>
                </a:lnTo>
                <a:lnTo>
                  <a:pt x="538671" y="732"/>
                </a:lnTo>
                <a:lnTo>
                  <a:pt x="578593" y="2892"/>
                </a:lnTo>
                <a:lnTo>
                  <a:pt x="617478" y="6422"/>
                </a:lnTo>
                <a:lnTo>
                  <a:pt x="655198" y="11265"/>
                </a:lnTo>
                <a:lnTo>
                  <a:pt x="691624" y="17365"/>
                </a:lnTo>
                <a:lnTo>
                  <a:pt x="726628" y="24664"/>
                </a:lnTo>
                <a:lnTo>
                  <a:pt x="760083" y="33107"/>
                </a:lnTo>
                <a:lnTo>
                  <a:pt x="821831" y="53192"/>
                </a:lnTo>
                <a:lnTo>
                  <a:pt x="875842" y="77167"/>
                </a:lnTo>
                <a:lnTo>
                  <a:pt x="921093" y="104575"/>
                </a:lnTo>
                <a:lnTo>
                  <a:pt x="956558" y="134963"/>
                </a:lnTo>
                <a:lnTo>
                  <a:pt x="981211" y="167874"/>
                </a:lnTo>
                <a:lnTo>
                  <a:pt x="994029" y="202855"/>
                </a:lnTo>
                <a:lnTo>
                  <a:pt x="995679" y="220980"/>
                </a:lnTo>
                <a:lnTo>
                  <a:pt x="994029" y="239104"/>
                </a:lnTo>
                <a:lnTo>
                  <a:pt x="981211" y="274085"/>
                </a:lnTo>
                <a:lnTo>
                  <a:pt x="956558" y="306996"/>
                </a:lnTo>
                <a:lnTo>
                  <a:pt x="921093" y="337384"/>
                </a:lnTo>
                <a:lnTo>
                  <a:pt x="875842" y="364792"/>
                </a:lnTo>
                <a:lnTo>
                  <a:pt x="821831" y="388767"/>
                </a:lnTo>
                <a:lnTo>
                  <a:pt x="760083" y="408852"/>
                </a:lnTo>
                <a:lnTo>
                  <a:pt x="726628" y="417295"/>
                </a:lnTo>
                <a:lnTo>
                  <a:pt x="691624" y="424594"/>
                </a:lnTo>
                <a:lnTo>
                  <a:pt x="655198" y="430694"/>
                </a:lnTo>
                <a:lnTo>
                  <a:pt x="617478" y="435537"/>
                </a:lnTo>
                <a:lnTo>
                  <a:pt x="578593" y="439067"/>
                </a:lnTo>
                <a:lnTo>
                  <a:pt x="538671" y="441227"/>
                </a:lnTo>
                <a:lnTo>
                  <a:pt x="497839" y="441960"/>
                </a:lnTo>
                <a:lnTo>
                  <a:pt x="457008" y="441227"/>
                </a:lnTo>
                <a:lnTo>
                  <a:pt x="417086" y="439067"/>
                </a:lnTo>
                <a:lnTo>
                  <a:pt x="378201" y="435537"/>
                </a:lnTo>
                <a:lnTo>
                  <a:pt x="340481" y="430694"/>
                </a:lnTo>
                <a:lnTo>
                  <a:pt x="304055" y="424594"/>
                </a:lnTo>
                <a:lnTo>
                  <a:pt x="269051" y="417295"/>
                </a:lnTo>
                <a:lnTo>
                  <a:pt x="235596" y="408852"/>
                </a:lnTo>
                <a:lnTo>
                  <a:pt x="173848" y="388767"/>
                </a:lnTo>
                <a:lnTo>
                  <a:pt x="119837" y="364792"/>
                </a:lnTo>
                <a:lnTo>
                  <a:pt x="74586" y="337384"/>
                </a:lnTo>
                <a:lnTo>
                  <a:pt x="39121" y="306996"/>
                </a:lnTo>
                <a:lnTo>
                  <a:pt x="14468" y="274085"/>
                </a:lnTo>
                <a:lnTo>
                  <a:pt x="1650" y="239104"/>
                </a:lnTo>
                <a:lnTo>
                  <a:pt x="0" y="22098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13020" y="4152900"/>
            <a:ext cx="995679" cy="444500"/>
          </a:xfrm>
          <a:custGeom>
            <a:avLst/>
            <a:gdLst/>
            <a:ahLst/>
            <a:cxnLst/>
            <a:rect l="l" t="t" r="r" b="b"/>
            <a:pathLst>
              <a:path w="995679" h="444500">
                <a:moveTo>
                  <a:pt x="0" y="222250"/>
                </a:moveTo>
                <a:lnTo>
                  <a:pt x="6515" y="186215"/>
                </a:lnTo>
                <a:lnTo>
                  <a:pt x="25379" y="152026"/>
                </a:lnTo>
                <a:lnTo>
                  <a:pt x="55566" y="120141"/>
                </a:lnTo>
                <a:lnTo>
                  <a:pt x="96052" y="91019"/>
                </a:lnTo>
                <a:lnTo>
                  <a:pt x="145811" y="65119"/>
                </a:lnTo>
                <a:lnTo>
                  <a:pt x="203819" y="42899"/>
                </a:lnTo>
                <a:lnTo>
                  <a:pt x="235596" y="33313"/>
                </a:lnTo>
                <a:lnTo>
                  <a:pt x="269051" y="24819"/>
                </a:lnTo>
                <a:lnTo>
                  <a:pt x="304055" y="17474"/>
                </a:lnTo>
                <a:lnTo>
                  <a:pt x="340481" y="11336"/>
                </a:lnTo>
                <a:lnTo>
                  <a:pt x="378201" y="6462"/>
                </a:lnTo>
                <a:lnTo>
                  <a:pt x="417086" y="2910"/>
                </a:lnTo>
                <a:lnTo>
                  <a:pt x="457008" y="737"/>
                </a:lnTo>
                <a:lnTo>
                  <a:pt x="497839" y="0"/>
                </a:lnTo>
                <a:lnTo>
                  <a:pt x="538671" y="737"/>
                </a:lnTo>
                <a:lnTo>
                  <a:pt x="578593" y="2910"/>
                </a:lnTo>
                <a:lnTo>
                  <a:pt x="617478" y="6462"/>
                </a:lnTo>
                <a:lnTo>
                  <a:pt x="655198" y="11336"/>
                </a:lnTo>
                <a:lnTo>
                  <a:pt x="691624" y="17474"/>
                </a:lnTo>
                <a:lnTo>
                  <a:pt x="726628" y="24819"/>
                </a:lnTo>
                <a:lnTo>
                  <a:pt x="760083" y="33313"/>
                </a:lnTo>
                <a:lnTo>
                  <a:pt x="791860" y="42899"/>
                </a:lnTo>
                <a:lnTo>
                  <a:pt x="849868" y="65119"/>
                </a:lnTo>
                <a:lnTo>
                  <a:pt x="899627" y="91019"/>
                </a:lnTo>
                <a:lnTo>
                  <a:pt x="940113" y="120141"/>
                </a:lnTo>
                <a:lnTo>
                  <a:pt x="970300" y="152026"/>
                </a:lnTo>
                <a:lnTo>
                  <a:pt x="989164" y="186215"/>
                </a:lnTo>
                <a:lnTo>
                  <a:pt x="995679" y="222250"/>
                </a:lnTo>
                <a:lnTo>
                  <a:pt x="994029" y="240469"/>
                </a:lnTo>
                <a:lnTo>
                  <a:pt x="981211" y="275638"/>
                </a:lnTo>
                <a:lnTo>
                  <a:pt x="956558" y="308733"/>
                </a:lnTo>
                <a:lnTo>
                  <a:pt x="921093" y="339293"/>
                </a:lnTo>
                <a:lnTo>
                  <a:pt x="875842" y="366862"/>
                </a:lnTo>
                <a:lnTo>
                  <a:pt x="821831" y="390979"/>
                </a:lnTo>
                <a:lnTo>
                  <a:pt x="760083" y="411186"/>
                </a:lnTo>
                <a:lnTo>
                  <a:pt x="726628" y="419680"/>
                </a:lnTo>
                <a:lnTo>
                  <a:pt x="691624" y="427025"/>
                </a:lnTo>
                <a:lnTo>
                  <a:pt x="655198" y="433163"/>
                </a:lnTo>
                <a:lnTo>
                  <a:pt x="617478" y="438037"/>
                </a:lnTo>
                <a:lnTo>
                  <a:pt x="578593" y="441589"/>
                </a:lnTo>
                <a:lnTo>
                  <a:pt x="538671" y="443762"/>
                </a:lnTo>
                <a:lnTo>
                  <a:pt x="497839" y="444500"/>
                </a:lnTo>
                <a:lnTo>
                  <a:pt x="457008" y="443762"/>
                </a:lnTo>
                <a:lnTo>
                  <a:pt x="417086" y="441589"/>
                </a:lnTo>
                <a:lnTo>
                  <a:pt x="378201" y="438037"/>
                </a:lnTo>
                <a:lnTo>
                  <a:pt x="340481" y="433163"/>
                </a:lnTo>
                <a:lnTo>
                  <a:pt x="304055" y="427025"/>
                </a:lnTo>
                <a:lnTo>
                  <a:pt x="269051" y="419680"/>
                </a:lnTo>
                <a:lnTo>
                  <a:pt x="235596" y="411186"/>
                </a:lnTo>
                <a:lnTo>
                  <a:pt x="203819" y="401600"/>
                </a:lnTo>
                <a:lnTo>
                  <a:pt x="145811" y="379380"/>
                </a:lnTo>
                <a:lnTo>
                  <a:pt x="96052" y="353480"/>
                </a:lnTo>
                <a:lnTo>
                  <a:pt x="55566" y="324358"/>
                </a:lnTo>
                <a:lnTo>
                  <a:pt x="25379" y="292473"/>
                </a:lnTo>
                <a:lnTo>
                  <a:pt x="6515" y="258284"/>
                </a:lnTo>
                <a:lnTo>
                  <a:pt x="0" y="22225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71060" y="4927600"/>
            <a:ext cx="1104900" cy="167639"/>
          </a:xfrm>
          <a:custGeom>
            <a:avLst/>
            <a:gdLst/>
            <a:ahLst/>
            <a:cxnLst/>
            <a:rect l="l" t="t" r="r" b="b"/>
            <a:pathLst>
              <a:path w="1104900" h="167639">
                <a:moveTo>
                  <a:pt x="1104900" y="167639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66740" y="4597400"/>
            <a:ext cx="109220" cy="497839"/>
          </a:xfrm>
          <a:custGeom>
            <a:avLst/>
            <a:gdLst/>
            <a:ahLst/>
            <a:cxnLst/>
            <a:rect l="l" t="t" r="r" b="b"/>
            <a:pathLst>
              <a:path w="109220" h="497839">
                <a:moveTo>
                  <a:pt x="109220" y="497839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71550" y="5391150"/>
            <a:ext cx="0" cy="699109"/>
          </a:xfrm>
          <a:custGeom>
            <a:avLst/>
            <a:gdLst/>
            <a:ahLst/>
            <a:cxnLst/>
            <a:rect l="l" t="t" r="r" b="b"/>
            <a:pathLst>
              <a:path h="699109">
                <a:moveTo>
                  <a:pt x="0" y="0"/>
                </a:moveTo>
                <a:lnTo>
                  <a:pt x="0" y="6991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52651" y="5391150"/>
            <a:ext cx="0" cy="699109"/>
          </a:xfrm>
          <a:custGeom>
            <a:avLst/>
            <a:gdLst/>
            <a:ahLst/>
            <a:cxnLst/>
            <a:rect l="l" t="t" r="r" b="b"/>
            <a:pathLst>
              <a:path h="699109">
                <a:moveTo>
                  <a:pt x="0" y="0"/>
                </a:moveTo>
                <a:lnTo>
                  <a:pt x="0" y="6991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49500" y="5391150"/>
            <a:ext cx="0" cy="699109"/>
          </a:xfrm>
          <a:custGeom>
            <a:avLst/>
            <a:gdLst/>
            <a:ahLst/>
            <a:cxnLst/>
            <a:rect l="l" t="t" r="r" b="b"/>
            <a:pathLst>
              <a:path h="699109">
                <a:moveTo>
                  <a:pt x="0" y="0"/>
                </a:moveTo>
                <a:lnTo>
                  <a:pt x="0" y="6991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43276" y="5391150"/>
            <a:ext cx="0" cy="699109"/>
          </a:xfrm>
          <a:custGeom>
            <a:avLst/>
            <a:gdLst/>
            <a:ahLst/>
            <a:cxnLst/>
            <a:rect l="l" t="t" r="r" b="b"/>
            <a:pathLst>
              <a:path h="699109">
                <a:moveTo>
                  <a:pt x="0" y="0"/>
                </a:moveTo>
                <a:lnTo>
                  <a:pt x="0" y="6991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67100" y="5391150"/>
            <a:ext cx="0" cy="699109"/>
          </a:xfrm>
          <a:custGeom>
            <a:avLst/>
            <a:gdLst/>
            <a:ahLst/>
            <a:cxnLst/>
            <a:rect l="l" t="t" r="r" b="b"/>
            <a:pathLst>
              <a:path h="699109">
                <a:moveTo>
                  <a:pt x="0" y="0"/>
                </a:moveTo>
                <a:lnTo>
                  <a:pt x="0" y="6991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4362" y="5740692"/>
            <a:ext cx="3835336" cy="0"/>
          </a:xfrm>
          <a:custGeom>
            <a:avLst/>
            <a:gdLst/>
            <a:ahLst/>
            <a:cxnLst/>
            <a:rect l="l" t="t" r="r" b="b"/>
            <a:pathLst>
              <a:path w="3835336">
                <a:moveTo>
                  <a:pt x="0" y="0"/>
                </a:moveTo>
                <a:lnTo>
                  <a:pt x="38353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8650" y="5391150"/>
            <a:ext cx="0" cy="699109"/>
          </a:xfrm>
          <a:custGeom>
            <a:avLst/>
            <a:gdLst/>
            <a:ahLst/>
            <a:cxnLst/>
            <a:rect l="l" t="t" r="r" b="b"/>
            <a:pathLst>
              <a:path h="699109">
                <a:moveTo>
                  <a:pt x="0" y="0"/>
                </a:moveTo>
                <a:lnTo>
                  <a:pt x="0" y="69910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35475" y="5391150"/>
            <a:ext cx="0" cy="699109"/>
          </a:xfrm>
          <a:custGeom>
            <a:avLst/>
            <a:gdLst/>
            <a:ahLst/>
            <a:cxnLst/>
            <a:rect l="l" t="t" r="r" b="b"/>
            <a:pathLst>
              <a:path h="699109">
                <a:moveTo>
                  <a:pt x="0" y="0"/>
                </a:moveTo>
                <a:lnTo>
                  <a:pt x="0" y="69910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4362" y="5405374"/>
            <a:ext cx="3835336" cy="0"/>
          </a:xfrm>
          <a:custGeom>
            <a:avLst/>
            <a:gdLst/>
            <a:ahLst/>
            <a:cxnLst/>
            <a:rect l="l" t="t" r="r" b="b"/>
            <a:pathLst>
              <a:path w="3835336">
                <a:moveTo>
                  <a:pt x="0" y="0"/>
                </a:moveTo>
                <a:lnTo>
                  <a:pt x="383533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4362" y="6075972"/>
            <a:ext cx="3835336" cy="0"/>
          </a:xfrm>
          <a:custGeom>
            <a:avLst/>
            <a:gdLst/>
            <a:ahLst/>
            <a:cxnLst/>
            <a:rect l="l" t="t" r="r" b="b"/>
            <a:pathLst>
              <a:path w="3835336">
                <a:moveTo>
                  <a:pt x="0" y="0"/>
                </a:moveTo>
                <a:lnTo>
                  <a:pt x="383533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07707" y="213502"/>
            <a:ext cx="4268679" cy="7929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55"/>
              </a:lnSpc>
              <a:spcBef>
                <a:spcPts val="152"/>
              </a:spcBef>
            </a:pPr>
            <a:r>
              <a:rPr sz="4350" spc="-204" baseline="2824" dirty="0">
                <a:latin typeface="Calibri Light"/>
                <a:cs typeface="Calibri Light"/>
              </a:rPr>
              <a:t>T</a:t>
            </a:r>
            <a:r>
              <a:rPr sz="4350" spc="-59" baseline="2824" dirty="0">
                <a:latin typeface="Calibri Light"/>
                <a:cs typeface="Calibri Light"/>
              </a:rPr>
              <a:t>r</a:t>
            </a:r>
            <a:r>
              <a:rPr sz="4350" spc="0" baseline="2824" dirty="0">
                <a:latin typeface="Calibri Light"/>
                <a:cs typeface="Calibri Light"/>
              </a:rPr>
              <a:t>a</a:t>
            </a:r>
            <a:r>
              <a:rPr sz="4350" spc="-14" baseline="2824" dirty="0">
                <a:latin typeface="Calibri Light"/>
                <a:cs typeface="Calibri Light"/>
              </a:rPr>
              <a:t>n</a:t>
            </a:r>
            <a:r>
              <a:rPr sz="4350" spc="-19" baseline="2824" dirty="0">
                <a:latin typeface="Calibri Light"/>
                <a:cs typeface="Calibri Light"/>
              </a:rPr>
              <a:t>s</a:t>
            </a:r>
            <a:r>
              <a:rPr sz="4350" spc="-84" baseline="2824" dirty="0">
                <a:latin typeface="Calibri Light"/>
                <a:cs typeface="Calibri Light"/>
              </a:rPr>
              <a:t>f</a:t>
            </a:r>
            <a:r>
              <a:rPr sz="4350" spc="0" baseline="2824" dirty="0">
                <a:latin typeface="Calibri Light"/>
                <a:cs typeface="Calibri Light"/>
              </a:rPr>
              <a:t>or</a:t>
            </a:r>
            <a:r>
              <a:rPr sz="4350" spc="9" baseline="2824" dirty="0">
                <a:latin typeface="Calibri Light"/>
                <a:cs typeface="Calibri Light"/>
              </a:rPr>
              <a:t>m</a:t>
            </a:r>
            <a:r>
              <a:rPr sz="4350" spc="0" baseline="2824" dirty="0">
                <a:latin typeface="Calibri Light"/>
                <a:cs typeface="Calibri Light"/>
              </a:rPr>
              <a:t>a</a:t>
            </a:r>
            <a:r>
              <a:rPr sz="4350" spc="-9" baseline="2824" dirty="0">
                <a:latin typeface="Calibri Light"/>
                <a:cs typeface="Calibri Light"/>
              </a:rPr>
              <a:t>s</a:t>
            </a:r>
            <a:r>
              <a:rPr sz="4350" spc="0" baseline="2824" dirty="0">
                <a:latin typeface="Calibri Light"/>
                <a:cs typeface="Calibri Light"/>
              </a:rPr>
              <a:t>i</a:t>
            </a:r>
            <a:r>
              <a:rPr sz="4350" spc="19" baseline="2824" dirty="0">
                <a:latin typeface="Calibri Light"/>
                <a:cs typeface="Calibri Light"/>
              </a:rPr>
              <a:t> </a:t>
            </a:r>
            <a:r>
              <a:rPr sz="4350" spc="14" baseline="2824" dirty="0">
                <a:latin typeface="Calibri Light"/>
                <a:cs typeface="Calibri Light"/>
              </a:rPr>
              <a:t>E</a:t>
            </a:r>
            <a:r>
              <a:rPr sz="4350" spc="-9" baseline="2824" dirty="0">
                <a:latin typeface="Calibri Light"/>
                <a:cs typeface="Calibri Light"/>
              </a:rPr>
              <a:t>-</a:t>
            </a:r>
            <a:r>
              <a:rPr sz="4350" spc="0" baseline="2824" dirty="0">
                <a:latin typeface="Calibri Light"/>
                <a:cs typeface="Calibri Light"/>
              </a:rPr>
              <a:t>R</a:t>
            </a:r>
            <a:r>
              <a:rPr sz="4350" spc="-19" baseline="2824" dirty="0">
                <a:latin typeface="Calibri Light"/>
                <a:cs typeface="Calibri Light"/>
              </a:rPr>
              <a:t> </a:t>
            </a:r>
            <a:r>
              <a:rPr sz="4350" spc="0" baseline="2824" dirty="0">
                <a:latin typeface="Calibri Light"/>
                <a:cs typeface="Calibri Light"/>
              </a:rPr>
              <a:t>Di</a:t>
            </a:r>
            <a:r>
              <a:rPr sz="4350" spc="-9" baseline="2824" dirty="0">
                <a:latin typeface="Calibri Light"/>
                <a:cs typeface="Calibri Light"/>
              </a:rPr>
              <a:t>a</a:t>
            </a:r>
            <a:r>
              <a:rPr sz="4350" spc="0" baseline="2824" dirty="0">
                <a:latin typeface="Calibri Light"/>
                <a:cs typeface="Calibri Light"/>
              </a:rPr>
              <a:t>g</a:t>
            </a:r>
            <a:r>
              <a:rPr sz="4350" spc="-59" baseline="2824" dirty="0">
                <a:latin typeface="Calibri Light"/>
                <a:cs typeface="Calibri Light"/>
              </a:rPr>
              <a:t>r</a:t>
            </a:r>
            <a:r>
              <a:rPr sz="4350" spc="0" baseline="2824" dirty="0">
                <a:latin typeface="Calibri Light"/>
                <a:cs typeface="Calibri Light"/>
              </a:rPr>
              <a:t>am </a:t>
            </a:r>
            <a:r>
              <a:rPr sz="4350" spc="-100" baseline="2824" dirty="0">
                <a:latin typeface="Calibri Light"/>
                <a:cs typeface="Calibri Light"/>
              </a:rPr>
              <a:t>k</a:t>
            </a:r>
            <a:r>
              <a:rPr sz="4350" spc="0" baseline="2824" dirty="0">
                <a:latin typeface="Calibri Light"/>
                <a:cs typeface="Calibri Light"/>
              </a:rPr>
              <a:t>e</a:t>
            </a:r>
            <a:endParaRPr sz="2900" dirty="0">
              <a:latin typeface="Calibri Light"/>
              <a:cs typeface="Calibri Light"/>
            </a:endParaRPr>
          </a:p>
          <a:p>
            <a:pPr marL="12700" marR="55292">
              <a:lnSpc>
                <a:spcPts val="3140"/>
              </a:lnSpc>
              <a:spcBef>
                <a:spcPts val="4"/>
              </a:spcBef>
            </a:pPr>
            <a:r>
              <a:rPr sz="4350" spc="0" baseline="2824" dirty="0">
                <a:latin typeface="Calibri Light"/>
                <a:cs typeface="Calibri Light"/>
              </a:rPr>
              <a:t>Basis D</a:t>
            </a:r>
            <a:r>
              <a:rPr sz="4350" spc="-19" baseline="2824" dirty="0">
                <a:latin typeface="Calibri Light"/>
                <a:cs typeface="Calibri Light"/>
              </a:rPr>
              <a:t>a</a:t>
            </a:r>
            <a:r>
              <a:rPr sz="4350" spc="-34" baseline="2824" dirty="0">
                <a:latin typeface="Calibri Light"/>
                <a:cs typeface="Calibri Light"/>
              </a:rPr>
              <a:t>t</a:t>
            </a:r>
            <a:r>
              <a:rPr sz="4350" spc="0" baseline="2824" dirty="0">
                <a:latin typeface="Calibri Light"/>
                <a:cs typeface="Calibri Light"/>
              </a:rPr>
              <a:t>a</a:t>
            </a:r>
            <a:r>
              <a:rPr sz="4350" spc="-39" baseline="2824" dirty="0">
                <a:latin typeface="Calibri Light"/>
                <a:cs typeface="Calibri Light"/>
              </a:rPr>
              <a:t> </a:t>
            </a:r>
            <a:r>
              <a:rPr sz="4350" spc="-64" baseline="2824" dirty="0">
                <a:latin typeface="Calibri Light"/>
                <a:cs typeface="Calibri Light"/>
              </a:rPr>
              <a:t>R</a:t>
            </a:r>
            <a:r>
              <a:rPr sz="4350" spc="0" baseline="2824" dirty="0">
                <a:latin typeface="Calibri Light"/>
                <a:cs typeface="Calibri Light"/>
              </a:rPr>
              <a:t>el</a:t>
            </a:r>
            <a:r>
              <a:rPr sz="4350" spc="-19" baseline="2824" dirty="0">
                <a:latin typeface="Calibri Light"/>
                <a:cs typeface="Calibri Light"/>
              </a:rPr>
              <a:t>a</a:t>
            </a:r>
            <a:r>
              <a:rPr sz="4350" spc="0" baseline="2824" dirty="0">
                <a:latin typeface="Calibri Light"/>
                <a:cs typeface="Calibri Light"/>
              </a:rPr>
              <a:t>ti</a:t>
            </a:r>
            <a:r>
              <a:rPr sz="4350" spc="9" baseline="2824" dirty="0">
                <a:latin typeface="Calibri Light"/>
                <a:cs typeface="Calibri Light"/>
              </a:rPr>
              <a:t>o</a:t>
            </a:r>
            <a:r>
              <a:rPr sz="4350" spc="0" baseline="2824" dirty="0">
                <a:latin typeface="Calibri Light"/>
                <a:cs typeface="Calibri Light"/>
              </a:rPr>
              <a:t>n</a:t>
            </a:r>
            <a:r>
              <a:rPr sz="4350" spc="-9" baseline="2824" dirty="0">
                <a:latin typeface="Calibri Light"/>
                <a:cs typeface="Calibri Light"/>
              </a:rPr>
              <a:t>a</a:t>
            </a:r>
            <a:r>
              <a:rPr sz="4350" spc="0" baseline="2824" dirty="0">
                <a:latin typeface="Calibri Light"/>
                <a:cs typeface="Calibri Light"/>
              </a:rPr>
              <a:t>l</a:t>
            </a:r>
            <a:r>
              <a:rPr lang="en-US" sz="4350" spc="0" baseline="2824" dirty="0">
                <a:latin typeface="Calibri Light"/>
                <a:cs typeface="Calibri Light"/>
              </a:rPr>
              <a:t> (1)</a:t>
            </a:r>
            <a:endParaRPr sz="2900" dirty="0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45857" y="1933955"/>
            <a:ext cx="2297407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2400" spc="-119" baseline="3413" dirty="0">
                <a:latin typeface="Calibri"/>
                <a:cs typeface="Calibri"/>
              </a:rPr>
              <a:t>T</a:t>
            </a:r>
            <a:r>
              <a:rPr sz="2400" spc="-4" baseline="3413" dirty="0">
                <a:latin typeface="Calibri"/>
                <a:cs typeface="Calibri"/>
              </a:rPr>
              <a:t>a</a:t>
            </a:r>
            <a:r>
              <a:rPr sz="2400" spc="0" baseline="3413" dirty="0">
                <a:latin typeface="Calibri"/>
                <a:cs typeface="Calibri"/>
              </a:rPr>
              <a:t>h</a:t>
            </a:r>
            <a:r>
              <a:rPr sz="2400" spc="-4" baseline="3413" dirty="0">
                <a:latin typeface="Calibri"/>
                <a:cs typeface="Calibri"/>
              </a:rPr>
              <a:t>a</a:t>
            </a:r>
            <a:r>
              <a:rPr sz="2400" spc="0" baseline="3413" dirty="0">
                <a:latin typeface="Calibri"/>
                <a:cs typeface="Calibri"/>
              </a:rPr>
              <a:t>p</a:t>
            </a:r>
            <a:r>
              <a:rPr sz="2400" spc="9" baseline="3413" dirty="0">
                <a:latin typeface="Calibri"/>
                <a:cs typeface="Calibri"/>
              </a:rPr>
              <a:t>-</a:t>
            </a:r>
            <a:r>
              <a:rPr sz="2400" spc="-119" baseline="3413" dirty="0">
                <a:latin typeface="Calibri"/>
                <a:cs typeface="Calibri"/>
              </a:rPr>
              <a:t>T</a:t>
            </a:r>
            <a:r>
              <a:rPr sz="2400" spc="-4" baseline="3413" dirty="0">
                <a:latin typeface="Calibri"/>
                <a:cs typeface="Calibri"/>
              </a:rPr>
              <a:t>a</a:t>
            </a:r>
            <a:r>
              <a:rPr sz="2400" spc="0" baseline="3413" dirty="0">
                <a:latin typeface="Calibri"/>
                <a:cs typeface="Calibri"/>
              </a:rPr>
              <a:t>h</a:t>
            </a:r>
            <a:r>
              <a:rPr sz="2400" spc="-4" baseline="3413" dirty="0">
                <a:latin typeface="Calibri"/>
                <a:cs typeface="Calibri"/>
              </a:rPr>
              <a:t>a</a:t>
            </a:r>
            <a:r>
              <a:rPr sz="2400" spc="0" baseline="3413" dirty="0">
                <a:latin typeface="Calibri"/>
                <a:cs typeface="Calibri"/>
              </a:rPr>
              <a:t>p</a:t>
            </a:r>
            <a:r>
              <a:rPr sz="2400" spc="-25" baseline="3413" dirty="0">
                <a:latin typeface="Calibri"/>
                <a:cs typeface="Calibri"/>
              </a:rPr>
              <a:t> </a:t>
            </a:r>
            <a:r>
              <a:rPr sz="2400" spc="-100" baseline="3413" dirty="0">
                <a:latin typeface="Calibri"/>
                <a:cs typeface="Calibri"/>
              </a:rPr>
              <a:t>T</a:t>
            </a:r>
            <a:r>
              <a:rPr sz="2400" spc="-39" baseline="3413" dirty="0">
                <a:latin typeface="Calibri"/>
                <a:cs typeface="Calibri"/>
              </a:rPr>
              <a:t>r</a:t>
            </a:r>
            <a:r>
              <a:rPr sz="2400" spc="-4" baseline="3413" dirty="0">
                <a:latin typeface="Calibri"/>
                <a:cs typeface="Calibri"/>
              </a:rPr>
              <a:t>a</a:t>
            </a:r>
            <a:r>
              <a:rPr sz="2400" spc="0" baseline="3413" dirty="0">
                <a:latin typeface="Calibri"/>
                <a:cs typeface="Calibri"/>
              </a:rPr>
              <a:t>n</a:t>
            </a:r>
            <a:r>
              <a:rPr sz="2400" spc="-25" baseline="3413" dirty="0">
                <a:latin typeface="Calibri"/>
                <a:cs typeface="Calibri"/>
              </a:rPr>
              <a:t>s</a:t>
            </a:r>
            <a:r>
              <a:rPr sz="2400" spc="-50" baseline="3413" dirty="0">
                <a:latin typeface="Calibri"/>
                <a:cs typeface="Calibri"/>
              </a:rPr>
              <a:t>f</a:t>
            </a:r>
            <a:r>
              <a:rPr sz="2400" spc="0" baseline="3413" dirty="0">
                <a:latin typeface="Calibri"/>
                <a:cs typeface="Calibri"/>
              </a:rPr>
              <a:t>orm</a:t>
            </a:r>
            <a:r>
              <a:rPr sz="2400" spc="-4" baseline="3413" dirty="0">
                <a:latin typeface="Calibri"/>
                <a:cs typeface="Calibri"/>
              </a:rPr>
              <a:t>as</a:t>
            </a:r>
            <a:r>
              <a:rPr sz="2400" spc="0" baseline="3413" dirty="0">
                <a:latin typeface="Calibri"/>
                <a:cs typeface="Calibri"/>
              </a:rPr>
              <a:t>i</a:t>
            </a:r>
            <a:r>
              <a:rPr sz="2400" spc="29" baseline="3413" dirty="0">
                <a:latin typeface="Calibri"/>
                <a:cs typeface="Calibri"/>
              </a:rPr>
              <a:t> </a:t>
            </a:r>
            <a:r>
              <a:rPr sz="2400" spc="0" baseline="3413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45857" y="2228596"/>
            <a:ext cx="212400" cy="112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2400" spc="9" baseline="3413" dirty="0">
                <a:latin typeface="Calibri"/>
                <a:cs typeface="Calibri"/>
              </a:rPr>
              <a:t>1.</a:t>
            </a:r>
            <a:endParaRPr sz="1600">
              <a:latin typeface="Calibri"/>
              <a:cs typeface="Calibri"/>
            </a:endParaRPr>
          </a:p>
          <a:p>
            <a:pPr marL="12700" marR="33">
              <a:lnSpc>
                <a:spcPct val="101725"/>
              </a:lnSpc>
              <a:spcBef>
                <a:spcPts val="298"/>
              </a:spcBef>
            </a:pPr>
            <a:r>
              <a:rPr sz="1600" spc="9" dirty="0">
                <a:latin typeface="Calibri"/>
                <a:cs typeface="Calibri"/>
              </a:rPr>
              <a:t>2.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90"/>
              </a:spcBef>
            </a:pPr>
            <a:r>
              <a:rPr sz="1600" spc="9" dirty="0">
                <a:latin typeface="Calibri"/>
                <a:cs typeface="Calibri"/>
              </a:rPr>
              <a:t>3.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85"/>
              </a:spcBef>
            </a:pPr>
            <a:r>
              <a:rPr sz="1600" spc="9" dirty="0">
                <a:latin typeface="Calibri"/>
                <a:cs typeface="Calibri"/>
              </a:rPr>
              <a:t>4.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88694" y="2228596"/>
            <a:ext cx="6932573" cy="1315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507">
              <a:lnSpc>
                <a:spcPts val="1730"/>
              </a:lnSpc>
              <a:spcBef>
                <a:spcPts val="86"/>
              </a:spcBef>
            </a:pPr>
            <a:r>
              <a:rPr sz="2400" spc="0" baseline="3413" dirty="0">
                <a:latin typeface="Calibri"/>
                <a:cs typeface="Calibri"/>
              </a:rPr>
              <a:t>E</a:t>
            </a:r>
            <a:r>
              <a:rPr sz="2400" spc="-19" baseline="3413" dirty="0">
                <a:latin typeface="Calibri"/>
                <a:cs typeface="Calibri"/>
              </a:rPr>
              <a:t>n</a:t>
            </a:r>
            <a:r>
              <a:rPr sz="2400" spc="0" baseline="3413" dirty="0">
                <a:latin typeface="Calibri"/>
                <a:cs typeface="Calibri"/>
              </a:rPr>
              <a:t>tity</a:t>
            </a:r>
            <a:r>
              <a:rPr sz="2400" spc="9" baseline="3413" dirty="0">
                <a:latin typeface="Calibri"/>
                <a:cs typeface="Calibri"/>
              </a:rPr>
              <a:t>-</a:t>
            </a:r>
            <a:r>
              <a:rPr sz="2400" spc="-29" baseline="3413" dirty="0">
                <a:latin typeface="Calibri"/>
                <a:cs typeface="Calibri"/>
              </a:rPr>
              <a:t>R</a:t>
            </a:r>
            <a:r>
              <a:rPr sz="2400" spc="0" baseline="3413" dirty="0">
                <a:latin typeface="Calibri"/>
                <a:cs typeface="Calibri"/>
              </a:rPr>
              <a:t>el</a:t>
            </a:r>
            <a:r>
              <a:rPr sz="2400" spc="-29" baseline="3413" dirty="0">
                <a:latin typeface="Calibri"/>
                <a:cs typeface="Calibri"/>
              </a:rPr>
              <a:t>a</a:t>
            </a:r>
            <a:r>
              <a:rPr sz="2400" spc="0" baseline="3413" dirty="0">
                <a:latin typeface="Calibri"/>
                <a:cs typeface="Calibri"/>
              </a:rPr>
              <a:t>ti</a:t>
            </a:r>
            <a:r>
              <a:rPr sz="2400" spc="-9" baseline="3413" dirty="0">
                <a:latin typeface="Calibri"/>
                <a:cs typeface="Calibri"/>
              </a:rPr>
              <a:t>o</a:t>
            </a:r>
            <a:r>
              <a:rPr sz="2400" spc="0" baseline="3413" dirty="0">
                <a:latin typeface="Calibri"/>
                <a:cs typeface="Calibri"/>
              </a:rPr>
              <a:t>n</a:t>
            </a:r>
            <a:r>
              <a:rPr sz="2400" spc="-4" baseline="3413" dirty="0">
                <a:latin typeface="Calibri"/>
                <a:cs typeface="Calibri"/>
              </a:rPr>
              <a:t>s</a:t>
            </a:r>
            <a:r>
              <a:rPr sz="2400" spc="0" baseline="3413" dirty="0">
                <a:latin typeface="Calibri"/>
                <a:cs typeface="Calibri"/>
              </a:rPr>
              <a:t>h</a:t>
            </a:r>
            <a:r>
              <a:rPr sz="2400" spc="-9" baseline="3413" dirty="0">
                <a:latin typeface="Calibri"/>
                <a:cs typeface="Calibri"/>
              </a:rPr>
              <a:t>i</a:t>
            </a:r>
            <a:r>
              <a:rPr sz="2400" spc="0" baseline="3413" dirty="0">
                <a:latin typeface="Calibri"/>
                <a:cs typeface="Calibri"/>
              </a:rPr>
              <a:t>p</a:t>
            </a:r>
            <a:r>
              <a:rPr sz="2400" spc="14" baseline="3413" dirty="0">
                <a:latin typeface="Calibri"/>
                <a:cs typeface="Calibri"/>
              </a:rPr>
              <a:t> </a:t>
            </a:r>
            <a:r>
              <a:rPr sz="2400" spc="0" baseline="3413" dirty="0">
                <a:latin typeface="Calibri"/>
                <a:cs typeface="Calibri"/>
              </a:rPr>
              <a:t>D</a:t>
            </a:r>
            <a:r>
              <a:rPr sz="2400" spc="-9" baseline="3413" dirty="0">
                <a:latin typeface="Calibri"/>
                <a:cs typeface="Calibri"/>
              </a:rPr>
              <a:t>i</a:t>
            </a:r>
            <a:r>
              <a:rPr sz="2400" spc="-4" baseline="3413" dirty="0">
                <a:latin typeface="Calibri"/>
                <a:cs typeface="Calibri"/>
              </a:rPr>
              <a:t>a</a:t>
            </a:r>
            <a:r>
              <a:rPr sz="2400" spc="4" baseline="3413" dirty="0">
                <a:latin typeface="Calibri"/>
                <a:cs typeface="Calibri"/>
              </a:rPr>
              <a:t>g</a:t>
            </a:r>
            <a:r>
              <a:rPr sz="2400" spc="-39" baseline="3413" dirty="0">
                <a:latin typeface="Calibri"/>
                <a:cs typeface="Calibri"/>
              </a:rPr>
              <a:t>r</a:t>
            </a:r>
            <a:r>
              <a:rPr sz="2400" spc="-4" baseline="3413" dirty="0">
                <a:latin typeface="Calibri"/>
                <a:cs typeface="Calibri"/>
              </a:rPr>
              <a:t>a</a:t>
            </a:r>
            <a:r>
              <a:rPr sz="2400" spc="0" baseline="3413" dirty="0">
                <a:latin typeface="Calibri"/>
                <a:cs typeface="Calibri"/>
              </a:rPr>
              <a:t>m</a:t>
            </a:r>
            <a:r>
              <a:rPr sz="2400" spc="19" baseline="3413" dirty="0">
                <a:latin typeface="Calibri"/>
                <a:cs typeface="Calibri"/>
              </a:rPr>
              <a:t> </a:t>
            </a:r>
            <a:r>
              <a:rPr sz="2400" spc="0" baseline="3413" dirty="0">
                <a:latin typeface="Calibri"/>
                <a:cs typeface="Calibri"/>
              </a:rPr>
              <a:t>menjadi</a:t>
            </a:r>
            <a:r>
              <a:rPr sz="2400" spc="-14" baseline="3413" dirty="0">
                <a:latin typeface="Calibri"/>
                <a:cs typeface="Calibri"/>
              </a:rPr>
              <a:t> </a:t>
            </a:r>
            <a:r>
              <a:rPr sz="2400" spc="0" baseline="3413" dirty="0">
                <a:latin typeface="Calibri"/>
                <a:cs typeface="Calibri"/>
              </a:rPr>
              <a:t>b</a:t>
            </a:r>
            <a:r>
              <a:rPr sz="2400" spc="-9" baseline="3413" dirty="0">
                <a:latin typeface="Calibri"/>
                <a:cs typeface="Calibri"/>
              </a:rPr>
              <a:t>a</a:t>
            </a:r>
            <a:r>
              <a:rPr sz="2400" spc="-4" baseline="3413" dirty="0">
                <a:latin typeface="Calibri"/>
                <a:cs typeface="Calibri"/>
              </a:rPr>
              <a:t>si</a:t>
            </a:r>
            <a:r>
              <a:rPr sz="2400" spc="0" baseline="3413" dirty="0">
                <a:latin typeface="Calibri"/>
                <a:cs typeface="Calibri"/>
              </a:rPr>
              <a:t>s</a:t>
            </a:r>
            <a:r>
              <a:rPr sz="2400" spc="14" baseline="3413" dirty="0">
                <a:latin typeface="Calibri"/>
                <a:cs typeface="Calibri"/>
              </a:rPr>
              <a:t> </a:t>
            </a:r>
            <a:r>
              <a:rPr sz="2400" spc="0" baseline="3413" dirty="0">
                <a:latin typeface="Calibri"/>
                <a:cs typeface="Calibri"/>
              </a:rPr>
              <a:t>d</a:t>
            </a:r>
            <a:r>
              <a:rPr sz="2400" spc="-25" baseline="3413" dirty="0">
                <a:latin typeface="Calibri"/>
                <a:cs typeface="Calibri"/>
              </a:rPr>
              <a:t>a</a:t>
            </a:r>
            <a:r>
              <a:rPr sz="2400" spc="-14" baseline="3413" dirty="0">
                <a:latin typeface="Calibri"/>
                <a:cs typeface="Calibri"/>
              </a:rPr>
              <a:t>t</a:t>
            </a:r>
            <a:r>
              <a:rPr sz="2400" spc="-4" baseline="3413" dirty="0">
                <a:latin typeface="Calibri"/>
                <a:cs typeface="Calibri"/>
              </a:rPr>
              <a:t>a</a:t>
            </a:r>
            <a:r>
              <a:rPr sz="2400" spc="0" baseline="3413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12700" marR="24507">
              <a:lnSpc>
                <a:spcPct val="101725"/>
              </a:lnSpc>
              <a:spcBef>
                <a:spcPts val="298"/>
              </a:spcBef>
            </a:pPr>
            <a:r>
              <a:rPr sz="1600" spc="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0" dirty="0">
                <a:latin typeface="Calibri"/>
                <a:cs typeface="Calibri"/>
              </a:rPr>
              <a:t>t</a:t>
            </a:r>
            <a:r>
              <a:rPr sz="1600" spc="-4" dirty="0">
                <a:latin typeface="Calibri"/>
                <a:cs typeface="Calibri"/>
              </a:rPr>
              <a:t>i</a:t>
            </a:r>
            <a:r>
              <a:rPr sz="1600" spc="0" dirty="0">
                <a:latin typeface="Calibri"/>
                <a:cs typeface="Calibri"/>
              </a:rPr>
              <a:t>ty</a:t>
            </a:r>
            <a:r>
              <a:rPr sz="1600" spc="14" dirty="0">
                <a:latin typeface="Calibri"/>
                <a:cs typeface="Calibri"/>
              </a:rPr>
              <a:t> </a:t>
            </a:r>
            <a:r>
              <a:rPr sz="1600" spc="0" dirty="0">
                <a:latin typeface="Calibri"/>
                <a:cs typeface="Calibri"/>
              </a:rPr>
              <a:t>menj</a:t>
            </a:r>
            <a:r>
              <a:rPr sz="1600" spc="-9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di</a:t>
            </a:r>
            <a:r>
              <a:rPr sz="1600" spc="-9" dirty="0">
                <a:latin typeface="Calibri"/>
                <a:cs typeface="Calibri"/>
              </a:rPr>
              <a:t> </a:t>
            </a:r>
            <a:r>
              <a:rPr sz="1600" spc="-19" dirty="0">
                <a:latin typeface="Calibri"/>
                <a:cs typeface="Calibri"/>
              </a:rPr>
              <a:t>t</a:t>
            </a:r>
            <a:r>
              <a:rPr sz="1600" spc="-9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bel</a:t>
            </a:r>
            <a:r>
              <a:rPr sz="1600" spc="-4" dirty="0">
                <a:latin typeface="Calibri"/>
                <a:cs typeface="Calibri"/>
              </a:rPr>
              <a:t> </a:t>
            </a:r>
            <a:r>
              <a:rPr sz="1600" spc="0" dirty="0">
                <a:latin typeface="Calibri"/>
                <a:cs typeface="Calibri"/>
              </a:rPr>
              <a:t>d</a:t>
            </a:r>
            <a:r>
              <a:rPr sz="1600" spc="-9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n </a:t>
            </a:r>
            <a:r>
              <a:rPr sz="1600" spc="-29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tri</a:t>
            </a:r>
            <a:r>
              <a:rPr sz="1600" spc="-4" dirty="0">
                <a:latin typeface="Calibri"/>
                <a:cs typeface="Calibri"/>
              </a:rPr>
              <a:t>b</a:t>
            </a:r>
            <a:r>
              <a:rPr sz="1600" spc="0" dirty="0">
                <a:latin typeface="Calibri"/>
                <a:cs typeface="Calibri"/>
              </a:rPr>
              <a:t>ut menj</a:t>
            </a:r>
            <a:r>
              <a:rPr sz="1600" spc="-9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di</a:t>
            </a:r>
            <a:r>
              <a:rPr sz="1600" spc="4" dirty="0">
                <a:latin typeface="Calibri"/>
                <a:cs typeface="Calibri"/>
              </a:rPr>
              <a:t> </a:t>
            </a:r>
            <a:r>
              <a:rPr sz="1600" spc="-69" dirty="0">
                <a:latin typeface="Calibri"/>
                <a:cs typeface="Calibri"/>
              </a:rPr>
              <a:t>k</a:t>
            </a:r>
            <a:r>
              <a:rPr sz="1600" spc="0" dirty="0">
                <a:latin typeface="Calibri"/>
                <a:cs typeface="Calibri"/>
              </a:rPr>
              <a:t>o</a:t>
            </a:r>
            <a:r>
              <a:rPr sz="1600" spc="-14" dirty="0">
                <a:latin typeface="Calibri"/>
                <a:cs typeface="Calibri"/>
              </a:rPr>
              <a:t>l</a:t>
            </a:r>
            <a:r>
              <a:rPr sz="1600" spc="0" dirty="0">
                <a:latin typeface="Calibri"/>
                <a:cs typeface="Calibri"/>
              </a:rPr>
              <a:t>o</a:t>
            </a:r>
            <a:r>
              <a:rPr sz="1600" spc="-4" dirty="0">
                <a:latin typeface="Calibri"/>
                <a:cs typeface="Calibri"/>
              </a:rPr>
              <a:t>m</a:t>
            </a:r>
            <a:r>
              <a:rPr sz="1600" spc="0" dirty="0">
                <a:latin typeface="Calibri"/>
                <a:cs typeface="Calibri"/>
              </a:rPr>
              <a:t>/</a:t>
            </a:r>
            <a:r>
              <a:rPr sz="1600" spc="-9" dirty="0">
                <a:latin typeface="Calibri"/>
                <a:cs typeface="Calibri"/>
              </a:rPr>
              <a:t>f</a:t>
            </a:r>
            <a:r>
              <a:rPr sz="1600" spc="-4" dirty="0">
                <a:latin typeface="Calibri"/>
                <a:cs typeface="Calibri"/>
              </a:rPr>
              <a:t>i</a:t>
            </a:r>
            <a:r>
              <a:rPr sz="1600" spc="0" dirty="0">
                <a:latin typeface="Calibri"/>
                <a:cs typeface="Calibri"/>
              </a:rPr>
              <a:t>e</a:t>
            </a:r>
            <a:r>
              <a:rPr sz="1600" spc="-4" dirty="0">
                <a:latin typeface="Calibri"/>
                <a:cs typeface="Calibri"/>
              </a:rPr>
              <a:t>l</a:t>
            </a:r>
            <a:r>
              <a:rPr sz="1600" spc="0" dirty="0">
                <a:latin typeface="Calibri"/>
                <a:cs typeface="Calibri"/>
              </a:rPr>
              <a:t>d</a:t>
            </a:r>
            <a:r>
              <a:rPr sz="1600" spc="14" dirty="0">
                <a:latin typeface="Calibri"/>
                <a:cs typeface="Calibri"/>
              </a:rPr>
              <a:t> </a:t>
            </a:r>
            <a:r>
              <a:rPr sz="1600" spc="0" dirty="0">
                <a:latin typeface="Calibri"/>
                <a:cs typeface="Calibri"/>
              </a:rPr>
              <a:t>d</a:t>
            </a:r>
            <a:r>
              <a:rPr sz="1600" spc="-9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ri</a:t>
            </a:r>
            <a:r>
              <a:rPr sz="1600" spc="9" dirty="0">
                <a:latin typeface="Calibri"/>
                <a:cs typeface="Calibri"/>
              </a:rPr>
              <a:t> </a:t>
            </a:r>
            <a:r>
              <a:rPr sz="1600" spc="-19" dirty="0">
                <a:latin typeface="Calibri"/>
                <a:cs typeface="Calibri"/>
              </a:rPr>
              <a:t>t</a:t>
            </a:r>
            <a:r>
              <a:rPr sz="1600" spc="-9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be</a:t>
            </a:r>
            <a:r>
              <a:rPr sz="1600" spc="-4" dirty="0">
                <a:latin typeface="Calibri"/>
                <a:cs typeface="Calibri"/>
              </a:rPr>
              <a:t>l</a:t>
            </a:r>
            <a:r>
              <a:rPr sz="1600" spc="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12700" marR="24507">
              <a:lnSpc>
                <a:spcPct val="101725"/>
              </a:lnSpc>
              <a:spcBef>
                <a:spcPts val="390"/>
              </a:spcBef>
            </a:pPr>
            <a:r>
              <a:rPr sz="1600" spc="0" dirty="0">
                <a:latin typeface="Calibri"/>
                <a:cs typeface="Calibri"/>
              </a:rPr>
              <a:t>E</a:t>
            </a:r>
            <a:r>
              <a:rPr sz="1600" spc="-19" dirty="0">
                <a:latin typeface="Calibri"/>
                <a:cs typeface="Calibri"/>
              </a:rPr>
              <a:t>n</a:t>
            </a:r>
            <a:r>
              <a:rPr sz="1600" spc="0" dirty="0">
                <a:latin typeface="Calibri"/>
                <a:cs typeface="Calibri"/>
              </a:rPr>
              <a:t>ti</a:t>
            </a:r>
            <a:r>
              <a:rPr sz="1600" spc="-19" dirty="0">
                <a:latin typeface="Calibri"/>
                <a:cs typeface="Calibri"/>
              </a:rPr>
              <a:t>t</a:t>
            </a:r>
            <a:r>
              <a:rPr sz="1600" spc="-4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s</a:t>
            </a:r>
            <a:r>
              <a:rPr sz="1600" spc="14" dirty="0">
                <a:latin typeface="Calibri"/>
                <a:cs typeface="Calibri"/>
              </a:rPr>
              <a:t> </a:t>
            </a:r>
            <a:r>
              <a:rPr sz="1600" spc="-4" dirty="0">
                <a:latin typeface="Calibri"/>
                <a:cs typeface="Calibri"/>
              </a:rPr>
              <a:t>l</a:t>
            </a:r>
            <a:r>
              <a:rPr sz="1600" spc="0" dirty="0">
                <a:latin typeface="Calibri"/>
                <a:cs typeface="Calibri"/>
              </a:rPr>
              <a:t>emah </a:t>
            </a:r>
            <a:r>
              <a:rPr sz="1600" spc="0" dirty="0">
                <a:latin typeface="Wingdings"/>
                <a:cs typeface="Wingdings"/>
              </a:rPr>
              <a:t></a:t>
            </a:r>
            <a:r>
              <a:rPr sz="1600" spc="-44" dirty="0">
                <a:latin typeface="Times New Roman"/>
                <a:cs typeface="Times New Roman"/>
              </a:rPr>
              <a:t> </a:t>
            </a:r>
            <a:r>
              <a:rPr sz="1600" spc="-64" dirty="0">
                <a:latin typeface="Calibri"/>
                <a:cs typeface="Calibri"/>
              </a:rPr>
              <a:t>k</a:t>
            </a:r>
            <a:r>
              <a:rPr sz="1600" spc="-14" dirty="0">
                <a:latin typeface="Calibri"/>
                <a:cs typeface="Calibri"/>
              </a:rPr>
              <a:t>e</a:t>
            </a:r>
            <a:r>
              <a:rPr sz="1600" spc="0" dirty="0">
                <a:latin typeface="Calibri"/>
                <a:cs typeface="Calibri"/>
              </a:rPr>
              <a:t>y</a:t>
            </a:r>
            <a:r>
              <a:rPr sz="1600" spc="29" dirty="0">
                <a:latin typeface="Calibri"/>
                <a:cs typeface="Calibri"/>
              </a:rPr>
              <a:t> </a:t>
            </a:r>
            <a:r>
              <a:rPr sz="1600" spc="0" dirty="0">
                <a:latin typeface="Calibri"/>
                <a:cs typeface="Calibri"/>
              </a:rPr>
              <a:t>d</a:t>
            </a:r>
            <a:r>
              <a:rPr sz="1600" spc="-4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ri</a:t>
            </a:r>
            <a:r>
              <a:rPr sz="1600" spc="-4" dirty="0">
                <a:latin typeface="Calibri"/>
                <a:cs typeface="Calibri"/>
              </a:rPr>
              <a:t> </a:t>
            </a:r>
            <a:r>
              <a:rPr sz="1600" spc="-69" dirty="0">
                <a:latin typeface="Calibri"/>
                <a:cs typeface="Calibri"/>
              </a:rPr>
              <a:t>“</a:t>
            </a:r>
            <a:r>
              <a:rPr sz="1600" spc="0" dirty="0">
                <a:latin typeface="Calibri"/>
                <a:cs typeface="Calibri"/>
              </a:rPr>
              <a:t>o</a:t>
            </a:r>
            <a:r>
              <a:rPr sz="1600" spc="-9" dirty="0">
                <a:latin typeface="Calibri"/>
                <a:cs typeface="Calibri"/>
              </a:rPr>
              <a:t>w</a:t>
            </a:r>
            <a:r>
              <a:rPr sz="1600" spc="0" dirty="0">
                <a:latin typeface="Calibri"/>
                <a:cs typeface="Calibri"/>
              </a:rPr>
              <a:t>ne</a:t>
            </a:r>
            <a:r>
              <a:rPr sz="1600" spc="84" dirty="0">
                <a:latin typeface="Calibri"/>
                <a:cs typeface="Calibri"/>
              </a:rPr>
              <a:t>r</a:t>
            </a:r>
            <a:r>
              <a:rPr sz="1600" spc="0" dirty="0">
                <a:latin typeface="Calibri"/>
                <a:cs typeface="Calibri"/>
              </a:rPr>
              <a:t>”</a:t>
            </a:r>
            <a:r>
              <a:rPr sz="1600" spc="29" dirty="0">
                <a:latin typeface="Calibri"/>
                <a:cs typeface="Calibri"/>
              </a:rPr>
              <a:t> </a:t>
            </a:r>
            <a:r>
              <a:rPr sz="1600" spc="0" dirty="0">
                <a:latin typeface="Calibri"/>
                <a:cs typeface="Calibri"/>
              </a:rPr>
              <a:t>(e</a:t>
            </a:r>
            <a:r>
              <a:rPr sz="1600" spc="-19" dirty="0">
                <a:latin typeface="Calibri"/>
                <a:cs typeface="Calibri"/>
              </a:rPr>
              <a:t>n</a:t>
            </a:r>
            <a:r>
              <a:rPr sz="1600" spc="0" dirty="0">
                <a:latin typeface="Calibri"/>
                <a:cs typeface="Calibri"/>
              </a:rPr>
              <a:t>ti</a:t>
            </a:r>
            <a:r>
              <a:rPr sz="1600" spc="-19" dirty="0">
                <a:latin typeface="Calibri"/>
                <a:cs typeface="Calibri"/>
              </a:rPr>
              <a:t>t</a:t>
            </a:r>
            <a:r>
              <a:rPr sz="1600" spc="-4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s</a:t>
            </a:r>
            <a:r>
              <a:rPr sz="1600" spc="14" dirty="0">
                <a:latin typeface="Calibri"/>
                <a:cs typeface="Calibri"/>
              </a:rPr>
              <a:t> </a:t>
            </a:r>
            <a:r>
              <a:rPr sz="1600" spc="-29" dirty="0">
                <a:latin typeface="Calibri"/>
                <a:cs typeface="Calibri"/>
              </a:rPr>
              <a:t>k</a:t>
            </a:r>
            <a:r>
              <a:rPr sz="1600" spc="0" dirty="0">
                <a:latin typeface="Calibri"/>
                <a:cs typeface="Calibri"/>
              </a:rPr>
              <a:t>u</a:t>
            </a:r>
            <a:r>
              <a:rPr sz="1600" spc="-25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t)</a:t>
            </a:r>
            <a:r>
              <a:rPr sz="1600" spc="14" dirty="0">
                <a:latin typeface="Calibri"/>
                <a:cs typeface="Calibri"/>
              </a:rPr>
              <a:t> </a:t>
            </a:r>
            <a:r>
              <a:rPr sz="1600" spc="-64" dirty="0">
                <a:latin typeface="Calibri"/>
                <a:cs typeface="Calibri"/>
              </a:rPr>
              <a:t>k</a:t>
            </a:r>
            <a:r>
              <a:rPr sz="1600" spc="0" dirty="0">
                <a:latin typeface="Calibri"/>
                <a:cs typeface="Calibri"/>
              </a:rPr>
              <a:t>e</a:t>
            </a:r>
            <a:r>
              <a:rPr sz="1600" spc="19" dirty="0">
                <a:latin typeface="Calibri"/>
                <a:cs typeface="Calibri"/>
              </a:rPr>
              <a:t> </a:t>
            </a:r>
            <a:r>
              <a:rPr sz="1600" spc="-14" dirty="0">
                <a:latin typeface="Calibri"/>
                <a:cs typeface="Calibri"/>
              </a:rPr>
              <a:t>t</a:t>
            </a:r>
            <a:r>
              <a:rPr sz="1600" spc="-4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bel</a:t>
            </a:r>
            <a:r>
              <a:rPr sz="1600" spc="-4" dirty="0">
                <a:latin typeface="Calibri"/>
                <a:cs typeface="Calibri"/>
              </a:rPr>
              <a:t> </a:t>
            </a:r>
            <a:r>
              <a:rPr sz="1600" spc="0" dirty="0">
                <a:latin typeface="Calibri"/>
                <a:cs typeface="Calibri"/>
              </a:rPr>
              <a:t>e</a:t>
            </a:r>
            <a:r>
              <a:rPr sz="1600" spc="-19" dirty="0">
                <a:latin typeface="Calibri"/>
                <a:cs typeface="Calibri"/>
              </a:rPr>
              <a:t>n</a:t>
            </a:r>
            <a:r>
              <a:rPr sz="1600" spc="0" dirty="0">
                <a:latin typeface="Calibri"/>
                <a:cs typeface="Calibri"/>
              </a:rPr>
              <a:t>ti</a:t>
            </a:r>
            <a:r>
              <a:rPr sz="1600" spc="-19" dirty="0">
                <a:latin typeface="Calibri"/>
                <a:cs typeface="Calibri"/>
              </a:rPr>
              <a:t>t</a:t>
            </a:r>
            <a:r>
              <a:rPr sz="1600" spc="-4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s</a:t>
            </a:r>
            <a:r>
              <a:rPr sz="1600" spc="-4" dirty="0">
                <a:latin typeface="Calibri"/>
                <a:cs typeface="Calibri"/>
              </a:rPr>
              <a:t> </a:t>
            </a:r>
            <a:r>
              <a:rPr sz="1600" spc="-9" dirty="0">
                <a:latin typeface="Calibri"/>
                <a:cs typeface="Calibri"/>
              </a:rPr>
              <a:t>l</a:t>
            </a:r>
            <a:r>
              <a:rPr sz="1600" spc="0" dirty="0">
                <a:latin typeface="Calibri"/>
                <a:cs typeface="Calibri"/>
              </a:rPr>
              <a:t>emah.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53"/>
              </a:lnSpc>
              <a:spcBef>
                <a:spcPts val="709"/>
              </a:spcBef>
            </a:pPr>
            <a:r>
              <a:rPr sz="1600" spc="4" dirty="0">
                <a:latin typeface="Calibri"/>
                <a:cs typeface="Calibri"/>
              </a:rPr>
              <a:t>S</a:t>
            </a:r>
            <a:r>
              <a:rPr sz="1600" spc="0" dirty="0">
                <a:latin typeface="Calibri"/>
                <a:cs typeface="Calibri"/>
              </a:rPr>
              <a:t>e</a:t>
            </a:r>
            <a:r>
              <a:rPr sz="1600" spc="4" dirty="0">
                <a:latin typeface="Calibri"/>
                <a:cs typeface="Calibri"/>
              </a:rPr>
              <a:t>t</a:t>
            </a:r>
            <a:r>
              <a:rPr sz="1600" spc="-4" dirty="0">
                <a:latin typeface="Calibri"/>
                <a:cs typeface="Calibri"/>
              </a:rPr>
              <a:t>ia</a:t>
            </a:r>
            <a:r>
              <a:rPr sz="1600" spc="0" dirty="0">
                <a:latin typeface="Calibri"/>
                <a:cs typeface="Calibri"/>
              </a:rPr>
              <a:t>p t</a:t>
            </a:r>
            <a:r>
              <a:rPr sz="1600" spc="-4" dirty="0">
                <a:latin typeface="Calibri"/>
                <a:cs typeface="Calibri"/>
              </a:rPr>
              <a:t>i</a:t>
            </a:r>
            <a:r>
              <a:rPr sz="1600" spc="0" dirty="0">
                <a:latin typeface="Calibri"/>
                <a:cs typeface="Calibri"/>
              </a:rPr>
              <a:t>pe </a:t>
            </a:r>
            <a:r>
              <a:rPr sz="1600" spc="4" dirty="0">
                <a:latin typeface="Calibri"/>
                <a:cs typeface="Calibri"/>
              </a:rPr>
              <a:t>e</a:t>
            </a:r>
            <a:r>
              <a:rPr sz="1600" spc="-19" dirty="0">
                <a:latin typeface="Calibri"/>
                <a:cs typeface="Calibri"/>
              </a:rPr>
              <a:t>n</a:t>
            </a:r>
            <a:r>
              <a:rPr sz="1600" spc="0" dirty="0">
                <a:latin typeface="Calibri"/>
                <a:cs typeface="Calibri"/>
              </a:rPr>
              <a:t>tity</a:t>
            </a:r>
            <a:r>
              <a:rPr sz="1600" spc="-4" dirty="0">
                <a:latin typeface="Calibri"/>
                <a:cs typeface="Calibri"/>
              </a:rPr>
              <a:t> </a:t>
            </a:r>
            <a:r>
              <a:rPr sz="1600" spc="0" dirty="0">
                <a:latin typeface="Calibri"/>
                <a:cs typeface="Calibri"/>
              </a:rPr>
              <a:t>d</a:t>
            </a:r>
            <a:r>
              <a:rPr sz="1600" spc="-9" dirty="0">
                <a:latin typeface="Calibri"/>
                <a:cs typeface="Calibri"/>
              </a:rPr>
              <a:t>i</a:t>
            </a:r>
            <a:r>
              <a:rPr sz="1600" spc="0" dirty="0">
                <a:latin typeface="Calibri"/>
                <a:cs typeface="Calibri"/>
              </a:rPr>
              <a:t>bu</a:t>
            </a:r>
            <a:r>
              <a:rPr sz="1600" spc="-25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t su</a:t>
            </a:r>
            <a:r>
              <a:rPr sz="1600" spc="-29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tu </a:t>
            </a:r>
            <a:r>
              <a:rPr sz="1600" spc="-14" dirty="0">
                <a:latin typeface="Calibri"/>
                <a:cs typeface="Calibri"/>
              </a:rPr>
              <a:t>t</a:t>
            </a:r>
            <a:r>
              <a:rPr sz="1600" spc="-4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bel</a:t>
            </a:r>
            <a:r>
              <a:rPr sz="1600" spc="14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y</a:t>
            </a:r>
            <a:r>
              <a:rPr sz="1600" spc="-4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ng</a:t>
            </a:r>
            <a:r>
              <a:rPr sz="1600" spc="-14" dirty="0">
                <a:latin typeface="Calibri"/>
                <a:cs typeface="Calibri"/>
              </a:rPr>
              <a:t> </a:t>
            </a:r>
            <a:r>
              <a:rPr sz="1600" spc="0" dirty="0">
                <a:latin typeface="Calibri"/>
                <a:cs typeface="Calibri"/>
              </a:rPr>
              <a:t>me</a:t>
            </a:r>
            <a:r>
              <a:rPr sz="1600" spc="4" dirty="0">
                <a:latin typeface="Calibri"/>
                <a:cs typeface="Calibri"/>
              </a:rPr>
              <a:t>m</a:t>
            </a:r>
            <a:r>
              <a:rPr sz="1600" spc="0" dirty="0">
                <a:latin typeface="Calibri"/>
                <a:cs typeface="Calibri"/>
              </a:rPr>
              <a:t>u</a:t>
            </a:r>
            <a:r>
              <a:rPr sz="1600" spc="-25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t semua</a:t>
            </a:r>
            <a:r>
              <a:rPr sz="1600" spc="-4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t</a:t>
            </a:r>
            <a:r>
              <a:rPr sz="1600" spc="4" dirty="0">
                <a:latin typeface="Calibri"/>
                <a:cs typeface="Calibri"/>
              </a:rPr>
              <a:t>r</a:t>
            </a:r>
            <a:r>
              <a:rPr sz="1600" spc="-4" dirty="0">
                <a:latin typeface="Calibri"/>
                <a:cs typeface="Calibri"/>
              </a:rPr>
              <a:t>i</a:t>
            </a:r>
            <a:r>
              <a:rPr sz="1600" spc="0" dirty="0">
                <a:latin typeface="Calibri"/>
                <a:cs typeface="Calibri"/>
              </a:rPr>
              <a:t>but s</a:t>
            </a:r>
            <a:r>
              <a:rPr sz="1600" spc="-9" dirty="0">
                <a:latin typeface="Calibri"/>
                <a:cs typeface="Calibri"/>
              </a:rPr>
              <a:t>i</a:t>
            </a:r>
            <a:r>
              <a:rPr sz="1600" spc="0" dirty="0">
                <a:latin typeface="Calibri"/>
                <a:cs typeface="Calibri"/>
              </a:rPr>
              <a:t>mp</a:t>
            </a:r>
            <a:r>
              <a:rPr sz="1600" spc="-4" dirty="0">
                <a:latin typeface="Calibri"/>
                <a:cs typeface="Calibri"/>
              </a:rPr>
              <a:t>l</a:t>
            </a:r>
            <a:r>
              <a:rPr sz="1600" spc="0" dirty="0">
                <a:latin typeface="Calibri"/>
                <a:cs typeface="Calibri"/>
              </a:rPr>
              <a:t>e,</a:t>
            </a:r>
            <a:r>
              <a:rPr sz="1600" spc="19" dirty="0">
                <a:latin typeface="Calibri"/>
                <a:cs typeface="Calibri"/>
              </a:rPr>
              <a:t> </a:t>
            </a:r>
            <a:r>
              <a:rPr sz="1600" spc="-4" dirty="0">
                <a:latin typeface="Calibri"/>
                <a:cs typeface="Calibri"/>
              </a:rPr>
              <a:t>s</a:t>
            </a:r>
            <a:r>
              <a:rPr sz="1600" spc="0" dirty="0">
                <a:latin typeface="Calibri"/>
                <a:cs typeface="Calibri"/>
              </a:rPr>
              <a:t>edang</a:t>
            </a:r>
            <a:r>
              <a:rPr sz="1600" spc="-25" dirty="0">
                <a:latin typeface="Calibri"/>
                <a:cs typeface="Calibri"/>
              </a:rPr>
              <a:t>k</a:t>
            </a:r>
            <a:r>
              <a:rPr sz="1600" spc="-4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n 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53"/>
              </a:lnSpc>
            </a:pPr>
            <a:r>
              <a:rPr sz="1600" spc="0" dirty="0">
                <a:latin typeface="Calibri"/>
                <a:cs typeface="Calibri"/>
              </a:rPr>
              <a:t>u</a:t>
            </a:r>
            <a:r>
              <a:rPr sz="1600" spc="-19" dirty="0">
                <a:latin typeface="Calibri"/>
                <a:cs typeface="Calibri"/>
              </a:rPr>
              <a:t>n</a:t>
            </a:r>
            <a:r>
              <a:rPr sz="1600" spc="0" dirty="0">
                <a:latin typeface="Calibri"/>
                <a:cs typeface="Calibri"/>
              </a:rPr>
              <a:t>tuk</a:t>
            </a:r>
            <a:r>
              <a:rPr sz="1600" spc="-4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t</a:t>
            </a:r>
            <a:r>
              <a:rPr sz="1600" spc="4" dirty="0">
                <a:latin typeface="Calibri"/>
                <a:cs typeface="Calibri"/>
              </a:rPr>
              <a:t>r</a:t>
            </a:r>
            <a:r>
              <a:rPr sz="1600" spc="-4" dirty="0">
                <a:latin typeface="Calibri"/>
                <a:cs typeface="Calibri"/>
              </a:rPr>
              <a:t>i</a:t>
            </a:r>
            <a:r>
              <a:rPr sz="1600" spc="0" dirty="0">
                <a:latin typeface="Calibri"/>
                <a:cs typeface="Calibri"/>
              </a:rPr>
              <a:t>but </a:t>
            </a:r>
            <a:r>
              <a:rPr sz="1600" spc="-64" dirty="0">
                <a:latin typeface="Calibri"/>
                <a:cs typeface="Calibri"/>
              </a:rPr>
              <a:t>k</a:t>
            </a:r>
            <a:r>
              <a:rPr sz="1600" spc="0" dirty="0">
                <a:latin typeface="Calibri"/>
                <a:cs typeface="Calibri"/>
              </a:rPr>
              <a:t>omp</a:t>
            </a:r>
            <a:r>
              <a:rPr sz="1600" spc="-4" dirty="0">
                <a:latin typeface="Calibri"/>
                <a:cs typeface="Calibri"/>
              </a:rPr>
              <a:t>osi</a:t>
            </a:r>
            <a:r>
              <a:rPr sz="1600" spc="0" dirty="0">
                <a:latin typeface="Calibri"/>
                <a:cs typeface="Calibri"/>
              </a:rPr>
              <a:t>t</a:t>
            </a:r>
            <a:r>
              <a:rPr sz="1600" spc="39" dirty="0">
                <a:latin typeface="Calibri"/>
                <a:cs typeface="Calibri"/>
              </a:rPr>
              <a:t> </a:t>
            </a:r>
            <a:r>
              <a:rPr sz="1600" spc="0" dirty="0">
                <a:latin typeface="Calibri"/>
                <a:cs typeface="Calibri"/>
              </a:rPr>
              <a:t>h</a:t>
            </a:r>
            <a:r>
              <a:rPr sz="1600" spc="-4" dirty="0">
                <a:latin typeface="Calibri"/>
                <a:cs typeface="Calibri"/>
              </a:rPr>
              <a:t>a</a:t>
            </a:r>
            <a:r>
              <a:rPr sz="1600" spc="-19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y</a:t>
            </a:r>
            <a:r>
              <a:rPr sz="1600" spc="0" dirty="0">
                <a:latin typeface="Calibri"/>
                <a:cs typeface="Calibri"/>
              </a:rPr>
              <a:t>a</a:t>
            </a:r>
            <a:r>
              <a:rPr sz="1600" spc="-4" dirty="0">
                <a:latin typeface="Calibri"/>
                <a:cs typeface="Calibri"/>
              </a:rPr>
              <a:t> </a:t>
            </a:r>
            <a:r>
              <a:rPr sz="1600" spc="0" dirty="0">
                <a:latin typeface="Calibri"/>
                <a:cs typeface="Calibri"/>
              </a:rPr>
              <a:t>d</a:t>
            </a:r>
            <a:r>
              <a:rPr sz="1600" spc="-9" dirty="0">
                <a:latin typeface="Calibri"/>
                <a:cs typeface="Calibri"/>
              </a:rPr>
              <a:t>i</a:t>
            </a:r>
            <a:r>
              <a:rPr sz="1600" spc="0" dirty="0">
                <a:latin typeface="Calibri"/>
                <a:cs typeface="Calibri"/>
              </a:rPr>
              <a:t>mu</a:t>
            </a:r>
            <a:r>
              <a:rPr sz="1600" spc="-25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t </a:t>
            </a:r>
            <a:r>
              <a:rPr sz="1600" spc="-64" dirty="0">
                <a:latin typeface="Calibri"/>
                <a:cs typeface="Calibri"/>
              </a:rPr>
              <a:t>k</a:t>
            </a:r>
            <a:r>
              <a:rPr sz="1600" spc="0" dirty="0">
                <a:latin typeface="Calibri"/>
                <a:cs typeface="Calibri"/>
              </a:rPr>
              <a:t>omp</a:t>
            </a:r>
            <a:r>
              <a:rPr sz="1600" spc="-4" dirty="0">
                <a:latin typeface="Calibri"/>
                <a:cs typeface="Calibri"/>
              </a:rPr>
              <a:t>o</a:t>
            </a:r>
            <a:r>
              <a:rPr sz="1600" spc="0" dirty="0">
                <a:latin typeface="Calibri"/>
                <a:cs typeface="Calibri"/>
              </a:rPr>
              <a:t>ne</a:t>
            </a:r>
            <a:r>
              <a:rPr sz="1600" spc="14" dirty="0">
                <a:latin typeface="Calibri"/>
                <a:cs typeface="Calibri"/>
              </a:rPr>
              <a:t>n</a:t>
            </a:r>
            <a:r>
              <a:rPr sz="1600" spc="9" dirty="0">
                <a:latin typeface="Calibri"/>
                <a:cs typeface="Calibri"/>
              </a:rPr>
              <a:t>-</a:t>
            </a:r>
            <a:r>
              <a:rPr sz="1600" spc="-64" dirty="0">
                <a:latin typeface="Calibri"/>
                <a:cs typeface="Calibri"/>
              </a:rPr>
              <a:t>k</a:t>
            </a:r>
            <a:r>
              <a:rPr sz="1600" spc="0" dirty="0">
                <a:latin typeface="Calibri"/>
                <a:cs typeface="Calibri"/>
              </a:rPr>
              <a:t>omp</a:t>
            </a:r>
            <a:r>
              <a:rPr sz="1600" spc="-4" dirty="0">
                <a:latin typeface="Calibri"/>
                <a:cs typeface="Calibri"/>
              </a:rPr>
              <a:t>o</a:t>
            </a:r>
            <a:r>
              <a:rPr sz="1600" spc="0" dirty="0">
                <a:latin typeface="Calibri"/>
                <a:cs typeface="Calibri"/>
              </a:rPr>
              <a:t>nen</a:t>
            </a:r>
            <a:r>
              <a:rPr sz="1600" spc="-14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y</a:t>
            </a:r>
            <a:r>
              <a:rPr sz="1600" spc="0" dirty="0">
                <a:latin typeface="Calibri"/>
                <a:cs typeface="Calibri"/>
              </a:rPr>
              <a:t>a</a:t>
            </a:r>
            <a:r>
              <a:rPr sz="1600" spc="9" dirty="0">
                <a:latin typeface="Calibri"/>
                <a:cs typeface="Calibri"/>
              </a:rPr>
              <a:t> </a:t>
            </a:r>
            <a:r>
              <a:rPr sz="1600" spc="-4" dirty="0">
                <a:latin typeface="Calibri"/>
                <a:cs typeface="Calibri"/>
              </a:rPr>
              <a:t>sa</a:t>
            </a:r>
            <a:r>
              <a:rPr sz="1600" spc="0" dirty="0">
                <a:latin typeface="Calibri"/>
                <a:cs typeface="Calibri"/>
              </a:rPr>
              <a:t>j</a:t>
            </a:r>
            <a:r>
              <a:rPr sz="1600" spc="-9" dirty="0">
                <a:latin typeface="Calibri"/>
                <a:cs typeface="Calibri"/>
              </a:rPr>
              <a:t>a</a:t>
            </a:r>
            <a:r>
              <a:rPr sz="1600" spc="0" dirty="0">
                <a:latin typeface="Calibri"/>
                <a:cs typeface="Calibri"/>
              </a:rPr>
              <a:t>.</a:t>
            </a:r>
            <a:r>
              <a:rPr sz="1600" spc="14" dirty="0">
                <a:latin typeface="Calibri"/>
                <a:cs typeface="Calibri"/>
              </a:rPr>
              <a:t> </a:t>
            </a:r>
            <a:r>
              <a:rPr sz="1600" spc="4" dirty="0">
                <a:latin typeface="Calibri"/>
                <a:cs typeface="Calibri"/>
              </a:rPr>
              <a:t>C</a:t>
            </a:r>
            <a:r>
              <a:rPr sz="1600" spc="0" dirty="0">
                <a:latin typeface="Calibri"/>
                <a:cs typeface="Calibri"/>
              </a:rPr>
              <a:t>o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4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oh</a:t>
            </a:r>
            <a:r>
              <a:rPr sz="1600" spc="-4" dirty="0">
                <a:latin typeface="Calibri"/>
                <a:cs typeface="Calibri"/>
              </a:rPr>
              <a:t> </a:t>
            </a:r>
            <a:r>
              <a:rPr sz="1600" spc="0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27469" y="3715385"/>
            <a:ext cx="38886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city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52080" y="3715385"/>
            <a:ext cx="51381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25" baseline="3034" dirty="0">
                <a:latin typeface="Calibri"/>
                <a:cs typeface="Calibri"/>
              </a:rPr>
              <a:t>st</a:t>
            </a:r>
            <a:r>
              <a:rPr sz="2700" spc="-19" baseline="3034" dirty="0">
                <a:latin typeface="Calibri"/>
                <a:cs typeface="Calibri"/>
              </a:rPr>
              <a:t>a</a:t>
            </a:r>
            <a:r>
              <a:rPr sz="2700" spc="-25" baseline="3034" dirty="0">
                <a:latin typeface="Calibri"/>
                <a:cs typeface="Calibri"/>
              </a:rPr>
              <a:t>t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25235" y="4212986"/>
            <a:ext cx="602976" cy="25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25" baseline="3034" dirty="0">
                <a:latin typeface="Calibri"/>
                <a:cs typeface="Calibri"/>
              </a:rPr>
              <a:t>s</a:t>
            </a:r>
            <a:r>
              <a:rPr sz="2700" spc="0" baseline="3034" dirty="0">
                <a:latin typeface="Calibri"/>
                <a:cs typeface="Calibri"/>
              </a:rPr>
              <a:t>t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0" baseline="3034" dirty="0">
                <a:latin typeface="Calibri"/>
                <a:cs typeface="Calibri"/>
              </a:rPr>
              <a:t>eet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01076" y="4235846"/>
            <a:ext cx="696468" cy="203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spc="4" baseline="1950" dirty="0">
                <a:latin typeface="Calibri"/>
                <a:cs typeface="Calibri"/>
              </a:rPr>
              <a:t>z</a:t>
            </a:r>
            <a:r>
              <a:rPr sz="2100" spc="0" baseline="1950" dirty="0">
                <a:latin typeface="Calibri"/>
                <a:cs typeface="Calibri"/>
              </a:rPr>
              <a:t>ip_</a:t>
            </a:r>
            <a:r>
              <a:rPr sz="2100" spc="-9" baseline="1950" dirty="0">
                <a:latin typeface="Calibri"/>
                <a:cs typeface="Calibri"/>
              </a:rPr>
              <a:t>c</a:t>
            </a:r>
            <a:r>
              <a:rPr sz="2100" spc="0" baseline="1950" dirty="0">
                <a:latin typeface="Calibri"/>
                <a:cs typeface="Calibri"/>
              </a:rPr>
              <a:t>ode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36540" y="4268724"/>
            <a:ext cx="58464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n</a:t>
            </a:r>
            <a:r>
              <a:rPr sz="2700" spc="-9" baseline="3034" dirty="0">
                <a:latin typeface="Calibri"/>
                <a:cs typeface="Calibri"/>
              </a:rPr>
              <a:t>a</a:t>
            </a:r>
            <a:r>
              <a:rPr sz="2700" spc="0" baseline="3034" dirty="0">
                <a:latin typeface="Calibri"/>
                <a:cs typeface="Calibri"/>
              </a:rPr>
              <a:t>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1111" y="4600829"/>
            <a:ext cx="23378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u="heavy" spc="4" baseline="3034" dirty="0">
                <a:latin typeface="Calibri"/>
                <a:cs typeface="Calibri"/>
              </a:rPr>
              <a:t>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79945" y="4822190"/>
            <a:ext cx="77653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a</a:t>
            </a:r>
            <a:r>
              <a:rPr sz="2700" spc="-9" baseline="3034" dirty="0">
                <a:latin typeface="Calibri"/>
                <a:cs typeface="Calibri"/>
              </a:rPr>
              <a:t>d</a:t>
            </a:r>
            <a:r>
              <a:rPr sz="2700" spc="0" baseline="3034" dirty="0">
                <a:latin typeface="Calibri"/>
                <a:cs typeface="Calibri"/>
              </a:rPr>
              <a:t>d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0" baseline="3034" dirty="0">
                <a:latin typeface="Calibri"/>
                <a:cs typeface="Calibri"/>
              </a:rPr>
              <a:t>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707" y="4834508"/>
            <a:ext cx="149982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134" baseline="3034" dirty="0">
                <a:latin typeface="Calibri"/>
                <a:cs typeface="Calibri"/>
              </a:rPr>
              <a:t>T</a:t>
            </a:r>
            <a:r>
              <a:rPr sz="2700" spc="0" baseline="3034" dirty="0">
                <a:latin typeface="Calibri"/>
                <a:cs typeface="Calibri"/>
              </a:rPr>
              <a:t>a</a:t>
            </a:r>
            <a:r>
              <a:rPr sz="2700" spc="-9" baseline="3034" dirty="0">
                <a:latin typeface="Calibri"/>
                <a:cs typeface="Calibri"/>
              </a:rPr>
              <a:t>b</a:t>
            </a:r>
            <a:r>
              <a:rPr sz="2700" spc="0" baseline="3034" dirty="0">
                <a:latin typeface="Calibri"/>
                <a:cs typeface="Calibri"/>
              </a:rPr>
              <a:t>el</a:t>
            </a:r>
            <a:r>
              <a:rPr sz="2700" spc="24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Cu</a:t>
            </a:r>
            <a:r>
              <a:rPr sz="2700" spc="-29" baseline="3034" dirty="0">
                <a:latin typeface="Calibri"/>
                <a:cs typeface="Calibri"/>
              </a:rPr>
              <a:t>s</a:t>
            </a:r>
            <a:r>
              <a:rPr sz="2700" spc="-25" baseline="3034" dirty="0">
                <a:latin typeface="Calibri"/>
                <a:cs typeface="Calibri"/>
              </a:rPr>
              <a:t>t</a:t>
            </a:r>
            <a:r>
              <a:rPr sz="2700" spc="-9" baseline="3034" dirty="0">
                <a:latin typeface="Calibri"/>
                <a:cs typeface="Calibri"/>
              </a:rPr>
              <a:t>o</a:t>
            </a:r>
            <a:r>
              <a:rPr sz="2700" spc="0" baseline="3034" dirty="0">
                <a:latin typeface="Calibri"/>
                <a:cs typeface="Calibri"/>
              </a:rPr>
              <a:t>mer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8650" y="5405374"/>
            <a:ext cx="342900" cy="335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92">
              <a:lnSpc>
                <a:spcPct val="100585"/>
              </a:lnSpc>
              <a:spcBef>
                <a:spcPts val="375"/>
              </a:spcBef>
            </a:pPr>
            <a:r>
              <a:rPr sz="1600" spc="-4" dirty="0">
                <a:latin typeface="Tahoma"/>
                <a:cs typeface="Tahoma"/>
              </a:rPr>
              <a:t>id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1550" y="5405374"/>
            <a:ext cx="681101" cy="335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92">
              <a:lnSpc>
                <a:spcPct val="100585"/>
              </a:lnSpc>
              <a:spcBef>
                <a:spcPts val="375"/>
              </a:spcBef>
            </a:pPr>
            <a:r>
              <a:rPr sz="1600" spc="4" dirty="0">
                <a:latin typeface="Tahoma"/>
                <a:cs typeface="Tahoma"/>
              </a:rPr>
              <a:t>n</a:t>
            </a:r>
            <a:r>
              <a:rPr sz="1600" spc="0" dirty="0">
                <a:latin typeface="Tahoma"/>
                <a:cs typeface="Tahoma"/>
              </a:rPr>
              <a:t>ame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52651" y="5405374"/>
            <a:ext cx="696849" cy="335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">
              <a:lnSpc>
                <a:spcPct val="100585"/>
              </a:lnSpc>
              <a:spcBef>
                <a:spcPts val="375"/>
              </a:spcBef>
            </a:pPr>
            <a:r>
              <a:rPr sz="1600" spc="4" dirty="0">
                <a:latin typeface="Tahoma"/>
                <a:cs typeface="Tahoma"/>
              </a:rPr>
              <a:t>st</a:t>
            </a:r>
            <a:r>
              <a:rPr sz="1600" spc="0" dirty="0">
                <a:latin typeface="Tahoma"/>
                <a:cs typeface="Tahoma"/>
              </a:rPr>
              <a:t>reet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49500" y="5405374"/>
            <a:ext cx="493775" cy="335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">
              <a:lnSpc>
                <a:spcPct val="100585"/>
              </a:lnSpc>
              <a:spcBef>
                <a:spcPts val="375"/>
              </a:spcBef>
            </a:pPr>
            <a:r>
              <a:rPr sz="1600" spc="0" dirty="0">
                <a:latin typeface="Tahoma"/>
                <a:cs typeface="Tahoma"/>
              </a:rPr>
              <a:t>ci</a:t>
            </a:r>
            <a:r>
              <a:rPr sz="1600" spc="-19" dirty="0">
                <a:latin typeface="Tahoma"/>
                <a:cs typeface="Tahoma"/>
              </a:rPr>
              <a:t>t</a:t>
            </a:r>
            <a:r>
              <a:rPr sz="1600" spc="0" dirty="0">
                <a:latin typeface="Tahoma"/>
                <a:cs typeface="Tahoma"/>
              </a:rPr>
              <a:t>y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43276" y="5405374"/>
            <a:ext cx="623824" cy="335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63">
              <a:lnSpc>
                <a:spcPct val="100585"/>
              </a:lnSpc>
              <a:spcBef>
                <a:spcPts val="375"/>
              </a:spcBef>
            </a:pPr>
            <a:r>
              <a:rPr sz="1600" spc="4" dirty="0">
                <a:latin typeface="Tahoma"/>
                <a:cs typeface="Tahoma"/>
              </a:rPr>
              <a:t>st</a:t>
            </a:r>
            <a:r>
              <a:rPr sz="1600" spc="0" dirty="0">
                <a:latin typeface="Tahoma"/>
                <a:cs typeface="Tahoma"/>
              </a:rPr>
              <a:t>a</a:t>
            </a:r>
            <a:r>
              <a:rPr sz="1600" spc="4" dirty="0">
                <a:latin typeface="Tahoma"/>
                <a:cs typeface="Tahoma"/>
              </a:rPr>
              <a:t>t</a:t>
            </a:r>
            <a:r>
              <a:rPr sz="1600" spc="0" dirty="0">
                <a:latin typeface="Tahoma"/>
                <a:cs typeface="Tahoma"/>
              </a:rPr>
              <a:t>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7100" y="5405374"/>
            <a:ext cx="968375" cy="335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090">
              <a:lnSpc>
                <a:spcPct val="100585"/>
              </a:lnSpc>
              <a:spcBef>
                <a:spcPts val="375"/>
              </a:spcBef>
            </a:pPr>
            <a:r>
              <a:rPr sz="1600" spc="4" dirty="0">
                <a:latin typeface="Tahoma"/>
                <a:cs typeface="Tahoma"/>
              </a:rPr>
              <a:t>z</a:t>
            </a:r>
            <a:r>
              <a:rPr sz="1600" spc="-4" dirty="0">
                <a:latin typeface="Tahoma"/>
                <a:cs typeface="Tahoma"/>
              </a:rPr>
              <a:t>i</a:t>
            </a:r>
            <a:r>
              <a:rPr sz="1600" spc="0" dirty="0">
                <a:latin typeface="Tahoma"/>
                <a:cs typeface="Tahoma"/>
              </a:rPr>
              <a:t>p_c</a:t>
            </a:r>
            <a:r>
              <a:rPr sz="1600" spc="-4" dirty="0">
                <a:latin typeface="Tahoma"/>
                <a:cs typeface="Tahoma"/>
              </a:rPr>
              <a:t>o</a:t>
            </a:r>
            <a:r>
              <a:rPr sz="1600" spc="0" dirty="0">
                <a:latin typeface="Tahoma"/>
                <a:cs typeface="Tahoma"/>
              </a:rPr>
              <a:t>de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8650" y="5740692"/>
            <a:ext cx="34290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971550" y="5740692"/>
            <a:ext cx="681101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652651" y="5740692"/>
            <a:ext cx="696849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349500" y="5740692"/>
            <a:ext cx="493775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843276" y="5740692"/>
            <a:ext cx="623824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467100" y="5740692"/>
            <a:ext cx="968375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222240" y="5095240"/>
            <a:ext cx="11074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269">
              <a:lnSpc>
                <a:spcPct val="101725"/>
              </a:lnSpc>
              <a:spcBef>
                <a:spcPts val="200"/>
              </a:spcBef>
            </a:pPr>
            <a:r>
              <a:rPr sz="1800" spc="0" dirty="0">
                <a:latin typeface="Calibri"/>
                <a:cs typeface="Calibri"/>
              </a:rPr>
              <a:t>c</a:t>
            </a:r>
            <a:r>
              <a:rPr sz="1800" spc="-9" dirty="0">
                <a:latin typeface="Calibri"/>
                <a:cs typeface="Calibri"/>
              </a:rPr>
              <a:t>u</a:t>
            </a:r>
            <a:r>
              <a:rPr sz="1800" spc="-25" dirty="0">
                <a:latin typeface="Calibri"/>
                <a:cs typeface="Calibri"/>
              </a:rPr>
              <a:t>st</a:t>
            </a:r>
            <a:r>
              <a:rPr sz="1800" spc="-9" dirty="0">
                <a:latin typeface="Calibri"/>
                <a:cs typeface="Calibri"/>
              </a:rPr>
              <a:t>o</a:t>
            </a:r>
            <a:r>
              <a:rPr sz="1800" spc="0" dirty="0">
                <a:latin typeface="Calibri"/>
                <a:cs typeface="Calibri"/>
              </a:rPr>
              <a:t>mer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7870" y="966470"/>
            <a:ext cx="769645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737870" y="1106170"/>
            <a:ext cx="7696454" cy="0"/>
          </a:xfrm>
          <a:custGeom>
            <a:avLst/>
            <a:gdLst/>
            <a:ahLst/>
            <a:cxnLst/>
            <a:rect l="l" t="t" r="r" b="b"/>
            <a:pathLst>
              <a:path w="7696454">
                <a:moveTo>
                  <a:pt x="0" y="0"/>
                </a:moveTo>
                <a:lnTo>
                  <a:pt x="7696454" y="0"/>
                </a:lnTo>
              </a:path>
            </a:pathLst>
          </a:custGeom>
          <a:ln w="762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14600" y="4953000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24000" y="41148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266700"/>
                </a:moveTo>
                <a:lnTo>
                  <a:pt x="8977" y="223433"/>
                </a:lnTo>
                <a:lnTo>
                  <a:pt x="34966" y="182392"/>
                </a:lnTo>
                <a:lnTo>
                  <a:pt x="76555" y="144124"/>
                </a:lnTo>
                <a:lnTo>
                  <a:pt x="132331" y="109179"/>
                </a:lnTo>
                <a:lnTo>
                  <a:pt x="200882" y="78105"/>
                </a:lnTo>
                <a:lnTo>
                  <a:pt x="239506" y="64190"/>
                </a:lnTo>
                <a:lnTo>
                  <a:pt x="280793" y="51450"/>
                </a:lnTo>
                <a:lnTo>
                  <a:pt x="324568" y="39951"/>
                </a:lnTo>
                <a:lnTo>
                  <a:pt x="370654" y="29763"/>
                </a:lnTo>
                <a:lnTo>
                  <a:pt x="418873" y="20954"/>
                </a:lnTo>
                <a:lnTo>
                  <a:pt x="469050" y="13594"/>
                </a:lnTo>
                <a:lnTo>
                  <a:pt x="521008" y="7749"/>
                </a:lnTo>
                <a:lnTo>
                  <a:pt x="574570" y="3489"/>
                </a:lnTo>
                <a:lnTo>
                  <a:pt x="629559" y="883"/>
                </a:lnTo>
                <a:lnTo>
                  <a:pt x="685800" y="0"/>
                </a:lnTo>
                <a:lnTo>
                  <a:pt x="742040" y="883"/>
                </a:lnTo>
                <a:lnTo>
                  <a:pt x="797029" y="3489"/>
                </a:lnTo>
                <a:lnTo>
                  <a:pt x="850591" y="7749"/>
                </a:lnTo>
                <a:lnTo>
                  <a:pt x="902549" y="13594"/>
                </a:lnTo>
                <a:lnTo>
                  <a:pt x="952726" y="20955"/>
                </a:lnTo>
                <a:lnTo>
                  <a:pt x="1000945" y="29763"/>
                </a:lnTo>
                <a:lnTo>
                  <a:pt x="1047031" y="39951"/>
                </a:lnTo>
                <a:lnTo>
                  <a:pt x="1090806" y="51450"/>
                </a:lnTo>
                <a:lnTo>
                  <a:pt x="1132093" y="64190"/>
                </a:lnTo>
                <a:lnTo>
                  <a:pt x="1170717" y="78105"/>
                </a:lnTo>
                <a:lnTo>
                  <a:pt x="1206501" y="93124"/>
                </a:lnTo>
                <a:lnTo>
                  <a:pt x="1268841" y="126202"/>
                </a:lnTo>
                <a:lnTo>
                  <a:pt x="1317700" y="162877"/>
                </a:lnTo>
                <a:lnTo>
                  <a:pt x="1351666" y="202600"/>
                </a:lnTo>
                <a:lnTo>
                  <a:pt x="1369326" y="244822"/>
                </a:lnTo>
                <a:lnTo>
                  <a:pt x="1371600" y="266700"/>
                </a:lnTo>
                <a:lnTo>
                  <a:pt x="1369326" y="288577"/>
                </a:lnTo>
                <a:lnTo>
                  <a:pt x="1351666" y="330799"/>
                </a:lnTo>
                <a:lnTo>
                  <a:pt x="1317700" y="370522"/>
                </a:lnTo>
                <a:lnTo>
                  <a:pt x="1268841" y="407197"/>
                </a:lnTo>
                <a:lnTo>
                  <a:pt x="1206501" y="440275"/>
                </a:lnTo>
                <a:lnTo>
                  <a:pt x="1170717" y="455295"/>
                </a:lnTo>
                <a:lnTo>
                  <a:pt x="1132093" y="469209"/>
                </a:lnTo>
                <a:lnTo>
                  <a:pt x="1090806" y="481949"/>
                </a:lnTo>
                <a:lnTo>
                  <a:pt x="1047031" y="493448"/>
                </a:lnTo>
                <a:lnTo>
                  <a:pt x="1000945" y="503636"/>
                </a:lnTo>
                <a:lnTo>
                  <a:pt x="952726" y="512444"/>
                </a:lnTo>
                <a:lnTo>
                  <a:pt x="902549" y="519805"/>
                </a:lnTo>
                <a:lnTo>
                  <a:pt x="850591" y="525650"/>
                </a:lnTo>
                <a:lnTo>
                  <a:pt x="797029" y="529910"/>
                </a:lnTo>
                <a:lnTo>
                  <a:pt x="742040" y="532516"/>
                </a:lnTo>
                <a:lnTo>
                  <a:pt x="685800" y="533400"/>
                </a:lnTo>
                <a:lnTo>
                  <a:pt x="629559" y="532516"/>
                </a:lnTo>
                <a:lnTo>
                  <a:pt x="574570" y="529910"/>
                </a:lnTo>
                <a:lnTo>
                  <a:pt x="521008" y="525650"/>
                </a:lnTo>
                <a:lnTo>
                  <a:pt x="469050" y="519805"/>
                </a:lnTo>
                <a:lnTo>
                  <a:pt x="418873" y="512444"/>
                </a:lnTo>
                <a:lnTo>
                  <a:pt x="370654" y="503636"/>
                </a:lnTo>
                <a:lnTo>
                  <a:pt x="324568" y="493448"/>
                </a:lnTo>
                <a:lnTo>
                  <a:pt x="280793" y="481949"/>
                </a:lnTo>
                <a:lnTo>
                  <a:pt x="239506" y="469209"/>
                </a:lnTo>
                <a:lnTo>
                  <a:pt x="200882" y="455295"/>
                </a:lnTo>
                <a:lnTo>
                  <a:pt x="165098" y="440275"/>
                </a:lnTo>
                <a:lnTo>
                  <a:pt x="102758" y="407197"/>
                </a:lnTo>
                <a:lnTo>
                  <a:pt x="53899" y="370522"/>
                </a:lnTo>
                <a:lnTo>
                  <a:pt x="19933" y="330799"/>
                </a:lnTo>
                <a:lnTo>
                  <a:pt x="2273" y="288577"/>
                </a:lnTo>
                <a:lnTo>
                  <a:pt x="0" y="2667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90800" y="36576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266700"/>
                </a:moveTo>
                <a:lnTo>
                  <a:pt x="8977" y="223433"/>
                </a:lnTo>
                <a:lnTo>
                  <a:pt x="34966" y="182392"/>
                </a:lnTo>
                <a:lnTo>
                  <a:pt x="76555" y="144124"/>
                </a:lnTo>
                <a:lnTo>
                  <a:pt x="132331" y="109179"/>
                </a:lnTo>
                <a:lnTo>
                  <a:pt x="200882" y="78105"/>
                </a:lnTo>
                <a:lnTo>
                  <a:pt x="239506" y="64190"/>
                </a:lnTo>
                <a:lnTo>
                  <a:pt x="280793" y="51450"/>
                </a:lnTo>
                <a:lnTo>
                  <a:pt x="324568" y="39951"/>
                </a:lnTo>
                <a:lnTo>
                  <a:pt x="370654" y="29763"/>
                </a:lnTo>
                <a:lnTo>
                  <a:pt x="418873" y="20954"/>
                </a:lnTo>
                <a:lnTo>
                  <a:pt x="469050" y="13594"/>
                </a:lnTo>
                <a:lnTo>
                  <a:pt x="521008" y="7749"/>
                </a:lnTo>
                <a:lnTo>
                  <a:pt x="574570" y="3489"/>
                </a:lnTo>
                <a:lnTo>
                  <a:pt x="629559" y="883"/>
                </a:lnTo>
                <a:lnTo>
                  <a:pt x="685800" y="0"/>
                </a:lnTo>
                <a:lnTo>
                  <a:pt x="742040" y="883"/>
                </a:lnTo>
                <a:lnTo>
                  <a:pt x="797029" y="3489"/>
                </a:lnTo>
                <a:lnTo>
                  <a:pt x="850591" y="7749"/>
                </a:lnTo>
                <a:lnTo>
                  <a:pt x="902549" y="13594"/>
                </a:lnTo>
                <a:lnTo>
                  <a:pt x="952726" y="20955"/>
                </a:lnTo>
                <a:lnTo>
                  <a:pt x="1000945" y="29763"/>
                </a:lnTo>
                <a:lnTo>
                  <a:pt x="1047031" y="39951"/>
                </a:lnTo>
                <a:lnTo>
                  <a:pt x="1090806" y="51450"/>
                </a:lnTo>
                <a:lnTo>
                  <a:pt x="1132093" y="64190"/>
                </a:lnTo>
                <a:lnTo>
                  <a:pt x="1170717" y="78105"/>
                </a:lnTo>
                <a:lnTo>
                  <a:pt x="1206501" y="93124"/>
                </a:lnTo>
                <a:lnTo>
                  <a:pt x="1268841" y="126202"/>
                </a:lnTo>
                <a:lnTo>
                  <a:pt x="1317700" y="162877"/>
                </a:lnTo>
                <a:lnTo>
                  <a:pt x="1351666" y="202600"/>
                </a:lnTo>
                <a:lnTo>
                  <a:pt x="1369326" y="244822"/>
                </a:lnTo>
                <a:lnTo>
                  <a:pt x="1371600" y="266700"/>
                </a:lnTo>
                <a:lnTo>
                  <a:pt x="1369326" y="288577"/>
                </a:lnTo>
                <a:lnTo>
                  <a:pt x="1351666" y="330799"/>
                </a:lnTo>
                <a:lnTo>
                  <a:pt x="1317700" y="370522"/>
                </a:lnTo>
                <a:lnTo>
                  <a:pt x="1268841" y="407197"/>
                </a:lnTo>
                <a:lnTo>
                  <a:pt x="1206501" y="440275"/>
                </a:lnTo>
                <a:lnTo>
                  <a:pt x="1170717" y="455295"/>
                </a:lnTo>
                <a:lnTo>
                  <a:pt x="1132093" y="469209"/>
                </a:lnTo>
                <a:lnTo>
                  <a:pt x="1090806" y="481949"/>
                </a:lnTo>
                <a:lnTo>
                  <a:pt x="1047031" y="493448"/>
                </a:lnTo>
                <a:lnTo>
                  <a:pt x="1000945" y="503636"/>
                </a:lnTo>
                <a:lnTo>
                  <a:pt x="952726" y="512444"/>
                </a:lnTo>
                <a:lnTo>
                  <a:pt x="902549" y="519805"/>
                </a:lnTo>
                <a:lnTo>
                  <a:pt x="850591" y="525650"/>
                </a:lnTo>
                <a:lnTo>
                  <a:pt x="797029" y="529910"/>
                </a:lnTo>
                <a:lnTo>
                  <a:pt x="742040" y="532516"/>
                </a:lnTo>
                <a:lnTo>
                  <a:pt x="685800" y="533400"/>
                </a:lnTo>
                <a:lnTo>
                  <a:pt x="629559" y="532516"/>
                </a:lnTo>
                <a:lnTo>
                  <a:pt x="574570" y="529910"/>
                </a:lnTo>
                <a:lnTo>
                  <a:pt x="521008" y="525650"/>
                </a:lnTo>
                <a:lnTo>
                  <a:pt x="469050" y="519805"/>
                </a:lnTo>
                <a:lnTo>
                  <a:pt x="418873" y="512444"/>
                </a:lnTo>
                <a:lnTo>
                  <a:pt x="370654" y="503636"/>
                </a:lnTo>
                <a:lnTo>
                  <a:pt x="324568" y="493448"/>
                </a:lnTo>
                <a:lnTo>
                  <a:pt x="280793" y="481949"/>
                </a:lnTo>
                <a:lnTo>
                  <a:pt x="239506" y="469209"/>
                </a:lnTo>
                <a:lnTo>
                  <a:pt x="200882" y="455295"/>
                </a:lnTo>
                <a:lnTo>
                  <a:pt x="165098" y="440275"/>
                </a:lnTo>
                <a:lnTo>
                  <a:pt x="102758" y="407197"/>
                </a:lnTo>
                <a:lnTo>
                  <a:pt x="53899" y="370522"/>
                </a:lnTo>
                <a:lnTo>
                  <a:pt x="19933" y="330799"/>
                </a:lnTo>
                <a:lnTo>
                  <a:pt x="2273" y="288577"/>
                </a:lnTo>
                <a:lnTo>
                  <a:pt x="0" y="2667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33800" y="41148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266700"/>
                </a:moveTo>
                <a:lnTo>
                  <a:pt x="8977" y="223433"/>
                </a:lnTo>
                <a:lnTo>
                  <a:pt x="34966" y="182392"/>
                </a:lnTo>
                <a:lnTo>
                  <a:pt x="76555" y="144124"/>
                </a:lnTo>
                <a:lnTo>
                  <a:pt x="132331" y="109179"/>
                </a:lnTo>
                <a:lnTo>
                  <a:pt x="200882" y="78105"/>
                </a:lnTo>
                <a:lnTo>
                  <a:pt x="239506" y="64190"/>
                </a:lnTo>
                <a:lnTo>
                  <a:pt x="280793" y="51450"/>
                </a:lnTo>
                <a:lnTo>
                  <a:pt x="324568" y="39951"/>
                </a:lnTo>
                <a:lnTo>
                  <a:pt x="370654" y="29763"/>
                </a:lnTo>
                <a:lnTo>
                  <a:pt x="418873" y="20954"/>
                </a:lnTo>
                <a:lnTo>
                  <a:pt x="469050" y="13594"/>
                </a:lnTo>
                <a:lnTo>
                  <a:pt x="521008" y="7749"/>
                </a:lnTo>
                <a:lnTo>
                  <a:pt x="574570" y="3489"/>
                </a:lnTo>
                <a:lnTo>
                  <a:pt x="629559" y="883"/>
                </a:lnTo>
                <a:lnTo>
                  <a:pt x="685800" y="0"/>
                </a:lnTo>
                <a:lnTo>
                  <a:pt x="742040" y="883"/>
                </a:lnTo>
                <a:lnTo>
                  <a:pt x="797029" y="3489"/>
                </a:lnTo>
                <a:lnTo>
                  <a:pt x="850591" y="7749"/>
                </a:lnTo>
                <a:lnTo>
                  <a:pt x="902549" y="13594"/>
                </a:lnTo>
                <a:lnTo>
                  <a:pt x="952726" y="20955"/>
                </a:lnTo>
                <a:lnTo>
                  <a:pt x="1000945" y="29763"/>
                </a:lnTo>
                <a:lnTo>
                  <a:pt x="1047031" y="39951"/>
                </a:lnTo>
                <a:lnTo>
                  <a:pt x="1090806" y="51450"/>
                </a:lnTo>
                <a:lnTo>
                  <a:pt x="1132093" y="64190"/>
                </a:lnTo>
                <a:lnTo>
                  <a:pt x="1170717" y="78105"/>
                </a:lnTo>
                <a:lnTo>
                  <a:pt x="1206501" y="93124"/>
                </a:lnTo>
                <a:lnTo>
                  <a:pt x="1268841" y="126202"/>
                </a:lnTo>
                <a:lnTo>
                  <a:pt x="1317700" y="162877"/>
                </a:lnTo>
                <a:lnTo>
                  <a:pt x="1351666" y="202600"/>
                </a:lnTo>
                <a:lnTo>
                  <a:pt x="1369326" y="244822"/>
                </a:lnTo>
                <a:lnTo>
                  <a:pt x="1371600" y="266700"/>
                </a:lnTo>
                <a:lnTo>
                  <a:pt x="1369326" y="288577"/>
                </a:lnTo>
                <a:lnTo>
                  <a:pt x="1351666" y="330799"/>
                </a:lnTo>
                <a:lnTo>
                  <a:pt x="1317700" y="370522"/>
                </a:lnTo>
                <a:lnTo>
                  <a:pt x="1268841" y="407197"/>
                </a:lnTo>
                <a:lnTo>
                  <a:pt x="1206501" y="440275"/>
                </a:lnTo>
                <a:lnTo>
                  <a:pt x="1170717" y="455295"/>
                </a:lnTo>
                <a:lnTo>
                  <a:pt x="1132093" y="469209"/>
                </a:lnTo>
                <a:lnTo>
                  <a:pt x="1090806" y="481949"/>
                </a:lnTo>
                <a:lnTo>
                  <a:pt x="1047031" y="493448"/>
                </a:lnTo>
                <a:lnTo>
                  <a:pt x="1000945" y="503636"/>
                </a:lnTo>
                <a:lnTo>
                  <a:pt x="952726" y="512444"/>
                </a:lnTo>
                <a:lnTo>
                  <a:pt x="902549" y="519805"/>
                </a:lnTo>
                <a:lnTo>
                  <a:pt x="850591" y="525650"/>
                </a:lnTo>
                <a:lnTo>
                  <a:pt x="797029" y="529910"/>
                </a:lnTo>
                <a:lnTo>
                  <a:pt x="742040" y="532516"/>
                </a:lnTo>
                <a:lnTo>
                  <a:pt x="685800" y="533400"/>
                </a:lnTo>
                <a:lnTo>
                  <a:pt x="629559" y="532516"/>
                </a:lnTo>
                <a:lnTo>
                  <a:pt x="574570" y="529910"/>
                </a:lnTo>
                <a:lnTo>
                  <a:pt x="521008" y="525650"/>
                </a:lnTo>
                <a:lnTo>
                  <a:pt x="469050" y="519805"/>
                </a:lnTo>
                <a:lnTo>
                  <a:pt x="418873" y="512444"/>
                </a:lnTo>
                <a:lnTo>
                  <a:pt x="370654" y="503636"/>
                </a:lnTo>
                <a:lnTo>
                  <a:pt x="324568" y="493448"/>
                </a:lnTo>
                <a:lnTo>
                  <a:pt x="280793" y="481949"/>
                </a:lnTo>
                <a:lnTo>
                  <a:pt x="239506" y="469209"/>
                </a:lnTo>
                <a:lnTo>
                  <a:pt x="200882" y="455295"/>
                </a:lnTo>
                <a:lnTo>
                  <a:pt x="165098" y="440275"/>
                </a:lnTo>
                <a:lnTo>
                  <a:pt x="102758" y="407197"/>
                </a:lnTo>
                <a:lnTo>
                  <a:pt x="53899" y="370522"/>
                </a:lnTo>
                <a:lnTo>
                  <a:pt x="19933" y="330799"/>
                </a:lnTo>
                <a:lnTo>
                  <a:pt x="2273" y="288577"/>
                </a:lnTo>
                <a:lnTo>
                  <a:pt x="0" y="2667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10000" y="4191000"/>
            <a:ext cx="1219200" cy="414019"/>
          </a:xfrm>
          <a:custGeom>
            <a:avLst/>
            <a:gdLst/>
            <a:ahLst/>
            <a:cxnLst/>
            <a:rect l="l" t="t" r="r" b="b"/>
            <a:pathLst>
              <a:path w="1219200" h="414020">
                <a:moveTo>
                  <a:pt x="0" y="207010"/>
                </a:moveTo>
                <a:lnTo>
                  <a:pt x="17716" y="157272"/>
                </a:lnTo>
                <a:lnTo>
                  <a:pt x="47904" y="126444"/>
                </a:lnTo>
                <a:lnTo>
                  <a:pt x="91331" y="97978"/>
                </a:lnTo>
                <a:lnTo>
                  <a:pt x="146740" y="72301"/>
                </a:lnTo>
                <a:lnTo>
                  <a:pt x="212877" y="49840"/>
                </a:lnTo>
                <a:lnTo>
                  <a:pt x="288486" y="31021"/>
                </a:lnTo>
                <a:lnTo>
                  <a:pt x="329451" y="23111"/>
                </a:lnTo>
                <a:lnTo>
                  <a:pt x="372314" y="16271"/>
                </a:lnTo>
                <a:lnTo>
                  <a:pt x="416917" y="10556"/>
                </a:lnTo>
                <a:lnTo>
                  <a:pt x="463104" y="6017"/>
                </a:lnTo>
                <a:lnTo>
                  <a:pt x="510718" y="2710"/>
                </a:lnTo>
                <a:lnTo>
                  <a:pt x="559602" y="686"/>
                </a:lnTo>
                <a:lnTo>
                  <a:pt x="609600" y="0"/>
                </a:lnTo>
                <a:lnTo>
                  <a:pt x="659597" y="686"/>
                </a:lnTo>
                <a:lnTo>
                  <a:pt x="708481" y="2710"/>
                </a:lnTo>
                <a:lnTo>
                  <a:pt x="756095" y="6017"/>
                </a:lnTo>
                <a:lnTo>
                  <a:pt x="802282" y="10556"/>
                </a:lnTo>
                <a:lnTo>
                  <a:pt x="846885" y="16271"/>
                </a:lnTo>
                <a:lnTo>
                  <a:pt x="889748" y="23111"/>
                </a:lnTo>
                <a:lnTo>
                  <a:pt x="930713" y="31021"/>
                </a:lnTo>
                <a:lnTo>
                  <a:pt x="969623" y="39949"/>
                </a:lnTo>
                <a:lnTo>
                  <a:pt x="1040653" y="60642"/>
                </a:lnTo>
                <a:lnTo>
                  <a:pt x="1101583" y="84764"/>
                </a:lnTo>
                <a:lnTo>
                  <a:pt x="1151158" y="111889"/>
                </a:lnTo>
                <a:lnTo>
                  <a:pt x="1188122" y="141589"/>
                </a:lnTo>
                <a:lnTo>
                  <a:pt x="1211221" y="173438"/>
                </a:lnTo>
                <a:lnTo>
                  <a:pt x="1219200" y="207010"/>
                </a:lnTo>
                <a:lnTo>
                  <a:pt x="1217179" y="223984"/>
                </a:lnTo>
                <a:lnTo>
                  <a:pt x="1188122" y="272430"/>
                </a:lnTo>
                <a:lnTo>
                  <a:pt x="1151158" y="302130"/>
                </a:lnTo>
                <a:lnTo>
                  <a:pt x="1101583" y="329255"/>
                </a:lnTo>
                <a:lnTo>
                  <a:pt x="1040653" y="353377"/>
                </a:lnTo>
                <a:lnTo>
                  <a:pt x="969623" y="374070"/>
                </a:lnTo>
                <a:lnTo>
                  <a:pt x="930713" y="382998"/>
                </a:lnTo>
                <a:lnTo>
                  <a:pt x="889748" y="390908"/>
                </a:lnTo>
                <a:lnTo>
                  <a:pt x="846885" y="397748"/>
                </a:lnTo>
                <a:lnTo>
                  <a:pt x="802282" y="403463"/>
                </a:lnTo>
                <a:lnTo>
                  <a:pt x="756095" y="408002"/>
                </a:lnTo>
                <a:lnTo>
                  <a:pt x="708481" y="411309"/>
                </a:lnTo>
                <a:lnTo>
                  <a:pt x="659597" y="413333"/>
                </a:lnTo>
                <a:lnTo>
                  <a:pt x="609600" y="414019"/>
                </a:lnTo>
                <a:lnTo>
                  <a:pt x="559602" y="413333"/>
                </a:lnTo>
                <a:lnTo>
                  <a:pt x="510718" y="411309"/>
                </a:lnTo>
                <a:lnTo>
                  <a:pt x="463104" y="408002"/>
                </a:lnTo>
                <a:lnTo>
                  <a:pt x="416917" y="403463"/>
                </a:lnTo>
                <a:lnTo>
                  <a:pt x="372314" y="397748"/>
                </a:lnTo>
                <a:lnTo>
                  <a:pt x="329451" y="390908"/>
                </a:lnTo>
                <a:lnTo>
                  <a:pt x="288486" y="382998"/>
                </a:lnTo>
                <a:lnTo>
                  <a:pt x="249576" y="374070"/>
                </a:lnTo>
                <a:lnTo>
                  <a:pt x="178546" y="353377"/>
                </a:lnTo>
                <a:lnTo>
                  <a:pt x="117616" y="329255"/>
                </a:lnTo>
                <a:lnTo>
                  <a:pt x="68041" y="302130"/>
                </a:lnTo>
                <a:lnTo>
                  <a:pt x="31077" y="272430"/>
                </a:lnTo>
                <a:lnTo>
                  <a:pt x="7978" y="240581"/>
                </a:lnTo>
                <a:lnTo>
                  <a:pt x="0" y="20701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09800" y="46482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838200" y="30480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76600" y="41910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76200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05200" y="4648200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304800"/>
                </a:moveTo>
                <a:lnTo>
                  <a:pt x="91440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59601" y="3887851"/>
            <a:ext cx="0" cy="699007"/>
          </a:xfrm>
          <a:custGeom>
            <a:avLst/>
            <a:gdLst/>
            <a:ahLst/>
            <a:cxnLst/>
            <a:rect l="l" t="t" r="r" b="b"/>
            <a:pathLst>
              <a:path h="699007">
                <a:moveTo>
                  <a:pt x="0" y="0"/>
                </a:moveTo>
                <a:lnTo>
                  <a:pt x="0" y="6990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19776" y="4237355"/>
            <a:ext cx="2552573" cy="0"/>
          </a:xfrm>
          <a:custGeom>
            <a:avLst/>
            <a:gdLst/>
            <a:ahLst/>
            <a:cxnLst/>
            <a:rect l="l" t="t" r="r" b="b"/>
            <a:pathLst>
              <a:path w="2552573">
                <a:moveTo>
                  <a:pt x="0" y="0"/>
                </a:moveTo>
                <a:lnTo>
                  <a:pt x="255257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34000" y="3887851"/>
            <a:ext cx="0" cy="699007"/>
          </a:xfrm>
          <a:custGeom>
            <a:avLst/>
            <a:gdLst/>
            <a:ahLst/>
            <a:cxnLst/>
            <a:rect l="l" t="t" r="r" b="b"/>
            <a:pathLst>
              <a:path h="699007">
                <a:moveTo>
                  <a:pt x="0" y="0"/>
                </a:moveTo>
                <a:lnTo>
                  <a:pt x="0" y="69900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58125" y="3887851"/>
            <a:ext cx="0" cy="699007"/>
          </a:xfrm>
          <a:custGeom>
            <a:avLst/>
            <a:gdLst/>
            <a:ahLst/>
            <a:cxnLst/>
            <a:rect l="l" t="t" r="r" b="b"/>
            <a:pathLst>
              <a:path h="699007">
                <a:moveTo>
                  <a:pt x="0" y="0"/>
                </a:moveTo>
                <a:lnTo>
                  <a:pt x="0" y="69900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19776" y="3902075"/>
            <a:ext cx="2552573" cy="0"/>
          </a:xfrm>
          <a:custGeom>
            <a:avLst/>
            <a:gdLst/>
            <a:ahLst/>
            <a:cxnLst/>
            <a:rect l="l" t="t" r="r" b="b"/>
            <a:pathLst>
              <a:path w="2552573">
                <a:moveTo>
                  <a:pt x="0" y="0"/>
                </a:moveTo>
                <a:lnTo>
                  <a:pt x="255257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19776" y="4572635"/>
            <a:ext cx="2552573" cy="0"/>
          </a:xfrm>
          <a:custGeom>
            <a:avLst/>
            <a:gdLst/>
            <a:ahLst/>
            <a:cxnLst/>
            <a:rect l="l" t="t" r="r" b="b"/>
            <a:pathLst>
              <a:path w="2552573">
                <a:moveTo>
                  <a:pt x="0" y="0"/>
                </a:moveTo>
                <a:lnTo>
                  <a:pt x="255257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59601" y="5014976"/>
            <a:ext cx="0" cy="699071"/>
          </a:xfrm>
          <a:custGeom>
            <a:avLst/>
            <a:gdLst/>
            <a:ahLst/>
            <a:cxnLst/>
            <a:rect l="l" t="t" r="r" b="b"/>
            <a:pathLst>
              <a:path h="699071">
                <a:moveTo>
                  <a:pt x="0" y="0"/>
                </a:moveTo>
                <a:lnTo>
                  <a:pt x="0" y="6990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19776" y="5364480"/>
            <a:ext cx="1839849" cy="0"/>
          </a:xfrm>
          <a:custGeom>
            <a:avLst/>
            <a:gdLst/>
            <a:ahLst/>
            <a:cxnLst/>
            <a:rect l="l" t="t" r="r" b="b"/>
            <a:pathLst>
              <a:path w="1839849">
                <a:moveTo>
                  <a:pt x="0" y="0"/>
                </a:moveTo>
                <a:lnTo>
                  <a:pt x="18398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34000" y="5014976"/>
            <a:ext cx="0" cy="699071"/>
          </a:xfrm>
          <a:custGeom>
            <a:avLst/>
            <a:gdLst/>
            <a:ahLst/>
            <a:cxnLst/>
            <a:rect l="l" t="t" r="r" b="b"/>
            <a:pathLst>
              <a:path h="699071">
                <a:moveTo>
                  <a:pt x="0" y="0"/>
                </a:moveTo>
                <a:lnTo>
                  <a:pt x="0" y="69907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45401" y="5014976"/>
            <a:ext cx="0" cy="699071"/>
          </a:xfrm>
          <a:custGeom>
            <a:avLst/>
            <a:gdLst/>
            <a:ahLst/>
            <a:cxnLst/>
            <a:rect l="l" t="t" r="r" b="b"/>
            <a:pathLst>
              <a:path h="699071">
                <a:moveTo>
                  <a:pt x="0" y="0"/>
                </a:moveTo>
                <a:lnTo>
                  <a:pt x="0" y="69907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19776" y="5029200"/>
            <a:ext cx="1839849" cy="0"/>
          </a:xfrm>
          <a:custGeom>
            <a:avLst/>
            <a:gdLst/>
            <a:ahLst/>
            <a:cxnLst/>
            <a:rect l="l" t="t" r="r" b="b"/>
            <a:pathLst>
              <a:path w="1839849">
                <a:moveTo>
                  <a:pt x="0" y="0"/>
                </a:moveTo>
                <a:lnTo>
                  <a:pt x="183984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19776" y="5699760"/>
            <a:ext cx="1839849" cy="0"/>
          </a:xfrm>
          <a:custGeom>
            <a:avLst/>
            <a:gdLst/>
            <a:ahLst/>
            <a:cxnLst/>
            <a:rect l="l" t="t" r="r" b="b"/>
            <a:pathLst>
              <a:path w="1839849">
                <a:moveTo>
                  <a:pt x="0" y="0"/>
                </a:moveTo>
                <a:lnTo>
                  <a:pt x="183984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7707" y="213502"/>
            <a:ext cx="4268679" cy="7929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55"/>
              </a:lnSpc>
              <a:spcBef>
                <a:spcPts val="152"/>
              </a:spcBef>
            </a:pPr>
            <a:r>
              <a:rPr sz="4350" spc="-204" baseline="2824" dirty="0">
                <a:latin typeface="Calibri Light"/>
                <a:cs typeface="Calibri Light"/>
              </a:rPr>
              <a:t>T</a:t>
            </a:r>
            <a:r>
              <a:rPr sz="4350" spc="-59" baseline="2824" dirty="0">
                <a:latin typeface="Calibri Light"/>
                <a:cs typeface="Calibri Light"/>
              </a:rPr>
              <a:t>r</a:t>
            </a:r>
            <a:r>
              <a:rPr sz="4350" spc="0" baseline="2824" dirty="0">
                <a:latin typeface="Calibri Light"/>
                <a:cs typeface="Calibri Light"/>
              </a:rPr>
              <a:t>a</a:t>
            </a:r>
            <a:r>
              <a:rPr sz="4350" spc="-14" baseline="2824" dirty="0">
                <a:latin typeface="Calibri Light"/>
                <a:cs typeface="Calibri Light"/>
              </a:rPr>
              <a:t>n</a:t>
            </a:r>
            <a:r>
              <a:rPr sz="4350" spc="-19" baseline="2824" dirty="0">
                <a:latin typeface="Calibri Light"/>
                <a:cs typeface="Calibri Light"/>
              </a:rPr>
              <a:t>s</a:t>
            </a:r>
            <a:r>
              <a:rPr sz="4350" spc="-84" baseline="2824" dirty="0">
                <a:latin typeface="Calibri Light"/>
                <a:cs typeface="Calibri Light"/>
              </a:rPr>
              <a:t>f</a:t>
            </a:r>
            <a:r>
              <a:rPr sz="4350" spc="0" baseline="2824" dirty="0">
                <a:latin typeface="Calibri Light"/>
                <a:cs typeface="Calibri Light"/>
              </a:rPr>
              <a:t>or</a:t>
            </a:r>
            <a:r>
              <a:rPr sz="4350" spc="9" baseline="2824" dirty="0">
                <a:latin typeface="Calibri Light"/>
                <a:cs typeface="Calibri Light"/>
              </a:rPr>
              <a:t>m</a:t>
            </a:r>
            <a:r>
              <a:rPr sz="4350" spc="0" baseline="2824" dirty="0">
                <a:latin typeface="Calibri Light"/>
                <a:cs typeface="Calibri Light"/>
              </a:rPr>
              <a:t>a</a:t>
            </a:r>
            <a:r>
              <a:rPr sz="4350" spc="-9" baseline="2824" dirty="0">
                <a:latin typeface="Calibri Light"/>
                <a:cs typeface="Calibri Light"/>
              </a:rPr>
              <a:t>s</a:t>
            </a:r>
            <a:r>
              <a:rPr sz="4350" spc="0" baseline="2824" dirty="0">
                <a:latin typeface="Calibri Light"/>
                <a:cs typeface="Calibri Light"/>
              </a:rPr>
              <a:t>i</a:t>
            </a:r>
            <a:r>
              <a:rPr sz="4350" spc="19" baseline="2824" dirty="0">
                <a:latin typeface="Calibri Light"/>
                <a:cs typeface="Calibri Light"/>
              </a:rPr>
              <a:t> </a:t>
            </a:r>
            <a:r>
              <a:rPr sz="4350" spc="14" baseline="2824" dirty="0">
                <a:latin typeface="Calibri Light"/>
                <a:cs typeface="Calibri Light"/>
              </a:rPr>
              <a:t>E</a:t>
            </a:r>
            <a:r>
              <a:rPr sz="4350" spc="-9" baseline="2824" dirty="0">
                <a:latin typeface="Calibri Light"/>
                <a:cs typeface="Calibri Light"/>
              </a:rPr>
              <a:t>-</a:t>
            </a:r>
            <a:r>
              <a:rPr sz="4350" spc="0" baseline="2824" dirty="0">
                <a:latin typeface="Calibri Light"/>
                <a:cs typeface="Calibri Light"/>
              </a:rPr>
              <a:t>R</a:t>
            </a:r>
            <a:r>
              <a:rPr sz="4350" spc="-19" baseline="2824" dirty="0">
                <a:latin typeface="Calibri Light"/>
                <a:cs typeface="Calibri Light"/>
              </a:rPr>
              <a:t> </a:t>
            </a:r>
            <a:r>
              <a:rPr sz="4350" spc="0" baseline="2824" dirty="0">
                <a:latin typeface="Calibri Light"/>
                <a:cs typeface="Calibri Light"/>
              </a:rPr>
              <a:t>Di</a:t>
            </a:r>
            <a:r>
              <a:rPr sz="4350" spc="-9" baseline="2824" dirty="0">
                <a:latin typeface="Calibri Light"/>
                <a:cs typeface="Calibri Light"/>
              </a:rPr>
              <a:t>a</a:t>
            </a:r>
            <a:r>
              <a:rPr sz="4350" spc="0" baseline="2824" dirty="0">
                <a:latin typeface="Calibri Light"/>
                <a:cs typeface="Calibri Light"/>
              </a:rPr>
              <a:t>g</a:t>
            </a:r>
            <a:r>
              <a:rPr sz="4350" spc="-59" baseline="2824" dirty="0">
                <a:latin typeface="Calibri Light"/>
                <a:cs typeface="Calibri Light"/>
              </a:rPr>
              <a:t>r</a:t>
            </a:r>
            <a:r>
              <a:rPr sz="4350" spc="0" baseline="2824" dirty="0">
                <a:latin typeface="Calibri Light"/>
                <a:cs typeface="Calibri Light"/>
              </a:rPr>
              <a:t>am </a:t>
            </a:r>
            <a:r>
              <a:rPr sz="4350" spc="-100" baseline="2824" dirty="0">
                <a:latin typeface="Calibri Light"/>
                <a:cs typeface="Calibri Light"/>
              </a:rPr>
              <a:t>k</a:t>
            </a:r>
            <a:r>
              <a:rPr sz="4350" spc="0" baseline="2824" dirty="0">
                <a:latin typeface="Calibri Light"/>
                <a:cs typeface="Calibri Light"/>
              </a:rPr>
              <a:t>e</a:t>
            </a:r>
            <a:endParaRPr sz="2900" dirty="0">
              <a:latin typeface="Calibri Light"/>
              <a:cs typeface="Calibri Light"/>
            </a:endParaRPr>
          </a:p>
          <a:p>
            <a:pPr marL="12700" marR="55292">
              <a:lnSpc>
                <a:spcPts val="3140"/>
              </a:lnSpc>
              <a:spcBef>
                <a:spcPts val="4"/>
              </a:spcBef>
            </a:pPr>
            <a:r>
              <a:rPr sz="4350" spc="0" baseline="2824" dirty="0">
                <a:latin typeface="Calibri Light"/>
                <a:cs typeface="Calibri Light"/>
              </a:rPr>
              <a:t>Basis D</a:t>
            </a:r>
            <a:r>
              <a:rPr sz="4350" spc="-19" baseline="2824" dirty="0">
                <a:latin typeface="Calibri Light"/>
                <a:cs typeface="Calibri Light"/>
              </a:rPr>
              <a:t>a</a:t>
            </a:r>
            <a:r>
              <a:rPr sz="4350" spc="-34" baseline="2824" dirty="0">
                <a:latin typeface="Calibri Light"/>
                <a:cs typeface="Calibri Light"/>
              </a:rPr>
              <a:t>t</a:t>
            </a:r>
            <a:r>
              <a:rPr sz="4350" spc="0" baseline="2824" dirty="0">
                <a:latin typeface="Calibri Light"/>
                <a:cs typeface="Calibri Light"/>
              </a:rPr>
              <a:t>a</a:t>
            </a:r>
            <a:r>
              <a:rPr sz="4350" spc="-39" baseline="2824" dirty="0">
                <a:latin typeface="Calibri Light"/>
                <a:cs typeface="Calibri Light"/>
              </a:rPr>
              <a:t> </a:t>
            </a:r>
            <a:r>
              <a:rPr sz="4350" spc="-64" baseline="2824" dirty="0">
                <a:latin typeface="Calibri Light"/>
                <a:cs typeface="Calibri Light"/>
              </a:rPr>
              <a:t>R</a:t>
            </a:r>
            <a:r>
              <a:rPr sz="4350" spc="0" baseline="2824" dirty="0">
                <a:latin typeface="Calibri Light"/>
                <a:cs typeface="Calibri Light"/>
              </a:rPr>
              <a:t>el</a:t>
            </a:r>
            <a:r>
              <a:rPr sz="4350" spc="-19" baseline="2824" dirty="0">
                <a:latin typeface="Calibri Light"/>
                <a:cs typeface="Calibri Light"/>
              </a:rPr>
              <a:t>a</a:t>
            </a:r>
            <a:r>
              <a:rPr sz="4350" spc="0" baseline="2824" dirty="0">
                <a:latin typeface="Calibri Light"/>
                <a:cs typeface="Calibri Light"/>
              </a:rPr>
              <a:t>ti</a:t>
            </a:r>
            <a:r>
              <a:rPr sz="4350" spc="9" baseline="2824" dirty="0">
                <a:latin typeface="Calibri Light"/>
                <a:cs typeface="Calibri Light"/>
              </a:rPr>
              <a:t>o</a:t>
            </a:r>
            <a:r>
              <a:rPr sz="4350" spc="0" baseline="2824" dirty="0">
                <a:latin typeface="Calibri Light"/>
                <a:cs typeface="Calibri Light"/>
              </a:rPr>
              <a:t>n</a:t>
            </a:r>
            <a:r>
              <a:rPr sz="4350" spc="-9" baseline="2824" dirty="0">
                <a:latin typeface="Calibri Light"/>
                <a:cs typeface="Calibri Light"/>
              </a:rPr>
              <a:t>a</a:t>
            </a:r>
            <a:r>
              <a:rPr sz="4350" spc="0" baseline="2824" dirty="0">
                <a:latin typeface="Calibri Light"/>
                <a:cs typeface="Calibri Light"/>
              </a:rPr>
              <a:t>l</a:t>
            </a:r>
            <a:r>
              <a:rPr sz="4350" spc="-14" baseline="2824" dirty="0">
                <a:latin typeface="Calibri Light"/>
                <a:cs typeface="Calibri Light"/>
              </a:rPr>
              <a:t> </a:t>
            </a:r>
            <a:r>
              <a:rPr sz="4350" spc="0" baseline="2824" dirty="0">
                <a:latin typeface="Calibri Light"/>
                <a:cs typeface="Calibri Light"/>
              </a:rPr>
              <a:t>(</a:t>
            </a:r>
            <a:r>
              <a:rPr lang="en-US" sz="4350" spc="0" baseline="2824" dirty="0">
                <a:latin typeface="Calibri Light"/>
                <a:cs typeface="Calibri Light"/>
              </a:rPr>
              <a:t>2</a:t>
            </a:r>
            <a:r>
              <a:rPr sz="4350" spc="0" baseline="2824" dirty="0">
                <a:latin typeface="Calibri Light"/>
                <a:cs typeface="Calibri Light"/>
              </a:rPr>
              <a:t>)</a:t>
            </a:r>
            <a:endParaRPr sz="2900" dirty="0">
              <a:latin typeface="Calibri Light"/>
              <a:cs typeface="Calibri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7707" y="1877440"/>
            <a:ext cx="25788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35"/>
              </a:lnSpc>
              <a:spcBef>
                <a:spcPts val="106"/>
              </a:spcBef>
            </a:pPr>
            <a:r>
              <a:rPr sz="3000" spc="4" baseline="2730" dirty="0">
                <a:latin typeface="Calibri"/>
                <a:cs typeface="Calibri"/>
              </a:rPr>
              <a:t>5.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50607" y="1877440"/>
            <a:ext cx="7036314" cy="827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35"/>
              </a:lnSpc>
              <a:spcBef>
                <a:spcPts val="106"/>
              </a:spcBef>
            </a:pPr>
            <a:r>
              <a:rPr sz="3000" spc="0" baseline="2730" dirty="0">
                <a:latin typeface="Calibri"/>
                <a:cs typeface="Calibri"/>
              </a:rPr>
              <a:t>S</a:t>
            </a:r>
            <a:r>
              <a:rPr sz="3000" spc="-14" baseline="2730" dirty="0">
                <a:latin typeface="Calibri"/>
                <a:cs typeface="Calibri"/>
              </a:rPr>
              <a:t>e</a:t>
            </a:r>
            <a:r>
              <a:rPr sz="3000" spc="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iap</a:t>
            </a:r>
            <a:r>
              <a:rPr sz="3000" spc="14" baseline="2730" dirty="0">
                <a:latin typeface="Calibri"/>
                <a:cs typeface="Calibri"/>
              </a:rPr>
              <a:t> </a:t>
            </a:r>
            <a:r>
              <a:rPr sz="3000" spc="-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b</a:t>
            </a:r>
            <a:r>
              <a:rPr sz="3000" spc="0" baseline="2730" dirty="0">
                <a:latin typeface="Calibri"/>
                <a:cs typeface="Calibri"/>
              </a:rPr>
              <a:t>el</a:t>
            </a:r>
            <a:r>
              <a:rPr sz="3000" spc="-4" baseline="2730" dirty="0">
                <a:latin typeface="Calibri"/>
                <a:cs typeface="Calibri"/>
              </a:rPr>
              <a:t> </a:t>
            </a:r>
            <a:r>
              <a:rPr sz="3000" spc="-44" baseline="2730" dirty="0">
                <a:latin typeface="Calibri"/>
                <a:cs typeface="Calibri"/>
              </a:rPr>
              <a:t>y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g</a:t>
            </a:r>
            <a:r>
              <a:rPr sz="3000" spc="-14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me</a:t>
            </a:r>
            <a:r>
              <a:rPr sz="3000" spc="9" baseline="2730" dirty="0">
                <a:latin typeface="Calibri"/>
                <a:cs typeface="Calibri"/>
              </a:rPr>
              <a:t>m</a:t>
            </a:r>
            <a:r>
              <a:rPr sz="3000" spc="4" baseline="2730" dirty="0">
                <a:latin typeface="Calibri"/>
                <a:cs typeface="Calibri"/>
              </a:rPr>
              <a:t>pu</a:t>
            </a:r>
            <a:r>
              <a:rPr sz="3000" spc="-29" baseline="2730" dirty="0">
                <a:latin typeface="Calibri"/>
                <a:cs typeface="Calibri"/>
              </a:rPr>
              <a:t>n</a:t>
            </a:r>
            <a:r>
              <a:rPr sz="3000" spc="-44" baseline="2730" dirty="0">
                <a:latin typeface="Calibri"/>
                <a:cs typeface="Calibri"/>
              </a:rPr>
              <a:t>y</a:t>
            </a:r>
            <a:r>
              <a:rPr sz="3000" spc="0" baseline="2730" dirty="0">
                <a:latin typeface="Calibri"/>
                <a:cs typeface="Calibri"/>
              </a:rPr>
              <a:t>ai</a:t>
            </a:r>
            <a:r>
              <a:rPr sz="3000" spc="-9" baseline="2730" dirty="0">
                <a:latin typeface="Calibri"/>
                <a:cs typeface="Calibri"/>
              </a:rPr>
              <a:t> </a:t>
            </a:r>
            <a:r>
              <a:rPr sz="3000" spc="-19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ri</a:t>
            </a:r>
            <a:r>
              <a:rPr sz="3000" spc="9" baseline="2730" dirty="0">
                <a:latin typeface="Calibri"/>
                <a:cs typeface="Calibri"/>
              </a:rPr>
              <a:t>b</a:t>
            </a:r>
            <a:r>
              <a:rPr sz="3000" spc="4" baseline="2730" dirty="0">
                <a:latin typeface="Calibri"/>
                <a:cs typeface="Calibri"/>
              </a:rPr>
              <a:t>u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25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m</a:t>
            </a:r>
            <a:r>
              <a:rPr sz="3000" spc="9" baseline="2730" dirty="0">
                <a:latin typeface="Calibri"/>
                <a:cs typeface="Calibri"/>
              </a:rPr>
              <a:t>u</a:t>
            </a:r>
            <a:r>
              <a:rPr sz="3000" spc="0" baseline="2730" dirty="0">
                <a:latin typeface="Calibri"/>
                <a:cs typeface="Calibri"/>
              </a:rPr>
              <a:t>l</a:t>
            </a:r>
            <a:r>
              <a:rPr sz="3000" spc="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i</a:t>
            </a:r>
            <a:r>
              <a:rPr sz="3000" spc="-19" baseline="2730" dirty="0">
                <a:latin typeface="Calibri"/>
                <a:cs typeface="Calibri"/>
              </a:rPr>
              <a:t>v</a:t>
            </a:r>
            <a:r>
              <a:rPr sz="3000" spc="0" baseline="2730" dirty="0">
                <a:latin typeface="Calibri"/>
                <a:cs typeface="Calibri"/>
              </a:rPr>
              <a:t>al</a:t>
            </a:r>
            <a:r>
              <a:rPr sz="3000" spc="9" baseline="2730" dirty="0">
                <a:latin typeface="Calibri"/>
                <a:cs typeface="Calibri"/>
              </a:rPr>
              <a:t>u</a:t>
            </a:r>
            <a:r>
              <a:rPr sz="3000" spc="0" baseline="2730" dirty="0">
                <a:latin typeface="Calibri"/>
                <a:cs typeface="Calibri"/>
              </a:rPr>
              <a:t>e,</a:t>
            </a:r>
            <a:r>
              <a:rPr sz="3000" spc="-25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bu</a:t>
            </a:r>
            <a:r>
              <a:rPr sz="3000" spc="-19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lah </a:t>
            </a:r>
            <a:r>
              <a:rPr sz="3000" spc="-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b</a:t>
            </a:r>
            <a:r>
              <a:rPr sz="3000" spc="0" baseline="2730" dirty="0">
                <a:latin typeface="Calibri"/>
                <a:cs typeface="Calibri"/>
              </a:rPr>
              <a:t>el</a:t>
            </a:r>
            <a:r>
              <a:rPr sz="3000" spc="-25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b</a:t>
            </a:r>
            <a:r>
              <a:rPr sz="3000" spc="0" baseline="2730" dirty="0">
                <a:latin typeface="Calibri"/>
                <a:cs typeface="Calibri"/>
              </a:rPr>
              <a:t>aru</a:t>
            </a:r>
            <a:endParaRPr sz="2000">
              <a:latin typeface="Calibri"/>
              <a:cs typeface="Calibri"/>
            </a:endParaRPr>
          </a:p>
          <a:p>
            <a:pPr marL="12700" marR="1942">
              <a:lnSpc>
                <a:spcPts val="2160"/>
              </a:lnSpc>
              <a:spcBef>
                <a:spcPts val="1"/>
              </a:spcBef>
            </a:pPr>
            <a:r>
              <a:rPr sz="3000" spc="4" baseline="2730" dirty="0">
                <a:latin typeface="Calibri"/>
                <a:cs typeface="Calibri"/>
              </a:rPr>
              <a:t>d</a:t>
            </a:r>
            <a:r>
              <a:rPr sz="3000" spc="0" baseline="2730" dirty="0">
                <a:latin typeface="Calibri"/>
                <a:cs typeface="Calibri"/>
              </a:rPr>
              <a:t>ima</a:t>
            </a:r>
            <a:r>
              <a:rPr sz="3000" spc="14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9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p</a:t>
            </a:r>
            <a:r>
              <a:rPr sz="3000" spc="0" baseline="2730" dirty="0">
                <a:latin typeface="Calibri"/>
                <a:cs typeface="Calibri"/>
              </a:rPr>
              <a:t>rim</a:t>
            </a: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spc="19" baseline="2730" dirty="0">
                <a:latin typeface="Calibri"/>
                <a:cs typeface="Calibri"/>
              </a:rPr>
              <a:t>r</a:t>
            </a:r>
            <a:r>
              <a:rPr sz="3000" spc="0" baseline="2730" dirty="0">
                <a:latin typeface="Calibri"/>
                <a:cs typeface="Calibri"/>
              </a:rPr>
              <a:t>y</a:t>
            </a:r>
            <a:r>
              <a:rPr sz="3000" spc="-14" baseline="2730" dirty="0">
                <a:latin typeface="Calibri"/>
                <a:cs typeface="Calibri"/>
              </a:rPr>
              <a:t> </a:t>
            </a:r>
            <a:r>
              <a:rPr sz="3000" spc="-69" baseline="2730" dirty="0">
                <a:latin typeface="Calibri"/>
                <a:cs typeface="Calibri"/>
              </a:rPr>
              <a:t>k</a:t>
            </a:r>
            <a:r>
              <a:rPr sz="3000" spc="-14" baseline="2730" dirty="0">
                <a:latin typeface="Calibri"/>
                <a:cs typeface="Calibri"/>
              </a:rPr>
              <a:t>e</a:t>
            </a:r>
            <a:r>
              <a:rPr sz="3000" spc="9" baseline="2730" dirty="0">
                <a:latin typeface="Calibri"/>
                <a:cs typeface="Calibri"/>
              </a:rPr>
              <a:t>y-</a:t>
            </a:r>
            <a:r>
              <a:rPr sz="3000" spc="-29" baseline="2730" dirty="0">
                <a:latin typeface="Calibri"/>
                <a:cs typeface="Calibri"/>
              </a:rPr>
              <a:t>n</a:t>
            </a:r>
            <a:r>
              <a:rPr sz="3000" spc="-44" baseline="2730" dirty="0">
                <a:latin typeface="Calibri"/>
                <a:cs typeface="Calibri"/>
              </a:rPr>
              <a:t>y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me</a:t>
            </a:r>
            <a:r>
              <a:rPr sz="3000" spc="9" baseline="2730" dirty="0">
                <a:latin typeface="Calibri"/>
                <a:cs typeface="Calibri"/>
              </a:rPr>
              <a:t>r</a:t>
            </a:r>
            <a:r>
              <a:rPr sz="3000" spc="4" baseline="2730" dirty="0">
                <a:latin typeface="Calibri"/>
                <a:cs typeface="Calibri"/>
              </a:rPr>
              <a:t>up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44" baseline="2730" dirty="0">
                <a:latin typeface="Calibri"/>
                <a:cs typeface="Calibri"/>
              </a:rPr>
              <a:t>k</a:t>
            </a:r>
            <a:r>
              <a:rPr sz="3000" spc="0" baseline="2730" dirty="0">
                <a:latin typeface="Calibri"/>
                <a:cs typeface="Calibri"/>
              </a:rPr>
              <a:t>an </a:t>
            </a:r>
            <a:r>
              <a:rPr sz="3000" spc="-39" baseline="2730" dirty="0">
                <a:latin typeface="Calibri"/>
                <a:cs typeface="Calibri"/>
              </a:rPr>
              <a:t>g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b</a:t>
            </a:r>
            <a:r>
              <a:rPr sz="3000" spc="4" baseline="2730" dirty="0">
                <a:latin typeface="Calibri"/>
                <a:cs typeface="Calibri"/>
              </a:rPr>
              <a:t>un</a:t>
            </a:r>
            <a:r>
              <a:rPr sz="3000" spc="-39" baseline="2730" dirty="0">
                <a:latin typeface="Calibri"/>
                <a:cs typeface="Calibri"/>
              </a:rPr>
              <a:t>g</a:t>
            </a:r>
            <a:r>
              <a:rPr sz="3000" spc="0" baseline="2730" dirty="0">
                <a:latin typeface="Calibri"/>
                <a:cs typeface="Calibri"/>
              </a:rPr>
              <a:t>an</a:t>
            </a:r>
            <a:r>
              <a:rPr sz="3000" spc="-25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d</a:t>
            </a:r>
            <a:r>
              <a:rPr sz="3000" spc="0" baseline="2730" dirty="0">
                <a:latin typeface="Calibri"/>
                <a:cs typeface="Calibri"/>
              </a:rPr>
              <a:t>ari</a:t>
            </a:r>
            <a:r>
              <a:rPr sz="3000" spc="-4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p</a:t>
            </a:r>
            <a:r>
              <a:rPr sz="3000" spc="0" baseline="2730" dirty="0">
                <a:latin typeface="Calibri"/>
                <a:cs typeface="Calibri"/>
              </a:rPr>
              <a:t>rim</a:t>
            </a: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spc="19" baseline="2730" dirty="0">
                <a:latin typeface="Calibri"/>
                <a:cs typeface="Calibri"/>
              </a:rPr>
              <a:t>r</a:t>
            </a:r>
            <a:r>
              <a:rPr sz="3000" spc="0" baseline="2730" dirty="0">
                <a:latin typeface="Calibri"/>
                <a:cs typeface="Calibri"/>
              </a:rPr>
              <a:t>y</a:t>
            </a:r>
            <a:r>
              <a:rPr sz="3000" spc="-14" baseline="2730" dirty="0">
                <a:latin typeface="Calibri"/>
                <a:cs typeface="Calibri"/>
              </a:rPr>
              <a:t> </a:t>
            </a:r>
            <a:r>
              <a:rPr sz="3000" spc="-69" baseline="2730" dirty="0">
                <a:latin typeface="Calibri"/>
                <a:cs typeface="Calibri"/>
              </a:rPr>
              <a:t>k</a:t>
            </a:r>
            <a:r>
              <a:rPr sz="3000" spc="-14" baseline="2730" dirty="0">
                <a:latin typeface="Calibri"/>
                <a:cs typeface="Calibri"/>
              </a:rPr>
              <a:t>e</a:t>
            </a:r>
            <a:r>
              <a:rPr sz="3000" spc="0" baseline="2730" dirty="0">
                <a:latin typeface="Calibri"/>
                <a:cs typeface="Calibri"/>
              </a:rPr>
              <a:t>y </a:t>
            </a:r>
            <a:r>
              <a:rPr sz="3000" spc="4" baseline="2730" dirty="0">
                <a:latin typeface="Calibri"/>
                <a:cs typeface="Calibri"/>
              </a:rPr>
              <a:t>d</a:t>
            </a:r>
            <a:r>
              <a:rPr sz="3000" spc="0" baseline="2730" dirty="0">
                <a:latin typeface="Calibri"/>
                <a:cs typeface="Calibri"/>
              </a:rPr>
              <a:t>ari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ts val="2160"/>
              </a:lnSpc>
            </a:pPr>
            <a:r>
              <a:rPr sz="3000" spc="-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4" baseline="2730" dirty="0">
                <a:latin typeface="Calibri"/>
                <a:cs typeface="Calibri"/>
              </a:rPr>
              <a:t>b</a:t>
            </a:r>
            <a:r>
              <a:rPr sz="3000" spc="0" baseline="2730" dirty="0">
                <a:latin typeface="Calibri"/>
                <a:cs typeface="Calibri"/>
              </a:rPr>
              <a:t>el</a:t>
            </a:r>
            <a:r>
              <a:rPr sz="3000" spc="-9" baseline="2730" dirty="0">
                <a:latin typeface="Calibri"/>
                <a:cs typeface="Calibri"/>
              </a:rPr>
              <a:t> t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-34" baseline="2730" dirty="0">
                <a:latin typeface="Calibri"/>
                <a:cs typeface="Calibri"/>
              </a:rPr>
              <a:t>r</a:t>
            </a:r>
            <a:r>
              <a:rPr sz="3000" spc="0" baseline="2730" dirty="0">
                <a:latin typeface="Calibri"/>
                <a:cs typeface="Calibri"/>
              </a:rPr>
              <a:t>se</a:t>
            </a:r>
            <a:r>
              <a:rPr sz="3000" spc="4" baseline="2730" dirty="0">
                <a:latin typeface="Calibri"/>
                <a:cs typeface="Calibri"/>
              </a:rPr>
              <a:t>bu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25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d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9" baseline="2730" dirty="0">
                <a:latin typeface="Calibri"/>
                <a:cs typeface="Calibri"/>
              </a:rPr>
              <a:t>n</a:t>
            </a:r>
            <a:r>
              <a:rPr sz="3000" spc="-44" baseline="2730" dirty="0">
                <a:latin typeface="Calibri"/>
                <a:cs typeface="Calibri"/>
              </a:rPr>
              <a:t>g</a:t>
            </a:r>
            <a:r>
              <a:rPr sz="3000" spc="0" baseline="2730" dirty="0">
                <a:latin typeface="Calibri"/>
                <a:cs typeface="Calibri"/>
              </a:rPr>
              <a:t>an </a:t>
            </a:r>
            <a:r>
              <a:rPr sz="3000" spc="-19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ri</a:t>
            </a:r>
            <a:r>
              <a:rPr sz="3000" spc="9" baseline="2730" dirty="0">
                <a:latin typeface="Calibri"/>
                <a:cs typeface="Calibri"/>
              </a:rPr>
              <a:t>b</a:t>
            </a:r>
            <a:r>
              <a:rPr sz="3000" spc="4" baseline="2730" dirty="0">
                <a:latin typeface="Calibri"/>
                <a:cs typeface="Calibri"/>
              </a:rPr>
              <a:t>u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24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m</a:t>
            </a:r>
            <a:r>
              <a:rPr sz="3000" spc="4" baseline="2730" dirty="0">
                <a:latin typeface="Calibri"/>
                <a:cs typeface="Calibri"/>
              </a:rPr>
              <a:t>u</a:t>
            </a:r>
            <a:r>
              <a:rPr sz="3000" spc="0" baseline="2730" dirty="0">
                <a:latin typeface="Calibri"/>
                <a:cs typeface="Calibri"/>
              </a:rPr>
              <a:t>l</a:t>
            </a:r>
            <a:r>
              <a:rPr sz="3000" spc="4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i</a:t>
            </a:r>
            <a:r>
              <a:rPr sz="3000" spc="-25" baseline="2730" dirty="0">
                <a:latin typeface="Calibri"/>
                <a:cs typeface="Calibri"/>
              </a:rPr>
              <a:t>v</a:t>
            </a:r>
            <a:r>
              <a:rPr sz="3000" spc="0" baseline="2730" dirty="0">
                <a:latin typeface="Calibri"/>
                <a:cs typeface="Calibri"/>
              </a:rPr>
              <a:t>al</a:t>
            </a:r>
            <a:r>
              <a:rPr sz="3000" spc="4" baseline="2730" dirty="0">
                <a:latin typeface="Calibri"/>
                <a:cs typeface="Calibri"/>
              </a:rPr>
              <a:t>u</a:t>
            </a:r>
            <a:r>
              <a:rPr sz="3000" spc="0" baseline="2730" dirty="0">
                <a:latin typeface="Calibri"/>
                <a:cs typeface="Calibri"/>
              </a:rPr>
              <a:t>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38191" y="3597655"/>
            <a:ext cx="123632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134" baseline="3034" dirty="0">
                <a:latin typeface="Calibri"/>
                <a:cs typeface="Calibri"/>
              </a:rPr>
              <a:t>T</a:t>
            </a:r>
            <a:r>
              <a:rPr sz="2700" spc="0" baseline="3034" dirty="0">
                <a:latin typeface="Calibri"/>
                <a:cs typeface="Calibri"/>
              </a:rPr>
              <a:t>a</a:t>
            </a:r>
            <a:r>
              <a:rPr sz="2700" spc="-9" baseline="3034" dirty="0">
                <a:latin typeface="Calibri"/>
                <a:cs typeface="Calibri"/>
              </a:rPr>
              <a:t>b</a:t>
            </a:r>
            <a:r>
              <a:rPr sz="2700" spc="0" baseline="3034" dirty="0">
                <a:latin typeface="Calibri"/>
                <a:cs typeface="Calibri"/>
              </a:rPr>
              <a:t>el</a:t>
            </a:r>
            <a:r>
              <a:rPr sz="2700" spc="19" baseline="3034" dirty="0">
                <a:latin typeface="Calibri"/>
                <a:cs typeface="Calibri"/>
              </a:rPr>
              <a:t> </a:t>
            </a:r>
            <a:r>
              <a:rPr sz="2700" spc="9" baseline="3034" dirty="0">
                <a:latin typeface="Calibri"/>
                <a:cs typeface="Calibri"/>
              </a:rPr>
              <a:t>P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-9" baseline="3034" dirty="0">
                <a:latin typeface="Calibri"/>
                <a:cs typeface="Calibri"/>
              </a:rPr>
              <a:t>o</a:t>
            </a:r>
            <a:r>
              <a:rPr sz="2700" spc="-14" baseline="3034" dirty="0">
                <a:latin typeface="Calibri"/>
                <a:cs typeface="Calibri"/>
              </a:rPr>
              <a:t>y</a:t>
            </a:r>
            <a:r>
              <a:rPr sz="2700" spc="0" baseline="3034" dirty="0">
                <a:latin typeface="Calibri"/>
                <a:cs typeface="Calibri"/>
              </a:rPr>
              <a:t>ek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30551" y="3817874"/>
            <a:ext cx="132868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n</a:t>
            </a:r>
            <a:r>
              <a:rPr sz="2700" spc="-9" baseline="3034" dirty="0">
                <a:latin typeface="Calibri"/>
                <a:cs typeface="Calibri"/>
              </a:rPr>
              <a:t>a</a:t>
            </a:r>
            <a:r>
              <a:rPr sz="2700" spc="0" baseline="3034" dirty="0">
                <a:latin typeface="Calibri"/>
                <a:cs typeface="Calibri"/>
              </a:rPr>
              <a:t>ma_p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-9" baseline="3034" dirty="0">
                <a:latin typeface="Calibri"/>
                <a:cs typeface="Calibri"/>
              </a:rPr>
              <a:t>o</a:t>
            </a:r>
            <a:r>
              <a:rPr sz="2700" spc="-14" baseline="3034" dirty="0">
                <a:latin typeface="Calibri"/>
                <a:cs typeface="Calibri"/>
              </a:rPr>
              <a:t>y</a:t>
            </a:r>
            <a:r>
              <a:rPr sz="2700" spc="0" baseline="3034" dirty="0">
                <a:latin typeface="Calibri"/>
                <a:cs typeface="Calibri"/>
              </a:rPr>
              <a:t>ek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03070" y="4274835"/>
            <a:ext cx="1047092" cy="25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u="heavy" spc="-9" baseline="3034" dirty="0">
                <a:latin typeface="Calibri"/>
                <a:cs typeface="Calibri"/>
              </a:rPr>
              <a:t>no</a:t>
            </a:r>
            <a:r>
              <a:rPr sz="2700" u="heavy" spc="0" baseline="3034" dirty="0">
                <a:latin typeface="Calibri"/>
                <a:cs typeface="Calibri"/>
              </a:rPr>
              <a:t>_p</a:t>
            </a:r>
            <a:r>
              <a:rPr sz="2700" u="heavy" spc="-34" baseline="3034" dirty="0">
                <a:latin typeface="Calibri"/>
                <a:cs typeface="Calibri"/>
              </a:rPr>
              <a:t>r</a:t>
            </a:r>
            <a:r>
              <a:rPr sz="2700" u="heavy" spc="-9" baseline="3034" dirty="0">
                <a:latin typeface="Calibri"/>
                <a:cs typeface="Calibri"/>
              </a:rPr>
              <a:t>o</a:t>
            </a:r>
            <a:r>
              <a:rPr sz="2700" u="heavy" spc="-14" baseline="3034" dirty="0">
                <a:latin typeface="Calibri"/>
                <a:cs typeface="Calibri"/>
              </a:rPr>
              <a:t>y</a:t>
            </a:r>
            <a:r>
              <a:rPr sz="2700" u="heavy" spc="0" baseline="3034" dirty="0">
                <a:latin typeface="Calibri"/>
                <a:cs typeface="Calibri"/>
              </a:rPr>
              <a:t>ek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44645" y="4274835"/>
            <a:ext cx="584303" cy="271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85"/>
              </a:lnSpc>
              <a:spcBef>
                <a:spcPts val="104"/>
              </a:spcBef>
            </a:pPr>
            <a:r>
              <a:rPr sz="2700" spc="4" baseline="6068" dirty="0">
                <a:latin typeface="Calibri"/>
                <a:cs typeface="Calibri"/>
              </a:rPr>
              <a:t>l</a:t>
            </a:r>
            <a:r>
              <a:rPr sz="2700" spc="-9" baseline="6068" dirty="0">
                <a:latin typeface="Calibri"/>
                <a:cs typeface="Calibri"/>
              </a:rPr>
              <a:t>o</a:t>
            </a:r>
            <a:r>
              <a:rPr sz="2700" spc="-309" baseline="6068" dirty="0">
                <a:latin typeface="Calibri"/>
                <a:cs typeface="Calibri"/>
              </a:rPr>
              <a:t>k</a:t>
            </a:r>
            <a:r>
              <a:rPr sz="2700" spc="-139" baseline="3034" dirty="0">
                <a:latin typeface="Calibri"/>
                <a:cs typeface="Calibri"/>
              </a:rPr>
              <a:t>i</a:t>
            </a:r>
            <a:r>
              <a:rPr sz="2700" spc="0" baseline="6068" dirty="0">
                <a:latin typeface="Calibri"/>
                <a:cs typeface="Calibri"/>
              </a:rPr>
              <a:t>a</a:t>
            </a:r>
            <a:r>
              <a:rPr sz="2700" spc="-9" baseline="6068" dirty="0">
                <a:latin typeface="Calibri"/>
                <a:cs typeface="Calibri"/>
              </a:rPr>
              <a:t>s</a:t>
            </a:r>
            <a:r>
              <a:rPr sz="2700" spc="0" baseline="6068" dirty="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38191" y="4725035"/>
            <a:ext cx="191687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134" baseline="3034" dirty="0">
                <a:latin typeface="Calibri"/>
                <a:cs typeface="Calibri"/>
              </a:rPr>
              <a:t>T</a:t>
            </a:r>
            <a:r>
              <a:rPr sz="2700" spc="0" baseline="3034" dirty="0">
                <a:latin typeface="Calibri"/>
                <a:cs typeface="Calibri"/>
              </a:rPr>
              <a:t>a</a:t>
            </a:r>
            <a:r>
              <a:rPr sz="2700" spc="-9" baseline="3034" dirty="0">
                <a:latin typeface="Calibri"/>
                <a:cs typeface="Calibri"/>
              </a:rPr>
              <a:t>b</a:t>
            </a:r>
            <a:r>
              <a:rPr sz="2700" spc="0" baseline="3034" dirty="0">
                <a:latin typeface="Calibri"/>
                <a:cs typeface="Calibri"/>
              </a:rPr>
              <a:t>el</a:t>
            </a:r>
            <a:r>
              <a:rPr sz="2700" spc="19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Lo</a:t>
            </a:r>
            <a:r>
              <a:rPr sz="2700" spc="-44" baseline="3034" dirty="0">
                <a:latin typeface="Calibri"/>
                <a:cs typeface="Calibri"/>
              </a:rPr>
              <a:t>k</a:t>
            </a:r>
            <a:r>
              <a:rPr sz="2700" spc="0" baseline="3034" dirty="0">
                <a:latin typeface="Calibri"/>
                <a:cs typeface="Calibri"/>
              </a:rPr>
              <a:t>a</a:t>
            </a:r>
            <a:r>
              <a:rPr sz="2700" spc="-4" baseline="3034" dirty="0">
                <a:latin typeface="Calibri"/>
                <a:cs typeface="Calibri"/>
              </a:rPr>
              <a:t>s</a:t>
            </a:r>
            <a:r>
              <a:rPr sz="2700" spc="4" baseline="3034" dirty="0">
                <a:latin typeface="Calibri"/>
                <a:cs typeface="Calibri"/>
              </a:rPr>
              <a:t>i</a:t>
            </a:r>
            <a:r>
              <a:rPr sz="2700" spc="0" baseline="3034" dirty="0">
                <a:latin typeface="Calibri"/>
                <a:cs typeface="Calibri"/>
              </a:rPr>
              <a:t>_</a:t>
            </a:r>
            <a:r>
              <a:rPr sz="2700" spc="9" baseline="3034" dirty="0">
                <a:latin typeface="Calibri"/>
                <a:cs typeface="Calibri"/>
              </a:rPr>
              <a:t>P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-9" baseline="3034" dirty="0">
                <a:latin typeface="Calibri"/>
                <a:cs typeface="Calibri"/>
              </a:rPr>
              <a:t>o</a:t>
            </a:r>
            <a:r>
              <a:rPr sz="2700" spc="-14" baseline="3034" dirty="0">
                <a:latin typeface="Calibri"/>
                <a:cs typeface="Calibri"/>
              </a:rPr>
              <a:t>y</a:t>
            </a:r>
            <a:r>
              <a:rPr sz="2700" spc="0" baseline="3034" dirty="0">
                <a:latin typeface="Calibri"/>
                <a:cs typeface="Calibri"/>
              </a:rPr>
              <a:t>ek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34000" y="5029200"/>
            <a:ext cx="1125601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265">
              <a:lnSpc>
                <a:spcPct val="100585"/>
              </a:lnSpc>
              <a:spcBef>
                <a:spcPts val="375"/>
              </a:spcBef>
            </a:pPr>
            <a:r>
              <a:rPr sz="1600" spc="4" dirty="0">
                <a:latin typeface="Tahoma"/>
                <a:cs typeface="Tahoma"/>
              </a:rPr>
              <a:t>n</a:t>
            </a:r>
            <a:r>
              <a:rPr sz="1600" spc="-9" dirty="0">
                <a:latin typeface="Tahoma"/>
                <a:cs typeface="Tahoma"/>
              </a:rPr>
              <a:t>o</a:t>
            </a:r>
            <a:r>
              <a:rPr sz="1600" spc="4" dirty="0">
                <a:latin typeface="Tahoma"/>
                <a:cs typeface="Tahoma"/>
              </a:rPr>
              <a:t>_</a:t>
            </a:r>
            <a:r>
              <a:rPr sz="1600" spc="-4" dirty="0">
                <a:latin typeface="Tahoma"/>
                <a:cs typeface="Tahoma"/>
              </a:rPr>
              <a:t>p</a:t>
            </a:r>
            <a:r>
              <a:rPr sz="1600" spc="0" dirty="0">
                <a:latin typeface="Tahoma"/>
                <a:cs typeface="Tahoma"/>
              </a:rPr>
              <a:t>r</a:t>
            </a:r>
            <a:r>
              <a:rPr sz="1600" spc="-4" dirty="0">
                <a:latin typeface="Tahoma"/>
                <a:cs typeface="Tahoma"/>
              </a:rPr>
              <a:t>o</a:t>
            </a:r>
            <a:r>
              <a:rPr sz="1600" spc="-19" dirty="0">
                <a:latin typeface="Tahoma"/>
                <a:cs typeface="Tahoma"/>
              </a:rPr>
              <a:t>y</a:t>
            </a:r>
            <a:r>
              <a:rPr sz="1600" spc="0" dirty="0">
                <a:latin typeface="Tahoma"/>
                <a:cs typeface="Tahoma"/>
              </a:rPr>
              <a:t>ek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9601" y="5029200"/>
            <a:ext cx="68580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979">
              <a:lnSpc>
                <a:spcPct val="100585"/>
              </a:lnSpc>
              <a:spcBef>
                <a:spcPts val="375"/>
              </a:spcBef>
            </a:pPr>
            <a:r>
              <a:rPr sz="1600" spc="-4" dirty="0">
                <a:latin typeface="Tahoma"/>
                <a:cs typeface="Tahoma"/>
              </a:rPr>
              <a:t>l</a:t>
            </a:r>
            <a:r>
              <a:rPr sz="1600" spc="-9" dirty="0">
                <a:latin typeface="Tahoma"/>
                <a:cs typeface="Tahoma"/>
              </a:rPr>
              <a:t>o</a:t>
            </a:r>
            <a:r>
              <a:rPr sz="1600" spc="0" dirty="0">
                <a:latin typeface="Tahoma"/>
                <a:cs typeface="Tahoma"/>
              </a:rPr>
              <a:t>ka</a:t>
            </a:r>
            <a:r>
              <a:rPr sz="1600" spc="4" dirty="0">
                <a:latin typeface="Tahoma"/>
                <a:cs typeface="Tahoma"/>
              </a:rPr>
              <a:t>s</a:t>
            </a:r>
            <a:r>
              <a:rPr sz="1600" spc="0" dirty="0">
                <a:latin typeface="Tahoma"/>
                <a:cs typeface="Tahoma"/>
              </a:rPr>
              <a:t>i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4000" y="5364480"/>
            <a:ext cx="1125601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6459601" y="5364480"/>
            <a:ext cx="685800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514600" y="4191000"/>
            <a:ext cx="762000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276600" y="4191000"/>
            <a:ext cx="838200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514600" y="4953000"/>
            <a:ext cx="16002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1"/>
              </a:spcBef>
            </a:pPr>
            <a:endParaRPr sz="1000"/>
          </a:p>
          <a:p>
            <a:pPr marL="484250">
              <a:lnSpc>
                <a:spcPct val="101725"/>
              </a:lnSpc>
            </a:pPr>
            <a:r>
              <a:rPr sz="1800" spc="-9" dirty="0">
                <a:latin typeface="Calibri"/>
                <a:cs typeface="Calibri"/>
              </a:rPr>
              <a:t>p</a:t>
            </a:r>
            <a:r>
              <a:rPr sz="1800" spc="-29" dirty="0">
                <a:latin typeface="Calibri"/>
                <a:cs typeface="Calibri"/>
              </a:rPr>
              <a:t>r</a:t>
            </a:r>
            <a:r>
              <a:rPr sz="1800" spc="-9" dirty="0">
                <a:latin typeface="Calibri"/>
                <a:cs typeface="Calibri"/>
              </a:rPr>
              <a:t>o</a:t>
            </a:r>
            <a:r>
              <a:rPr sz="1800" spc="-14" dirty="0">
                <a:latin typeface="Calibri"/>
                <a:cs typeface="Calibri"/>
              </a:rPr>
              <a:t>y</a:t>
            </a:r>
            <a:r>
              <a:rPr sz="1800" spc="0" dirty="0">
                <a:latin typeface="Calibri"/>
                <a:cs typeface="Calibri"/>
              </a:rPr>
              <a:t>ek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4000" y="3902075"/>
            <a:ext cx="1125601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265">
              <a:lnSpc>
                <a:spcPct val="100585"/>
              </a:lnSpc>
              <a:spcBef>
                <a:spcPts val="370"/>
              </a:spcBef>
            </a:pPr>
            <a:r>
              <a:rPr sz="1600" spc="4" dirty="0">
                <a:latin typeface="Tahoma"/>
                <a:cs typeface="Tahoma"/>
              </a:rPr>
              <a:t>n</a:t>
            </a:r>
            <a:r>
              <a:rPr sz="1600" spc="-9" dirty="0">
                <a:latin typeface="Tahoma"/>
                <a:cs typeface="Tahoma"/>
              </a:rPr>
              <a:t>o</a:t>
            </a:r>
            <a:r>
              <a:rPr sz="1600" spc="4" dirty="0">
                <a:latin typeface="Tahoma"/>
                <a:cs typeface="Tahoma"/>
              </a:rPr>
              <a:t>_</a:t>
            </a:r>
            <a:r>
              <a:rPr sz="1600" spc="0" dirty="0">
                <a:latin typeface="Tahoma"/>
                <a:cs typeface="Tahoma"/>
              </a:rPr>
              <a:t>pr</a:t>
            </a:r>
            <a:r>
              <a:rPr sz="1600" spc="-9" dirty="0">
                <a:latin typeface="Tahoma"/>
                <a:cs typeface="Tahoma"/>
              </a:rPr>
              <a:t>o</a:t>
            </a:r>
            <a:r>
              <a:rPr sz="1600" spc="-14" dirty="0">
                <a:latin typeface="Tahoma"/>
                <a:cs typeface="Tahoma"/>
              </a:rPr>
              <a:t>y</a:t>
            </a:r>
            <a:r>
              <a:rPr sz="1600" spc="0" dirty="0">
                <a:latin typeface="Tahoma"/>
                <a:cs typeface="Tahoma"/>
              </a:rPr>
              <a:t>ek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9601" y="3902075"/>
            <a:ext cx="1398524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979">
              <a:lnSpc>
                <a:spcPct val="100585"/>
              </a:lnSpc>
              <a:spcBef>
                <a:spcPts val="370"/>
              </a:spcBef>
            </a:pPr>
            <a:r>
              <a:rPr sz="1600" spc="4" dirty="0">
                <a:latin typeface="Tahoma"/>
                <a:cs typeface="Tahoma"/>
              </a:rPr>
              <a:t>n</a:t>
            </a:r>
            <a:r>
              <a:rPr sz="1600" spc="0" dirty="0">
                <a:latin typeface="Tahoma"/>
                <a:cs typeface="Tahoma"/>
              </a:rPr>
              <a:t>ama_pr</a:t>
            </a:r>
            <a:r>
              <a:rPr sz="1600" spc="-4" dirty="0">
                <a:latin typeface="Tahoma"/>
                <a:cs typeface="Tahoma"/>
              </a:rPr>
              <a:t>o</a:t>
            </a:r>
            <a:r>
              <a:rPr sz="1600" spc="-14" dirty="0">
                <a:latin typeface="Tahoma"/>
                <a:cs typeface="Tahoma"/>
              </a:rPr>
              <a:t>y</a:t>
            </a:r>
            <a:r>
              <a:rPr sz="1600" spc="0" dirty="0">
                <a:latin typeface="Tahoma"/>
                <a:cs typeface="Tahoma"/>
              </a:rPr>
              <a:t>ek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0" y="4237355"/>
            <a:ext cx="1125601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459601" y="4237355"/>
            <a:ext cx="1398524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37870" y="966470"/>
            <a:ext cx="769645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737870" y="1106170"/>
            <a:ext cx="7696454" cy="0"/>
          </a:xfrm>
          <a:custGeom>
            <a:avLst/>
            <a:gdLst/>
            <a:ahLst/>
            <a:cxnLst/>
            <a:rect l="l" t="t" r="r" b="b"/>
            <a:pathLst>
              <a:path w="7696454">
                <a:moveTo>
                  <a:pt x="0" y="0"/>
                </a:moveTo>
                <a:lnTo>
                  <a:pt x="7696454" y="0"/>
                </a:lnTo>
              </a:path>
            </a:pathLst>
          </a:custGeom>
          <a:ln w="762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61260" y="4965700"/>
            <a:ext cx="1338580" cy="401319"/>
          </a:xfrm>
          <a:custGeom>
            <a:avLst/>
            <a:gdLst/>
            <a:ahLst/>
            <a:cxnLst/>
            <a:rect l="l" t="t" r="r" b="b"/>
            <a:pathLst>
              <a:path w="1338580" h="401320">
                <a:moveTo>
                  <a:pt x="0" y="401319"/>
                </a:moveTo>
                <a:lnTo>
                  <a:pt x="1338580" y="401319"/>
                </a:lnTo>
                <a:lnTo>
                  <a:pt x="1338580" y="0"/>
                </a:lnTo>
                <a:lnTo>
                  <a:pt x="0" y="0"/>
                </a:lnTo>
                <a:lnTo>
                  <a:pt x="0" y="40131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24000" y="4229100"/>
            <a:ext cx="1137920" cy="469900"/>
          </a:xfrm>
          <a:custGeom>
            <a:avLst/>
            <a:gdLst/>
            <a:ahLst/>
            <a:cxnLst/>
            <a:rect l="l" t="t" r="r" b="b"/>
            <a:pathLst>
              <a:path w="1137920" h="469900">
                <a:moveTo>
                  <a:pt x="0" y="234950"/>
                </a:moveTo>
                <a:lnTo>
                  <a:pt x="7447" y="196831"/>
                </a:lnTo>
                <a:lnTo>
                  <a:pt x="29008" y="160674"/>
                </a:lnTo>
                <a:lnTo>
                  <a:pt x="63511" y="126961"/>
                </a:lnTo>
                <a:lnTo>
                  <a:pt x="109784" y="96176"/>
                </a:lnTo>
                <a:lnTo>
                  <a:pt x="166655" y="68802"/>
                </a:lnTo>
                <a:lnTo>
                  <a:pt x="232952" y="45321"/>
                </a:lnTo>
                <a:lnTo>
                  <a:pt x="307503" y="26218"/>
                </a:lnTo>
                <a:lnTo>
                  <a:pt x="347507" y="18458"/>
                </a:lnTo>
                <a:lnTo>
                  <a:pt x="389136" y="11974"/>
                </a:lnTo>
                <a:lnTo>
                  <a:pt x="432242" y="6826"/>
                </a:lnTo>
                <a:lnTo>
                  <a:pt x="476679" y="3074"/>
                </a:lnTo>
                <a:lnTo>
                  <a:pt x="522300" y="778"/>
                </a:lnTo>
                <a:lnTo>
                  <a:pt x="568960" y="0"/>
                </a:lnTo>
                <a:lnTo>
                  <a:pt x="615619" y="778"/>
                </a:lnTo>
                <a:lnTo>
                  <a:pt x="661240" y="3074"/>
                </a:lnTo>
                <a:lnTo>
                  <a:pt x="705677" y="6826"/>
                </a:lnTo>
                <a:lnTo>
                  <a:pt x="748783" y="11974"/>
                </a:lnTo>
                <a:lnTo>
                  <a:pt x="790412" y="18458"/>
                </a:lnTo>
                <a:lnTo>
                  <a:pt x="830416" y="26218"/>
                </a:lnTo>
                <a:lnTo>
                  <a:pt x="868650" y="35192"/>
                </a:lnTo>
                <a:lnTo>
                  <a:pt x="939220" y="56545"/>
                </a:lnTo>
                <a:lnTo>
                  <a:pt x="1000951" y="82032"/>
                </a:lnTo>
                <a:lnTo>
                  <a:pt x="1052669" y="111172"/>
                </a:lnTo>
                <a:lnTo>
                  <a:pt x="1093204" y="143482"/>
                </a:lnTo>
                <a:lnTo>
                  <a:pt x="1121382" y="178477"/>
                </a:lnTo>
                <a:lnTo>
                  <a:pt x="1136033" y="215675"/>
                </a:lnTo>
                <a:lnTo>
                  <a:pt x="1137920" y="234950"/>
                </a:lnTo>
                <a:lnTo>
                  <a:pt x="1136033" y="254224"/>
                </a:lnTo>
                <a:lnTo>
                  <a:pt x="1121382" y="291422"/>
                </a:lnTo>
                <a:lnTo>
                  <a:pt x="1093204" y="326417"/>
                </a:lnTo>
                <a:lnTo>
                  <a:pt x="1052669" y="358727"/>
                </a:lnTo>
                <a:lnTo>
                  <a:pt x="1000951" y="387867"/>
                </a:lnTo>
                <a:lnTo>
                  <a:pt x="939220" y="413354"/>
                </a:lnTo>
                <a:lnTo>
                  <a:pt x="868650" y="434707"/>
                </a:lnTo>
                <a:lnTo>
                  <a:pt x="830416" y="443681"/>
                </a:lnTo>
                <a:lnTo>
                  <a:pt x="790412" y="451441"/>
                </a:lnTo>
                <a:lnTo>
                  <a:pt x="748783" y="457925"/>
                </a:lnTo>
                <a:lnTo>
                  <a:pt x="705677" y="463073"/>
                </a:lnTo>
                <a:lnTo>
                  <a:pt x="661240" y="466825"/>
                </a:lnTo>
                <a:lnTo>
                  <a:pt x="615619" y="469121"/>
                </a:lnTo>
                <a:lnTo>
                  <a:pt x="568960" y="469900"/>
                </a:lnTo>
                <a:lnTo>
                  <a:pt x="522300" y="469121"/>
                </a:lnTo>
                <a:lnTo>
                  <a:pt x="476679" y="466825"/>
                </a:lnTo>
                <a:lnTo>
                  <a:pt x="432242" y="463073"/>
                </a:lnTo>
                <a:lnTo>
                  <a:pt x="389136" y="457925"/>
                </a:lnTo>
                <a:lnTo>
                  <a:pt x="347507" y="451441"/>
                </a:lnTo>
                <a:lnTo>
                  <a:pt x="307503" y="443681"/>
                </a:lnTo>
                <a:lnTo>
                  <a:pt x="269269" y="434707"/>
                </a:lnTo>
                <a:lnTo>
                  <a:pt x="198699" y="413354"/>
                </a:lnTo>
                <a:lnTo>
                  <a:pt x="136968" y="387867"/>
                </a:lnTo>
                <a:lnTo>
                  <a:pt x="85250" y="358727"/>
                </a:lnTo>
                <a:lnTo>
                  <a:pt x="44715" y="326417"/>
                </a:lnTo>
                <a:lnTo>
                  <a:pt x="16537" y="291422"/>
                </a:lnTo>
                <a:lnTo>
                  <a:pt x="1886" y="254224"/>
                </a:lnTo>
                <a:lnTo>
                  <a:pt x="0" y="23495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95880" y="3962400"/>
            <a:ext cx="1404620" cy="467360"/>
          </a:xfrm>
          <a:custGeom>
            <a:avLst/>
            <a:gdLst/>
            <a:ahLst/>
            <a:cxnLst/>
            <a:rect l="l" t="t" r="r" b="b"/>
            <a:pathLst>
              <a:path w="1404620" h="467360">
                <a:moveTo>
                  <a:pt x="0" y="233680"/>
                </a:moveTo>
                <a:lnTo>
                  <a:pt x="9192" y="195782"/>
                </a:lnTo>
                <a:lnTo>
                  <a:pt x="35805" y="159828"/>
                </a:lnTo>
                <a:lnTo>
                  <a:pt x="78393" y="126302"/>
                </a:lnTo>
                <a:lnTo>
                  <a:pt x="135510" y="95682"/>
                </a:lnTo>
                <a:lnTo>
                  <a:pt x="205708" y="68453"/>
                </a:lnTo>
                <a:lnTo>
                  <a:pt x="245261" y="56259"/>
                </a:lnTo>
                <a:lnTo>
                  <a:pt x="287542" y="45094"/>
                </a:lnTo>
                <a:lnTo>
                  <a:pt x="332370" y="35016"/>
                </a:lnTo>
                <a:lnTo>
                  <a:pt x="379565" y="26087"/>
                </a:lnTo>
                <a:lnTo>
                  <a:pt x="428946" y="18367"/>
                </a:lnTo>
                <a:lnTo>
                  <a:pt x="480332" y="11915"/>
                </a:lnTo>
                <a:lnTo>
                  <a:pt x="533542" y="6792"/>
                </a:lnTo>
                <a:lnTo>
                  <a:pt x="588395" y="3059"/>
                </a:lnTo>
                <a:lnTo>
                  <a:pt x="644711" y="774"/>
                </a:lnTo>
                <a:lnTo>
                  <a:pt x="702309" y="0"/>
                </a:lnTo>
                <a:lnTo>
                  <a:pt x="759908" y="774"/>
                </a:lnTo>
                <a:lnTo>
                  <a:pt x="816224" y="3059"/>
                </a:lnTo>
                <a:lnTo>
                  <a:pt x="871077" y="6792"/>
                </a:lnTo>
                <a:lnTo>
                  <a:pt x="924287" y="11915"/>
                </a:lnTo>
                <a:lnTo>
                  <a:pt x="975673" y="18367"/>
                </a:lnTo>
                <a:lnTo>
                  <a:pt x="1025054" y="26087"/>
                </a:lnTo>
                <a:lnTo>
                  <a:pt x="1072249" y="35016"/>
                </a:lnTo>
                <a:lnTo>
                  <a:pt x="1117077" y="45094"/>
                </a:lnTo>
                <a:lnTo>
                  <a:pt x="1159358" y="56259"/>
                </a:lnTo>
                <a:lnTo>
                  <a:pt x="1198911" y="68453"/>
                </a:lnTo>
                <a:lnTo>
                  <a:pt x="1235555" y="81614"/>
                </a:lnTo>
                <a:lnTo>
                  <a:pt x="1299393" y="110598"/>
                </a:lnTo>
                <a:lnTo>
                  <a:pt x="1349426" y="142732"/>
                </a:lnTo>
                <a:lnTo>
                  <a:pt x="1384208" y="177532"/>
                </a:lnTo>
                <a:lnTo>
                  <a:pt x="1402291" y="214518"/>
                </a:lnTo>
                <a:lnTo>
                  <a:pt x="1404620" y="233680"/>
                </a:lnTo>
                <a:lnTo>
                  <a:pt x="1402291" y="252841"/>
                </a:lnTo>
                <a:lnTo>
                  <a:pt x="1384208" y="289827"/>
                </a:lnTo>
                <a:lnTo>
                  <a:pt x="1349426" y="324627"/>
                </a:lnTo>
                <a:lnTo>
                  <a:pt x="1299393" y="356761"/>
                </a:lnTo>
                <a:lnTo>
                  <a:pt x="1235555" y="385745"/>
                </a:lnTo>
                <a:lnTo>
                  <a:pt x="1198911" y="398907"/>
                </a:lnTo>
                <a:lnTo>
                  <a:pt x="1159358" y="411100"/>
                </a:lnTo>
                <a:lnTo>
                  <a:pt x="1117077" y="422265"/>
                </a:lnTo>
                <a:lnTo>
                  <a:pt x="1072249" y="432343"/>
                </a:lnTo>
                <a:lnTo>
                  <a:pt x="1025054" y="441272"/>
                </a:lnTo>
                <a:lnTo>
                  <a:pt x="975673" y="448992"/>
                </a:lnTo>
                <a:lnTo>
                  <a:pt x="924287" y="455444"/>
                </a:lnTo>
                <a:lnTo>
                  <a:pt x="871077" y="460567"/>
                </a:lnTo>
                <a:lnTo>
                  <a:pt x="816224" y="464300"/>
                </a:lnTo>
                <a:lnTo>
                  <a:pt x="759908" y="466585"/>
                </a:lnTo>
                <a:lnTo>
                  <a:pt x="702309" y="467360"/>
                </a:lnTo>
                <a:lnTo>
                  <a:pt x="644711" y="466585"/>
                </a:lnTo>
                <a:lnTo>
                  <a:pt x="588395" y="464300"/>
                </a:lnTo>
                <a:lnTo>
                  <a:pt x="533542" y="460567"/>
                </a:lnTo>
                <a:lnTo>
                  <a:pt x="480332" y="455444"/>
                </a:lnTo>
                <a:lnTo>
                  <a:pt x="428946" y="448992"/>
                </a:lnTo>
                <a:lnTo>
                  <a:pt x="379565" y="441272"/>
                </a:lnTo>
                <a:lnTo>
                  <a:pt x="332370" y="432343"/>
                </a:lnTo>
                <a:lnTo>
                  <a:pt x="287542" y="422265"/>
                </a:lnTo>
                <a:lnTo>
                  <a:pt x="245261" y="411100"/>
                </a:lnTo>
                <a:lnTo>
                  <a:pt x="205708" y="398907"/>
                </a:lnTo>
                <a:lnTo>
                  <a:pt x="169064" y="385745"/>
                </a:lnTo>
                <a:lnTo>
                  <a:pt x="105226" y="356761"/>
                </a:lnTo>
                <a:lnTo>
                  <a:pt x="55193" y="324627"/>
                </a:lnTo>
                <a:lnTo>
                  <a:pt x="20411" y="289827"/>
                </a:lnTo>
                <a:lnTo>
                  <a:pt x="2328" y="252841"/>
                </a:lnTo>
                <a:lnTo>
                  <a:pt x="0" y="23368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59939" y="4699000"/>
            <a:ext cx="1071880" cy="266700"/>
          </a:xfrm>
          <a:custGeom>
            <a:avLst/>
            <a:gdLst/>
            <a:ahLst/>
            <a:cxnLst/>
            <a:rect l="l" t="t" r="r" b="b"/>
            <a:pathLst>
              <a:path w="1071880" h="266700">
                <a:moveTo>
                  <a:pt x="0" y="0"/>
                </a:moveTo>
                <a:lnTo>
                  <a:pt x="1071880" y="26670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31820" y="4429760"/>
            <a:ext cx="132080" cy="535939"/>
          </a:xfrm>
          <a:custGeom>
            <a:avLst/>
            <a:gdLst/>
            <a:ahLst/>
            <a:cxnLst/>
            <a:rect l="l" t="t" r="r" b="b"/>
            <a:pathLst>
              <a:path w="132080" h="535939">
                <a:moveTo>
                  <a:pt x="132080" y="0"/>
                </a:moveTo>
                <a:lnTo>
                  <a:pt x="0" y="53593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05020" y="4564380"/>
            <a:ext cx="1338579" cy="1206500"/>
          </a:xfrm>
          <a:custGeom>
            <a:avLst/>
            <a:gdLst/>
            <a:ahLst/>
            <a:cxnLst/>
            <a:rect l="l" t="t" r="r" b="b"/>
            <a:pathLst>
              <a:path w="1338579" h="1206500">
                <a:moveTo>
                  <a:pt x="0" y="603250"/>
                </a:moveTo>
                <a:lnTo>
                  <a:pt x="669289" y="0"/>
                </a:lnTo>
                <a:lnTo>
                  <a:pt x="1338579" y="603250"/>
                </a:lnTo>
                <a:lnTo>
                  <a:pt x="669289" y="1206500"/>
                </a:lnTo>
                <a:lnTo>
                  <a:pt x="0" y="60325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99840" y="4564380"/>
            <a:ext cx="1473200" cy="535939"/>
          </a:xfrm>
          <a:custGeom>
            <a:avLst/>
            <a:gdLst/>
            <a:ahLst/>
            <a:cxnLst/>
            <a:rect l="l" t="t" r="r" b="b"/>
            <a:pathLst>
              <a:path w="1473200" h="535939">
                <a:moveTo>
                  <a:pt x="0" y="535940"/>
                </a:moveTo>
                <a:lnTo>
                  <a:pt x="147320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99840" y="5234940"/>
            <a:ext cx="1473200" cy="535940"/>
          </a:xfrm>
          <a:custGeom>
            <a:avLst/>
            <a:gdLst/>
            <a:ahLst/>
            <a:cxnLst/>
            <a:rect l="l" t="t" r="r" b="b"/>
            <a:pathLst>
              <a:path w="1473200" h="535939">
                <a:moveTo>
                  <a:pt x="0" y="0"/>
                </a:moveTo>
                <a:lnTo>
                  <a:pt x="1473200" y="53594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12101" y="3887851"/>
            <a:ext cx="0" cy="699007"/>
          </a:xfrm>
          <a:custGeom>
            <a:avLst/>
            <a:gdLst/>
            <a:ahLst/>
            <a:cxnLst/>
            <a:rect l="l" t="t" r="r" b="b"/>
            <a:pathLst>
              <a:path h="699007">
                <a:moveTo>
                  <a:pt x="0" y="0"/>
                </a:moveTo>
                <a:lnTo>
                  <a:pt x="0" y="6990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81776" y="4237355"/>
            <a:ext cx="2998724" cy="0"/>
          </a:xfrm>
          <a:custGeom>
            <a:avLst/>
            <a:gdLst/>
            <a:ahLst/>
            <a:cxnLst/>
            <a:rect l="l" t="t" r="r" b="b"/>
            <a:pathLst>
              <a:path w="2998724">
                <a:moveTo>
                  <a:pt x="0" y="0"/>
                </a:moveTo>
                <a:lnTo>
                  <a:pt x="299872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96000" y="3887851"/>
            <a:ext cx="0" cy="699007"/>
          </a:xfrm>
          <a:custGeom>
            <a:avLst/>
            <a:gdLst/>
            <a:ahLst/>
            <a:cxnLst/>
            <a:rect l="l" t="t" r="r" b="b"/>
            <a:pathLst>
              <a:path h="699007">
                <a:moveTo>
                  <a:pt x="0" y="0"/>
                </a:moveTo>
                <a:lnTo>
                  <a:pt x="0" y="69900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066276" y="3887851"/>
            <a:ext cx="0" cy="699007"/>
          </a:xfrm>
          <a:custGeom>
            <a:avLst/>
            <a:gdLst/>
            <a:ahLst/>
            <a:cxnLst/>
            <a:rect l="l" t="t" r="r" b="b"/>
            <a:pathLst>
              <a:path h="699007">
                <a:moveTo>
                  <a:pt x="0" y="0"/>
                </a:moveTo>
                <a:lnTo>
                  <a:pt x="0" y="69900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81776" y="3902075"/>
            <a:ext cx="2998724" cy="0"/>
          </a:xfrm>
          <a:custGeom>
            <a:avLst/>
            <a:gdLst/>
            <a:ahLst/>
            <a:cxnLst/>
            <a:rect l="l" t="t" r="r" b="b"/>
            <a:pathLst>
              <a:path w="2998724">
                <a:moveTo>
                  <a:pt x="0" y="0"/>
                </a:moveTo>
                <a:lnTo>
                  <a:pt x="299872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81776" y="4572635"/>
            <a:ext cx="2998724" cy="0"/>
          </a:xfrm>
          <a:custGeom>
            <a:avLst/>
            <a:gdLst/>
            <a:ahLst/>
            <a:cxnLst/>
            <a:rect l="l" t="t" r="r" b="b"/>
            <a:pathLst>
              <a:path w="2998724">
                <a:moveTo>
                  <a:pt x="0" y="0"/>
                </a:moveTo>
                <a:lnTo>
                  <a:pt x="299872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67600" y="5014976"/>
            <a:ext cx="0" cy="699071"/>
          </a:xfrm>
          <a:custGeom>
            <a:avLst/>
            <a:gdLst/>
            <a:ahLst/>
            <a:cxnLst/>
            <a:rect l="l" t="t" r="r" b="b"/>
            <a:pathLst>
              <a:path h="699071">
                <a:moveTo>
                  <a:pt x="0" y="0"/>
                </a:moveTo>
                <a:lnTo>
                  <a:pt x="0" y="6990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81776" y="5364480"/>
            <a:ext cx="2716149" cy="0"/>
          </a:xfrm>
          <a:custGeom>
            <a:avLst/>
            <a:gdLst/>
            <a:ahLst/>
            <a:cxnLst/>
            <a:rect l="l" t="t" r="r" b="b"/>
            <a:pathLst>
              <a:path w="2716149">
                <a:moveTo>
                  <a:pt x="0" y="0"/>
                </a:moveTo>
                <a:lnTo>
                  <a:pt x="27161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96000" y="5014976"/>
            <a:ext cx="0" cy="699071"/>
          </a:xfrm>
          <a:custGeom>
            <a:avLst/>
            <a:gdLst/>
            <a:ahLst/>
            <a:cxnLst/>
            <a:rect l="l" t="t" r="r" b="b"/>
            <a:pathLst>
              <a:path h="699071">
                <a:moveTo>
                  <a:pt x="0" y="0"/>
                </a:moveTo>
                <a:lnTo>
                  <a:pt x="0" y="69907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83701" y="5014976"/>
            <a:ext cx="0" cy="699071"/>
          </a:xfrm>
          <a:custGeom>
            <a:avLst/>
            <a:gdLst/>
            <a:ahLst/>
            <a:cxnLst/>
            <a:rect l="l" t="t" r="r" b="b"/>
            <a:pathLst>
              <a:path h="699071">
                <a:moveTo>
                  <a:pt x="0" y="0"/>
                </a:moveTo>
                <a:lnTo>
                  <a:pt x="0" y="69907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1776" y="5029200"/>
            <a:ext cx="2716149" cy="0"/>
          </a:xfrm>
          <a:custGeom>
            <a:avLst/>
            <a:gdLst/>
            <a:ahLst/>
            <a:cxnLst/>
            <a:rect l="l" t="t" r="r" b="b"/>
            <a:pathLst>
              <a:path w="2716149">
                <a:moveTo>
                  <a:pt x="0" y="0"/>
                </a:moveTo>
                <a:lnTo>
                  <a:pt x="271614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81776" y="5699760"/>
            <a:ext cx="2716149" cy="0"/>
          </a:xfrm>
          <a:custGeom>
            <a:avLst/>
            <a:gdLst/>
            <a:ahLst/>
            <a:cxnLst/>
            <a:rect l="l" t="t" r="r" b="b"/>
            <a:pathLst>
              <a:path w="2716149">
                <a:moveTo>
                  <a:pt x="0" y="0"/>
                </a:moveTo>
                <a:lnTo>
                  <a:pt x="271614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07707" y="213502"/>
            <a:ext cx="4268679" cy="7929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55"/>
              </a:lnSpc>
              <a:spcBef>
                <a:spcPts val="152"/>
              </a:spcBef>
            </a:pPr>
            <a:r>
              <a:rPr sz="4350" spc="-204" baseline="2824" dirty="0">
                <a:latin typeface="Calibri Light"/>
                <a:cs typeface="Calibri Light"/>
              </a:rPr>
              <a:t>T</a:t>
            </a:r>
            <a:r>
              <a:rPr sz="4350" spc="-59" baseline="2824" dirty="0">
                <a:latin typeface="Calibri Light"/>
                <a:cs typeface="Calibri Light"/>
              </a:rPr>
              <a:t>r</a:t>
            </a:r>
            <a:r>
              <a:rPr sz="4350" spc="0" baseline="2824" dirty="0">
                <a:latin typeface="Calibri Light"/>
                <a:cs typeface="Calibri Light"/>
              </a:rPr>
              <a:t>a</a:t>
            </a:r>
            <a:r>
              <a:rPr sz="4350" spc="-14" baseline="2824" dirty="0">
                <a:latin typeface="Calibri Light"/>
                <a:cs typeface="Calibri Light"/>
              </a:rPr>
              <a:t>n</a:t>
            </a:r>
            <a:r>
              <a:rPr sz="4350" spc="-19" baseline="2824" dirty="0">
                <a:latin typeface="Calibri Light"/>
                <a:cs typeface="Calibri Light"/>
              </a:rPr>
              <a:t>s</a:t>
            </a:r>
            <a:r>
              <a:rPr sz="4350" spc="-84" baseline="2824" dirty="0">
                <a:latin typeface="Calibri Light"/>
                <a:cs typeface="Calibri Light"/>
              </a:rPr>
              <a:t>f</a:t>
            </a:r>
            <a:r>
              <a:rPr sz="4350" spc="0" baseline="2824" dirty="0">
                <a:latin typeface="Calibri Light"/>
                <a:cs typeface="Calibri Light"/>
              </a:rPr>
              <a:t>or</a:t>
            </a:r>
            <a:r>
              <a:rPr sz="4350" spc="9" baseline="2824" dirty="0">
                <a:latin typeface="Calibri Light"/>
                <a:cs typeface="Calibri Light"/>
              </a:rPr>
              <a:t>m</a:t>
            </a:r>
            <a:r>
              <a:rPr sz="4350" spc="0" baseline="2824" dirty="0">
                <a:latin typeface="Calibri Light"/>
                <a:cs typeface="Calibri Light"/>
              </a:rPr>
              <a:t>a</a:t>
            </a:r>
            <a:r>
              <a:rPr sz="4350" spc="-9" baseline="2824" dirty="0">
                <a:latin typeface="Calibri Light"/>
                <a:cs typeface="Calibri Light"/>
              </a:rPr>
              <a:t>s</a:t>
            </a:r>
            <a:r>
              <a:rPr sz="4350" spc="0" baseline="2824" dirty="0">
                <a:latin typeface="Calibri Light"/>
                <a:cs typeface="Calibri Light"/>
              </a:rPr>
              <a:t>i</a:t>
            </a:r>
            <a:r>
              <a:rPr sz="4350" spc="19" baseline="2824" dirty="0">
                <a:latin typeface="Calibri Light"/>
                <a:cs typeface="Calibri Light"/>
              </a:rPr>
              <a:t> </a:t>
            </a:r>
            <a:r>
              <a:rPr sz="4350" spc="14" baseline="2824" dirty="0">
                <a:latin typeface="Calibri Light"/>
                <a:cs typeface="Calibri Light"/>
              </a:rPr>
              <a:t>E</a:t>
            </a:r>
            <a:r>
              <a:rPr sz="4350" spc="-9" baseline="2824" dirty="0">
                <a:latin typeface="Calibri Light"/>
                <a:cs typeface="Calibri Light"/>
              </a:rPr>
              <a:t>-</a:t>
            </a:r>
            <a:r>
              <a:rPr sz="4350" spc="0" baseline="2824" dirty="0">
                <a:latin typeface="Calibri Light"/>
                <a:cs typeface="Calibri Light"/>
              </a:rPr>
              <a:t>R</a:t>
            </a:r>
            <a:r>
              <a:rPr sz="4350" spc="-19" baseline="2824" dirty="0">
                <a:latin typeface="Calibri Light"/>
                <a:cs typeface="Calibri Light"/>
              </a:rPr>
              <a:t> </a:t>
            </a:r>
            <a:r>
              <a:rPr sz="4350" spc="0" baseline="2824" dirty="0">
                <a:latin typeface="Calibri Light"/>
                <a:cs typeface="Calibri Light"/>
              </a:rPr>
              <a:t>Di</a:t>
            </a:r>
            <a:r>
              <a:rPr sz="4350" spc="-9" baseline="2824" dirty="0">
                <a:latin typeface="Calibri Light"/>
                <a:cs typeface="Calibri Light"/>
              </a:rPr>
              <a:t>a</a:t>
            </a:r>
            <a:r>
              <a:rPr sz="4350" spc="0" baseline="2824" dirty="0">
                <a:latin typeface="Calibri Light"/>
                <a:cs typeface="Calibri Light"/>
              </a:rPr>
              <a:t>g</a:t>
            </a:r>
            <a:r>
              <a:rPr sz="4350" spc="-59" baseline="2824" dirty="0">
                <a:latin typeface="Calibri Light"/>
                <a:cs typeface="Calibri Light"/>
              </a:rPr>
              <a:t>r</a:t>
            </a:r>
            <a:r>
              <a:rPr sz="4350" spc="0" baseline="2824" dirty="0">
                <a:latin typeface="Calibri Light"/>
                <a:cs typeface="Calibri Light"/>
              </a:rPr>
              <a:t>am </a:t>
            </a:r>
            <a:r>
              <a:rPr sz="4350" spc="-100" baseline="2824" dirty="0">
                <a:latin typeface="Calibri Light"/>
                <a:cs typeface="Calibri Light"/>
              </a:rPr>
              <a:t>k</a:t>
            </a:r>
            <a:r>
              <a:rPr sz="4350" spc="0" baseline="2824" dirty="0">
                <a:latin typeface="Calibri Light"/>
                <a:cs typeface="Calibri Light"/>
              </a:rPr>
              <a:t>e</a:t>
            </a:r>
            <a:endParaRPr sz="2900" dirty="0">
              <a:latin typeface="Calibri Light"/>
              <a:cs typeface="Calibri Light"/>
            </a:endParaRPr>
          </a:p>
          <a:p>
            <a:pPr marL="12700" marR="55292">
              <a:lnSpc>
                <a:spcPts val="3140"/>
              </a:lnSpc>
              <a:spcBef>
                <a:spcPts val="4"/>
              </a:spcBef>
            </a:pPr>
            <a:r>
              <a:rPr sz="4350" spc="0" baseline="2824" dirty="0">
                <a:latin typeface="Calibri Light"/>
                <a:cs typeface="Calibri Light"/>
              </a:rPr>
              <a:t>Basis D</a:t>
            </a:r>
            <a:r>
              <a:rPr sz="4350" spc="-19" baseline="2824" dirty="0">
                <a:latin typeface="Calibri Light"/>
                <a:cs typeface="Calibri Light"/>
              </a:rPr>
              <a:t>a</a:t>
            </a:r>
            <a:r>
              <a:rPr sz="4350" spc="-34" baseline="2824" dirty="0">
                <a:latin typeface="Calibri Light"/>
                <a:cs typeface="Calibri Light"/>
              </a:rPr>
              <a:t>t</a:t>
            </a:r>
            <a:r>
              <a:rPr sz="4350" spc="0" baseline="2824" dirty="0">
                <a:latin typeface="Calibri Light"/>
                <a:cs typeface="Calibri Light"/>
              </a:rPr>
              <a:t>a</a:t>
            </a:r>
            <a:r>
              <a:rPr sz="4350" spc="-39" baseline="2824" dirty="0">
                <a:latin typeface="Calibri Light"/>
                <a:cs typeface="Calibri Light"/>
              </a:rPr>
              <a:t> </a:t>
            </a:r>
            <a:r>
              <a:rPr sz="4350" spc="-64" baseline="2824" dirty="0">
                <a:latin typeface="Calibri Light"/>
                <a:cs typeface="Calibri Light"/>
              </a:rPr>
              <a:t>R</a:t>
            </a:r>
            <a:r>
              <a:rPr sz="4350" spc="0" baseline="2824" dirty="0">
                <a:latin typeface="Calibri Light"/>
                <a:cs typeface="Calibri Light"/>
              </a:rPr>
              <a:t>el</a:t>
            </a:r>
            <a:r>
              <a:rPr sz="4350" spc="-19" baseline="2824" dirty="0">
                <a:latin typeface="Calibri Light"/>
                <a:cs typeface="Calibri Light"/>
              </a:rPr>
              <a:t>a</a:t>
            </a:r>
            <a:r>
              <a:rPr sz="4350" spc="0" baseline="2824" dirty="0">
                <a:latin typeface="Calibri Light"/>
                <a:cs typeface="Calibri Light"/>
              </a:rPr>
              <a:t>ti</a:t>
            </a:r>
            <a:r>
              <a:rPr sz="4350" spc="9" baseline="2824" dirty="0">
                <a:latin typeface="Calibri Light"/>
                <a:cs typeface="Calibri Light"/>
              </a:rPr>
              <a:t>o</a:t>
            </a:r>
            <a:r>
              <a:rPr sz="4350" spc="0" baseline="2824" dirty="0">
                <a:latin typeface="Calibri Light"/>
                <a:cs typeface="Calibri Light"/>
              </a:rPr>
              <a:t>n</a:t>
            </a:r>
            <a:r>
              <a:rPr sz="4350" spc="-9" baseline="2824" dirty="0">
                <a:latin typeface="Calibri Light"/>
                <a:cs typeface="Calibri Light"/>
              </a:rPr>
              <a:t>a</a:t>
            </a:r>
            <a:r>
              <a:rPr sz="4350" spc="0" baseline="2824" dirty="0">
                <a:latin typeface="Calibri Light"/>
                <a:cs typeface="Calibri Light"/>
              </a:rPr>
              <a:t>l</a:t>
            </a:r>
            <a:r>
              <a:rPr sz="4350" spc="-14" baseline="2824" dirty="0">
                <a:latin typeface="Calibri Light"/>
                <a:cs typeface="Calibri Light"/>
              </a:rPr>
              <a:t> </a:t>
            </a:r>
            <a:r>
              <a:rPr sz="4350" spc="0" baseline="2824" dirty="0">
                <a:latin typeface="Calibri Light"/>
                <a:cs typeface="Calibri Light"/>
              </a:rPr>
              <a:t>(</a:t>
            </a:r>
            <a:r>
              <a:rPr lang="en-US" sz="4350" spc="0" baseline="2824" dirty="0">
                <a:latin typeface="Calibri Light"/>
                <a:cs typeface="Calibri Light"/>
              </a:rPr>
              <a:t>3</a:t>
            </a:r>
            <a:r>
              <a:rPr sz="4350" spc="0" baseline="2824" dirty="0">
                <a:latin typeface="Calibri Light"/>
                <a:cs typeface="Calibri Light"/>
              </a:rPr>
              <a:t>)</a:t>
            </a:r>
            <a:endParaRPr sz="2900" dirty="0">
              <a:latin typeface="Calibri Light"/>
              <a:cs typeface="Calibri 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5857" y="2033015"/>
            <a:ext cx="25788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35"/>
              </a:lnSpc>
              <a:spcBef>
                <a:spcPts val="106"/>
              </a:spcBef>
            </a:pPr>
            <a:r>
              <a:rPr sz="3000" spc="4" baseline="2730" dirty="0">
                <a:latin typeface="Calibri"/>
                <a:cs typeface="Calibri"/>
              </a:rPr>
              <a:t>6.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8694" y="2033015"/>
            <a:ext cx="6886994" cy="1818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00">
              <a:lnSpc>
                <a:spcPts val="2135"/>
              </a:lnSpc>
              <a:spcBef>
                <a:spcPts val="106"/>
              </a:spcBef>
            </a:pPr>
            <a:r>
              <a:rPr sz="3000" spc="0" baseline="2730" dirty="0">
                <a:latin typeface="Calibri"/>
                <a:cs typeface="Calibri"/>
              </a:rPr>
              <a:t>S</a:t>
            </a:r>
            <a:r>
              <a:rPr sz="3000" spc="-14" baseline="2730" dirty="0">
                <a:latin typeface="Calibri"/>
                <a:cs typeface="Calibri"/>
              </a:rPr>
              <a:t>e</a:t>
            </a:r>
            <a:r>
              <a:rPr sz="3000" spc="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iap</a:t>
            </a:r>
            <a:r>
              <a:rPr sz="3000" spc="14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un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25" baseline="2730" dirty="0">
                <a:latin typeface="Calibri"/>
                <a:cs typeface="Calibri"/>
              </a:rPr>
              <a:t>r</a:t>
            </a:r>
            <a:r>
              <a:rPr sz="3000" spc="0" baseline="2730" dirty="0">
                <a:latin typeface="Calibri"/>
                <a:cs typeface="Calibri"/>
              </a:rPr>
              <a:t>y</a:t>
            </a:r>
            <a:r>
              <a:rPr sz="3000" spc="-34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r</a:t>
            </a:r>
            <a:r>
              <a:rPr sz="3000" spc="0" baseline="2730" dirty="0">
                <a:latin typeface="Calibri"/>
                <a:cs typeface="Calibri"/>
              </a:rPr>
              <a:t>el</a:t>
            </a:r>
            <a:r>
              <a:rPr sz="3000" spc="-9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i</a:t>
            </a:r>
            <a:r>
              <a:rPr sz="3000" spc="4" baseline="2730" dirty="0">
                <a:latin typeface="Calibri"/>
                <a:cs typeface="Calibri"/>
              </a:rPr>
              <a:t>on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r>
              <a:rPr sz="3000" spc="4" baseline="2730" dirty="0">
                <a:latin typeface="Calibri"/>
                <a:cs typeface="Calibri"/>
              </a:rPr>
              <a:t>h</a:t>
            </a:r>
            <a:r>
              <a:rPr sz="3000" spc="0" baseline="2730" dirty="0">
                <a:latin typeface="Calibri"/>
                <a:cs typeface="Calibri"/>
              </a:rPr>
              <a:t>ip</a:t>
            </a:r>
            <a:r>
              <a:rPr sz="3000" spc="-24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1</a:t>
            </a:r>
            <a:r>
              <a:rPr sz="3000" spc="9" baseline="2730" dirty="0">
                <a:latin typeface="Calibri"/>
                <a:cs typeface="Calibri"/>
              </a:rPr>
              <a:t>:</a:t>
            </a:r>
            <a:r>
              <a:rPr sz="3000" spc="4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,</a:t>
            </a:r>
            <a:r>
              <a:rPr sz="3000" spc="-29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selain</a:t>
            </a:r>
            <a:r>
              <a:rPr sz="3000" spc="19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m</a:t>
            </a:r>
            <a:r>
              <a:rPr sz="3000" spc="4" baseline="2730" dirty="0">
                <a:latin typeface="Calibri"/>
                <a:cs typeface="Calibri"/>
              </a:rPr>
              <a:t>e</a:t>
            </a:r>
            <a:r>
              <a:rPr sz="3000" spc="0" baseline="2730" dirty="0">
                <a:latin typeface="Calibri"/>
                <a:cs typeface="Calibri"/>
              </a:rPr>
              <a:t>m</a:t>
            </a:r>
            <a:r>
              <a:rPr sz="3000" spc="9" baseline="2730" dirty="0">
                <a:latin typeface="Calibri"/>
                <a:cs typeface="Calibri"/>
              </a:rPr>
              <a:t>b</a:t>
            </a:r>
            <a:r>
              <a:rPr sz="3000" spc="4" baseline="2730" dirty="0">
                <a:latin typeface="Calibri"/>
                <a:cs typeface="Calibri"/>
              </a:rPr>
              <a:t>u</a:t>
            </a:r>
            <a:r>
              <a:rPr sz="3000" spc="-19" baseline="2730" dirty="0">
                <a:latin typeface="Calibri"/>
                <a:cs typeface="Calibri"/>
              </a:rPr>
              <a:t>a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25" baseline="2730" dirty="0">
                <a:latin typeface="Calibri"/>
                <a:cs typeface="Calibri"/>
              </a:rPr>
              <a:t> </a:t>
            </a:r>
            <a:r>
              <a:rPr sz="3000" spc="-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b</a:t>
            </a:r>
            <a:r>
              <a:rPr sz="3000" spc="0" baseline="2730" dirty="0">
                <a:latin typeface="Calibri"/>
                <a:cs typeface="Calibri"/>
              </a:rPr>
              <a:t>el</a:t>
            </a:r>
            <a:r>
              <a:rPr sz="3000" spc="-4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b</a:t>
            </a:r>
            <a:r>
              <a:rPr sz="3000" spc="0" baseline="2730" dirty="0">
                <a:latin typeface="Calibri"/>
                <a:cs typeface="Calibri"/>
              </a:rPr>
              <a:t>aru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"/>
              </a:spcBef>
            </a:pPr>
            <a:r>
              <a:rPr sz="3000" spc="4" baseline="2730" dirty="0">
                <a:latin typeface="Calibri"/>
                <a:cs typeface="Calibri"/>
              </a:rPr>
              <a:t>b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-9" baseline="2730" dirty="0">
                <a:latin typeface="Calibri"/>
                <a:cs typeface="Calibri"/>
              </a:rPr>
              <a:t>r</a:t>
            </a:r>
            <a:r>
              <a:rPr sz="3000" spc="4" baseline="2730" dirty="0">
                <a:latin typeface="Calibri"/>
                <a:cs typeface="Calibri"/>
              </a:rPr>
              <a:t>d</a:t>
            </a:r>
            <a:r>
              <a:rPr sz="3000" spc="0" baseline="2730" dirty="0">
                <a:latin typeface="Calibri"/>
                <a:cs typeface="Calibri"/>
              </a:rPr>
              <a:t>asar</a:t>
            </a:r>
            <a:r>
              <a:rPr sz="3000" spc="-44" baseline="2730" dirty="0">
                <a:latin typeface="Calibri"/>
                <a:cs typeface="Calibri"/>
              </a:rPr>
              <a:t>k</a:t>
            </a:r>
            <a:r>
              <a:rPr sz="3000" spc="0" baseline="2730" dirty="0">
                <a:latin typeface="Calibri"/>
                <a:cs typeface="Calibri"/>
              </a:rPr>
              <a:t>an e</a:t>
            </a:r>
            <a:r>
              <a:rPr sz="3000" spc="-4" baseline="2730" dirty="0">
                <a:latin typeface="Calibri"/>
                <a:cs typeface="Calibri"/>
              </a:rPr>
              <a:t>n</a:t>
            </a:r>
            <a:r>
              <a:rPr sz="3000" spc="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i</a:t>
            </a:r>
            <a:r>
              <a:rPr sz="3000" spc="9" baseline="2730" dirty="0">
                <a:latin typeface="Calibri"/>
                <a:cs typeface="Calibri"/>
              </a:rPr>
              <a:t>t</a:t>
            </a:r>
            <a:r>
              <a:rPr sz="3000" spc="-144" baseline="2730" dirty="0">
                <a:latin typeface="Calibri"/>
                <a:cs typeface="Calibri"/>
              </a:rPr>
              <a:t>y</a:t>
            </a:r>
            <a:r>
              <a:rPr sz="3000" spc="0" baseline="2730" dirty="0">
                <a:latin typeface="Calibri"/>
                <a:cs typeface="Calibri"/>
              </a:rPr>
              <a:t>,</a:t>
            </a:r>
            <a:r>
              <a:rPr sz="3000" spc="-9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bu</a:t>
            </a:r>
            <a:r>
              <a:rPr sz="3000" spc="-19" baseline="2730" dirty="0">
                <a:latin typeface="Calibri"/>
                <a:cs typeface="Calibri"/>
              </a:rPr>
              <a:t>a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24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j</a:t>
            </a:r>
            <a:r>
              <a:rPr sz="3000" spc="9" baseline="2730" dirty="0">
                <a:latin typeface="Calibri"/>
                <a:cs typeface="Calibri"/>
              </a:rPr>
              <a:t>u</a:t>
            </a:r>
            <a:r>
              <a:rPr sz="3000" spc="-39" baseline="2730" dirty="0">
                <a:latin typeface="Calibri"/>
                <a:cs typeface="Calibri"/>
              </a:rPr>
              <a:t>g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9" baseline="2730" dirty="0">
                <a:latin typeface="Calibri"/>
                <a:cs typeface="Calibri"/>
              </a:rPr>
              <a:t> t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b</a:t>
            </a:r>
            <a:r>
              <a:rPr sz="3000" spc="0" baseline="2730" dirty="0">
                <a:latin typeface="Calibri"/>
                <a:cs typeface="Calibri"/>
              </a:rPr>
              <a:t>el</a:t>
            </a:r>
            <a:r>
              <a:rPr sz="3000" spc="-4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b</a:t>
            </a:r>
            <a:r>
              <a:rPr sz="3000" spc="0" baseline="2730" dirty="0">
                <a:latin typeface="Calibri"/>
                <a:cs typeface="Calibri"/>
              </a:rPr>
              <a:t>aru </a:t>
            </a:r>
            <a:r>
              <a:rPr sz="3000" spc="4" baseline="2730" dirty="0">
                <a:latin typeface="Calibri"/>
                <a:cs typeface="Calibri"/>
              </a:rPr>
              <a:t>b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-9" baseline="2730" dirty="0">
                <a:latin typeface="Calibri"/>
                <a:cs typeface="Calibri"/>
              </a:rPr>
              <a:t>r</a:t>
            </a:r>
            <a:r>
              <a:rPr sz="3000" spc="4" baseline="2730" dirty="0">
                <a:latin typeface="Calibri"/>
                <a:cs typeface="Calibri"/>
              </a:rPr>
              <a:t>d</a:t>
            </a:r>
            <a:r>
              <a:rPr sz="3000" spc="0" baseline="2730" dirty="0">
                <a:latin typeface="Calibri"/>
                <a:cs typeface="Calibri"/>
              </a:rPr>
              <a:t>asar</a:t>
            </a:r>
            <a:r>
              <a:rPr sz="3000" spc="-44" baseline="2730" dirty="0">
                <a:latin typeface="Calibri"/>
                <a:cs typeface="Calibri"/>
              </a:rPr>
              <a:t>k</a:t>
            </a:r>
            <a:r>
              <a:rPr sz="3000" spc="0" baseline="2730" dirty="0">
                <a:latin typeface="Calibri"/>
                <a:cs typeface="Calibri"/>
              </a:rPr>
              <a:t>an </a:t>
            </a:r>
            <a:r>
              <a:rPr sz="3000" spc="-14" baseline="2730" dirty="0">
                <a:latin typeface="Calibri"/>
                <a:cs typeface="Calibri"/>
              </a:rPr>
              <a:t>r</a:t>
            </a:r>
            <a:r>
              <a:rPr sz="3000" spc="0" baseline="2730" dirty="0">
                <a:latin typeface="Calibri"/>
                <a:cs typeface="Calibri"/>
              </a:rPr>
              <a:t>el</a:t>
            </a:r>
            <a:r>
              <a:rPr sz="3000" spc="-9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i</a:t>
            </a:r>
            <a:r>
              <a:rPr sz="3000" spc="4" baseline="2730" dirty="0">
                <a:latin typeface="Calibri"/>
                <a:cs typeface="Calibri"/>
              </a:rPr>
              <a:t>on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r>
              <a:rPr sz="3000" spc="4" baseline="2730" dirty="0">
                <a:latin typeface="Calibri"/>
                <a:cs typeface="Calibri"/>
              </a:rPr>
              <a:t>h</a:t>
            </a:r>
            <a:r>
              <a:rPr sz="3000" spc="0" baseline="2730" dirty="0">
                <a:latin typeface="Calibri"/>
                <a:cs typeface="Calibri"/>
              </a:rPr>
              <a:t>i</a:t>
            </a:r>
            <a:r>
              <a:rPr sz="3000" spc="64" baseline="2730" dirty="0">
                <a:latin typeface="Calibri"/>
                <a:cs typeface="Calibri"/>
              </a:rPr>
              <a:t>p</a:t>
            </a:r>
            <a:r>
              <a:rPr sz="3000" spc="0" baseline="2730" dirty="0">
                <a:latin typeface="Calibri"/>
                <a:cs typeface="Calibri"/>
              </a:rPr>
              <a:t>-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ts val="2160"/>
              </a:lnSpc>
            </a:pPr>
            <a:r>
              <a:rPr sz="3000" spc="-34" baseline="2730" dirty="0">
                <a:latin typeface="Calibri"/>
                <a:cs typeface="Calibri"/>
              </a:rPr>
              <a:t>n</a:t>
            </a:r>
            <a:r>
              <a:rPr sz="3000" spc="-44" baseline="2730" dirty="0">
                <a:latin typeface="Calibri"/>
                <a:cs typeface="Calibri"/>
              </a:rPr>
              <a:t>y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4" baseline="2730" dirty="0">
                <a:latin typeface="Calibri"/>
                <a:cs typeface="Calibri"/>
              </a:rPr>
              <a:t> d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9" baseline="2730" dirty="0">
                <a:latin typeface="Calibri"/>
                <a:cs typeface="Calibri"/>
              </a:rPr>
              <a:t>n</a:t>
            </a:r>
            <a:r>
              <a:rPr sz="3000" spc="-44" baseline="2730" dirty="0">
                <a:latin typeface="Calibri"/>
                <a:cs typeface="Calibri"/>
              </a:rPr>
              <a:t>g</a:t>
            </a:r>
            <a:r>
              <a:rPr sz="3000" spc="0" baseline="2730" dirty="0">
                <a:latin typeface="Calibri"/>
                <a:cs typeface="Calibri"/>
              </a:rPr>
              <a:t>an</a:t>
            </a:r>
            <a:r>
              <a:rPr sz="3000" spc="-25" baseline="2730" dirty="0">
                <a:latin typeface="Calibri"/>
                <a:cs typeface="Calibri"/>
              </a:rPr>
              <a:t> </a:t>
            </a:r>
            <a:r>
              <a:rPr sz="3000" spc="-19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ri</a:t>
            </a:r>
            <a:r>
              <a:rPr sz="3000" spc="9" baseline="2730" dirty="0">
                <a:latin typeface="Calibri"/>
                <a:cs typeface="Calibri"/>
              </a:rPr>
              <a:t>b</a:t>
            </a:r>
            <a:r>
              <a:rPr sz="3000" spc="4" baseline="2730" dirty="0">
                <a:latin typeface="Calibri"/>
                <a:cs typeface="Calibri"/>
              </a:rPr>
              <a:t>u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24" baseline="2730" dirty="0">
                <a:latin typeface="Calibri"/>
                <a:cs typeface="Calibri"/>
              </a:rPr>
              <a:t> </a:t>
            </a:r>
            <a:r>
              <a:rPr sz="3000" spc="-29" baseline="2730" dirty="0">
                <a:latin typeface="Calibri"/>
                <a:cs typeface="Calibri"/>
              </a:rPr>
              <a:t>k</a:t>
            </a:r>
            <a:r>
              <a:rPr sz="3000" spc="4" baseline="2730" dirty="0">
                <a:latin typeface="Calibri"/>
                <a:cs typeface="Calibri"/>
              </a:rPr>
              <a:t>un</a:t>
            </a:r>
            <a:r>
              <a:rPr sz="3000" spc="-9" baseline="2730" dirty="0">
                <a:latin typeface="Calibri"/>
                <a:cs typeface="Calibri"/>
              </a:rPr>
              <a:t>c</a:t>
            </a:r>
            <a:r>
              <a:rPr sz="3000" spc="0" baseline="2730" dirty="0">
                <a:latin typeface="Calibri"/>
                <a:cs typeface="Calibri"/>
              </a:rPr>
              <a:t>i</a:t>
            </a:r>
            <a:r>
              <a:rPr sz="3000" spc="4" baseline="2730" dirty="0">
                <a:latin typeface="Calibri"/>
                <a:cs typeface="Calibri"/>
              </a:rPr>
              <a:t> </a:t>
            </a:r>
            <a:r>
              <a:rPr sz="3000" spc="-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amu</a:t>
            </a:r>
            <a:r>
              <a:rPr sz="3000" spc="-19" baseline="2730" dirty="0">
                <a:latin typeface="Calibri"/>
                <a:cs typeface="Calibri"/>
              </a:rPr>
              <a:t> </a:t>
            </a:r>
            <a:r>
              <a:rPr sz="3000" spc="-4" baseline="2730" dirty="0">
                <a:latin typeface="Calibri"/>
                <a:cs typeface="Calibri"/>
              </a:rPr>
              <a:t>(</a:t>
            </a:r>
            <a:r>
              <a:rPr sz="3000" spc="-29" baseline="2730" dirty="0">
                <a:latin typeface="Calibri"/>
                <a:cs typeface="Calibri"/>
              </a:rPr>
              <a:t>f</a:t>
            </a:r>
            <a:r>
              <a:rPr sz="3000" spc="0" baseline="2730" dirty="0">
                <a:latin typeface="Calibri"/>
                <a:cs typeface="Calibri"/>
              </a:rPr>
              <a:t>o</a:t>
            </a:r>
            <a:r>
              <a:rPr sz="3000" spc="-14" baseline="2730" dirty="0">
                <a:latin typeface="Calibri"/>
                <a:cs typeface="Calibri"/>
              </a:rPr>
              <a:t>r</a:t>
            </a:r>
            <a:r>
              <a:rPr sz="3000" spc="0" baseline="2730" dirty="0">
                <a:latin typeface="Calibri"/>
                <a:cs typeface="Calibri"/>
              </a:rPr>
              <a:t>eign </a:t>
            </a:r>
            <a:r>
              <a:rPr sz="3000" spc="-69" baseline="2730" dirty="0">
                <a:latin typeface="Calibri"/>
                <a:cs typeface="Calibri"/>
              </a:rPr>
              <a:t>k</a:t>
            </a:r>
            <a:r>
              <a:rPr sz="3000" spc="-14" baseline="2730" dirty="0">
                <a:latin typeface="Calibri"/>
                <a:cs typeface="Calibri"/>
              </a:rPr>
              <a:t>e</a:t>
            </a:r>
            <a:r>
              <a:rPr sz="3000" spc="-4" baseline="2730" dirty="0">
                <a:latin typeface="Calibri"/>
                <a:cs typeface="Calibri"/>
              </a:rPr>
              <a:t>y</a:t>
            </a:r>
            <a:r>
              <a:rPr sz="3000" spc="0" baseline="2730" dirty="0">
                <a:latin typeface="Calibri"/>
                <a:cs typeface="Calibri"/>
              </a:rPr>
              <a:t>)</a:t>
            </a:r>
            <a:r>
              <a:rPr sz="3000" spc="19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b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-14" baseline="2730" dirty="0">
                <a:latin typeface="Calibri"/>
                <a:cs typeface="Calibri"/>
              </a:rPr>
              <a:t>r</a:t>
            </a:r>
            <a:r>
              <a:rPr sz="3000" spc="4" baseline="2730" dirty="0">
                <a:latin typeface="Calibri"/>
                <a:cs typeface="Calibri"/>
              </a:rPr>
              <a:t>d</a:t>
            </a:r>
            <a:r>
              <a:rPr sz="3000" spc="0" baseline="2730" dirty="0">
                <a:latin typeface="Calibri"/>
                <a:cs typeface="Calibri"/>
              </a:rPr>
              <a:t>asar</a:t>
            </a:r>
            <a:r>
              <a:rPr sz="3000" spc="-50" baseline="2730" dirty="0">
                <a:latin typeface="Calibri"/>
                <a:cs typeface="Calibri"/>
              </a:rPr>
              <a:t>k</a:t>
            </a:r>
            <a:r>
              <a:rPr sz="3000" spc="0" baseline="2730" dirty="0">
                <a:latin typeface="Calibri"/>
                <a:cs typeface="Calibri"/>
              </a:rPr>
              <a:t>an </a:t>
            </a:r>
            <a:r>
              <a:rPr sz="3000" spc="-19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ri</a:t>
            </a:r>
            <a:r>
              <a:rPr sz="3000" spc="9" baseline="2730" dirty="0">
                <a:latin typeface="Calibri"/>
                <a:cs typeface="Calibri"/>
              </a:rPr>
              <a:t>b</a:t>
            </a:r>
            <a:r>
              <a:rPr sz="3000" spc="4" baseline="2730" dirty="0">
                <a:latin typeface="Calibri"/>
                <a:cs typeface="Calibri"/>
              </a:rPr>
              <a:t>u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ts val="2160"/>
              </a:lnSpc>
            </a:pPr>
            <a:r>
              <a:rPr sz="3000" spc="-29" baseline="2730" dirty="0">
                <a:latin typeface="Calibri"/>
                <a:cs typeface="Calibri"/>
              </a:rPr>
              <a:t>k</a:t>
            </a:r>
            <a:r>
              <a:rPr sz="3000" spc="4" baseline="2730" dirty="0">
                <a:latin typeface="Calibri"/>
                <a:cs typeface="Calibri"/>
              </a:rPr>
              <a:t>un</a:t>
            </a:r>
            <a:r>
              <a:rPr sz="3000" spc="-4" baseline="2730" dirty="0">
                <a:latin typeface="Calibri"/>
                <a:cs typeface="Calibri"/>
              </a:rPr>
              <a:t>c</a:t>
            </a:r>
            <a:r>
              <a:rPr sz="3000" spc="0" baseline="2730" dirty="0">
                <a:latin typeface="Calibri"/>
                <a:cs typeface="Calibri"/>
              </a:rPr>
              <a:t>i</a:t>
            </a:r>
            <a:r>
              <a:rPr sz="3000" spc="-9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d</a:t>
            </a:r>
            <a:r>
              <a:rPr sz="3000" spc="0" baseline="2730" dirty="0">
                <a:latin typeface="Calibri"/>
                <a:cs typeface="Calibri"/>
              </a:rPr>
              <a:t>ari</a:t>
            </a:r>
            <a:r>
              <a:rPr sz="3000" spc="9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-4" baseline="2730" dirty="0">
                <a:latin typeface="Calibri"/>
                <a:cs typeface="Calibri"/>
              </a:rPr>
              <a:t>n</a:t>
            </a:r>
            <a:r>
              <a:rPr sz="3000" spc="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i</a:t>
            </a:r>
            <a:r>
              <a:rPr sz="3000" spc="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y</a:t>
            </a:r>
            <a:r>
              <a:rPr sz="3000" spc="-34" baseline="2730" dirty="0">
                <a:latin typeface="Calibri"/>
                <a:cs typeface="Calibri"/>
              </a:rPr>
              <a:t> </a:t>
            </a:r>
            <a:r>
              <a:rPr sz="3000" spc="-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spc="0" baseline="2730" dirty="0">
                <a:latin typeface="Calibri"/>
                <a:cs typeface="Calibri"/>
              </a:rPr>
              <a:t>se</a:t>
            </a:r>
            <a:r>
              <a:rPr sz="3000" spc="9" baseline="2730" dirty="0">
                <a:latin typeface="Calibri"/>
                <a:cs typeface="Calibri"/>
              </a:rPr>
              <a:t>b</a:t>
            </a:r>
            <a:r>
              <a:rPr sz="3000" spc="4" baseline="2730" dirty="0">
                <a:latin typeface="Calibri"/>
                <a:cs typeface="Calibri"/>
              </a:rPr>
              <a:t>u</a:t>
            </a:r>
            <a:r>
              <a:rPr sz="3000" spc="0" baseline="2730" dirty="0">
                <a:latin typeface="Calibri"/>
                <a:cs typeface="Calibri"/>
              </a:rPr>
              <a:t>t </a:t>
            </a:r>
            <a:r>
              <a:rPr sz="3000" spc="4" baseline="2730" dirty="0">
                <a:latin typeface="Calibri"/>
                <a:cs typeface="Calibri"/>
              </a:rPr>
              <a:t>d</a:t>
            </a:r>
            <a:r>
              <a:rPr sz="3000" spc="0" baseline="2730" dirty="0">
                <a:latin typeface="Calibri"/>
                <a:cs typeface="Calibri"/>
              </a:rPr>
              <a:t>an </a:t>
            </a:r>
            <a:r>
              <a:rPr sz="3000" spc="-19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ri</a:t>
            </a:r>
            <a:r>
              <a:rPr sz="3000" spc="9" baseline="2730" dirty="0">
                <a:latin typeface="Calibri"/>
                <a:cs typeface="Calibri"/>
              </a:rPr>
              <a:t>b</a:t>
            </a:r>
            <a:r>
              <a:rPr sz="3000" spc="4" baseline="2730" dirty="0">
                <a:latin typeface="Calibri"/>
                <a:cs typeface="Calibri"/>
              </a:rPr>
              <a:t>u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25" baseline="2730" dirty="0">
                <a:latin typeface="Calibri"/>
                <a:cs typeface="Calibri"/>
              </a:rPr>
              <a:t> </a:t>
            </a:r>
            <a:r>
              <a:rPr sz="3000" spc="-29" baseline="2730" dirty="0">
                <a:latin typeface="Calibri"/>
                <a:cs typeface="Calibri"/>
              </a:rPr>
              <a:t>k</a:t>
            </a:r>
            <a:r>
              <a:rPr sz="3000" spc="4" baseline="2730" dirty="0">
                <a:latin typeface="Calibri"/>
                <a:cs typeface="Calibri"/>
              </a:rPr>
              <a:t>un</a:t>
            </a:r>
            <a:r>
              <a:rPr sz="3000" spc="-4" baseline="2730" dirty="0">
                <a:latin typeface="Calibri"/>
                <a:cs typeface="Calibri"/>
              </a:rPr>
              <a:t>c</a:t>
            </a:r>
            <a:r>
              <a:rPr sz="3000" spc="0" baseline="2730" dirty="0">
                <a:latin typeface="Calibri"/>
                <a:cs typeface="Calibri"/>
              </a:rPr>
              <a:t>i</a:t>
            </a:r>
            <a:r>
              <a:rPr sz="3000" spc="-9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al</a:t>
            </a:r>
            <a:r>
              <a:rPr sz="3000" spc="-4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4" baseline="2730" dirty="0">
                <a:latin typeface="Calibri"/>
                <a:cs typeface="Calibri"/>
              </a:rPr>
              <a:t>rn</a:t>
            </a:r>
            <a:r>
              <a:rPr sz="3000" spc="-19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if se</a:t>
            </a:r>
            <a:r>
              <a:rPr sz="3000" spc="9" baseline="2730" dirty="0">
                <a:latin typeface="Calibri"/>
                <a:cs typeface="Calibri"/>
              </a:rPr>
              <a:t>b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39" baseline="2730" dirty="0">
                <a:latin typeface="Calibri"/>
                <a:cs typeface="Calibri"/>
              </a:rPr>
              <a:t>g</a:t>
            </a:r>
            <a:r>
              <a:rPr sz="3000" spc="0" baseline="2730" dirty="0">
                <a:latin typeface="Calibri"/>
                <a:cs typeface="Calibri"/>
              </a:rPr>
              <a:t>ai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ts val="2160"/>
              </a:lnSpc>
            </a:pPr>
            <a:r>
              <a:rPr sz="3000" spc="4" baseline="2730" dirty="0">
                <a:latin typeface="Calibri"/>
                <a:cs typeface="Calibri"/>
              </a:rPr>
              <a:t>p</a:t>
            </a:r>
            <a:r>
              <a:rPr sz="3000" spc="0" baseline="2730" dirty="0">
                <a:latin typeface="Calibri"/>
                <a:cs typeface="Calibri"/>
              </a:rPr>
              <a:t>ri</a:t>
            </a:r>
            <a:r>
              <a:rPr sz="3000" spc="4" baseline="2730" dirty="0">
                <a:latin typeface="Calibri"/>
                <a:cs typeface="Calibri"/>
              </a:rPr>
              <a:t>m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25" baseline="2730" dirty="0">
                <a:latin typeface="Calibri"/>
                <a:cs typeface="Calibri"/>
              </a:rPr>
              <a:t>r</a:t>
            </a:r>
            <a:r>
              <a:rPr sz="3000" spc="0" baseline="2730" dirty="0">
                <a:latin typeface="Calibri"/>
                <a:cs typeface="Calibri"/>
              </a:rPr>
              <a:t>y</a:t>
            </a:r>
            <a:r>
              <a:rPr sz="3000" spc="-14" baseline="2730" dirty="0">
                <a:latin typeface="Calibri"/>
                <a:cs typeface="Calibri"/>
              </a:rPr>
              <a:t> </a:t>
            </a:r>
            <a:r>
              <a:rPr sz="3000" spc="-69" baseline="2730" dirty="0">
                <a:latin typeface="Calibri"/>
                <a:cs typeface="Calibri"/>
              </a:rPr>
              <a:t>k</a:t>
            </a:r>
            <a:r>
              <a:rPr sz="3000" spc="-14" baseline="2730" dirty="0">
                <a:latin typeface="Calibri"/>
                <a:cs typeface="Calibri"/>
              </a:rPr>
              <a:t>e</a:t>
            </a:r>
            <a:r>
              <a:rPr sz="3000" spc="0" baseline="2730" dirty="0">
                <a:latin typeface="Calibri"/>
                <a:cs typeface="Calibri"/>
              </a:rPr>
              <a:t>y</a:t>
            </a:r>
            <a:r>
              <a:rPr sz="3000" spc="9" baseline="2730" dirty="0">
                <a:latin typeface="Calibri"/>
                <a:cs typeface="Calibri"/>
              </a:rPr>
              <a:t>-</a:t>
            </a:r>
            <a:r>
              <a:rPr sz="3000" spc="-29" baseline="2730" dirty="0">
                <a:latin typeface="Calibri"/>
                <a:cs typeface="Calibri"/>
              </a:rPr>
              <a:t>n</a:t>
            </a:r>
            <a:r>
              <a:rPr sz="3000" spc="-44" baseline="2730" dirty="0">
                <a:latin typeface="Calibri"/>
                <a:cs typeface="Calibri"/>
              </a:rPr>
              <a:t>y</a:t>
            </a:r>
            <a:r>
              <a:rPr sz="3000" spc="0" baseline="2730" dirty="0">
                <a:latin typeface="Calibri"/>
                <a:cs typeface="Calibri"/>
              </a:rPr>
              <a:t>a.</a:t>
            </a:r>
            <a:endParaRPr sz="2000">
              <a:latin typeface="Calibri"/>
              <a:cs typeface="Calibri"/>
            </a:endParaRPr>
          </a:p>
          <a:p>
            <a:pPr marR="799630" algn="r">
              <a:lnSpc>
                <a:spcPct val="101725"/>
              </a:lnSpc>
              <a:spcBef>
                <a:spcPts val="1169"/>
              </a:spcBef>
            </a:pPr>
            <a:r>
              <a:rPr sz="1800" spc="-134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abel</a:t>
            </a:r>
            <a:r>
              <a:rPr sz="1800" spc="24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E</a:t>
            </a:r>
            <a:r>
              <a:rPr sz="1800" spc="4" dirty="0">
                <a:latin typeface="Calibri"/>
                <a:cs typeface="Calibri"/>
              </a:rPr>
              <a:t>m</a:t>
            </a:r>
            <a:r>
              <a:rPr sz="1800" spc="0" dirty="0">
                <a:latin typeface="Calibri"/>
                <a:cs typeface="Calibri"/>
              </a:rPr>
              <a:t>p</a:t>
            </a:r>
            <a:r>
              <a:rPr sz="1800" spc="4" dirty="0">
                <a:latin typeface="Calibri"/>
                <a:cs typeface="Calibri"/>
              </a:rPr>
              <a:t>l</a:t>
            </a:r>
            <a:r>
              <a:rPr sz="1800" spc="-4" dirty="0">
                <a:latin typeface="Calibri"/>
                <a:cs typeface="Calibri"/>
              </a:rPr>
              <a:t>o</a:t>
            </a:r>
            <a:r>
              <a:rPr sz="1800" spc="-9" dirty="0">
                <a:latin typeface="Calibri"/>
                <a:cs typeface="Calibri"/>
              </a:rPr>
              <a:t>y</a:t>
            </a:r>
            <a:r>
              <a:rPr sz="1800" spc="4" dirty="0">
                <a:latin typeface="Calibri"/>
                <a:cs typeface="Calibri"/>
              </a:rPr>
              <a:t>e</a:t>
            </a:r>
            <a:r>
              <a:rPr sz="1800" spc="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77795" y="4113149"/>
            <a:ext cx="126740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25"/>
              </a:lnSpc>
              <a:spcBef>
                <a:spcPts val="76"/>
              </a:spcBef>
            </a:pPr>
            <a:r>
              <a:rPr sz="2100" spc="0" baseline="1950" dirty="0">
                <a:latin typeface="Calibri"/>
                <a:cs typeface="Calibri"/>
              </a:rPr>
              <a:t>e</a:t>
            </a:r>
            <a:r>
              <a:rPr sz="2100" spc="4" baseline="1950" dirty="0">
                <a:latin typeface="Calibri"/>
                <a:cs typeface="Calibri"/>
              </a:rPr>
              <a:t>mp</a:t>
            </a:r>
            <a:r>
              <a:rPr sz="2100" spc="0" baseline="1950" dirty="0">
                <a:latin typeface="Calibri"/>
                <a:cs typeface="Calibri"/>
              </a:rPr>
              <a:t>lo</a:t>
            </a:r>
            <a:r>
              <a:rPr sz="2100" spc="-14" baseline="1950" dirty="0">
                <a:latin typeface="Calibri"/>
                <a:cs typeface="Calibri"/>
              </a:rPr>
              <a:t>y</a:t>
            </a:r>
            <a:r>
              <a:rPr sz="2100" spc="0" baseline="1950" dirty="0">
                <a:latin typeface="Calibri"/>
                <a:cs typeface="Calibri"/>
              </a:rPr>
              <a:t>e</a:t>
            </a:r>
            <a:r>
              <a:rPr sz="2100" spc="4" baseline="1950" dirty="0">
                <a:latin typeface="Calibri"/>
                <a:cs typeface="Calibri"/>
              </a:rPr>
              <a:t>e</a:t>
            </a:r>
            <a:r>
              <a:rPr sz="2100" spc="0" baseline="1950" dirty="0">
                <a:latin typeface="Calibri"/>
                <a:cs typeface="Calibri"/>
              </a:rPr>
              <a:t>_</a:t>
            </a:r>
            <a:r>
              <a:rPr sz="2100" spc="4" baseline="1950" dirty="0">
                <a:latin typeface="Calibri"/>
                <a:cs typeface="Calibri"/>
              </a:rPr>
              <a:t>n</a:t>
            </a:r>
            <a:r>
              <a:rPr sz="2100" spc="9" baseline="1950" dirty="0">
                <a:latin typeface="Calibri"/>
                <a:cs typeface="Calibri"/>
              </a:rPr>
              <a:t>a</a:t>
            </a:r>
            <a:r>
              <a:rPr sz="2100" spc="0" baseline="1950" dirty="0">
                <a:latin typeface="Calibri"/>
                <a:cs typeface="Calibri"/>
              </a:rPr>
              <a:t>me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52365" y="4373880"/>
            <a:ext cx="20725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0614" y="4381246"/>
            <a:ext cx="990663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25"/>
              </a:lnSpc>
              <a:spcBef>
                <a:spcPts val="76"/>
              </a:spcBef>
            </a:pPr>
            <a:r>
              <a:rPr sz="2100" u="heavy" spc="0" baseline="1950" dirty="0">
                <a:latin typeface="Calibri"/>
                <a:cs typeface="Calibri"/>
              </a:rPr>
              <a:t>e</a:t>
            </a:r>
            <a:r>
              <a:rPr sz="2100" u="heavy" spc="4" baseline="1950" dirty="0">
                <a:latin typeface="Calibri"/>
                <a:cs typeface="Calibri"/>
              </a:rPr>
              <a:t>mp</a:t>
            </a:r>
            <a:r>
              <a:rPr sz="2100" u="heavy" spc="0" baseline="1950" dirty="0">
                <a:latin typeface="Calibri"/>
                <a:cs typeface="Calibri"/>
              </a:rPr>
              <a:t>lo</a:t>
            </a:r>
            <a:r>
              <a:rPr sz="2100" u="heavy" spc="-14" baseline="1950" dirty="0">
                <a:latin typeface="Calibri"/>
                <a:cs typeface="Calibri"/>
              </a:rPr>
              <a:t>y</a:t>
            </a:r>
            <a:r>
              <a:rPr sz="2100" u="heavy" spc="0" baseline="1950" dirty="0">
                <a:latin typeface="Calibri"/>
                <a:cs typeface="Calibri"/>
              </a:rPr>
              <a:t>e</a:t>
            </a:r>
            <a:r>
              <a:rPr sz="2100" u="heavy" spc="4" baseline="1950" dirty="0">
                <a:latin typeface="Calibri"/>
                <a:cs typeface="Calibri"/>
              </a:rPr>
              <a:t>e</a:t>
            </a:r>
            <a:r>
              <a:rPr sz="2100" u="heavy" spc="0" baseline="1950" dirty="0">
                <a:latin typeface="Calibri"/>
                <a:cs typeface="Calibri"/>
              </a:rPr>
              <a:t>_id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00191" y="4725035"/>
            <a:ext cx="168512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134" baseline="3034" dirty="0">
                <a:latin typeface="Calibri"/>
                <a:cs typeface="Calibri"/>
              </a:rPr>
              <a:t>T</a:t>
            </a:r>
            <a:r>
              <a:rPr sz="2700" spc="0" baseline="3034" dirty="0">
                <a:latin typeface="Calibri"/>
                <a:cs typeface="Calibri"/>
              </a:rPr>
              <a:t>abel</a:t>
            </a:r>
            <a:r>
              <a:rPr sz="2700" spc="24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S</a:t>
            </a:r>
            <a:r>
              <a:rPr sz="2700" spc="-4" baseline="3034" dirty="0">
                <a:latin typeface="Calibri"/>
                <a:cs typeface="Calibri"/>
              </a:rPr>
              <a:t>u</a:t>
            </a:r>
            <a:r>
              <a:rPr sz="2700" spc="0" baseline="3034" dirty="0">
                <a:latin typeface="Calibri"/>
                <a:cs typeface="Calibri"/>
              </a:rPr>
              <a:t>pe</a:t>
            </a:r>
            <a:r>
              <a:rPr sz="2700" spc="14" baseline="3034" dirty="0">
                <a:latin typeface="Calibri"/>
                <a:cs typeface="Calibri"/>
              </a:rPr>
              <a:t>r</a:t>
            </a:r>
            <a:r>
              <a:rPr sz="2700" spc="9" baseline="3034" dirty="0">
                <a:latin typeface="Calibri"/>
                <a:cs typeface="Calibri"/>
              </a:rPr>
              <a:t>vi</a:t>
            </a:r>
            <a:r>
              <a:rPr sz="2700" spc="0" baseline="3034" dirty="0">
                <a:latin typeface="Calibri"/>
                <a:cs typeface="Calibri"/>
              </a:rPr>
              <a:t>s</a:t>
            </a:r>
            <a:r>
              <a:rPr sz="2700" spc="4" baseline="3034" dirty="0">
                <a:latin typeface="Calibri"/>
                <a:cs typeface="Calibri"/>
              </a:rPr>
              <a:t>i</a:t>
            </a:r>
            <a:r>
              <a:rPr sz="2700" spc="-4" baseline="3034" dirty="0">
                <a:latin typeface="Calibri"/>
                <a:cs typeface="Calibri"/>
              </a:rPr>
              <a:t>o</a:t>
            </a:r>
            <a:r>
              <a:rPr sz="2700" spc="0" baseline="3034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32655" y="5061204"/>
            <a:ext cx="112139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err="1">
                <a:latin typeface="Calibri"/>
                <a:cs typeface="Calibri"/>
              </a:rPr>
              <a:t>s</a:t>
            </a:r>
            <a:r>
              <a:rPr sz="2700" spc="-9" baseline="3034" dirty="0" err="1">
                <a:latin typeface="Calibri"/>
                <a:cs typeface="Calibri"/>
              </a:rPr>
              <a:t>u</a:t>
            </a:r>
            <a:r>
              <a:rPr sz="2700" spc="0" baseline="3034" dirty="0" err="1">
                <a:latin typeface="Calibri"/>
                <a:cs typeface="Calibri"/>
              </a:rPr>
              <a:t>pe</a:t>
            </a:r>
            <a:r>
              <a:rPr sz="2700" spc="9" baseline="3034" dirty="0" err="1">
                <a:latin typeface="Calibri"/>
                <a:cs typeface="Calibri"/>
              </a:rPr>
              <a:t>r</a:t>
            </a:r>
            <a:r>
              <a:rPr sz="2700" spc="4" baseline="3034" dirty="0" err="1">
                <a:latin typeface="Calibri"/>
                <a:cs typeface="Calibri"/>
              </a:rPr>
              <a:t>vi</a:t>
            </a:r>
            <a:r>
              <a:rPr sz="2700" spc="0" baseline="3034" dirty="0" err="1">
                <a:latin typeface="Calibri"/>
                <a:cs typeface="Calibri"/>
              </a:rPr>
              <a:t>s</a:t>
            </a:r>
            <a:r>
              <a:rPr lang="en-ID" sz="2700" spc="0" baseline="3034" dirty="0">
                <a:latin typeface="Calibri"/>
                <a:cs typeface="Calibri"/>
              </a:rPr>
              <a:t>i</a:t>
            </a:r>
            <a:r>
              <a:rPr lang="en-ID" sz="2700" spc="-4" baseline="3034" dirty="0">
                <a:latin typeface="Calibri"/>
                <a:cs typeface="Calibri"/>
              </a:rPr>
              <a:t>o</a:t>
            </a:r>
            <a:r>
              <a:rPr lang="en-ID" sz="2700" spc="0" baseline="3034" dirty="0">
                <a:latin typeface="Calibri"/>
                <a:cs typeface="Calibri"/>
              </a:rPr>
              <a:t>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2365" y="5846524"/>
            <a:ext cx="175761" cy="25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000" y="5029200"/>
            <a:ext cx="137160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979">
              <a:lnSpc>
                <a:spcPct val="100585"/>
              </a:lnSpc>
              <a:spcBef>
                <a:spcPts val="375"/>
              </a:spcBef>
            </a:pPr>
            <a:r>
              <a:rPr sz="1600" spc="4" dirty="0">
                <a:latin typeface="Tahoma"/>
                <a:cs typeface="Tahoma"/>
              </a:rPr>
              <a:t>su</a:t>
            </a:r>
            <a:r>
              <a:rPr sz="1600" spc="-4" dirty="0">
                <a:latin typeface="Tahoma"/>
                <a:cs typeface="Tahoma"/>
              </a:rPr>
              <a:t>p</a:t>
            </a:r>
            <a:r>
              <a:rPr sz="1600" spc="0" dirty="0">
                <a:latin typeface="Tahoma"/>
                <a:cs typeface="Tahoma"/>
              </a:rPr>
              <a:t>erv</a:t>
            </a:r>
            <a:r>
              <a:rPr sz="1600" spc="-4" dirty="0">
                <a:latin typeface="Tahoma"/>
                <a:cs typeface="Tahoma"/>
              </a:rPr>
              <a:t>i</a:t>
            </a:r>
            <a:r>
              <a:rPr sz="1600" spc="4" dirty="0">
                <a:latin typeface="Tahoma"/>
                <a:cs typeface="Tahoma"/>
              </a:rPr>
              <a:t>s</a:t>
            </a:r>
            <a:r>
              <a:rPr sz="1600" spc="-9" dirty="0">
                <a:latin typeface="Tahoma"/>
                <a:cs typeface="Tahoma"/>
              </a:rPr>
              <a:t>o</a:t>
            </a:r>
            <a:r>
              <a:rPr sz="1600" spc="0" dirty="0">
                <a:latin typeface="Tahoma"/>
                <a:cs typeface="Tahoma"/>
              </a:rPr>
              <a:t>r</a:t>
            </a:r>
            <a:r>
              <a:rPr sz="1600" spc="4" dirty="0">
                <a:latin typeface="Tahoma"/>
                <a:cs typeface="Tahoma"/>
              </a:rPr>
              <a:t>_</a:t>
            </a:r>
            <a:r>
              <a:rPr sz="1600" spc="-4" dirty="0">
                <a:latin typeface="Tahoma"/>
                <a:cs typeface="Tahoma"/>
              </a:rPr>
              <a:t>i</a:t>
            </a:r>
            <a:r>
              <a:rPr sz="1600" spc="0" dirty="0">
                <a:latin typeface="Tahoma"/>
                <a:cs typeface="Tahoma"/>
              </a:rPr>
              <a:t>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67600" y="5029200"/>
            <a:ext cx="1316101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ct val="100585"/>
              </a:lnSpc>
              <a:spcBef>
                <a:spcPts val="375"/>
              </a:spcBef>
            </a:pPr>
            <a:r>
              <a:rPr sz="1600" spc="0" dirty="0">
                <a:latin typeface="Tahoma"/>
                <a:cs typeface="Tahoma"/>
              </a:rPr>
              <a:t>e</a:t>
            </a:r>
            <a:r>
              <a:rPr sz="1600" spc="-9" dirty="0">
                <a:latin typeface="Tahoma"/>
                <a:cs typeface="Tahoma"/>
              </a:rPr>
              <a:t>m</a:t>
            </a:r>
            <a:r>
              <a:rPr sz="1600" spc="-4" dirty="0">
                <a:latin typeface="Tahoma"/>
                <a:cs typeface="Tahoma"/>
              </a:rPr>
              <a:t>pl</a:t>
            </a:r>
            <a:r>
              <a:rPr sz="1600" spc="-9" dirty="0">
                <a:latin typeface="Tahoma"/>
                <a:cs typeface="Tahoma"/>
              </a:rPr>
              <a:t>o</a:t>
            </a:r>
            <a:r>
              <a:rPr sz="1600" spc="-19" dirty="0">
                <a:latin typeface="Tahoma"/>
                <a:cs typeface="Tahoma"/>
              </a:rPr>
              <a:t>y</a:t>
            </a:r>
            <a:r>
              <a:rPr sz="1600" spc="0" dirty="0">
                <a:latin typeface="Tahoma"/>
                <a:cs typeface="Tahoma"/>
              </a:rPr>
              <a:t>e</a:t>
            </a:r>
            <a:r>
              <a:rPr sz="1600" spc="-9" dirty="0">
                <a:latin typeface="Tahoma"/>
                <a:cs typeface="Tahoma"/>
              </a:rPr>
              <a:t>e</a:t>
            </a:r>
            <a:r>
              <a:rPr sz="1600" spc="4" dirty="0">
                <a:latin typeface="Tahoma"/>
                <a:cs typeface="Tahoma"/>
              </a:rPr>
              <a:t>_</a:t>
            </a:r>
            <a:r>
              <a:rPr sz="1600" spc="-4" dirty="0">
                <a:latin typeface="Tahoma"/>
                <a:cs typeface="Tahoma"/>
              </a:rPr>
              <a:t>i</a:t>
            </a:r>
            <a:r>
              <a:rPr sz="1600" spc="0" dirty="0">
                <a:latin typeface="Tahoma"/>
                <a:cs typeface="Tahoma"/>
              </a:rPr>
              <a:t>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6000" y="5364480"/>
            <a:ext cx="1371600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7467600" y="5364480"/>
            <a:ext cx="1316101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461260" y="4965700"/>
            <a:ext cx="1338580" cy="401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9550">
              <a:lnSpc>
                <a:spcPct val="101725"/>
              </a:lnSpc>
              <a:spcBef>
                <a:spcPts val="484"/>
              </a:spcBef>
            </a:pPr>
            <a:r>
              <a:rPr sz="1800" spc="0" dirty="0">
                <a:latin typeface="Calibri"/>
                <a:cs typeface="Calibri"/>
              </a:rPr>
              <a:t>emp</a:t>
            </a:r>
            <a:r>
              <a:rPr sz="1800" spc="4" dirty="0">
                <a:latin typeface="Calibri"/>
                <a:cs typeface="Calibri"/>
              </a:rPr>
              <a:t>l</a:t>
            </a:r>
            <a:r>
              <a:rPr sz="1800" spc="-9" dirty="0">
                <a:latin typeface="Calibri"/>
                <a:cs typeface="Calibri"/>
              </a:rPr>
              <a:t>o</a:t>
            </a:r>
            <a:r>
              <a:rPr sz="1800" spc="-14" dirty="0">
                <a:latin typeface="Calibri"/>
                <a:cs typeface="Calibri"/>
              </a:rPr>
              <a:t>y</a:t>
            </a:r>
            <a:r>
              <a:rPr sz="1800" spc="0" dirty="0">
                <a:latin typeface="Calibri"/>
                <a:cs typeface="Calibri"/>
              </a:rPr>
              <a:t>ee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0" y="3902075"/>
            <a:ext cx="1316101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520">
              <a:lnSpc>
                <a:spcPct val="100585"/>
              </a:lnSpc>
              <a:spcBef>
                <a:spcPts val="370"/>
              </a:spcBef>
            </a:pPr>
            <a:r>
              <a:rPr sz="1600" spc="0" dirty="0">
                <a:latin typeface="Tahoma"/>
                <a:cs typeface="Tahoma"/>
              </a:rPr>
              <a:t>e</a:t>
            </a:r>
            <a:r>
              <a:rPr sz="1600" spc="-4" dirty="0">
                <a:latin typeface="Tahoma"/>
                <a:cs typeface="Tahoma"/>
              </a:rPr>
              <a:t>m</a:t>
            </a:r>
            <a:r>
              <a:rPr sz="1600" spc="0" dirty="0">
                <a:latin typeface="Tahoma"/>
                <a:cs typeface="Tahoma"/>
              </a:rPr>
              <a:t>p</a:t>
            </a:r>
            <a:r>
              <a:rPr sz="1600" spc="-9" dirty="0">
                <a:latin typeface="Tahoma"/>
                <a:cs typeface="Tahoma"/>
              </a:rPr>
              <a:t>lo</a:t>
            </a:r>
            <a:r>
              <a:rPr sz="1600" spc="-14" dirty="0">
                <a:latin typeface="Tahoma"/>
                <a:cs typeface="Tahoma"/>
              </a:rPr>
              <a:t>y</a:t>
            </a:r>
            <a:r>
              <a:rPr sz="1600" spc="0" dirty="0">
                <a:latin typeface="Tahoma"/>
                <a:cs typeface="Tahoma"/>
              </a:rPr>
              <a:t>ee_id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2101" y="3902075"/>
            <a:ext cx="1654175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774">
              <a:lnSpc>
                <a:spcPct val="100585"/>
              </a:lnSpc>
              <a:spcBef>
                <a:spcPts val="370"/>
              </a:spcBef>
            </a:pPr>
            <a:r>
              <a:rPr sz="1600" spc="0" dirty="0">
                <a:latin typeface="Tahoma"/>
                <a:cs typeface="Tahoma"/>
              </a:rPr>
              <a:t>e</a:t>
            </a:r>
            <a:r>
              <a:rPr sz="1600" spc="-4" dirty="0">
                <a:latin typeface="Tahoma"/>
                <a:cs typeface="Tahoma"/>
              </a:rPr>
              <a:t>m</a:t>
            </a:r>
            <a:r>
              <a:rPr sz="1600" spc="0" dirty="0">
                <a:latin typeface="Tahoma"/>
                <a:cs typeface="Tahoma"/>
              </a:rPr>
              <a:t>p</a:t>
            </a:r>
            <a:r>
              <a:rPr sz="1600" spc="-9" dirty="0">
                <a:latin typeface="Tahoma"/>
                <a:cs typeface="Tahoma"/>
              </a:rPr>
              <a:t>lo</a:t>
            </a:r>
            <a:r>
              <a:rPr sz="1600" spc="-14" dirty="0">
                <a:latin typeface="Tahoma"/>
                <a:cs typeface="Tahoma"/>
              </a:rPr>
              <a:t>y</a:t>
            </a:r>
            <a:r>
              <a:rPr sz="1600" spc="0" dirty="0">
                <a:latin typeface="Tahoma"/>
                <a:cs typeface="Tahoma"/>
              </a:rPr>
              <a:t>ee_</a:t>
            </a:r>
            <a:r>
              <a:rPr sz="1600" spc="9" dirty="0">
                <a:latin typeface="Tahoma"/>
                <a:cs typeface="Tahoma"/>
              </a:rPr>
              <a:t>n</a:t>
            </a:r>
            <a:r>
              <a:rPr sz="1600" spc="0" dirty="0">
                <a:latin typeface="Tahoma"/>
                <a:cs typeface="Tahoma"/>
              </a:rPr>
              <a:t>ame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0" y="4237355"/>
            <a:ext cx="1316101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412101" y="4237355"/>
            <a:ext cx="1654175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37870" y="966470"/>
            <a:ext cx="769645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57"/>
          <p:cNvSpPr/>
          <p:nvPr/>
        </p:nvSpPr>
        <p:spPr>
          <a:xfrm>
            <a:off x="6018276" y="5945187"/>
            <a:ext cx="0" cy="699135"/>
          </a:xfrm>
          <a:custGeom>
            <a:avLst/>
            <a:gdLst/>
            <a:ahLst/>
            <a:cxnLst/>
            <a:rect l="l" t="t" r="r" b="b"/>
            <a:pathLst>
              <a:path h="699134">
                <a:moveTo>
                  <a:pt x="0" y="0"/>
                </a:moveTo>
                <a:lnTo>
                  <a:pt x="0" y="6991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16500" y="6294755"/>
            <a:ext cx="2051050" cy="0"/>
          </a:xfrm>
          <a:custGeom>
            <a:avLst/>
            <a:gdLst/>
            <a:ahLst/>
            <a:cxnLst/>
            <a:rect l="l" t="t" r="r" b="b"/>
            <a:pathLst>
              <a:path w="2051050">
                <a:moveTo>
                  <a:pt x="0" y="0"/>
                </a:moveTo>
                <a:lnTo>
                  <a:pt x="20510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30851" y="5945187"/>
            <a:ext cx="0" cy="699135"/>
          </a:xfrm>
          <a:custGeom>
            <a:avLst/>
            <a:gdLst/>
            <a:ahLst/>
            <a:cxnLst/>
            <a:rect l="l" t="t" r="r" b="b"/>
            <a:pathLst>
              <a:path h="699134">
                <a:moveTo>
                  <a:pt x="0" y="0"/>
                </a:moveTo>
                <a:lnTo>
                  <a:pt x="0" y="69913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053326" y="5945187"/>
            <a:ext cx="0" cy="699135"/>
          </a:xfrm>
          <a:custGeom>
            <a:avLst/>
            <a:gdLst/>
            <a:ahLst/>
            <a:cxnLst/>
            <a:rect l="l" t="t" r="r" b="b"/>
            <a:pathLst>
              <a:path h="699134">
                <a:moveTo>
                  <a:pt x="0" y="0"/>
                </a:moveTo>
                <a:lnTo>
                  <a:pt x="0" y="69913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16500" y="5959475"/>
            <a:ext cx="2051050" cy="0"/>
          </a:xfrm>
          <a:custGeom>
            <a:avLst/>
            <a:gdLst/>
            <a:ahLst/>
            <a:cxnLst/>
            <a:rect l="l" t="t" r="r" b="b"/>
            <a:pathLst>
              <a:path w="2051050">
                <a:moveTo>
                  <a:pt x="0" y="0"/>
                </a:moveTo>
                <a:lnTo>
                  <a:pt x="20510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16500" y="6630034"/>
            <a:ext cx="2051050" cy="0"/>
          </a:xfrm>
          <a:custGeom>
            <a:avLst/>
            <a:gdLst/>
            <a:ahLst/>
            <a:cxnLst/>
            <a:rect l="l" t="t" r="r" b="b"/>
            <a:pathLst>
              <a:path w="2051050">
                <a:moveTo>
                  <a:pt x="0" y="0"/>
                </a:moveTo>
                <a:lnTo>
                  <a:pt x="20510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447800" y="6311900"/>
            <a:ext cx="1143000" cy="317500"/>
          </a:xfrm>
          <a:custGeom>
            <a:avLst/>
            <a:gdLst/>
            <a:ahLst/>
            <a:cxnLst/>
            <a:rect l="l" t="t" r="r" b="b"/>
            <a:pathLst>
              <a:path w="1143000" h="317500">
                <a:moveTo>
                  <a:pt x="0" y="158750"/>
                </a:moveTo>
                <a:lnTo>
                  <a:pt x="16611" y="120598"/>
                </a:lnTo>
                <a:lnTo>
                  <a:pt x="63796" y="85792"/>
                </a:lnTo>
                <a:lnTo>
                  <a:pt x="110276" y="64991"/>
                </a:lnTo>
                <a:lnTo>
                  <a:pt x="167401" y="46494"/>
                </a:lnTo>
                <a:lnTo>
                  <a:pt x="233994" y="30627"/>
                </a:lnTo>
                <a:lnTo>
                  <a:pt x="308878" y="17718"/>
                </a:lnTo>
                <a:lnTo>
                  <a:pt x="349061" y="12474"/>
                </a:lnTo>
                <a:lnTo>
                  <a:pt x="390875" y="8092"/>
                </a:lnTo>
                <a:lnTo>
                  <a:pt x="434173" y="4613"/>
                </a:lnTo>
                <a:lnTo>
                  <a:pt x="478808" y="2077"/>
                </a:lnTo>
                <a:lnTo>
                  <a:pt x="524632" y="526"/>
                </a:lnTo>
                <a:lnTo>
                  <a:pt x="571500" y="0"/>
                </a:lnTo>
                <a:lnTo>
                  <a:pt x="618367" y="526"/>
                </a:lnTo>
                <a:lnTo>
                  <a:pt x="664191" y="2077"/>
                </a:lnTo>
                <a:lnTo>
                  <a:pt x="708826" y="4613"/>
                </a:lnTo>
                <a:lnTo>
                  <a:pt x="752124" y="8092"/>
                </a:lnTo>
                <a:lnTo>
                  <a:pt x="793938" y="12474"/>
                </a:lnTo>
                <a:lnTo>
                  <a:pt x="834121" y="17718"/>
                </a:lnTo>
                <a:lnTo>
                  <a:pt x="872525" y="23783"/>
                </a:lnTo>
                <a:lnTo>
                  <a:pt x="943411" y="38212"/>
                </a:lnTo>
                <a:lnTo>
                  <a:pt x="1005417" y="55434"/>
                </a:lnTo>
                <a:lnTo>
                  <a:pt x="1057367" y="75124"/>
                </a:lnTo>
                <a:lnTo>
                  <a:pt x="1098083" y="96954"/>
                </a:lnTo>
                <a:lnTo>
                  <a:pt x="1135519" y="132998"/>
                </a:lnTo>
                <a:lnTo>
                  <a:pt x="1143000" y="158750"/>
                </a:lnTo>
                <a:lnTo>
                  <a:pt x="1141105" y="171770"/>
                </a:lnTo>
                <a:lnTo>
                  <a:pt x="1113861" y="208929"/>
                </a:lnTo>
                <a:lnTo>
                  <a:pt x="1079203" y="231707"/>
                </a:lnTo>
                <a:lnTo>
                  <a:pt x="1032723" y="252508"/>
                </a:lnTo>
                <a:lnTo>
                  <a:pt x="975598" y="271005"/>
                </a:lnTo>
                <a:lnTo>
                  <a:pt x="909005" y="286872"/>
                </a:lnTo>
                <a:lnTo>
                  <a:pt x="834121" y="299781"/>
                </a:lnTo>
                <a:lnTo>
                  <a:pt x="793938" y="305025"/>
                </a:lnTo>
                <a:lnTo>
                  <a:pt x="752124" y="309407"/>
                </a:lnTo>
                <a:lnTo>
                  <a:pt x="708826" y="312886"/>
                </a:lnTo>
                <a:lnTo>
                  <a:pt x="664191" y="315422"/>
                </a:lnTo>
                <a:lnTo>
                  <a:pt x="618367" y="316973"/>
                </a:lnTo>
                <a:lnTo>
                  <a:pt x="571500" y="317500"/>
                </a:lnTo>
                <a:lnTo>
                  <a:pt x="524632" y="316973"/>
                </a:lnTo>
                <a:lnTo>
                  <a:pt x="478808" y="315422"/>
                </a:lnTo>
                <a:lnTo>
                  <a:pt x="434173" y="312886"/>
                </a:lnTo>
                <a:lnTo>
                  <a:pt x="390875" y="309407"/>
                </a:lnTo>
                <a:lnTo>
                  <a:pt x="349061" y="305025"/>
                </a:lnTo>
                <a:lnTo>
                  <a:pt x="308878" y="299781"/>
                </a:lnTo>
                <a:lnTo>
                  <a:pt x="270474" y="293716"/>
                </a:lnTo>
                <a:lnTo>
                  <a:pt x="199588" y="279287"/>
                </a:lnTo>
                <a:lnTo>
                  <a:pt x="137582" y="262065"/>
                </a:lnTo>
                <a:lnTo>
                  <a:pt x="85632" y="242375"/>
                </a:lnTo>
                <a:lnTo>
                  <a:pt x="44916" y="220545"/>
                </a:lnTo>
                <a:lnTo>
                  <a:pt x="7480" y="184501"/>
                </a:lnTo>
                <a:lnTo>
                  <a:pt x="0" y="15875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71800" y="6311900"/>
            <a:ext cx="1143000" cy="317500"/>
          </a:xfrm>
          <a:custGeom>
            <a:avLst/>
            <a:gdLst/>
            <a:ahLst/>
            <a:cxnLst/>
            <a:rect l="l" t="t" r="r" b="b"/>
            <a:pathLst>
              <a:path w="1143000" h="317500">
                <a:moveTo>
                  <a:pt x="0" y="158750"/>
                </a:moveTo>
                <a:lnTo>
                  <a:pt x="16611" y="120598"/>
                </a:lnTo>
                <a:lnTo>
                  <a:pt x="63796" y="85792"/>
                </a:lnTo>
                <a:lnTo>
                  <a:pt x="110276" y="64991"/>
                </a:lnTo>
                <a:lnTo>
                  <a:pt x="167401" y="46494"/>
                </a:lnTo>
                <a:lnTo>
                  <a:pt x="233994" y="30627"/>
                </a:lnTo>
                <a:lnTo>
                  <a:pt x="308878" y="17718"/>
                </a:lnTo>
                <a:lnTo>
                  <a:pt x="349061" y="12474"/>
                </a:lnTo>
                <a:lnTo>
                  <a:pt x="390875" y="8092"/>
                </a:lnTo>
                <a:lnTo>
                  <a:pt x="434173" y="4613"/>
                </a:lnTo>
                <a:lnTo>
                  <a:pt x="478808" y="2077"/>
                </a:lnTo>
                <a:lnTo>
                  <a:pt x="524632" y="526"/>
                </a:lnTo>
                <a:lnTo>
                  <a:pt x="571500" y="0"/>
                </a:lnTo>
                <a:lnTo>
                  <a:pt x="618367" y="526"/>
                </a:lnTo>
                <a:lnTo>
                  <a:pt x="664191" y="2077"/>
                </a:lnTo>
                <a:lnTo>
                  <a:pt x="708826" y="4613"/>
                </a:lnTo>
                <a:lnTo>
                  <a:pt x="752124" y="8092"/>
                </a:lnTo>
                <a:lnTo>
                  <a:pt x="793938" y="12474"/>
                </a:lnTo>
                <a:lnTo>
                  <a:pt x="834121" y="17718"/>
                </a:lnTo>
                <a:lnTo>
                  <a:pt x="872525" y="23783"/>
                </a:lnTo>
                <a:lnTo>
                  <a:pt x="943411" y="38212"/>
                </a:lnTo>
                <a:lnTo>
                  <a:pt x="1005417" y="55434"/>
                </a:lnTo>
                <a:lnTo>
                  <a:pt x="1057367" y="75124"/>
                </a:lnTo>
                <a:lnTo>
                  <a:pt x="1098083" y="96954"/>
                </a:lnTo>
                <a:lnTo>
                  <a:pt x="1135519" y="132998"/>
                </a:lnTo>
                <a:lnTo>
                  <a:pt x="1143000" y="158750"/>
                </a:lnTo>
                <a:lnTo>
                  <a:pt x="1141105" y="171770"/>
                </a:lnTo>
                <a:lnTo>
                  <a:pt x="1113861" y="208929"/>
                </a:lnTo>
                <a:lnTo>
                  <a:pt x="1079203" y="231707"/>
                </a:lnTo>
                <a:lnTo>
                  <a:pt x="1032723" y="252508"/>
                </a:lnTo>
                <a:lnTo>
                  <a:pt x="975598" y="271005"/>
                </a:lnTo>
                <a:lnTo>
                  <a:pt x="909005" y="286872"/>
                </a:lnTo>
                <a:lnTo>
                  <a:pt x="834121" y="299781"/>
                </a:lnTo>
                <a:lnTo>
                  <a:pt x="793938" y="305025"/>
                </a:lnTo>
                <a:lnTo>
                  <a:pt x="752124" y="309407"/>
                </a:lnTo>
                <a:lnTo>
                  <a:pt x="708826" y="312886"/>
                </a:lnTo>
                <a:lnTo>
                  <a:pt x="664191" y="315422"/>
                </a:lnTo>
                <a:lnTo>
                  <a:pt x="618367" y="316973"/>
                </a:lnTo>
                <a:lnTo>
                  <a:pt x="571500" y="317500"/>
                </a:lnTo>
                <a:lnTo>
                  <a:pt x="524632" y="316973"/>
                </a:lnTo>
                <a:lnTo>
                  <a:pt x="478808" y="315422"/>
                </a:lnTo>
                <a:lnTo>
                  <a:pt x="434173" y="312886"/>
                </a:lnTo>
                <a:lnTo>
                  <a:pt x="390875" y="309407"/>
                </a:lnTo>
                <a:lnTo>
                  <a:pt x="349061" y="305025"/>
                </a:lnTo>
                <a:lnTo>
                  <a:pt x="308878" y="299781"/>
                </a:lnTo>
                <a:lnTo>
                  <a:pt x="270474" y="293716"/>
                </a:lnTo>
                <a:lnTo>
                  <a:pt x="199588" y="279287"/>
                </a:lnTo>
                <a:lnTo>
                  <a:pt x="137582" y="262065"/>
                </a:lnTo>
                <a:lnTo>
                  <a:pt x="85632" y="242375"/>
                </a:lnTo>
                <a:lnTo>
                  <a:pt x="44916" y="220545"/>
                </a:lnTo>
                <a:lnTo>
                  <a:pt x="7480" y="184501"/>
                </a:lnTo>
                <a:lnTo>
                  <a:pt x="0" y="15875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86000" y="567436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380999"/>
                </a:moveTo>
                <a:lnTo>
                  <a:pt x="914400" y="380999"/>
                </a:lnTo>
                <a:lnTo>
                  <a:pt x="914400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7400" y="6055360"/>
            <a:ext cx="609600" cy="256540"/>
          </a:xfrm>
          <a:custGeom>
            <a:avLst/>
            <a:gdLst/>
            <a:ahLst/>
            <a:cxnLst/>
            <a:rect l="l" t="t" r="r" b="b"/>
            <a:pathLst>
              <a:path w="609600" h="256539">
                <a:moveTo>
                  <a:pt x="0" y="256539"/>
                </a:moveTo>
                <a:lnTo>
                  <a:pt x="60960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19400" y="6055360"/>
            <a:ext cx="609600" cy="256540"/>
          </a:xfrm>
          <a:custGeom>
            <a:avLst/>
            <a:gdLst/>
            <a:ahLst/>
            <a:cxnLst/>
            <a:rect l="l" t="t" r="r" b="b"/>
            <a:pathLst>
              <a:path w="609600" h="256539">
                <a:moveTo>
                  <a:pt x="609600" y="256539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86000" y="376174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381000"/>
                </a:moveTo>
                <a:lnTo>
                  <a:pt x="914400" y="381000"/>
                </a:lnTo>
                <a:lnTo>
                  <a:pt x="914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76400" y="3124200"/>
            <a:ext cx="914400" cy="317500"/>
          </a:xfrm>
          <a:custGeom>
            <a:avLst/>
            <a:gdLst/>
            <a:ahLst/>
            <a:cxnLst/>
            <a:rect l="l" t="t" r="r" b="b"/>
            <a:pathLst>
              <a:path w="914400" h="317500">
                <a:moveTo>
                  <a:pt x="0" y="158750"/>
                </a:moveTo>
                <a:lnTo>
                  <a:pt x="13289" y="120615"/>
                </a:lnTo>
                <a:lnTo>
                  <a:pt x="35933" y="96976"/>
                </a:lnTo>
                <a:lnTo>
                  <a:pt x="68505" y="75147"/>
                </a:lnTo>
                <a:lnTo>
                  <a:pt x="110065" y="55455"/>
                </a:lnTo>
                <a:lnTo>
                  <a:pt x="159670" y="38229"/>
                </a:lnTo>
                <a:lnTo>
                  <a:pt x="216379" y="23795"/>
                </a:lnTo>
                <a:lnTo>
                  <a:pt x="247102" y="17727"/>
                </a:lnTo>
                <a:lnTo>
                  <a:pt x="279249" y="12481"/>
                </a:lnTo>
                <a:lnTo>
                  <a:pt x="312700" y="8097"/>
                </a:lnTo>
                <a:lnTo>
                  <a:pt x="347338" y="4616"/>
                </a:lnTo>
                <a:lnTo>
                  <a:pt x="383046" y="2078"/>
                </a:lnTo>
                <a:lnTo>
                  <a:pt x="419706" y="526"/>
                </a:lnTo>
                <a:lnTo>
                  <a:pt x="457200" y="0"/>
                </a:lnTo>
                <a:lnTo>
                  <a:pt x="494693" y="526"/>
                </a:lnTo>
                <a:lnTo>
                  <a:pt x="531353" y="2078"/>
                </a:lnTo>
                <a:lnTo>
                  <a:pt x="567061" y="4616"/>
                </a:lnTo>
                <a:lnTo>
                  <a:pt x="601699" y="8097"/>
                </a:lnTo>
                <a:lnTo>
                  <a:pt x="635150" y="12481"/>
                </a:lnTo>
                <a:lnTo>
                  <a:pt x="667297" y="17727"/>
                </a:lnTo>
                <a:lnTo>
                  <a:pt x="698020" y="23795"/>
                </a:lnTo>
                <a:lnTo>
                  <a:pt x="754729" y="38229"/>
                </a:lnTo>
                <a:lnTo>
                  <a:pt x="804334" y="55455"/>
                </a:lnTo>
                <a:lnTo>
                  <a:pt x="845894" y="75147"/>
                </a:lnTo>
                <a:lnTo>
                  <a:pt x="878466" y="96976"/>
                </a:lnTo>
                <a:lnTo>
                  <a:pt x="901110" y="120615"/>
                </a:lnTo>
                <a:lnTo>
                  <a:pt x="914400" y="158750"/>
                </a:lnTo>
                <a:lnTo>
                  <a:pt x="912884" y="171763"/>
                </a:lnTo>
                <a:lnTo>
                  <a:pt x="891088" y="208909"/>
                </a:lnTo>
                <a:lnTo>
                  <a:pt x="863362" y="231684"/>
                </a:lnTo>
                <a:lnTo>
                  <a:pt x="826178" y="252486"/>
                </a:lnTo>
                <a:lnTo>
                  <a:pt x="780478" y="270986"/>
                </a:lnTo>
                <a:lnTo>
                  <a:pt x="727204" y="286857"/>
                </a:lnTo>
                <a:lnTo>
                  <a:pt x="667297" y="299772"/>
                </a:lnTo>
                <a:lnTo>
                  <a:pt x="635150" y="305018"/>
                </a:lnTo>
                <a:lnTo>
                  <a:pt x="601699" y="309402"/>
                </a:lnTo>
                <a:lnTo>
                  <a:pt x="567061" y="312883"/>
                </a:lnTo>
                <a:lnTo>
                  <a:pt x="531353" y="315421"/>
                </a:lnTo>
                <a:lnTo>
                  <a:pt x="494693" y="316973"/>
                </a:lnTo>
                <a:lnTo>
                  <a:pt x="457200" y="317500"/>
                </a:lnTo>
                <a:lnTo>
                  <a:pt x="419706" y="316973"/>
                </a:lnTo>
                <a:lnTo>
                  <a:pt x="383046" y="315421"/>
                </a:lnTo>
                <a:lnTo>
                  <a:pt x="347338" y="312883"/>
                </a:lnTo>
                <a:lnTo>
                  <a:pt x="312700" y="309402"/>
                </a:lnTo>
                <a:lnTo>
                  <a:pt x="279249" y="305018"/>
                </a:lnTo>
                <a:lnTo>
                  <a:pt x="247102" y="299772"/>
                </a:lnTo>
                <a:lnTo>
                  <a:pt x="216379" y="293704"/>
                </a:lnTo>
                <a:lnTo>
                  <a:pt x="159670" y="279270"/>
                </a:lnTo>
                <a:lnTo>
                  <a:pt x="110065" y="262044"/>
                </a:lnTo>
                <a:lnTo>
                  <a:pt x="68505" y="242352"/>
                </a:lnTo>
                <a:lnTo>
                  <a:pt x="35933" y="220523"/>
                </a:lnTo>
                <a:lnTo>
                  <a:pt x="13289" y="196884"/>
                </a:lnTo>
                <a:lnTo>
                  <a:pt x="0" y="15875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209800" y="3441700"/>
            <a:ext cx="457200" cy="320039"/>
          </a:xfrm>
          <a:custGeom>
            <a:avLst/>
            <a:gdLst/>
            <a:ahLst/>
            <a:cxnLst/>
            <a:rect l="l" t="t" r="r" b="b"/>
            <a:pathLst>
              <a:path w="457200" h="320039">
                <a:moveTo>
                  <a:pt x="0" y="0"/>
                </a:moveTo>
                <a:lnTo>
                  <a:pt x="457200" y="32003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819400" y="3124200"/>
            <a:ext cx="1143000" cy="317500"/>
          </a:xfrm>
          <a:custGeom>
            <a:avLst/>
            <a:gdLst/>
            <a:ahLst/>
            <a:cxnLst/>
            <a:rect l="l" t="t" r="r" b="b"/>
            <a:pathLst>
              <a:path w="1143000" h="317500">
                <a:moveTo>
                  <a:pt x="0" y="158750"/>
                </a:moveTo>
                <a:lnTo>
                  <a:pt x="16611" y="120615"/>
                </a:lnTo>
                <a:lnTo>
                  <a:pt x="63796" y="85815"/>
                </a:lnTo>
                <a:lnTo>
                  <a:pt x="110276" y="65013"/>
                </a:lnTo>
                <a:lnTo>
                  <a:pt x="167401" y="46513"/>
                </a:lnTo>
                <a:lnTo>
                  <a:pt x="233994" y="30642"/>
                </a:lnTo>
                <a:lnTo>
                  <a:pt x="308878" y="17727"/>
                </a:lnTo>
                <a:lnTo>
                  <a:pt x="349061" y="12481"/>
                </a:lnTo>
                <a:lnTo>
                  <a:pt x="390875" y="8097"/>
                </a:lnTo>
                <a:lnTo>
                  <a:pt x="434173" y="4616"/>
                </a:lnTo>
                <a:lnTo>
                  <a:pt x="478808" y="2078"/>
                </a:lnTo>
                <a:lnTo>
                  <a:pt x="524632" y="526"/>
                </a:lnTo>
                <a:lnTo>
                  <a:pt x="571500" y="0"/>
                </a:lnTo>
                <a:lnTo>
                  <a:pt x="618367" y="526"/>
                </a:lnTo>
                <a:lnTo>
                  <a:pt x="664191" y="2078"/>
                </a:lnTo>
                <a:lnTo>
                  <a:pt x="708826" y="4616"/>
                </a:lnTo>
                <a:lnTo>
                  <a:pt x="752124" y="8097"/>
                </a:lnTo>
                <a:lnTo>
                  <a:pt x="793938" y="12481"/>
                </a:lnTo>
                <a:lnTo>
                  <a:pt x="834121" y="17727"/>
                </a:lnTo>
                <a:lnTo>
                  <a:pt x="872525" y="23795"/>
                </a:lnTo>
                <a:lnTo>
                  <a:pt x="943411" y="38229"/>
                </a:lnTo>
                <a:lnTo>
                  <a:pt x="1005417" y="55455"/>
                </a:lnTo>
                <a:lnTo>
                  <a:pt x="1057367" y="75147"/>
                </a:lnTo>
                <a:lnTo>
                  <a:pt x="1098083" y="96976"/>
                </a:lnTo>
                <a:lnTo>
                  <a:pt x="1135519" y="133010"/>
                </a:lnTo>
                <a:lnTo>
                  <a:pt x="1143000" y="158750"/>
                </a:lnTo>
                <a:lnTo>
                  <a:pt x="1141105" y="171763"/>
                </a:lnTo>
                <a:lnTo>
                  <a:pt x="1113861" y="208909"/>
                </a:lnTo>
                <a:lnTo>
                  <a:pt x="1079203" y="231684"/>
                </a:lnTo>
                <a:lnTo>
                  <a:pt x="1032723" y="252486"/>
                </a:lnTo>
                <a:lnTo>
                  <a:pt x="975598" y="270986"/>
                </a:lnTo>
                <a:lnTo>
                  <a:pt x="909005" y="286857"/>
                </a:lnTo>
                <a:lnTo>
                  <a:pt x="834121" y="299772"/>
                </a:lnTo>
                <a:lnTo>
                  <a:pt x="793938" y="305018"/>
                </a:lnTo>
                <a:lnTo>
                  <a:pt x="752124" y="309402"/>
                </a:lnTo>
                <a:lnTo>
                  <a:pt x="708826" y="312883"/>
                </a:lnTo>
                <a:lnTo>
                  <a:pt x="664191" y="315421"/>
                </a:lnTo>
                <a:lnTo>
                  <a:pt x="618367" y="316973"/>
                </a:lnTo>
                <a:lnTo>
                  <a:pt x="571500" y="317500"/>
                </a:lnTo>
                <a:lnTo>
                  <a:pt x="524632" y="316973"/>
                </a:lnTo>
                <a:lnTo>
                  <a:pt x="478808" y="315421"/>
                </a:lnTo>
                <a:lnTo>
                  <a:pt x="434173" y="312883"/>
                </a:lnTo>
                <a:lnTo>
                  <a:pt x="390875" y="309402"/>
                </a:lnTo>
                <a:lnTo>
                  <a:pt x="349061" y="305018"/>
                </a:lnTo>
                <a:lnTo>
                  <a:pt x="308878" y="299772"/>
                </a:lnTo>
                <a:lnTo>
                  <a:pt x="270474" y="293704"/>
                </a:lnTo>
                <a:lnTo>
                  <a:pt x="199588" y="279270"/>
                </a:lnTo>
                <a:lnTo>
                  <a:pt x="137582" y="262044"/>
                </a:lnTo>
                <a:lnTo>
                  <a:pt x="85632" y="242352"/>
                </a:lnTo>
                <a:lnTo>
                  <a:pt x="44916" y="220523"/>
                </a:lnTo>
                <a:lnTo>
                  <a:pt x="7480" y="184489"/>
                </a:lnTo>
                <a:lnTo>
                  <a:pt x="0" y="15875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95600" y="3441700"/>
            <a:ext cx="457200" cy="320039"/>
          </a:xfrm>
          <a:custGeom>
            <a:avLst/>
            <a:gdLst/>
            <a:ahLst/>
            <a:cxnLst/>
            <a:rect l="l" t="t" r="r" b="b"/>
            <a:pathLst>
              <a:path w="457200" h="320039">
                <a:moveTo>
                  <a:pt x="457200" y="0"/>
                </a:moveTo>
                <a:lnTo>
                  <a:pt x="0" y="32003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57400" y="4462780"/>
            <a:ext cx="1371600" cy="891539"/>
          </a:xfrm>
          <a:custGeom>
            <a:avLst/>
            <a:gdLst/>
            <a:ahLst/>
            <a:cxnLst/>
            <a:rect l="l" t="t" r="r" b="b"/>
            <a:pathLst>
              <a:path w="1371600" h="891539">
                <a:moveTo>
                  <a:pt x="0" y="445770"/>
                </a:moveTo>
                <a:lnTo>
                  <a:pt x="685800" y="0"/>
                </a:lnTo>
                <a:lnTo>
                  <a:pt x="1371600" y="445770"/>
                </a:lnTo>
                <a:lnTo>
                  <a:pt x="685800" y="891540"/>
                </a:lnTo>
                <a:lnTo>
                  <a:pt x="0" y="44577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43200" y="4142740"/>
            <a:ext cx="0" cy="320040"/>
          </a:xfrm>
          <a:custGeom>
            <a:avLst/>
            <a:gdLst/>
            <a:ahLst/>
            <a:cxnLst/>
            <a:rect l="l" t="t" r="r" b="b"/>
            <a:pathLst>
              <a:path h="320039">
                <a:moveTo>
                  <a:pt x="0" y="0"/>
                </a:moveTo>
                <a:lnTo>
                  <a:pt x="0" y="32004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776220" y="5308600"/>
            <a:ext cx="0" cy="383540"/>
          </a:xfrm>
          <a:custGeom>
            <a:avLst/>
            <a:gdLst/>
            <a:ahLst/>
            <a:cxnLst/>
            <a:rect l="l" t="t" r="r" b="b"/>
            <a:pathLst>
              <a:path h="383539">
                <a:moveTo>
                  <a:pt x="0" y="0"/>
                </a:moveTo>
                <a:lnTo>
                  <a:pt x="0" y="38354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12720" y="5308600"/>
            <a:ext cx="0" cy="383540"/>
          </a:xfrm>
          <a:custGeom>
            <a:avLst/>
            <a:gdLst/>
            <a:ahLst/>
            <a:cxnLst/>
            <a:rect l="l" t="t" r="r" b="b"/>
            <a:pathLst>
              <a:path h="383539">
                <a:moveTo>
                  <a:pt x="0" y="0"/>
                </a:moveTo>
                <a:lnTo>
                  <a:pt x="0" y="38354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05000" y="4526280"/>
            <a:ext cx="533400" cy="139700"/>
          </a:xfrm>
          <a:custGeom>
            <a:avLst/>
            <a:gdLst/>
            <a:ahLst/>
            <a:cxnLst/>
            <a:rect l="l" t="t" r="r" b="b"/>
            <a:pathLst>
              <a:path w="533400" h="139700">
                <a:moveTo>
                  <a:pt x="533400" y="13970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66800" y="4175760"/>
            <a:ext cx="1219200" cy="350519"/>
          </a:xfrm>
          <a:custGeom>
            <a:avLst/>
            <a:gdLst/>
            <a:ahLst/>
            <a:cxnLst/>
            <a:rect l="l" t="t" r="r" b="b"/>
            <a:pathLst>
              <a:path w="1219200" h="350519">
                <a:moveTo>
                  <a:pt x="0" y="175259"/>
                </a:moveTo>
                <a:lnTo>
                  <a:pt x="17716" y="133149"/>
                </a:lnTo>
                <a:lnTo>
                  <a:pt x="47904" y="107049"/>
                </a:lnTo>
                <a:lnTo>
                  <a:pt x="91331" y="82949"/>
                </a:lnTo>
                <a:lnTo>
                  <a:pt x="146740" y="61210"/>
                </a:lnTo>
                <a:lnTo>
                  <a:pt x="212877" y="42194"/>
                </a:lnTo>
                <a:lnTo>
                  <a:pt x="288486" y="26262"/>
                </a:lnTo>
                <a:lnTo>
                  <a:pt x="329451" y="19565"/>
                </a:lnTo>
                <a:lnTo>
                  <a:pt x="372314" y="13775"/>
                </a:lnTo>
                <a:lnTo>
                  <a:pt x="416917" y="8936"/>
                </a:lnTo>
                <a:lnTo>
                  <a:pt x="463104" y="5094"/>
                </a:lnTo>
                <a:lnTo>
                  <a:pt x="510718" y="2294"/>
                </a:lnTo>
                <a:lnTo>
                  <a:pt x="559602" y="581"/>
                </a:lnTo>
                <a:lnTo>
                  <a:pt x="609600" y="0"/>
                </a:lnTo>
                <a:lnTo>
                  <a:pt x="659597" y="581"/>
                </a:lnTo>
                <a:lnTo>
                  <a:pt x="708481" y="2294"/>
                </a:lnTo>
                <a:lnTo>
                  <a:pt x="756095" y="5094"/>
                </a:lnTo>
                <a:lnTo>
                  <a:pt x="802282" y="8936"/>
                </a:lnTo>
                <a:lnTo>
                  <a:pt x="846885" y="13775"/>
                </a:lnTo>
                <a:lnTo>
                  <a:pt x="889748" y="19565"/>
                </a:lnTo>
                <a:lnTo>
                  <a:pt x="930713" y="26262"/>
                </a:lnTo>
                <a:lnTo>
                  <a:pt x="969623" y="33820"/>
                </a:lnTo>
                <a:lnTo>
                  <a:pt x="1040653" y="51339"/>
                </a:lnTo>
                <a:lnTo>
                  <a:pt x="1101583" y="71762"/>
                </a:lnTo>
                <a:lnTo>
                  <a:pt x="1151158" y="94726"/>
                </a:lnTo>
                <a:lnTo>
                  <a:pt x="1188122" y="119871"/>
                </a:lnTo>
                <a:lnTo>
                  <a:pt x="1217179" y="160888"/>
                </a:lnTo>
                <a:lnTo>
                  <a:pt x="1219200" y="175259"/>
                </a:lnTo>
                <a:lnTo>
                  <a:pt x="1217179" y="189631"/>
                </a:lnTo>
                <a:lnTo>
                  <a:pt x="1188122" y="230648"/>
                </a:lnTo>
                <a:lnTo>
                  <a:pt x="1151158" y="255793"/>
                </a:lnTo>
                <a:lnTo>
                  <a:pt x="1101583" y="278757"/>
                </a:lnTo>
                <a:lnTo>
                  <a:pt x="1040653" y="299180"/>
                </a:lnTo>
                <a:lnTo>
                  <a:pt x="969623" y="316699"/>
                </a:lnTo>
                <a:lnTo>
                  <a:pt x="930713" y="324257"/>
                </a:lnTo>
                <a:lnTo>
                  <a:pt x="889748" y="330954"/>
                </a:lnTo>
                <a:lnTo>
                  <a:pt x="846885" y="336744"/>
                </a:lnTo>
                <a:lnTo>
                  <a:pt x="802282" y="341583"/>
                </a:lnTo>
                <a:lnTo>
                  <a:pt x="756095" y="345425"/>
                </a:lnTo>
                <a:lnTo>
                  <a:pt x="708481" y="348225"/>
                </a:lnTo>
                <a:lnTo>
                  <a:pt x="659597" y="349938"/>
                </a:lnTo>
                <a:lnTo>
                  <a:pt x="609600" y="350519"/>
                </a:lnTo>
                <a:lnTo>
                  <a:pt x="559602" y="349938"/>
                </a:lnTo>
                <a:lnTo>
                  <a:pt x="510718" y="348225"/>
                </a:lnTo>
                <a:lnTo>
                  <a:pt x="463104" y="345425"/>
                </a:lnTo>
                <a:lnTo>
                  <a:pt x="416917" y="341583"/>
                </a:lnTo>
                <a:lnTo>
                  <a:pt x="372314" y="336744"/>
                </a:lnTo>
                <a:lnTo>
                  <a:pt x="329451" y="330954"/>
                </a:lnTo>
                <a:lnTo>
                  <a:pt x="288486" y="324257"/>
                </a:lnTo>
                <a:lnTo>
                  <a:pt x="249576" y="316699"/>
                </a:lnTo>
                <a:lnTo>
                  <a:pt x="178546" y="299180"/>
                </a:lnTo>
                <a:lnTo>
                  <a:pt x="117616" y="278757"/>
                </a:lnTo>
                <a:lnTo>
                  <a:pt x="68041" y="255793"/>
                </a:lnTo>
                <a:lnTo>
                  <a:pt x="31077" y="230648"/>
                </a:lnTo>
                <a:lnTo>
                  <a:pt x="2020" y="189631"/>
                </a:lnTo>
                <a:lnTo>
                  <a:pt x="0" y="17525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62600" y="3278251"/>
            <a:ext cx="0" cy="699007"/>
          </a:xfrm>
          <a:custGeom>
            <a:avLst/>
            <a:gdLst/>
            <a:ahLst/>
            <a:cxnLst/>
            <a:rect l="l" t="t" r="r" b="b"/>
            <a:pathLst>
              <a:path h="699007">
                <a:moveTo>
                  <a:pt x="0" y="0"/>
                </a:moveTo>
                <a:lnTo>
                  <a:pt x="0" y="6990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14976" y="3627754"/>
            <a:ext cx="1690624" cy="0"/>
          </a:xfrm>
          <a:custGeom>
            <a:avLst/>
            <a:gdLst/>
            <a:ahLst/>
            <a:cxnLst/>
            <a:rect l="l" t="t" r="r" b="b"/>
            <a:pathLst>
              <a:path w="1690624">
                <a:moveTo>
                  <a:pt x="0" y="0"/>
                </a:moveTo>
                <a:lnTo>
                  <a:pt x="169062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29200" y="3278251"/>
            <a:ext cx="0" cy="699007"/>
          </a:xfrm>
          <a:custGeom>
            <a:avLst/>
            <a:gdLst/>
            <a:ahLst/>
            <a:cxnLst/>
            <a:rect l="l" t="t" r="r" b="b"/>
            <a:pathLst>
              <a:path h="699007">
                <a:moveTo>
                  <a:pt x="0" y="0"/>
                </a:moveTo>
                <a:lnTo>
                  <a:pt x="0" y="69900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91376" y="3278251"/>
            <a:ext cx="0" cy="699007"/>
          </a:xfrm>
          <a:custGeom>
            <a:avLst/>
            <a:gdLst/>
            <a:ahLst/>
            <a:cxnLst/>
            <a:rect l="l" t="t" r="r" b="b"/>
            <a:pathLst>
              <a:path h="699007">
                <a:moveTo>
                  <a:pt x="0" y="0"/>
                </a:moveTo>
                <a:lnTo>
                  <a:pt x="0" y="69900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14976" y="3292475"/>
            <a:ext cx="1690624" cy="0"/>
          </a:xfrm>
          <a:custGeom>
            <a:avLst/>
            <a:gdLst/>
            <a:ahLst/>
            <a:cxnLst/>
            <a:rect l="l" t="t" r="r" b="b"/>
            <a:pathLst>
              <a:path w="1690624">
                <a:moveTo>
                  <a:pt x="0" y="0"/>
                </a:moveTo>
                <a:lnTo>
                  <a:pt x="169062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14976" y="3963035"/>
            <a:ext cx="1690624" cy="0"/>
          </a:xfrm>
          <a:custGeom>
            <a:avLst/>
            <a:gdLst/>
            <a:ahLst/>
            <a:cxnLst/>
            <a:rect l="l" t="t" r="r" b="b"/>
            <a:pathLst>
              <a:path w="1690624">
                <a:moveTo>
                  <a:pt x="0" y="0"/>
                </a:moveTo>
                <a:lnTo>
                  <a:pt x="169062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57800" y="39624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57800" y="411480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83275" y="4649851"/>
            <a:ext cx="0" cy="699008"/>
          </a:xfrm>
          <a:custGeom>
            <a:avLst/>
            <a:gdLst/>
            <a:ahLst/>
            <a:cxnLst/>
            <a:rect l="l" t="t" r="r" b="b"/>
            <a:pathLst>
              <a:path h="699008">
                <a:moveTo>
                  <a:pt x="0" y="0"/>
                </a:moveTo>
                <a:lnTo>
                  <a:pt x="0" y="69900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53301" y="4649851"/>
            <a:ext cx="0" cy="699008"/>
          </a:xfrm>
          <a:custGeom>
            <a:avLst/>
            <a:gdLst/>
            <a:ahLst/>
            <a:cxnLst/>
            <a:rect l="l" t="t" r="r" b="b"/>
            <a:pathLst>
              <a:path h="699008">
                <a:moveTo>
                  <a:pt x="0" y="0"/>
                </a:moveTo>
                <a:lnTo>
                  <a:pt x="0" y="69900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16500" y="4999355"/>
            <a:ext cx="2306574" cy="0"/>
          </a:xfrm>
          <a:custGeom>
            <a:avLst/>
            <a:gdLst/>
            <a:ahLst/>
            <a:cxnLst/>
            <a:rect l="l" t="t" r="r" b="b"/>
            <a:pathLst>
              <a:path w="2306574">
                <a:moveTo>
                  <a:pt x="0" y="0"/>
                </a:moveTo>
                <a:lnTo>
                  <a:pt x="23065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30851" y="4649851"/>
            <a:ext cx="0" cy="699008"/>
          </a:xfrm>
          <a:custGeom>
            <a:avLst/>
            <a:gdLst/>
            <a:ahLst/>
            <a:cxnLst/>
            <a:rect l="l" t="t" r="r" b="b"/>
            <a:pathLst>
              <a:path h="699008">
                <a:moveTo>
                  <a:pt x="0" y="0"/>
                </a:moveTo>
                <a:lnTo>
                  <a:pt x="0" y="69900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08850" y="4649851"/>
            <a:ext cx="0" cy="699008"/>
          </a:xfrm>
          <a:custGeom>
            <a:avLst/>
            <a:gdLst/>
            <a:ahLst/>
            <a:cxnLst/>
            <a:rect l="l" t="t" r="r" b="b"/>
            <a:pathLst>
              <a:path h="699008">
                <a:moveTo>
                  <a:pt x="0" y="0"/>
                </a:moveTo>
                <a:lnTo>
                  <a:pt x="0" y="69900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16500" y="4664075"/>
            <a:ext cx="2306574" cy="0"/>
          </a:xfrm>
          <a:custGeom>
            <a:avLst/>
            <a:gdLst/>
            <a:ahLst/>
            <a:cxnLst/>
            <a:rect l="l" t="t" r="r" b="b"/>
            <a:pathLst>
              <a:path w="2306574">
                <a:moveTo>
                  <a:pt x="0" y="0"/>
                </a:moveTo>
                <a:lnTo>
                  <a:pt x="230657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16500" y="5334635"/>
            <a:ext cx="2306574" cy="0"/>
          </a:xfrm>
          <a:custGeom>
            <a:avLst/>
            <a:gdLst/>
            <a:ahLst/>
            <a:cxnLst/>
            <a:rect l="l" t="t" r="r" b="b"/>
            <a:pathLst>
              <a:path w="2306574">
                <a:moveTo>
                  <a:pt x="0" y="0"/>
                </a:moveTo>
                <a:lnTo>
                  <a:pt x="230657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48500" y="41148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31749" y="457200"/>
                </a:moveTo>
                <a:lnTo>
                  <a:pt x="0" y="457200"/>
                </a:lnTo>
                <a:lnTo>
                  <a:pt x="38100" y="533400"/>
                </a:lnTo>
                <a:lnTo>
                  <a:pt x="76200" y="457200"/>
                </a:lnTo>
                <a:lnTo>
                  <a:pt x="44450" y="457199"/>
                </a:lnTo>
                <a:lnTo>
                  <a:pt x="44450" y="469900"/>
                </a:lnTo>
                <a:lnTo>
                  <a:pt x="31750" y="469900"/>
                </a:lnTo>
                <a:lnTo>
                  <a:pt x="31749" y="457200"/>
                </a:lnTo>
                <a:close/>
              </a:path>
              <a:path w="76200" h="533400">
                <a:moveTo>
                  <a:pt x="31750" y="469900"/>
                </a:moveTo>
                <a:lnTo>
                  <a:pt x="44450" y="469900"/>
                </a:lnTo>
                <a:lnTo>
                  <a:pt x="44450" y="0"/>
                </a:lnTo>
                <a:lnTo>
                  <a:pt x="31750" y="0"/>
                </a:lnTo>
                <a:lnTo>
                  <a:pt x="31750" y="46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62600" y="54864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62600" y="54864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86500" y="5334000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31750" y="152400"/>
                </a:moveTo>
                <a:lnTo>
                  <a:pt x="44450" y="152400"/>
                </a:lnTo>
                <a:lnTo>
                  <a:pt x="4445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31750" y="63500"/>
                </a:lnTo>
                <a:lnTo>
                  <a:pt x="31750" y="152400"/>
                </a:lnTo>
                <a:close/>
              </a:path>
              <a:path w="76200" h="152400">
                <a:moveTo>
                  <a:pt x="3175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close/>
              </a:path>
              <a:path w="76200" h="152400">
                <a:moveTo>
                  <a:pt x="76200" y="76200"/>
                </a:moveTo>
                <a:lnTo>
                  <a:pt x="44450" y="63500"/>
                </a:lnTo>
                <a:lnTo>
                  <a:pt x="44450" y="76199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145857" y="597535"/>
            <a:ext cx="4720888" cy="868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225" baseline="3413" dirty="0">
                <a:latin typeface="Calibri Light"/>
                <a:cs typeface="Calibri Light"/>
              </a:rPr>
              <a:t>T</a:t>
            </a:r>
            <a:r>
              <a:rPr sz="4800" spc="-64" baseline="3413" dirty="0">
                <a:latin typeface="Calibri Light"/>
                <a:cs typeface="Calibri Light"/>
              </a:rPr>
              <a:t>r</a:t>
            </a:r>
            <a:r>
              <a:rPr sz="4800" spc="0" baseline="3413" dirty="0">
                <a:latin typeface="Calibri Light"/>
                <a:cs typeface="Calibri Light"/>
              </a:rPr>
              <a:t>a</a:t>
            </a:r>
            <a:r>
              <a:rPr sz="4800" spc="-4" baseline="3413" dirty="0">
                <a:latin typeface="Calibri Light"/>
                <a:cs typeface="Calibri Light"/>
              </a:rPr>
              <a:t>n</a:t>
            </a:r>
            <a:r>
              <a:rPr sz="4800" spc="-34" baseline="3413" dirty="0">
                <a:latin typeface="Calibri Light"/>
                <a:cs typeface="Calibri Light"/>
              </a:rPr>
              <a:t>s</a:t>
            </a:r>
            <a:r>
              <a:rPr sz="4800" spc="-75" baseline="3413" dirty="0">
                <a:latin typeface="Calibri Light"/>
                <a:cs typeface="Calibri Light"/>
              </a:rPr>
              <a:t>f</a:t>
            </a:r>
            <a:r>
              <a:rPr sz="4800" spc="0" baseline="3413" dirty="0">
                <a:latin typeface="Calibri Light"/>
                <a:cs typeface="Calibri Light"/>
              </a:rPr>
              <a:t>o</a:t>
            </a:r>
            <a:r>
              <a:rPr sz="4800" spc="-14" baseline="3413" dirty="0">
                <a:latin typeface="Calibri Light"/>
                <a:cs typeface="Calibri Light"/>
              </a:rPr>
              <a:t>r</a:t>
            </a:r>
            <a:r>
              <a:rPr sz="4800" spc="0" baseline="3413" dirty="0">
                <a:latin typeface="Calibri Light"/>
                <a:cs typeface="Calibri Light"/>
              </a:rPr>
              <a:t>masi</a:t>
            </a:r>
            <a:r>
              <a:rPr sz="4800" spc="74" baseline="3413" dirty="0">
                <a:latin typeface="Calibri Light"/>
                <a:cs typeface="Calibri Light"/>
              </a:rPr>
              <a:t> </a:t>
            </a:r>
            <a:r>
              <a:rPr sz="4800" spc="0" baseline="3413" dirty="0">
                <a:latin typeface="Calibri Light"/>
                <a:cs typeface="Calibri Light"/>
              </a:rPr>
              <a:t>E-R D</a:t>
            </a:r>
            <a:r>
              <a:rPr sz="4800" spc="-9" baseline="3413" dirty="0">
                <a:latin typeface="Calibri Light"/>
                <a:cs typeface="Calibri Light"/>
              </a:rPr>
              <a:t>i</a:t>
            </a:r>
            <a:r>
              <a:rPr sz="4800" spc="0" baseline="3413" dirty="0">
                <a:latin typeface="Calibri Light"/>
                <a:cs typeface="Calibri Light"/>
              </a:rPr>
              <a:t>ag</a:t>
            </a:r>
            <a:r>
              <a:rPr sz="4800" spc="-69" baseline="3413" dirty="0">
                <a:latin typeface="Calibri Light"/>
                <a:cs typeface="Calibri Light"/>
              </a:rPr>
              <a:t>r</a:t>
            </a:r>
            <a:r>
              <a:rPr sz="4800" spc="0" baseline="3413" dirty="0">
                <a:latin typeface="Calibri Light"/>
                <a:cs typeface="Calibri Light"/>
              </a:rPr>
              <a:t>am</a:t>
            </a:r>
            <a:r>
              <a:rPr sz="4800" spc="39" baseline="3413" dirty="0">
                <a:latin typeface="Calibri Light"/>
                <a:cs typeface="Calibri Light"/>
              </a:rPr>
              <a:t> </a:t>
            </a:r>
            <a:r>
              <a:rPr sz="4800" spc="-89" baseline="3413" dirty="0">
                <a:latin typeface="Calibri Light"/>
                <a:cs typeface="Calibri Light"/>
              </a:rPr>
              <a:t>k</a:t>
            </a:r>
            <a:r>
              <a:rPr sz="4800" spc="0" baseline="3413" dirty="0">
                <a:latin typeface="Calibri Light"/>
                <a:cs typeface="Calibri Light"/>
              </a:rPr>
              <a:t>e</a:t>
            </a:r>
            <a:endParaRPr sz="3200">
              <a:latin typeface="Calibri Light"/>
              <a:cs typeface="Calibri Light"/>
            </a:endParaRPr>
          </a:p>
          <a:p>
            <a:pPr marL="12700" marR="60960">
              <a:lnSpc>
                <a:spcPts val="3440"/>
              </a:lnSpc>
              <a:spcBef>
                <a:spcPts val="3"/>
              </a:spcBef>
            </a:pPr>
            <a:r>
              <a:rPr sz="4800" spc="0" baseline="2560" dirty="0">
                <a:latin typeface="Calibri Light"/>
                <a:cs typeface="Calibri Light"/>
              </a:rPr>
              <a:t>Basis D</a:t>
            </a:r>
            <a:r>
              <a:rPr sz="4800" spc="-44" baseline="2560" dirty="0">
                <a:latin typeface="Calibri Light"/>
                <a:cs typeface="Calibri Light"/>
              </a:rPr>
              <a:t>a</a:t>
            </a:r>
            <a:r>
              <a:rPr sz="4800" spc="-29" baseline="2560" dirty="0">
                <a:latin typeface="Calibri Light"/>
                <a:cs typeface="Calibri Light"/>
              </a:rPr>
              <a:t>t</a:t>
            </a:r>
            <a:r>
              <a:rPr sz="4800" spc="0" baseline="2560" dirty="0">
                <a:latin typeface="Calibri Light"/>
                <a:cs typeface="Calibri Light"/>
              </a:rPr>
              <a:t>a </a:t>
            </a:r>
            <a:r>
              <a:rPr sz="4800" spc="-54" baseline="2560" dirty="0">
                <a:latin typeface="Calibri Light"/>
                <a:cs typeface="Calibri Light"/>
              </a:rPr>
              <a:t>R</a:t>
            </a:r>
            <a:r>
              <a:rPr sz="4800" spc="0" baseline="2560" dirty="0">
                <a:latin typeface="Calibri Light"/>
                <a:cs typeface="Calibri Light"/>
              </a:rPr>
              <a:t>e</a:t>
            </a:r>
            <a:r>
              <a:rPr sz="4800" spc="-9" baseline="2560" dirty="0">
                <a:latin typeface="Calibri Light"/>
                <a:cs typeface="Calibri Light"/>
              </a:rPr>
              <a:t>l</a:t>
            </a:r>
            <a:r>
              <a:rPr sz="4800" spc="-44" baseline="2560" dirty="0">
                <a:latin typeface="Calibri Light"/>
                <a:cs typeface="Calibri Light"/>
              </a:rPr>
              <a:t>a</a:t>
            </a:r>
            <a:r>
              <a:rPr sz="4800" spc="0" baseline="2560" dirty="0">
                <a:latin typeface="Calibri Light"/>
                <a:cs typeface="Calibri Light"/>
              </a:rPr>
              <a:t>ti</a:t>
            </a:r>
            <a:r>
              <a:rPr sz="4800" spc="-9" baseline="2560" dirty="0">
                <a:latin typeface="Calibri Light"/>
                <a:cs typeface="Calibri Light"/>
              </a:rPr>
              <a:t>o</a:t>
            </a:r>
            <a:r>
              <a:rPr sz="4800" spc="0" baseline="2560" dirty="0">
                <a:latin typeface="Calibri Light"/>
                <a:cs typeface="Calibri Light"/>
              </a:rPr>
              <a:t>n</a:t>
            </a:r>
            <a:r>
              <a:rPr sz="4800" spc="-9" baseline="2560" dirty="0">
                <a:latin typeface="Calibri Light"/>
                <a:cs typeface="Calibri Light"/>
              </a:rPr>
              <a:t>a</a:t>
            </a:r>
            <a:r>
              <a:rPr sz="4800" spc="0" baseline="2560" dirty="0">
                <a:latin typeface="Calibri Light"/>
                <a:cs typeface="Calibri Light"/>
              </a:rPr>
              <a:t>l</a:t>
            </a:r>
            <a:r>
              <a:rPr sz="4800" spc="64" baseline="2560" dirty="0">
                <a:latin typeface="Calibri Light"/>
                <a:cs typeface="Calibri Light"/>
              </a:rPr>
              <a:t> </a:t>
            </a:r>
            <a:r>
              <a:rPr sz="4800" spc="0" baseline="2560" dirty="0">
                <a:latin typeface="Calibri Light"/>
                <a:cs typeface="Calibri Light"/>
              </a:rPr>
              <a:t>(l</a:t>
            </a:r>
            <a:r>
              <a:rPr sz="4800" spc="-9" baseline="2560" dirty="0">
                <a:latin typeface="Calibri Light"/>
                <a:cs typeface="Calibri Light"/>
              </a:rPr>
              <a:t>a</a:t>
            </a:r>
            <a:r>
              <a:rPr sz="4800" spc="0" baseline="2560" dirty="0">
                <a:latin typeface="Calibri Light"/>
                <a:cs typeface="Calibri Light"/>
              </a:rPr>
              <a:t>nj)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45857" y="1948243"/>
            <a:ext cx="7529910" cy="1234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8203" indent="-345503">
              <a:lnSpc>
                <a:spcPts val="2441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2000" spc="4" dirty="0">
                <a:latin typeface="Calibri"/>
                <a:cs typeface="Calibri"/>
              </a:rPr>
              <a:t>7</a:t>
            </a:r>
            <a:r>
              <a:rPr sz="2000" spc="0" dirty="0">
                <a:latin typeface="Calibri"/>
                <a:cs typeface="Calibri"/>
              </a:rPr>
              <a:t>.	U</a:t>
            </a:r>
            <a:r>
              <a:rPr sz="2000" spc="-14" dirty="0">
                <a:latin typeface="Calibri"/>
                <a:cs typeface="Calibri"/>
              </a:rPr>
              <a:t>n</a:t>
            </a:r>
            <a:r>
              <a:rPr sz="2000" spc="9" dirty="0">
                <a:latin typeface="Calibri"/>
                <a:cs typeface="Calibri"/>
              </a:rPr>
              <a:t>t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spc="0" dirty="0">
                <a:latin typeface="Calibri"/>
                <a:cs typeface="Calibri"/>
              </a:rPr>
              <a:t>k</a:t>
            </a:r>
            <a:r>
              <a:rPr sz="2000" spc="-19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CR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1</a:t>
            </a:r>
            <a:r>
              <a:rPr sz="2000" spc="9" dirty="0">
                <a:latin typeface="Calibri"/>
                <a:cs typeface="Calibri"/>
              </a:rPr>
              <a:t>:</a:t>
            </a:r>
            <a:r>
              <a:rPr sz="2000" spc="0" dirty="0">
                <a:latin typeface="Calibri"/>
                <a:cs typeface="Calibri"/>
              </a:rPr>
              <a:t>1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spc="4" dirty="0">
                <a:latin typeface="Calibri"/>
                <a:cs typeface="Calibri"/>
              </a:rPr>
              <a:t>d</a:t>
            </a:r>
            <a:r>
              <a:rPr sz="2000" spc="0" dirty="0">
                <a:latin typeface="Calibri"/>
                <a:cs typeface="Calibri"/>
              </a:rPr>
              <a:t>e</a:t>
            </a:r>
            <a:r>
              <a:rPr sz="2000" spc="9" dirty="0">
                <a:latin typeface="Calibri"/>
                <a:cs typeface="Calibri"/>
              </a:rPr>
              <a:t>n</a:t>
            </a:r>
            <a:r>
              <a:rPr sz="2000" spc="-39" dirty="0">
                <a:latin typeface="Calibri"/>
                <a:cs typeface="Calibri"/>
              </a:rPr>
              <a:t>g</a:t>
            </a:r>
            <a:r>
              <a:rPr sz="2000" spc="0" dirty="0">
                <a:latin typeface="Calibri"/>
                <a:cs typeface="Calibri"/>
              </a:rPr>
              <a:t>an</a:t>
            </a:r>
            <a:r>
              <a:rPr sz="2000" spc="-24" dirty="0">
                <a:latin typeface="Calibri"/>
                <a:cs typeface="Calibri"/>
              </a:rPr>
              <a:t> </a:t>
            </a:r>
            <a:r>
              <a:rPr sz="2000" spc="-19" dirty="0">
                <a:latin typeface="Calibri"/>
                <a:cs typeface="Calibri"/>
              </a:rPr>
              <a:t>a</a:t>
            </a:r>
            <a:r>
              <a:rPr sz="2000" spc="-9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au </a:t>
            </a:r>
            <a:r>
              <a:rPr sz="2000" spc="-9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9" dirty="0">
                <a:latin typeface="Calibri"/>
                <a:cs typeface="Calibri"/>
              </a:rPr>
              <a:t>n</a:t>
            </a:r>
            <a:r>
              <a:rPr sz="2000" spc="4" dirty="0">
                <a:latin typeface="Calibri"/>
                <a:cs typeface="Calibri"/>
              </a:rPr>
              <a:t>p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29" dirty="0">
                <a:latin typeface="Calibri"/>
                <a:cs typeface="Calibri"/>
              </a:rPr>
              <a:t> </a:t>
            </a:r>
            <a:r>
              <a:rPr sz="2000" spc="-9" dirty="0">
                <a:latin typeface="Calibri"/>
                <a:cs typeface="Calibri"/>
              </a:rPr>
              <a:t>t</a:t>
            </a:r>
            <a:r>
              <a:rPr sz="2000" spc="4" dirty="0">
                <a:latin typeface="Calibri"/>
                <a:cs typeface="Calibri"/>
              </a:rPr>
              <a:t>o</a:t>
            </a:r>
            <a:r>
              <a:rPr sz="2000" spc="-9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al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spc="4" dirty="0">
                <a:latin typeface="Calibri"/>
                <a:cs typeface="Calibri"/>
              </a:rPr>
              <a:t>p</a:t>
            </a:r>
            <a:r>
              <a:rPr sz="2000" spc="0" dirty="0">
                <a:latin typeface="Calibri"/>
                <a:cs typeface="Calibri"/>
              </a:rPr>
              <a:t>ar</a:t>
            </a:r>
            <a:r>
              <a:rPr sz="2000" spc="14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i</a:t>
            </a:r>
            <a:r>
              <a:rPr sz="2000" spc="-4" dirty="0">
                <a:latin typeface="Calibri"/>
                <a:cs typeface="Calibri"/>
              </a:rPr>
              <a:t>c</a:t>
            </a:r>
            <a:r>
              <a:rPr sz="2000" spc="0" dirty="0">
                <a:latin typeface="Calibri"/>
                <a:cs typeface="Calibri"/>
              </a:rPr>
              <a:t>i</a:t>
            </a:r>
            <a:r>
              <a:rPr sz="2000" spc="9" dirty="0">
                <a:latin typeface="Calibri"/>
                <a:cs typeface="Calibri"/>
              </a:rPr>
              <a:t>p</a:t>
            </a:r>
            <a:r>
              <a:rPr sz="2000" spc="-19" dirty="0">
                <a:latin typeface="Calibri"/>
                <a:cs typeface="Calibri"/>
              </a:rPr>
              <a:t>a</a:t>
            </a:r>
            <a:r>
              <a:rPr sz="2000" spc="9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i</a:t>
            </a:r>
            <a:r>
              <a:rPr sz="2000" spc="4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m</a:t>
            </a:r>
            <a:r>
              <a:rPr sz="2000" spc="4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k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29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44" dirty="0">
                <a:latin typeface="Calibri"/>
                <a:cs typeface="Calibri"/>
              </a:rPr>
              <a:t>k</a:t>
            </a:r>
            <a:r>
              <a:rPr sz="2000" spc="0" dirty="0">
                <a:latin typeface="Calibri"/>
                <a:cs typeface="Calibri"/>
              </a:rPr>
              <a:t>an</a:t>
            </a:r>
            <a:r>
              <a:rPr sz="2000" spc="14" dirty="0">
                <a:latin typeface="Calibri"/>
                <a:cs typeface="Calibri"/>
              </a:rPr>
              <a:t> </a:t>
            </a:r>
            <a:r>
              <a:rPr sz="2000" spc="4" dirty="0">
                <a:latin typeface="Calibri"/>
                <a:cs typeface="Calibri"/>
              </a:rPr>
              <a:t>d</a:t>
            </a:r>
            <a:r>
              <a:rPr sz="2000" spc="0" dirty="0">
                <a:latin typeface="Calibri"/>
                <a:cs typeface="Calibri"/>
              </a:rPr>
              <a:t>i</a:t>
            </a:r>
            <a:r>
              <a:rPr sz="2000" spc="9" dirty="0">
                <a:latin typeface="Calibri"/>
                <a:cs typeface="Calibri"/>
              </a:rPr>
              <a:t>b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spc="-19" dirty="0">
                <a:latin typeface="Calibri"/>
                <a:cs typeface="Calibri"/>
              </a:rPr>
              <a:t>a</a:t>
            </a:r>
            <a:r>
              <a:rPr sz="2000" spc="0" dirty="0">
                <a:latin typeface="Calibri"/>
                <a:cs typeface="Calibri"/>
              </a:rPr>
              <a:t>t </a:t>
            </a:r>
            <a:endParaRPr sz="2000" dirty="0">
              <a:latin typeface="Calibri"/>
              <a:cs typeface="Calibri"/>
            </a:endParaRPr>
          </a:p>
          <a:p>
            <a:pPr marL="358203">
              <a:lnSpc>
                <a:spcPts val="2441"/>
              </a:lnSpc>
              <a:tabLst>
                <a:tab pos="355600" algn="l"/>
              </a:tabLst>
            </a:pPr>
            <a:r>
              <a:rPr sz="2000" spc="-9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9" dirty="0">
                <a:latin typeface="Calibri"/>
                <a:cs typeface="Calibri"/>
              </a:rPr>
              <a:t>b</a:t>
            </a:r>
            <a:r>
              <a:rPr sz="2000" spc="0" dirty="0">
                <a:latin typeface="Calibri"/>
                <a:cs typeface="Calibri"/>
              </a:rPr>
              <a:t>el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spc="4" dirty="0">
                <a:latin typeface="Calibri"/>
                <a:cs typeface="Calibri"/>
              </a:rPr>
              <a:t>b</a:t>
            </a:r>
            <a:r>
              <a:rPr sz="2000" spc="0" dirty="0">
                <a:latin typeface="Calibri"/>
                <a:cs typeface="Calibri"/>
              </a:rPr>
              <a:t>aru</a:t>
            </a:r>
            <a:r>
              <a:rPr sz="2000" spc="-19" dirty="0">
                <a:latin typeface="Calibri"/>
                <a:cs typeface="Calibri"/>
              </a:rPr>
              <a:t> </a:t>
            </a:r>
            <a:r>
              <a:rPr sz="2000" spc="4" dirty="0">
                <a:latin typeface="Calibri"/>
                <a:cs typeface="Calibri"/>
              </a:rPr>
              <a:t>b</a:t>
            </a:r>
            <a:r>
              <a:rPr sz="2000" spc="0" dirty="0">
                <a:latin typeface="Calibri"/>
                <a:cs typeface="Calibri"/>
              </a:rPr>
              <a:t>e</a:t>
            </a:r>
            <a:r>
              <a:rPr sz="2000" spc="-9" dirty="0">
                <a:latin typeface="Calibri"/>
                <a:cs typeface="Calibri"/>
              </a:rPr>
              <a:t>r</a:t>
            </a:r>
            <a:r>
              <a:rPr sz="2000" spc="4" dirty="0">
                <a:latin typeface="Calibri"/>
                <a:cs typeface="Calibri"/>
              </a:rPr>
              <a:t>d</a:t>
            </a:r>
            <a:r>
              <a:rPr sz="2000" spc="0" dirty="0">
                <a:latin typeface="Calibri"/>
                <a:cs typeface="Calibri"/>
              </a:rPr>
              <a:t>asar</a:t>
            </a:r>
            <a:r>
              <a:rPr sz="2000" spc="-44" dirty="0">
                <a:latin typeface="Calibri"/>
                <a:cs typeface="Calibri"/>
              </a:rPr>
              <a:t>k</a:t>
            </a:r>
            <a:r>
              <a:rPr sz="2000" spc="0" dirty="0">
                <a:latin typeface="Calibri"/>
                <a:cs typeface="Calibri"/>
              </a:rPr>
              <a:t>an</a:t>
            </a:r>
            <a:r>
              <a:rPr sz="2000" spc="14" dirty="0">
                <a:latin typeface="Calibri"/>
                <a:cs typeface="Calibri"/>
              </a:rPr>
              <a:t> </a:t>
            </a:r>
            <a:r>
              <a:rPr sz="2000" spc="-14" dirty="0">
                <a:latin typeface="Calibri"/>
                <a:cs typeface="Calibri"/>
              </a:rPr>
              <a:t>r</a:t>
            </a:r>
            <a:r>
              <a:rPr sz="2000" spc="0" dirty="0">
                <a:latin typeface="Calibri"/>
                <a:cs typeface="Calibri"/>
              </a:rPr>
              <a:t>el</a:t>
            </a:r>
            <a:r>
              <a:rPr sz="2000" spc="-9" dirty="0">
                <a:latin typeface="Calibri"/>
                <a:cs typeface="Calibri"/>
              </a:rPr>
              <a:t>a</a:t>
            </a:r>
            <a:r>
              <a:rPr sz="2000" spc="9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i</a:t>
            </a:r>
            <a:r>
              <a:rPr sz="2000" spc="4" dirty="0">
                <a:latin typeface="Calibri"/>
                <a:cs typeface="Calibri"/>
              </a:rPr>
              <a:t>on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4" dirty="0">
                <a:latin typeface="Calibri"/>
                <a:cs typeface="Calibri"/>
              </a:rPr>
              <a:t>h</a:t>
            </a:r>
            <a:r>
              <a:rPr sz="2000" spc="0" dirty="0">
                <a:latin typeface="Calibri"/>
                <a:cs typeface="Calibri"/>
              </a:rPr>
              <a:t>i</a:t>
            </a:r>
            <a:r>
              <a:rPr sz="2000" spc="9" dirty="0">
                <a:latin typeface="Calibri"/>
                <a:cs typeface="Calibri"/>
              </a:rPr>
              <a:t>p</a:t>
            </a:r>
            <a:r>
              <a:rPr sz="2000" spc="0" dirty="0">
                <a:latin typeface="Calibri"/>
                <a:cs typeface="Calibri"/>
              </a:rPr>
              <a:t>,</a:t>
            </a:r>
            <a:r>
              <a:rPr sz="2000" spc="-29" dirty="0">
                <a:latin typeface="Calibri"/>
                <a:cs typeface="Calibri"/>
              </a:rPr>
              <a:t> </a:t>
            </a:r>
            <a:r>
              <a:rPr sz="2000" spc="4" dirty="0">
                <a:latin typeface="Calibri"/>
                <a:cs typeface="Calibri"/>
              </a:rPr>
              <a:t>d</a:t>
            </a:r>
            <a:r>
              <a:rPr sz="2000" spc="0" dirty="0">
                <a:latin typeface="Calibri"/>
                <a:cs typeface="Calibri"/>
              </a:rPr>
              <a:t>im</a:t>
            </a:r>
            <a:r>
              <a:rPr sz="2000" spc="4" dirty="0">
                <a:latin typeface="Calibri"/>
                <a:cs typeface="Calibri"/>
              </a:rPr>
              <a:t>an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29" dirty="0">
                <a:latin typeface="Calibri"/>
                <a:cs typeface="Calibri"/>
              </a:rPr>
              <a:t> </a:t>
            </a:r>
            <a:r>
              <a:rPr sz="2000" spc="-69" dirty="0">
                <a:latin typeface="Calibri"/>
                <a:cs typeface="Calibri"/>
              </a:rPr>
              <a:t>k</a:t>
            </a:r>
            <a:r>
              <a:rPr sz="2000" spc="4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l</a:t>
            </a:r>
            <a:r>
              <a:rPr sz="2000" spc="4" dirty="0">
                <a:latin typeface="Calibri"/>
                <a:cs typeface="Calibri"/>
              </a:rPr>
              <a:t>o</a:t>
            </a:r>
            <a:r>
              <a:rPr sz="2000" spc="44" dirty="0">
                <a:latin typeface="Calibri"/>
                <a:cs typeface="Calibri"/>
              </a:rPr>
              <a:t>m</a:t>
            </a:r>
            <a:r>
              <a:rPr sz="2000" spc="9" dirty="0">
                <a:latin typeface="Calibri"/>
                <a:cs typeface="Calibri"/>
              </a:rPr>
              <a:t>-</a:t>
            </a:r>
            <a:r>
              <a:rPr sz="2000" spc="-69" dirty="0">
                <a:latin typeface="Calibri"/>
                <a:cs typeface="Calibri"/>
              </a:rPr>
              <a:t>k</a:t>
            </a:r>
            <a:r>
              <a:rPr sz="2000" spc="4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l</a:t>
            </a:r>
            <a:r>
              <a:rPr sz="2000" spc="4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m</a:t>
            </a:r>
            <a:r>
              <a:rPr sz="2000" spc="-29" dirty="0">
                <a:latin typeface="Calibri"/>
                <a:cs typeface="Calibri"/>
              </a:rPr>
              <a:t>n</a:t>
            </a:r>
            <a:r>
              <a:rPr sz="2000" spc="-44" dirty="0">
                <a:latin typeface="Calibri"/>
                <a:cs typeface="Calibri"/>
              </a:rPr>
              <a:t>y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9" dirty="0">
                <a:latin typeface="Calibri"/>
                <a:cs typeface="Calibri"/>
              </a:rPr>
              <a:t> t</a:t>
            </a:r>
            <a:r>
              <a:rPr sz="2000" spc="0" dirty="0">
                <a:latin typeface="Calibri"/>
                <a:cs typeface="Calibri"/>
              </a:rPr>
              <a:t>e</a:t>
            </a:r>
            <a:r>
              <a:rPr sz="2000" spc="-9" dirty="0">
                <a:latin typeface="Calibri"/>
                <a:cs typeface="Calibri"/>
              </a:rPr>
              <a:t>r</a:t>
            </a:r>
            <a:r>
              <a:rPr sz="2000" spc="4" dirty="0">
                <a:latin typeface="Calibri"/>
                <a:cs typeface="Calibri"/>
              </a:rPr>
              <a:t>d</a:t>
            </a:r>
            <a:r>
              <a:rPr sz="2000" spc="0" dirty="0">
                <a:latin typeface="Calibri"/>
                <a:cs typeface="Calibri"/>
              </a:rPr>
              <a:t>iri </a:t>
            </a:r>
            <a:endParaRPr sz="2000" dirty="0">
              <a:latin typeface="Calibri"/>
              <a:cs typeface="Calibri"/>
            </a:endParaRPr>
          </a:p>
          <a:p>
            <a:pPr marL="358203">
              <a:lnSpc>
                <a:spcPts val="2441"/>
              </a:lnSpc>
              <a:tabLst>
                <a:tab pos="355600" algn="l"/>
              </a:tabLst>
            </a:pPr>
            <a:r>
              <a:rPr sz="2000" spc="4" dirty="0">
                <a:latin typeface="Calibri"/>
                <a:cs typeface="Calibri"/>
              </a:rPr>
              <a:t>d</a:t>
            </a:r>
            <a:r>
              <a:rPr sz="2000" spc="0" dirty="0">
                <a:latin typeface="Calibri"/>
                <a:cs typeface="Calibri"/>
              </a:rPr>
              <a:t>ari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al</a:t>
            </a:r>
            <a:r>
              <a:rPr sz="2000" spc="-9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er</a:t>
            </a:r>
            <a:r>
              <a:rPr sz="2000" spc="9" dirty="0">
                <a:latin typeface="Calibri"/>
                <a:cs typeface="Calibri"/>
              </a:rPr>
              <a:t>n</a:t>
            </a:r>
            <a:r>
              <a:rPr sz="2000" spc="-19" dirty="0">
                <a:latin typeface="Calibri"/>
                <a:cs typeface="Calibri"/>
              </a:rPr>
              <a:t>a</a:t>
            </a:r>
            <a:r>
              <a:rPr sz="2000" spc="-9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e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spc="-69" dirty="0">
                <a:latin typeface="Calibri"/>
                <a:cs typeface="Calibri"/>
              </a:rPr>
              <a:t>k</a:t>
            </a:r>
            <a:r>
              <a:rPr sz="2000" spc="-14" dirty="0">
                <a:latin typeface="Calibri"/>
                <a:cs typeface="Calibri"/>
              </a:rPr>
              <a:t>e</a:t>
            </a:r>
            <a:r>
              <a:rPr sz="2000" spc="-144" dirty="0">
                <a:latin typeface="Calibri"/>
                <a:cs typeface="Calibri"/>
              </a:rPr>
              <a:t>y</a:t>
            </a:r>
            <a:r>
              <a:rPr sz="2000" spc="0" dirty="0">
                <a:latin typeface="Calibri"/>
                <a:cs typeface="Calibri"/>
              </a:rPr>
              <a:t>,</a:t>
            </a:r>
            <a:r>
              <a:rPr sz="2000" spc="4" dirty="0">
                <a:latin typeface="Calibri"/>
                <a:cs typeface="Calibri"/>
              </a:rPr>
              <a:t> d</a:t>
            </a:r>
            <a:r>
              <a:rPr sz="2000" spc="0" dirty="0">
                <a:latin typeface="Calibri"/>
                <a:cs typeface="Calibri"/>
              </a:rPr>
              <a:t>an </a:t>
            </a:r>
            <a:r>
              <a:rPr sz="2000" spc="4" dirty="0">
                <a:latin typeface="Calibri"/>
                <a:cs typeface="Calibri"/>
              </a:rPr>
              <a:t>p</a:t>
            </a:r>
            <a:r>
              <a:rPr sz="2000" spc="0" dirty="0">
                <a:latin typeface="Calibri"/>
                <a:cs typeface="Calibri"/>
              </a:rPr>
              <a:t>rima</a:t>
            </a:r>
            <a:r>
              <a:rPr sz="2000" spc="25" dirty="0">
                <a:latin typeface="Calibri"/>
                <a:cs typeface="Calibri"/>
              </a:rPr>
              <a:t>r</a:t>
            </a:r>
            <a:r>
              <a:rPr sz="2000" spc="0" dirty="0">
                <a:latin typeface="Calibri"/>
                <a:cs typeface="Calibri"/>
              </a:rPr>
              <a:t>y</a:t>
            </a:r>
            <a:r>
              <a:rPr sz="2000" spc="-19" dirty="0">
                <a:latin typeface="Calibri"/>
                <a:cs typeface="Calibri"/>
              </a:rPr>
              <a:t> </a:t>
            </a:r>
            <a:r>
              <a:rPr sz="2000" spc="-69" dirty="0">
                <a:latin typeface="Calibri"/>
                <a:cs typeface="Calibri"/>
              </a:rPr>
              <a:t>k</a:t>
            </a:r>
            <a:r>
              <a:rPr sz="2000" spc="-14" dirty="0">
                <a:latin typeface="Calibri"/>
                <a:cs typeface="Calibri"/>
              </a:rPr>
              <a:t>e</a:t>
            </a:r>
            <a:r>
              <a:rPr sz="2000" spc="0" dirty="0">
                <a:latin typeface="Calibri"/>
                <a:cs typeface="Calibri"/>
              </a:rPr>
              <a:t>y </a:t>
            </a:r>
            <a:r>
              <a:rPr sz="2000" spc="4" dirty="0">
                <a:latin typeface="Calibri"/>
                <a:cs typeface="Calibri"/>
              </a:rPr>
              <a:t>d</a:t>
            </a:r>
            <a:r>
              <a:rPr sz="2000" spc="0" dirty="0">
                <a:latin typeface="Calibri"/>
                <a:cs typeface="Calibri"/>
              </a:rPr>
              <a:t>ari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masi</a:t>
            </a:r>
            <a:r>
              <a:rPr sz="2000" spc="4" dirty="0">
                <a:latin typeface="Calibri"/>
                <a:cs typeface="Calibri"/>
              </a:rPr>
              <a:t>n</a:t>
            </a:r>
            <a:r>
              <a:rPr sz="2000" spc="34" dirty="0">
                <a:latin typeface="Calibri"/>
                <a:cs typeface="Calibri"/>
              </a:rPr>
              <a:t>g</a:t>
            </a:r>
            <a:r>
              <a:rPr sz="2000" spc="4" dirty="0">
                <a:latin typeface="Calibri"/>
                <a:cs typeface="Calibri"/>
              </a:rPr>
              <a:t>-</a:t>
            </a:r>
            <a:r>
              <a:rPr sz="2000" spc="0" dirty="0">
                <a:latin typeface="Calibri"/>
                <a:cs typeface="Calibri"/>
              </a:rPr>
              <a:t>masing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e</a:t>
            </a:r>
            <a:r>
              <a:rPr sz="2000" spc="-9" dirty="0">
                <a:latin typeface="Calibri"/>
                <a:cs typeface="Calibri"/>
              </a:rPr>
              <a:t>n</a:t>
            </a:r>
            <a:r>
              <a:rPr sz="2000" spc="9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i</a:t>
            </a:r>
            <a:r>
              <a:rPr sz="2000" spc="4" dirty="0">
                <a:latin typeface="Calibri"/>
                <a:cs typeface="Calibri"/>
              </a:rPr>
              <a:t>t</a:t>
            </a:r>
            <a:r>
              <a:rPr sz="2000" spc="-144" dirty="0">
                <a:latin typeface="Calibri"/>
                <a:cs typeface="Calibri"/>
              </a:rPr>
              <a:t>y</a:t>
            </a:r>
            <a:r>
              <a:rPr sz="2000" spc="0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898582" marR="33808">
              <a:lnSpc>
                <a:spcPct val="101725"/>
              </a:lnSpc>
              <a:spcBef>
                <a:spcPts val="1068"/>
              </a:spcBef>
            </a:pPr>
            <a:r>
              <a:rPr sz="1800" spc="-134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a</a:t>
            </a:r>
            <a:r>
              <a:rPr sz="1800" spc="-9" dirty="0">
                <a:latin typeface="Calibri"/>
                <a:cs typeface="Calibri"/>
              </a:rPr>
              <a:t>b</a:t>
            </a:r>
            <a:r>
              <a:rPr sz="1800" spc="0" dirty="0">
                <a:latin typeface="Calibri"/>
                <a:cs typeface="Calibri"/>
              </a:rPr>
              <a:t>el</a:t>
            </a:r>
            <a:r>
              <a:rPr sz="1800" spc="19" dirty="0">
                <a:latin typeface="Calibri"/>
                <a:cs typeface="Calibri"/>
              </a:rPr>
              <a:t> </a:t>
            </a:r>
            <a:r>
              <a:rPr sz="1800" spc="-9" dirty="0">
                <a:latin typeface="Calibri"/>
                <a:cs typeface="Calibri"/>
              </a:rPr>
              <a:t>Do</a:t>
            </a:r>
            <a:r>
              <a:rPr sz="1800" spc="0" dirty="0">
                <a:latin typeface="Calibri"/>
                <a:cs typeface="Calibri"/>
              </a:rPr>
              <a:t>sen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76120" y="3176904"/>
            <a:ext cx="35236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u="heavy" spc="0" baseline="3034" dirty="0">
                <a:latin typeface="Calibri"/>
                <a:cs typeface="Calibri"/>
              </a:rPr>
              <a:t>nip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99410" y="3176904"/>
            <a:ext cx="102280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n</a:t>
            </a:r>
            <a:r>
              <a:rPr sz="2700" spc="-9" baseline="3034" dirty="0">
                <a:latin typeface="Calibri"/>
                <a:cs typeface="Calibri"/>
              </a:rPr>
              <a:t>a</a:t>
            </a:r>
            <a:r>
              <a:rPr sz="2700" spc="0" baseline="3034" dirty="0">
                <a:latin typeface="Calibri"/>
                <a:cs typeface="Calibri"/>
              </a:rPr>
              <a:t>ma_d</a:t>
            </a:r>
            <a:r>
              <a:rPr sz="2700" spc="-9" baseline="3034" dirty="0">
                <a:latin typeface="Calibri"/>
                <a:cs typeface="Calibri"/>
              </a:rPr>
              <a:t>o</a:t>
            </a:r>
            <a:r>
              <a:rPr sz="2700" spc="0" baseline="3034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04925" y="4244482"/>
            <a:ext cx="777521" cy="25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u="heavy" spc="-9" baseline="3034" dirty="0">
                <a:latin typeface="Calibri"/>
                <a:cs typeface="Calibri"/>
              </a:rPr>
              <a:t>p</a:t>
            </a:r>
            <a:r>
              <a:rPr sz="2700" u="heavy" spc="0" baseline="3034" dirty="0">
                <a:latin typeface="Calibri"/>
                <a:cs typeface="Calibri"/>
              </a:rPr>
              <a:t>e</a:t>
            </a:r>
            <a:r>
              <a:rPr sz="2700" u="heavy" spc="-4" baseline="3034" dirty="0">
                <a:latin typeface="Calibri"/>
                <a:cs typeface="Calibri"/>
              </a:rPr>
              <a:t>r</a:t>
            </a:r>
            <a:r>
              <a:rPr sz="2700" u="heavy" spc="4" baseline="3034" dirty="0">
                <a:latin typeface="Calibri"/>
                <a:cs typeface="Calibri"/>
              </a:rPr>
              <a:t>i</a:t>
            </a:r>
            <a:r>
              <a:rPr sz="2700" u="heavy" spc="-9" baseline="3034" dirty="0">
                <a:latin typeface="Calibri"/>
                <a:cs typeface="Calibri"/>
              </a:rPr>
              <a:t>od</a:t>
            </a:r>
            <a:r>
              <a:rPr sz="2700" u="heavy" spc="0" baseline="3034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33264" y="4359290"/>
            <a:ext cx="1298065" cy="25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134" baseline="3034" dirty="0">
                <a:latin typeface="Calibri"/>
                <a:cs typeface="Calibri"/>
              </a:rPr>
              <a:t>T</a:t>
            </a:r>
            <a:r>
              <a:rPr sz="2700" spc="0" baseline="3034" dirty="0">
                <a:latin typeface="Calibri"/>
                <a:cs typeface="Calibri"/>
              </a:rPr>
              <a:t>a</a:t>
            </a:r>
            <a:r>
              <a:rPr sz="2700" spc="-9" baseline="3034" dirty="0">
                <a:latin typeface="Calibri"/>
                <a:cs typeface="Calibri"/>
              </a:rPr>
              <a:t>b</a:t>
            </a:r>
            <a:r>
              <a:rPr sz="2700" spc="0" baseline="3034" dirty="0">
                <a:latin typeface="Calibri"/>
                <a:cs typeface="Calibri"/>
              </a:rPr>
              <a:t>el</a:t>
            </a:r>
            <a:r>
              <a:rPr sz="2700" spc="19" baseline="3034" dirty="0">
                <a:latin typeface="Calibri"/>
                <a:cs typeface="Calibri"/>
              </a:rPr>
              <a:t> </a:t>
            </a:r>
            <a:r>
              <a:rPr sz="2700" spc="-39" baseline="3034" dirty="0">
                <a:latin typeface="Calibri"/>
                <a:cs typeface="Calibri"/>
              </a:rPr>
              <a:t>k</a:t>
            </a:r>
            <a:r>
              <a:rPr sz="2700" spc="0" baseline="3034" dirty="0">
                <a:latin typeface="Calibri"/>
                <a:cs typeface="Calibri"/>
              </a:rPr>
              <a:t>a</a:t>
            </a:r>
            <a:r>
              <a:rPr sz="2700" spc="-9" baseline="3034" dirty="0">
                <a:latin typeface="Calibri"/>
                <a:cs typeface="Calibri"/>
              </a:rPr>
              <a:t>p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-9" baseline="3034" dirty="0">
                <a:latin typeface="Calibri"/>
                <a:cs typeface="Calibri"/>
              </a:rPr>
              <a:t>od</a:t>
            </a:r>
            <a:r>
              <a:rPr sz="2700" spc="0" baseline="3034" dirty="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93290" y="4802266"/>
            <a:ext cx="1138739" cy="25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men</a:t>
            </a:r>
            <a:r>
              <a:rPr sz="2700" spc="-29" baseline="3034" dirty="0">
                <a:latin typeface="Calibri"/>
                <a:cs typeface="Calibri"/>
              </a:rPr>
              <a:t>g</a:t>
            </a:r>
            <a:r>
              <a:rPr sz="2700" spc="0" baseline="3034" dirty="0">
                <a:latin typeface="Calibri"/>
                <a:cs typeface="Calibri"/>
              </a:rPr>
              <a:t>ep</a:t>
            </a:r>
            <a:r>
              <a:rPr sz="2700" spc="-4" baseline="3034" dirty="0">
                <a:latin typeface="Calibri"/>
                <a:cs typeface="Calibri"/>
              </a:rPr>
              <a:t>a</a:t>
            </a:r>
            <a:r>
              <a:rPr sz="2700" spc="4" baseline="3034" dirty="0">
                <a:latin typeface="Calibri"/>
                <a:cs typeface="Calibri"/>
              </a:rPr>
              <a:t>l</a:t>
            </a:r>
            <a:r>
              <a:rPr sz="2700" spc="0" baseline="3034" dirty="0">
                <a:latin typeface="Calibri"/>
                <a:cs typeface="Calibri"/>
              </a:rPr>
              <a:t>ai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33264" y="5655627"/>
            <a:ext cx="13120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134" baseline="3034" dirty="0">
                <a:latin typeface="Calibri"/>
                <a:cs typeface="Calibri"/>
              </a:rPr>
              <a:t>T</a:t>
            </a:r>
            <a:r>
              <a:rPr sz="2700" spc="0" baseline="3034" dirty="0">
                <a:latin typeface="Calibri"/>
                <a:cs typeface="Calibri"/>
              </a:rPr>
              <a:t>a</a:t>
            </a:r>
            <a:r>
              <a:rPr sz="2700" spc="-9" baseline="3034" dirty="0">
                <a:latin typeface="Calibri"/>
                <a:cs typeface="Calibri"/>
              </a:rPr>
              <a:t>b</a:t>
            </a:r>
            <a:r>
              <a:rPr sz="2700" spc="0" baseline="3034" dirty="0">
                <a:latin typeface="Calibri"/>
                <a:cs typeface="Calibri"/>
              </a:rPr>
              <a:t>el</a:t>
            </a:r>
            <a:r>
              <a:rPr sz="2700" spc="19" baseline="3034" dirty="0">
                <a:latin typeface="Calibri"/>
                <a:cs typeface="Calibri"/>
              </a:rPr>
              <a:t> </a:t>
            </a:r>
            <a:r>
              <a:rPr sz="2700" spc="4" baseline="3034" dirty="0">
                <a:latin typeface="Calibri"/>
                <a:cs typeface="Calibri"/>
              </a:rPr>
              <a:t>J</a:t>
            </a:r>
            <a:r>
              <a:rPr sz="2700" spc="0" baseline="3034" dirty="0">
                <a:latin typeface="Calibri"/>
                <a:cs typeface="Calibri"/>
              </a:rPr>
              <a:t>u</a:t>
            </a:r>
            <a:r>
              <a:rPr sz="2700" spc="-14" baseline="3034" dirty="0">
                <a:latin typeface="Calibri"/>
                <a:cs typeface="Calibri"/>
              </a:rPr>
              <a:t>r</a:t>
            </a:r>
            <a:r>
              <a:rPr sz="2700" spc="0" baseline="3034" dirty="0">
                <a:latin typeface="Calibri"/>
                <a:cs typeface="Calibri"/>
              </a:rPr>
              <a:t>u</a:t>
            </a:r>
            <a:r>
              <a:rPr sz="2700" spc="-9" baseline="3034" dirty="0">
                <a:latin typeface="Calibri"/>
                <a:cs typeface="Calibri"/>
              </a:rPr>
              <a:t>s</a:t>
            </a:r>
            <a:r>
              <a:rPr sz="2700" spc="0" baseline="3034" dirty="0">
                <a:latin typeface="Calibri"/>
                <a:cs typeface="Calibri"/>
              </a:rPr>
              <a:t>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98549" y="6364605"/>
            <a:ext cx="87899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u="heavy" spc="-59" baseline="3034" dirty="0">
                <a:latin typeface="Calibri"/>
                <a:cs typeface="Calibri"/>
              </a:rPr>
              <a:t>k</a:t>
            </a:r>
            <a:r>
              <a:rPr sz="2700" u="heavy" spc="-9" baseline="3034" dirty="0">
                <a:latin typeface="Calibri"/>
                <a:cs typeface="Calibri"/>
              </a:rPr>
              <a:t>o</a:t>
            </a:r>
            <a:r>
              <a:rPr sz="2700" u="heavy" spc="0" baseline="3034" dirty="0">
                <a:latin typeface="Calibri"/>
                <a:cs typeface="Calibri"/>
              </a:rPr>
              <a:t>de_</a:t>
            </a:r>
            <a:r>
              <a:rPr sz="2700" u="heavy" spc="9" baseline="3034" dirty="0">
                <a:latin typeface="Calibri"/>
                <a:cs typeface="Calibri"/>
              </a:rPr>
              <a:t>j</a:t>
            </a:r>
            <a:r>
              <a:rPr sz="2700" u="heavy" spc="0" baseline="3034" dirty="0">
                <a:latin typeface="Calibri"/>
                <a:cs typeface="Calibri"/>
              </a:rPr>
              <a:t>ur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87370" y="6364605"/>
            <a:ext cx="95009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n</a:t>
            </a:r>
            <a:r>
              <a:rPr sz="2700" spc="-9" baseline="3034" dirty="0">
                <a:latin typeface="Calibri"/>
                <a:cs typeface="Calibri"/>
              </a:rPr>
              <a:t>a</a:t>
            </a:r>
            <a:r>
              <a:rPr sz="2700" spc="0" baseline="3034" dirty="0">
                <a:latin typeface="Calibri"/>
                <a:cs typeface="Calibri"/>
              </a:rPr>
              <a:t>ma_</a:t>
            </a:r>
            <a:r>
              <a:rPr sz="2700" spc="9" baseline="3034" dirty="0">
                <a:latin typeface="Calibri"/>
                <a:cs typeface="Calibri"/>
              </a:rPr>
              <a:t>j</a:t>
            </a:r>
            <a:r>
              <a:rPr sz="2700" spc="0" baseline="3034" dirty="0">
                <a:latin typeface="Calibri"/>
                <a:cs typeface="Calibri"/>
              </a:rPr>
              <a:t>ur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30851" y="5959475"/>
            <a:ext cx="987425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219">
              <a:lnSpc>
                <a:spcPct val="100585"/>
              </a:lnSpc>
              <a:spcBef>
                <a:spcPts val="380"/>
              </a:spcBef>
            </a:pPr>
            <a:r>
              <a:rPr sz="1600" spc="-14" dirty="0">
                <a:latin typeface="Tahoma"/>
                <a:cs typeface="Tahoma"/>
              </a:rPr>
              <a:t>k</a:t>
            </a:r>
            <a:r>
              <a:rPr sz="1600" spc="-9" dirty="0">
                <a:latin typeface="Tahoma"/>
                <a:cs typeface="Tahoma"/>
              </a:rPr>
              <a:t>o</a:t>
            </a:r>
            <a:r>
              <a:rPr sz="1600" spc="0" dirty="0">
                <a:latin typeface="Tahoma"/>
                <a:cs typeface="Tahoma"/>
              </a:rPr>
              <a:t>d</a:t>
            </a:r>
            <a:r>
              <a:rPr sz="1600" spc="-4" dirty="0">
                <a:latin typeface="Tahoma"/>
                <a:cs typeface="Tahoma"/>
              </a:rPr>
              <a:t>e</a:t>
            </a:r>
            <a:r>
              <a:rPr sz="1600" spc="4" dirty="0">
                <a:latin typeface="Tahoma"/>
                <a:cs typeface="Tahoma"/>
              </a:rPr>
              <a:t>_</a:t>
            </a:r>
            <a:r>
              <a:rPr sz="1600" spc="9" dirty="0">
                <a:latin typeface="Tahoma"/>
                <a:cs typeface="Tahoma"/>
              </a:rPr>
              <a:t>j</a:t>
            </a:r>
            <a:r>
              <a:rPr sz="1600" spc="4" dirty="0">
                <a:latin typeface="Tahoma"/>
                <a:cs typeface="Tahoma"/>
              </a:rPr>
              <a:t>u</a:t>
            </a:r>
            <a:r>
              <a:rPr sz="1600" spc="0" dirty="0">
                <a:latin typeface="Tahoma"/>
                <a:cs typeface="Tahoma"/>
              </a:rPr>
              <a:t>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18276" y="5959475"/>
            <a:ext cx="103505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599">
              <a:lnSpc>
                <a:spcPct val="100585"/>
              </a:lnSpc>
              <a:spcBef>
                <a:spcPts val="380"/>
              </a:spcBef>
            </a:pPr>
            <a:r>
              <a:rPr sz="1600" spc="9" dirty="0">
                <a:latin typeface="Tahoma"/>
                <a:cs typeface="Tahoma"/>
              </a:rPr>
              <a:t>n</a:t>
            </a:r>
            <a:r>
              <a:rPr sz="1600" spc="0" dirty="0">
                <a:latin typeface="Tahoma"/>
                <a:cs typeface="Tahoma"/>
              </a:rPr>
              <a:t>ama</a:t>
            </a:r>
            <a:r>
              <a:rPr sz="1600" spc="9" dirty="0">
                <a:latin typeface="Tahoma"/>
                <a:cs typeface="Tahoma"/>
              </a:rPr>
              <a:t>_j</a:t>
            </a:r>
            <a:r>
              <a:rPr sz="1600" spc="-9" dirty="0">
                <a:latin typeface="Tahoma"/>
                <a:cs typeface="Tahoma"/>
              </a:rPr>
              <a:t>u</a:t>
            </a:r>
            <a:r>
              <a:rPr sz="1600" spc="0" dirty="0">
                <a:latin typeface="Tahoma"/>
                <a:cs typeface="Tahoma"/>
              </a:rPr>
              <a:t>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30851" y="6294755"/>
            <a:ext cx="987425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6018276" y="6294755"/>
            <a:ext cx="103505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2286000" y="5308600"/>
            <a:ext cx="426719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2712720" y="5308600"/>
            <a:ext cx="63500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2776220" y="5308600"/>
            <a:ext cx="424180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6"/>
              </a:spcBef>
            </a:pPr>
            <a:endParaRPr sz="700"/>
          </a:p>
          <a:p>
            <a:pPr marL="59309">
              <a:lnSpc>
                <a:spcPts val="2175"/>
              </a:lnSpc>
              <a:spcBef>
                <a:spcPts val="108"/>
              </a:spcBef>
            </a:pPr>
            <a:r>
              <a:rPr sz="1800" spc="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86000" y="5674360"/>
            <a:ext cx="9144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69">
              <a:lnSpc>
                <a:spcPct val="101725"/>
              </a:lnSpc>
              <a:spcBef>
                <a:spcPts val="400"/>
              </a:spcBef>
            </a:pPr>
            <a:r>
              <a:rPr sz="1800" spc="0" dirty="0">
                <a:latin typeface="Calibri"/>
                <a:cs typeface="Calibri"/>
              </a:rPr>
              <a:t>Ju</a:t>
            </a:r>
            <a:r>
              <a:rPr sz="1800" spc="-9" dirty="0">
                <a:latin typeface="Calibri"/>
                <a:cs typeface="Calibri"/>
              </a:rPr>
              <a:t>ru</a:t>
            </a:r>
            <a:r>
              <a:rPr sz="1800" spc="0" dirty="0">
                <a:latin typeface="Calibri"/>
                <a:cs typeface="Calibri"/>
              </a:rPr>
              <a:t>s</a:t>
            </a:r>
            <a:r>
              <a:rPr sz="1800" spc="-9" dirty="0">
                <a:latin typeface="Calibri"/>
                <a:cs typeface="Calibri"/>
              </a:rPr>
              <a:t>a</a:t>
            </a:r>
            <a:r>
              <a:rPr sz="1800" spc="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62600" y="5486400"/>
            <a:ext cx="762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5030851" y="4664075"/>
            <a:ext cx="852424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599">
              <a:lnSpc>
                <a:spcPct val="100585"/>
              </a:lnSpc>
              <a:spcBef>
                <a:spcPts val="375"/>
              </a:spcBef>
            </a:pPr>
            <a:r>
              <a:rPr sz="1600" spc="0" dirty="0">
                <a:latin typeface="Tahoma"/>
                <a:cs typeface="Tahoma"/>
              </a:rPr>
              <a:t>p</a:t>
            </a:r>
            <a:r>
              <a:rPr sz="1600" spc="-4" dirty="0">
                <a:latin typeface="Tahoma"/>
                <a:cs typeface="Tahoma"/>
              </a:rPr>
              <a:t>e</a:t>
            </a:r>
            <a:r>
              <a:rPr sz="1600" spc="0" dirty="0">
                <a:latin typeface="Tahoma"/>
                <a:cs typeface="Tahoma"/>
              </a:rPr>
              <a:t>ri</a:t>
            </a:r>
            <a:r>
              <a:rPr sz="1600" spc="-9" dirty="0">
                <a:latin typeface="Tahoma"/>
                <a:cs typeface="Tahoma"/>
              </a:rPr>
              <a:t>o</a:t>
            </a:r>
            <a:r>
              <a:rPr sz="1600" spc="0" dirty="0">
                <a:latin typeface="Tahoma"/>
                <a:cs typeface="Tahoma"/>
              </a:rPr>
              <a:t>de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83275" y="4664075"/>
            <a:ext cx="970026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725">
              <a:lnSpc>
                <a:spcPct val="100585"/>
              </a:lnSpc>
              <a:spcBef>
                <a:spcPts val="375"/>
              </a:spcBef>
            </a:pPr>
            <a:r>
              <a:rPr sz="1600" spc="-14" dirty="0">
                <a:latin typeface="Tahoma"/>
                <a:cs typeface="Tahoma"/>
              </a:rPr>
              <a:t>k</a:t>
            </a:r>
            <a:r>
              <a:rPr sz="1600" spc="-9" dirty="0">
                <a:latin typeface="Tahoma"/>
                <a:cs typeface="Tahoma"/>
              </a:rPr>
              <a:t>o</a:t>
            </a:r>
            <a:r>
              <a:rPr sz="1600" spc="0" dirty="0">
                <a:latin typeface="Tahoma"/>
                <a:cs typeface="Tahoma"/>
              </a:rPr>
              <a:t>d</a:t>
            </a:r>
            <a:r>
              <a:rPr sz="1600" spc="-4" dirty="0">
                <a:latin typeface="Tahoma"/>
                <a:cs typeface="Tahoma"/>
              </a:rPr>
              <a:t>e</a:t>
            </a:r>
            <a:r>
              <a:rPr sz="1600" spc="4" dirty="0">
                <a:latin typeface="Tahoma"/>
                <a:cs typeface="Tahoma"/>
              </a:rPr>
              <a:t>_</a:t>
            </a:r>
            <a:r>
              <a:rPr sz="1600" spc="9" dirty="0">
                <a:latin typeface="Tahoma"/>
                <a:cs typeface="Tahoma"/>
              </a:rPr>
              <a:t>j</a:t>
            </a:r>
            <a:r>
              <a:rPr sz="1600" spc="4" dirty="0">
                <a:latin typeface="Tahoma"/>
                <a:cs typeface="Tahoma"/>
              </a:rPr>
              <a:t>u</a:t>
            </a:r>
            <a:r>
              <a:rPr sz="1600" spc="0" dirty="0">
                <a:latin typeface="Tahoma"/>
                <a:cs typeface="Tahoma"/>
              </a:rPr>
              <a:t>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53301" y="4664075"/>
            <a:ext cx="455549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979">
              <a:lnSpc>
                <a:spcPct val="100585"/>
              </a:lnSpc>
              <a:spcBef>
                <a:spcPts val="375"/>
              </a:spcBef>
            </a:pPr>
            <a:r>
              <a:rPr sz="1600" spc="4" dirty="0">
                <a:latin typeface="Tahoma"/>
                <a:cs typeface="Tahoma"/>
              </a:rPr>
              <a:t>n</a:t>
            </a:r>
            <a:r>
              <a:rPr sz="1600" spc="-4" dirty="0">
                <a:latin typeface="Tahoma"/>
                <a:cs typeface="Tahoma"/>
              </a:rPr>
              <a:t>i</a:t>
            </a:r>
            <a:r>
              <a:rPr sz="1600" spc="0" dirty="0">
                <a:latin typeface="Tahoma"/>
                <a:cs typeface="Tahoma"/>
              </a:rPr>
              <a:t>p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30851" y="4999355"/>
            <a:ext cx="852424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5883275" y="4999355"/>
            <a:ext cx="970026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6853301" y="4999355"/>
            <a:ext cx="455549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286000" y="3761740"/>
            <a:ext cx="9144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6369">
              <a:lnSpc>
                <a:spcPct val="101725"/>
              </a:lnSpc>
              <a:spcBef>
                <a:spcPts val="400"/>
              </a:spcBef>
            </a:pPr>
            <a:r>
              <a:rPr sz="1800" spc="-9" dirty="0">
                <a:latin typeface="Calibri"/>
                <a:cs typeface="Calibri"/>
              </a:rPr>
              <a:t>Do</a:t>
            </a:r>
            <a:r>
              <a:rPr sz="1800" spc="0" dirty="0">
                <a:latin typeface="Calibri"/>
                <a:cs typeface="Calibri"/>
              </a:rPr>
              <a:t>sen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6000" y="4142740"/>
            <a:ext cx="457200" cy="320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743200" y="4142740"/>
            <a:ext cx="457200" cy="320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854">
              <a:lnSpc>
                <a:spcPts val="2170"/>
              </a:lnSpc>
              <a:spcBef>
                <a:spcPts val="453"/>
              </a:spcBef>
            </a:pPr>
            <a:r>
              <a:rPr sz="1800" spc="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9200" y="3292475"/>
            <a:ext cx="53340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1825">
              <a:lnSpc>
                <a:spcPct val="100585"/>
              </a:lnSpc>
              <a:spcBef>
                <a:spcPts val="370"/>
              </a:spcBef>
            </a:pPr>
            <a:r>
              <a:rPr sz="1600" spc="4" dirty="0">
                <a:latin typeface="Tahoma"/>
                <a:cs typeface="Tahoma"/>
              </a:rPr>
              <a:t>n</a:t>
            </a:r>
            <a:r>
              <a:rPr sz="1600" spc="-4" dirty="0">
                <a:latin typeface="Tahoma"/>
                <a:cs typeface="Tahoma"/>
              </a:rPr>
              <a:t>i</a:t>
            </a:r>
            <a:r>
              <a:rPr sz="1600" spc="0" dirty="0">
                <a:latin typeface="Tahoma"/>
                <a:cs typeface="Tahoma"/>
              </a:rPr>
              <a:t>p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2600" y="3292475"/>
            <a:ext cx="1128776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725">
              <a:lnSpc>
                <a:spcPct val="100585"/>
              </a:lnSpc>
              <a:spcBef>
                <a:spcPts val="370"/>
              </a:spcBef>
            </a:pPr>
            <a:r>
              <a:rPr sz="1600" spc="-9" dirty="0">
                <a:latin typeface="Tahoma"/>
                <a:cs typeface="Tahoma"/>
              </a:rPr>
              <a:t>N</a:t>
            </a:r>
            <a:r>
              <a:rPr sz="1600" spc="0" dirty="0">
                <a:latin typeface="Tahoma"/>
                <a:cs typeface="Tahoma"/>
              </a:rPr>
              <a:t>a</a:t>
            </a:r>
            <a:r>
              <a:rPr sz="1600" spc="-9" dirty="0">
                <a:latin typeface="Tahoma"/>
                <a:cs typeface="Tahoma"/>
              </a:rPr>
              <a:t>m</a:t>
            </a:r>
            <a:r>
              <a:rPr sz="1600" spc="0" dirty="0">
                <a:latin typeface="Tahoma"/>
                <a:cs typeface="Tahoma"/>
              </a:rPr>
              <a:t>a_d</a:t>
            </a:r>
            <a:r>
              <a:rPr sz="1600" spc="-9" dirty="0">
                <a:latin typeface="Tahoma"/>
                <a:cs typeface="Tahoma"/>
              </a:rPr>
              <a:t>o</a:t>
            </a:r>
            <a:r>
              <a:rPr sz="1600" spc="0" dirty="0">
                <a:latin typeface="Tahoma"/>
                <a:cs typeface="Tahoma"/>
              </a:rPr>
              <a:t>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1376" y="3278251"/>
            <a:ext cx="395224" cy="684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029200" y="3627754"/>
            <a:ext cx="53340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562600" y="3627754"/>
            <a:ext cx="1128776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029200" y="3963035"/>
            <a:ext cx="228600" cy="1517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257800" y="3963035"/>
            <a:ext cx="1828800" cy="1517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6216FE-A598-C422-395C-BE6F98ECAF2F}"/>
              </a:ext>
            </a:extLst>
          </p:cNvPr>
          <p:cNvSpPr txBox="1"/>
          <p:nvPr/>
        </p:nvSpPr>
        <p:spPr>
          <a:xfrm>
            <a:off x="323850" y="58846"/>
            <a:ext cx="84963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Dalam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database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relasional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alternate key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(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kunci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alternatif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)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adalah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atribut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atau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kombinasi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atribut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yang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secara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unik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mengidentifikasi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setiap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record (baris)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dalam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sebuah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tabel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. Alternate key </a:t>
            </a: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bukan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merupakan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primary key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tetapi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dapat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digunakan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untuk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mencari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dan </a:t>
            </a: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mengakses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data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dengan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cara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yang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sama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seperti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primary key.</a:t>
            </a:r>
          </a:p>
          <a:p>
            <a:pPr algn="l"/>
            <a:endParaRPr lang="en-ID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Karakteristik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alternate key:</a:t>
            </a:r>
            <a:endParaRPr lang="en-ID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Unik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 Nilai alternate key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harus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unik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untuk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setiap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record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dalam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tabel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Minimal: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 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Tidak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boleh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ada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atribut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yang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berlebihan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dalam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alternate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Bukan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null: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 Nilai alternate key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tidak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boleh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null.</a:t>
            </a:r>
          </a:p>
          <a:p>
            <a:pPr algn="l"/>
            <a:endParaRPr lang="en-ID" b="1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Contoh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endParaRPr lang="en-ID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Misalkan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kita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memiliki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tabel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"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mahasiswa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"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dengan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atribut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"nim", "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nama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", dan "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jurusan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Primary key: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 "nim"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adalah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primary key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karena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secara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unik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mengidentifikasi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setiap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mahasiswa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Alternate key: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 "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nama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" dan "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jurusan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" juga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dapat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menjadi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alternate key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karena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secara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unik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mengidentifikasi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setiap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mahasiswa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endParaRPr lang="en-ID" b="1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Manfaat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alternate key:</a:t>
            </a:r>
            <a:endParaRPr lang="en-ID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Mempermudah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pencarian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data: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 Alternate key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dapat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digunakan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untuk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mencari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data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dengan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cara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yang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lebih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cepat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dan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efisien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daripada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menggunakan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primary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Meningkatkan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integritas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data: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 Alternate key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membantu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memastikan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bahwa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data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dalam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tabel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konsisten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dan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akurat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Mempermudah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1" i="0" dirty="0" err="1">
                <a:solidFill>
                  <a:srgbClr val="1F1F1F"/>
                </a:solidFill>
                <a:effectLst/>
                <a:latin typeface="Google Sans"/>
              </a:rPr>
              <a:t>pemulihan</a:t>
            </a:r>
            <a:r>
              <a:rPr lang="en-ID" b="1" i="0" dirty="0">
                <a:solidFill>
                  <a:srgbClr val="1F1F1F"/>
                </a:solidFill>
                <a:effectLst/>
                <a:latin typeface="Google Sans"/>
              </a:rPr>
              <a:t> data: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 Alternate key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dapat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digunakan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untuk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memulihkan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data yang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hilang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atau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rusak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843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Objektif Basis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+mj-lt"/>
              </a:rPr>
              <a:t>Kecepatan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kemudahan</a:t>
            </a:r>
            <a:r>
              <a:rPr lang="en-US" sz="2400" dirty="0">
                <a:latin typeface="+mj-lt"/>
              </a:rPr>
              <a:t> (</a:t>
            </a:r>
            <a:r>
              <a:rPr lang="en-US" sz="2400" i="1" dirty="0">
                <a:latin typeface="+mj-lt"/>
              </a:rPr>
              <a:t>Speed</a:t>
            </a:r>
            <a:r>
              <a:rPr lang="en-US" sz="2400" dirty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+mj-lt"/>
              </a:rPr>
              <a:t>Efisiensi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ruang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penyimpanan</a:t>
            </a:r>
            <a:endParaRPr lang="en-US" sz="2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+mj-lt"/>
              </a:rPr>
              <a:t>Pemakaian</a:t>
            </a:r>
            <a:r>
              <a:rPr lang="en-US" sz="2400" dirty="0">
                <a:latin typeface="+mj-lt"/>
              </a:rPr>
              <a:t> Bersama (</a:t>
            </a:r>
            <a:r>
              <a:rPr lang="en-US" sz="2400" i="1" dirty="0" err="1">
                <a:latin typeface="+mj-lt"/>
              </a:rPr>
              <a:t>Sharability</a:t>
            </a:r>
            <a:r>
              <a:rPr lang="en-US" sz="2400" dirty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+mj-lt"/>
              </a:rPr>
              <a:t>Menangani</a:t>
            </a:r>
            <a:r>
              <a:rPr lang="en-US" sz="2400" dirty="0">
                <a:latin typeface="+mj-lt"/>
              </a:rPr>
              <a:t> data </a:t>
            </a:r>
            <a:r>
              <a:rPr lang="en-US" sz="2400" dirty="0" err="1">
                <a:latin typeface="+mj-lt"/>
              </a:rPr>
              <a:t>dalam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jumlah</a:t>
            </a:r>
            <a:r>
              <a:rPr lang="en-US" sz="2400" dirty="0">
                <a:latin typeface="+mj-lt"/>
              </a:rPr>
              <a:t> yang </a:t>
            </a:r>
            <a:r>
              <a:rPr lang="en-US" sz="2400" dirty="0" err="1">
                <a:latin typeface="+mj-lt"/>
              </a:rPr>
              <a:t>besar</a:t>
            </a:r>
            <a:endParaRPr lang="en-US" sz="2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+mj-lt"/>
              </a:rPr>
              <a:t>Meniadakan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duplikasi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inkonsistensi</a:t>
            </a:r>
            <a:r>
              <a:rPr lang="en-US" sz="2400" dirty="0">
                <a:latin typeface="+mj-lt"/>
              </a:rPr>
              <a:t> data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+mj-lt"/>
              </a:rPr>
              <a:t>Keamanan</a:t>
            </a:r>
            <a:endParaRPr lang="en-US" sz="2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+mj-lt"/>
              </a:rPr>
              <a:t>Mengurangi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waktu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pengembangan</a:t>
            </a:r>
            <a:r>
              <a:rPr lang="en-US" sz="2400" dirty="0">
                <a:latin typeface="+mj-lt"/>
              </a:rPr>
              <a:t> aplikasi </a:t>
            </a:r>
          </a:p>
        </p:txBody>
      </p:sp>
    </p:spTree>
    <p:extLst>
      <p:ext uri="{BB962C8B-B14F-4D97-AF65-F5344CB8AC3E}">
        <p14:creationId xmlns:p14="http://schemas.microsoft.com/office/powerpoint/2010/main" val="2391557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/>
          <p:nvPr/>
        </p:nvSpPr>
        <p:spPr>
          <a:xfrm>
            <a:off x="1295400" y="6276340"/>
            <a:ext cx="1158239" cy="353059"/>
          </a:xfrm>
          <a:custGeom>
            <a:avLst/>
            <a:gdLst/>
            <a:ahLst/>
            <a:cxnLst/>
            <a:rect l="l" t="t" r="r" b="b"/>
            <a:pathLst>
              <a:path w="1158239" h="353060">
                <a:moveTo>
                  <a:pt x="0" y="176530"/>
                </a:moveTo>
                <a:lnTo>
                  <a:pt x="16833" y="134106"/>
                </a:lnTo>
                <a:lnTo>
                  <a:pt x="45517" y="107815"/>
                </a:lnTo>
                <a:lnTo>
                  <a:pt x="86778" y="83540"/>
                </a:lnTo>
                <a:lnTo>
                  <a:pt x="139422" y="61644"/>
                </a:lnTo>
                <a:lnTo>
                  <a:pt x="202256" y="42492"/>
                </a:lnTo>
                <a:lnTo>
                  <a:pt x="274087" y="26447"/>
                </a:lnTo>
                <a:lnTo>
                  <a:pt x="313004" y="19703"/>
                </a:lnTo>
                <a:lnTo>
                  <a:pt x="353722" y="13872"/>
                </a:lnTo>
                <a:lnTo>
                  <a:pt x="396093" y="8999"/>
                </a:lnTo>
                <a:lnTo>
                  <a:pt x="439968" y="5130"/>
                </a:lnTo>
                <a:lnTo>
                  <a:pt x="485196" y="2310"/>
                </a:lnTo>
                <a:lnTo>
                  <a:pt x="531630" y="585"/>
                </a:lnTo>
                <a:lnTo>
                  <a:pt x="579119" y="0"/>
                </a:lnTo>
                <a:lnTo>
                  <a:pt x="626609" y="585"/>
                </a:lnTo>
                <a:lnTo>
                  <a:pt x="673043" y="2310"/>
                </a:lnTo>
                <a:lnTo>
                  <a:pt x="718271" y="5130"/>
                </a:lnTo>
                <a:lnTo>
                  <a:pt x="762146" y="8999"/>
                </a:lnTo>
                <a:lnTo>
                  <a:pt x="804517" y="13872"/>
                </a:lnTo>
                <a:lnTo>
                  <a:pt x="845235" y="19703"/>
                </a:lnTo>
                <a:lnTo>
                  <a:pt x="884152" y="26447"/>
                </a:lnTo>
                <a:lnTo>
                  <a:pt x="955983" y="42492"/>
                </a:lnTo>
                <a:lnTo>
                  <a:pt x="1018817" y="61644"/>
                </a:lnTo>
                <a:lnTo>
                  <a:pt x="1071461" y="83540"/>
                </a:lnTo>
                <a:lnTo>
                  <a:pt x="1112722" y="107815"/>
                </a:lnTo>
                <a:lnTo>
                  <a:pt x="1141406" y="134106"/>
                </a:lnTo>
                <a:lnTo>
                  <a:pt x="1158239" y="176530"/>
                </a:lnTo>
                <a:lnTo>
                  <a:pt x="1156319" y="191008"/>
                </a:lnTo>
                <a:lnTo>
                  <a:pt x="1128710" y="232328"/>
                </a:lnTo>
                <a:lnTo>
                  <a:pt x="1093589" y="257657"/>
                </a:lnTo>
                <a:lnTo>
                  <a:pt x="1046488" y="280787"/>
                </a:lnTo>
                <a:lnTo>
                  <a:pt x="988599" y="301356"/>
                </a:lnTo>
                <a:lnTo>
                  <a:pt x="921117" y="319000"/>
                </a:lnTo>
                <a:lnTo>
                  <a:pt x="845235" y="333356"/>
                </a:lnTo>
                <a:lnTo>
                  <a:pt x="804517" y="339187"/>
                </a:lnTo>
                <a:lnTo>
                  <a:pt x="762146" y="344060"/>
                </a:lnTo>
                <a:lnTo>
                  <a:pt x="718271" y="347929"/>
                </a:lnTo>
                <a:lnTo>
                  <a:pt x="673043" y="350749"/>
                </a:lnTo>
                <a:lnTo>
                  <a:pt x="626609" y="352474"/>
                </a:lnTo>
                <a:lnTo>
                  <a:pt x="579119" y="353060"/>
                </a:lnTo>
                <a:lnTo>
                  <a:pt x="531630" y="352474"/>
                </a:lnTo>
                <a:lnTo>
                  <a:pt x="485196" y="350749"/>
                </a:lnTo>
                <a:lnTo>
                  <a:pt x="439968" y="347929"/>
                </a:lnTo>
                <a:lnTo>
                  <a:pt x="396093" y="344060"/>
                </a:lnTo>
                <a:lnTo>
                  <a:pt x="353722" y="339187"/>
                </a:lnTo>
                <a:lnTo>
                  <a:pt x="313004" y="333356"/>
                </a:lnTo>
                <a:lnTo>
                  <a:pt x="274087" y="326612"/>
                </a:lnTo>
                <a:lnTo>
                  <a:pt x="202256" y="310567"/>
                </a:lnTo>
                <a:lnTo>
                  <a:pt x="139422" y="291415"/>
                </a:lnTo>
                <a:lnTo>
                  <a:pt x="86778" y="269519"/>
                </a:lnTo>
                <a:lnTo>
                  <a:pt x="45517" y="245244"/>
                </a:lnTo>
                <a:lnTo>
                  <a:pt x="16833" y="218953"/>
                </a:lnTo>
                <a:lnTo>
                  <a:pt x="0" y="17653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71800" y="6276340"/>
            <a:ext cx="1310639" cy="353059"/>
          </a:xfrm>
          <a:custGeom>
            <a:avLst/>
            <a:gdLst/>
            <a:ahLst/>
            <a:cxnLst/>
            <a:rect l="l" t="t" r="r" b="b"/>
            <a:pathLst>
              <a:path w="1310639" h="353060">
                <a:moveTo>
                  <a:pt x="0" y="176530"/>
                </a:moveTo>
                <a:lnTo>
                  <a:pt x="19043" y="134106"/>
                </a:lnTo>
                <a:lnTo>
                  <a:pt x="51494" y="107815"/>
                </a:lnTo>
                <a:lnTo>
                  <a:pt x="98175" y="83540"/>
                </a:lnTo>
                <a:lnTo>
                  <a:pt x="157738" y="61644"/>
                </a:lnTo>
                <a:lnTo>
                  <a:pt x="228833" y="42492"/>
                </a:lnTo>
                <a:lnTo>
                  <a:pt x="268284" y="34059"/>
                </a:lnTo>
                <a:lnTo>
                  <a:pt x="310113" y="26447"/>
                </a:lnTo>
                <a:lnTo>
                  <a:pt x="354150" y="19703"/>
                </a:lnTo>
                <a:lnTo>
                  <a:pt x="400228" y="13872"/>
                </a:lnTo>
                <a:lnTo>
                  <a:pt x="448177" y="8999"/>
                </a:lnTo>
                <a:lnTo>
                  <a:pt x="497830" y="5130"/>
                </a:lnTo>
                <a:lnTo>
                  <a:pt x="549017" y="2310"/>
                </a:lnTo>
                <a:lnTo>
                  <a:pt x="601569" y="585"/>
                </a:lnTo>
                <a:lnTo>
                  <a:pt x="655320" y="0"/>
                </a:lnTo>
                <a:lnTo>
                  <a:pt x="709070" y="585"/>
                </a:lnTo>
                <a:lnTo>
                  <a:pt x="761622" y="2310"/>
                </a:lnTo>
                <a:lnTo>
                  <a:pt x="812809" y="5130"/>
                </a:lnTo>
                <a:lnTo>
                  <a:pt x="862462" y="8999"/>
                </a:lnTo>
                <a:lnTo>
                  <a:pt x="910411" y="13872"/>
                </a:lnTo>
                <a:lnTo>
                  <a:pt x="956489" y="19703"/>
                </a:lnTo>
                <a:lnTo>
                  <a:pt x="1000526" y="26447"/>
                </a:lnTo>
                <a:lnTo>
                  <a:pt x="1042355" y="34059"/>
                </a:lnTo>
                <a:lnTo>
                  <a:pt x="1081806" y="42492"/>
                </a:lnTo>
                <a:lnTo>
                  <a:pt x="1152901" y="61644"/>
                </a:lnTo>
                <a:lnTo>
                  <a:pt x="1212464" y="83540"/>
                </a:lnTo>
                <a:lnTo>
                  <a:pt x="1259145" y="107815"/>
                </a:lnTo>
                <a:lnTo>
                  <a:pt x="1291596" y="134106"/>
                </a:lnTo>
                <a:lnTo>
                  <a:pt x="1310639" y="176530"/>
                </a:lnTo>
                <a:lnTo>
                  <a:pt x="1308467" y="191008"/>
                </a:lnTo>
                <a:lnTo>
                  <a:pt x="1277233" y="232328"/>
                </a:lnTo>
                <a:lnTo>
                  <a:pt x="1237499" y="257657"/>
                </a:lnTo>
                <a:lnTo>
                  <a:pt x="1184208" y="280787"/>
                </a:lnTo>
                <a:lnTo>
                  <a:pt x="1118711" y="301356"/>
                </a:lnTo>
                <a:lnTo>
                  <a:pt x="1042355" y="319000"/>
                </a:lnTo>
                <a:lnTo>
                  <a:pt x="1000526" y="326612"/>
                </a:lnTo>
                <a:lnTo>
                  <a:pt x="956489" y="333356"/>
                </a:lnTo>
                <a:lnTo>
                  <a:pt x="910411" y="339187"/>
                </a:lnTo>
                <a:lnTo>
                  <a:pt x="862462" y="344060"/>
                </a:lnTo>
                <a:lnTo>
                  <a:pt x="812809" y="347929"/>
                </a:lnTo>
                <a:lnTo>
                  <a:pt x="761622" y="350749"/>
                </a:lnTo>
                <a:lnTo>
                  <a:pt x="709070" y="352474"/>
                </a:lnTo>
                <a:lnTo>
                  <a:pt x="655320" y="353060"/>
                </a:lnTo>
                <a:lnTo>
                  <a:pt x="601569" y="352474"/>
                </a:lnTo>
                <a:lnTo>
                  <a:pt x="549017" y="350749"/>
                </a:lnTo>
                <a:lnTo>
                  <a:pt x="497830" y="347929"/>
                </a:lnTo>
                <a:lnTo>
                  <a:pt x="448177" y="344060"/>
                </a:lnTo>
                <a:lnTo>
                  <a:pt x="400228" y="339187"/>
                </a:lnTo>
                <a:lnTo>
                  <a:pt x="354150" y="333356"/>
                </a:lnTo>
                <a:lnTo>
                  <a:pt x="310113" y="326612"/>
                </a:lnTo>
                <a:lnTo>
                  <a:pt x="268284" y="319000"/>
                </a:lnTo>
                <a:lnTo>
                  <a:pt x="228833" y="310567"/>
                </a:lnTo>
                <a:lnTo>
                  <a:pt x="157738" y="291415"/>
                </a:lnTo>
                <a:lnTo>
                  <a:pt x="98175" y="269519"/>
                </a:lnTo>
                <a:lnTo>
                  <a:pt x="51494" y="245244"/>
                </a:lnTo>
                <a:lnTo>
                  <a:pt x="19043" y="218953"/>
                </a:lnTo>
                <a:lnTo>
                  <a:pt x="0" y="17653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64080" y="5570220"/>
            <a:ext cx="1158240" cy="424180"/>
          </a:xfrm>
          <a:custGeom>
            <a:avLst/>
            <a:gdLst/>
            <a:ahLst/>
            <a:cxnLst/>
            <a:rect l="l" t="t" r="r" b="b"/>
            <a:pathLst>
              <a:path w="1158240" h="424179">
                <a:moveTo>
                  <a:pt x="0" y="424179"/>
                </a:moveTo>
                <a:lnTo>
                  <a:pt x="1158240" y="424179"/>
                </a:lnTo>
                <a:lnTo>
                  <a:pt x="1158240" y="0"/>
                </a:lnTo>
                <a:lnTo>
                  <a:pt x="0" y="0"/>
                </a:lnTo>
                <a:lnTo>
                  <a:pt x="0" y="42417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74520" y="5994400"/>
            <a:ext cx="772160" cy="281940"/>
          </a:xfrm>
          <a:custGeom>
            <a:avLst/>
            <a:gdLst/>
            <a:ahLst/>
            <a:cxnLst/>
            <a:rect l="l" t="t" r="r" b="b"/>
            <a:pathLst>
              <a:path w="772160" h="281939">
                <a:moveTo>
                  <a:pt x="0" y="281940"/>
                </a:moveTo>
                <a:lnTo>
                  <a:pt x="77216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39720" y="5994400"/>
            <a:ext cx="772159" cy="281940"/>
          </a:xfrm>
          <a:custGeom>
            <a:avLst/>
            <a:gdLst/>
            <a:ahLst/>
            <a:cxnLst/>
            <a:rect l="l" t="t" r="r" b="b"/>
            <a:pathLst>
              <a:path w="772159" h="281939">
                <a:moveTo>
                  <a:pt x="772159" y="28194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86000" y="3449320"/>
            <a:ext cx="914400" cy="424179"/>
          </a:xfrm>
          <a:custGeom>
            <a:avLst/>
            <a:gdLst/>
            <a:ahLst/>
            <a:cxnLst/>
            <a:rect l="l" t="t" r="r" b="b"/>
            <a:pathLst>
              <a:path w="914400" h="424179">
                <a:moveTo>
                  <a:pt x="0" y="424179"/>
                </a:moveTo>
                <a:lnTo>
                  <a:pt x="914400" y="424179"/>
                </a:lnTo>
                <a:lnTo>
                  <a:pt x="914400" y="0"/>
                </a:lnTo>
                <a:lnTo>
                  <a:pt x="0" y="0"/>
                </a:lnTo>
                <a:lnTo>
                  <a:pt x="0" y="42417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76400" y="2743200"/>
            <a:ext cx="914400" cy="353060"/>
          </a:xfrm>
          <a:custGeom>
            <a:avLst/>
            <a:gdLst/>
            <a:ahLst/>
            <a:cxnLst/>
            <a:rect l="l" t="t" r="r" b="b"/>
            <a:pathLst>
              <a:path w="914400" h="353060">
                <a:moveTo>
                  <a:pt x="0" y="176529"/>
                </a:moveTo>
                <a:lnTo>
                  <a:pt x="13289" y="134094"/>
                </a:lnTo>
                <a:lnTo>
                  <a:pt x="35933" y="107799"/>
                </a:lnTo>
                <a:lnTo>
                  <a:pt x="68505" y="83523"/>
                </a:lnTo>
                <a:lnTo>
                  <a:pt x="110065" y="61629"/>
                </a:lnTo>
                <a:lnTo>
                  <a:pt x="159670" y="42480"/>
                </a:lnTo>
                <a:lnTo>
                  <a:pt x="216379" y="26438"/>
                </a:lnTo>
                <a:lnTo>
                  <a:pt x="247102" y="19696"/>
                </a:lnTo>
                <a:lnTo>
                  <a:pt x="279249" y="13866"/>
                </a:lnTo>
                <a:lnTo>
                  <a:pt x="312700" y="8995"/>
                </a:lnTo>
                <a:lnTo>
                  <a:pt x="347338" y="5128"/>
                </a:lnTo>
                <a:lnTo>
                  <a:pt x="383046" y="2309"/>
                </a:lnTo>
                <a:lnTo>
                  <a:pt x="419706" y="584"/>
                </a:lnTo>
                <a:lnTo>
                  <a:pt x="457200" y="0"/>
                </a:lnTo>
                <a:lnTo>
                  <a:pt x="494693" y="584"/>
                </a:lnTo>
                <a:lnTo>
                  <a:pt x="531353" y="2309"/>
                </a:lnTo>
                <a:lnTo>
                  <a:pt x="567061" y="5128"/>
                </a:lnTo>
                <a:lnTo>
                  <a:pt x="601699" y="8995"/>
                </a:lnTo>
                <a:lnTo>
                  <a:pt x="635150" y="13866"/>
                </a:lnTo>
                <a:lnTo>
                  <a:pt x="667297" y="19696"/>
                </a:lnTo>
                <a:lnTo>
                  <a:pt x="698020" y="26438"/>
                </a:lnTo>
                <a:lnTo>
                  <a:pt x="754729" y="42480"/>
                </a:lnTo>
                <a:lnTo>
                  <a:pt x="804334" y="61629"/>
                </a:lnTo>
                <a:lnTo>
                  <a:pt x="845894" y="83523"/>
                </a:lnTo>
                <a:lnTo>
                  <a:pt x="878466" y="107799"/>
                </a:lnTo>
                <a:lnTo>
                  <a:pt x="901110" y="134094"/>
                </a:lnTo>
                <a:lnTo>
                  <a:pt x="914400" y="176529"/>
                </a:lnTo>
                <a:lnTo>
                  <a:pt x="912884" y="191013"/>
                </a:lnTo>
                <a:lnTo>
                  <a:pt x="891088" y="232342"/>
                </a:lnTo>
                <a:lnTo>
                  <a:pt x="863362" y="257673"/>
                </a:lnTo>
                <a:lnTo>
                  <a:pt x="826178" y="280804"/>
                </a:lnTo>
                <a:lnTo>
                  <a:pt x="780478" y="301371"/>
                </a:lnTo>
                <a:lnTo>
                  <a:pt x="727204" y="319011"/>
                </a:lnTo>
                <a:lnTo>
                  <a:pt x="667297" y="333363"/>
                </a:lnTo>
                <a:lnTo>
                  <a:pt x="635150" y="339193"/>
                </a:lnTo>
                <a:lnTo>
                  <a:pt x="601699" y="344064"/>
                </a:lnTo>
                <a:lnTo>
                  <a:pt x="567061" y="347931"/>
                </a:lnTo>
                <a:lnTo>
                  <a:pt x="531353" y="350750"/>
                </a:lnTo>
                <a:lnTo>
                  <a:pt x="494693" y="352475"/>
                </a:lnTo>
                <a:lnTo>
                  <a:pt x="457200" y="353060"/>
                </a:lnTo>
                <a:lnTo>
                  <a:pt x="419706" y="352475"/>
                </a:lnTo>
                <a:lnTo>
                  <a:pt x="383046" y="350750"/>
                </a:lnTo>
                <a:lnTo>
                  <a:pt x="347338" y="347931"/>
                </a:lnTo>
                <a:lnTo>
                  <a:pt x="312700" y="344064"/>
                </a:lnTo>
                <a:lnTo>
                  <a:pt x="279249" y="339193"/>
                </a:lnTo>
                <a:lnTo>
                  <a:pt x="247102" y="333363"/>
                </a:lnTo>
                <a:lnTo>
                  <a:pt x="216379" y="326621"/>
                </a:lnTo>
                <a:lnTo>
                  <a:pt x="159670" y="310579"/>
                </a:lnTo>
                <a:lnTo>
                  <a:pt x="110065" y="291430"/>
                </a:lnTo>
                <a:lnTo>
                  <a:pt x="68505" y="269536"/>
                </a:lnTo>
                <a:lnTo>
                  <a:pt x="35933" y="245260"/>
                </a:lnTo>
                <a:lnTo>
                  <a:pt x="13289" y="218965"/>
                </a:lnTo>
                <a:lnTo>
                  <a:pt x="0" y="17652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09800" y="3096260"/>
            <a:ext cx="457200" cy="353060"/>
          </a:xfrm>
          <a:custGeom>
            <a:avLst/>
            <a:gdLst/>
            <a:ahLst/>
            <a:cxnLst/>
            <a:rect l="l" t="t" r="r" b="b"/>
            <a:pathLst>
              <a:path w="457200" h="353060">
                <a:moveTo>
                  <a:pt x="0" y="0"/>
                </a:moveTo>
                <a:lnTo>
                  <a:pt x="457200" y="35306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19400" y="2743200"/>
            <a:ext cx="1143000" cy="353060"/>
          </a:xfrm>
          <a:custGeom>
            <a:avLst/>
            <a:gdLst/>
            <a:ahLst/>
            <a:cxnLst/>
            <a:rect l="l" t="t" r="r" b="b"/>
            <a:pathLst>
              <a:path w="1143000" h="353060">
                <a:moveTo>
                  <a:pt x="0" y="176529"/>
                </a:moveTo>
                <a:lnTo>
                  <a:pt x="16611" y="134094"/>
                </a:lnTo>
                <a:lnTo>
                  <a:pt x="44916" y="107799"/>
                </a:lnTo>
                <a:lnTo>
                  <a:pt x="85632" y="83523"/>
                </a:lnTo>
                <a:lnTo>
                  <a:pt x="137582" y="61629"/>
                </a:lnTo>
                <a:lnTo>
                  <a:pt x="199588" y="42480"/>
                </a:lnTo>
                <a:lnTo>
                  <a:pt x="270474" y="26438"/>
                </a:lnTo>
                <a:lnTo>
                  <a:pt x="308878" y="19696"/>
                </a:lnTo>
                <a:lnTo>
                  <a:pt x="349061" y="13866"/>
                </a:lnTo>
                <a:lnTo>
                  <a:pt x="390875" y="8995"/>
                </a:lnTo>
                <a:lnTo>
                  <a:pt x="434173" y="5128"/>
                </a:lnTo>
                <a:lnTo>
                  <a:pt x="478808" y="2309"/>
                </a:lnTo>
                <a:lnTo>
                  <a:pt x="524632" y="584"/>
                </a:lnTo>
                <a:lnTo>
                  <a:pt x="571500" y="0"/>
                </a:lnTo>
                <a:lnTo>
                  <a:pt x="618367" y="584"/>
                </a:lnTo>
                <a:lnTo>
                  <a:pt x="664191" y="2309"/>
                </a:lnTo>
                <a:lnTo>
                  <a:pt x="708826" y="5128"/>
                </a:lnTo>
                <a:lnTo>
                  <a:pt x="752124" y="8995"/>
                </a:lnTo>
                <a:lnTo>
                  <a:pt x="793938" y="13866"/>
                </a:lnTo>
                <a:lnTo>
                  <a:pt x="834121" y="19696"/>
                </a:lnTo>
                <a:lnTo>
                  <a:pt x="872525" y="26438"/>
                </a:lnTo>
                <a:lnTo>
                  <a:pt x="943411" y="42480"/>
                </a:lnTo>
                <a:lnTo>
                  <a:pt x="1005417" y="61629"/>
                </a:lnTo>
                <a:lnTo>
                  <a:pt x="1057367" y="83523"/>
                </a:lnTo>
                <a:lnTo>
                  <a:pt x="1098083" y="107799"/>
                </a:lnTo>
                <a:lnTo>
                  <a:pt x="1126388" y="134094"/>
                </a:lnTo>
                <a:lnTo>
                  <a:pt x="1143000" y="176529"/>
                </a:lnTo>
                <a:lnTo>
                  <a:pt x="1141105" y="191013"/>
                </a:lnTo>
                <a:lnTo>
                  <a:pt x="1113861" y="232342"/>
                </a:lnTo>
                <a:lnTo>
                  <a:pt x="1079203" y="257673"/>
                </a:lnTo>
                <a:lnTo>
                  <a:pt x="1032723" y="280804"/>
                </a:lnTo>
                <a:lnTo>
                  <a:pt x="975598" y="301371"/>
                </a:lnTo>
                <a:lnTo>
                  <a:pt x="909005" y="319011"/>
                </a:lnTo>
                <a:lnTo>
                  <a:pt x="834121" y="333363"/>
                </a:lnTo>
                <a:lnTo>
                  <a:pt x="793938" y="339193"/>
                </a:lnTo>
                <a:lnTo>
                  <a:pt x="752124" y="344064"/>
                </a:lnTo>
                <a:lnTo>
                  <a:pt x="708826" y="347931"/>
                </a:lnTo>
                <a:lnTo>
                  <a:pt x="664191" y="350750"/>
                </a:lnTo>
                <a:lnTo>
                  <a:pt x="618367" y="352475"/>
                </a:lnTo>
                <a:lnTo>
                  <a:pt x="571500" y="353060"/>
                </a:lnTo>
                <a:lnTo>
                  <a:pt x="524632" y="352475"/>
                </a:lnTo>
                <a:lnTo>
                  <a:pt x="478808" y="350750"/>
                </a:lnTo>
                <a:lnTo>
                  <a:pt x="434173" y="347931"/>
                </a:lnTo>
                <a:lnTo>
                  <a:pt x="390875" y="344064"/>
                </a:lnTo>
                <a:lnTo>
                  <a:pt x="349061" y="339193"/>
                </a:lnTo>
                <a:lnTo>
                  <a:pt x="308878" y="333363"/>
                </a:lnTo>
                <a:lnTo>
                  <a:pt x="270474" y="326621"/>
                </a:lnTo>
                <a:lnTo>
                  <a:pt x="199588" y="310579"/>
                </a:lnTo>
                <a:lnTo>
                  <a:pt x="137582" y="291430"/>
                </a:lnTo>
                <a:lnTo>
                  <a:pt x="85632" y="269536"/>
                </a:lnTo>
                <a:lnTo>
                  <a:pt x="44916" y="245260"/>
                </a:lnTo>
                <a:lnTo>
                  <a:pt x="16611" y="218965"/>
                </a:lnTo>
                <a:lnTo>
                  <a:pt x="0" y="17652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95600" y="3096260"/>
            <a:ext cx="457200" cy="353060"/>
          </a:xfrm>
          <a:custGeom>
            <a:avLst/>
            <a:gdLst/>
            <a:ahLst/>
            <a:cxnLst/>
            <a:rect l="l" t="t" r="r" b="b"/>
            <a:pathLst>
              <a:path w="457200" h="353060">
                <a:moveTo>
                  <a:pt x="457200" y="0"/>
                </a:moveTo>
                <a:lnTo>
                  <a:pt x="0" y="35306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57400" y="4226560"/>
            <a:ext cx="1371600" cy="990600"/>
          </a:xfrm>
          <a:custGeom>
            <a:avLst/>
            <a:gdLst/>
            <a:ahLst/>
            <a:cxnLst/>
            <a:rect l="l" t="t" r="r" b="b"/>
            <a:pathLst>
              <a:path w="1371600" h="990600">
                <a:moveTo>
                  <a:pt x="0" y="495300"/>
                </a:moveTo>
                <a:lnTo>
                  <a:pt x="685800" y="0"/>
                </a:lnTo>
                <a:lnTo>
                  <a:pt x="1371600" y="495300"/>
                </a:lnTo>
                <a:lnTo>
                  <a:pt x="685800" y="990600"/>
                </a:lnTo>
                <a:lnTo>
                  <a:pt x="0" y="4953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43200" y="3873500"/>
            <a:ext cx="0" cy="353060"/>
          </a:xfrm>
          <a:custGeom>
            <a:avLst/>
            <a:gdLst/>
            <a:ahLst/>
            <a:cxnLst/>
            <a:rect l="l" t="t" r="r" b="b"/>
            <a:pathLst>
              <a:path h="353060">
                <a:moveTo>
                  <a:pt x="0" y="0"/>
                </a:moveTo>
                <a:lnTo>
                  <a:pt x="0" y="35306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43200" y="5196840"/>
            <a:ext cx="0" cy="373380"/>
          </a:xfrm>
          <a:custGeom>
            <a:avLst/>
            <a:gdLst/>
            <a:ahLst/>
            <a:cxnLst/>
            <a:rect l="l" t="t" r="r" b="b"/>
            <a:pathLst>
              <a:path h="373380">
                <a:moveTo>
                  <a:pt x="0" y="0"/>
                </a:moveTo>
                <a:lnTo>
                  <a:pt x="0" y="37338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7870" y="1106170"/>
            <a:ext cx="7696454" cy="0"/>
          </a:xfrm>
          <a:custGeom>
            <a:avLst/>
            <a:gdLst/>
            <a:ahLst/>
            <a:cxnLst/>
            <a:rect l="l" t="t" r="r" b="b"/>
            <a:pathLst>
              <a:path w="7696454">
                <a:moveTo>
                  <a:pt x="0" y="0"/>
                </a:moveTo>
                <a:lnTo>
                  <a:pt x="7696454" y="0"/>
                </a:lnTo>
              </a:path>
            </a:pathLst>
          </a:custGeom>
          <a:ln w="762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62600" y="3049651"/>
            <a:ext cx="0" cy="699007"/>
          </a:xfrm>
          <a:custGeom>
            <a:avLst/>
            <a:gdLst/>
            <a:ahLst/>
            <a:cxnLst/>
            <a:rect l="l" t="t" r="r" b="b"/>
            <a:pathLst>
              <a:path h="699007">
                <a:moveTo>
                  <a:pt x="0" y="0"/>
                </a:moveTo>
                <a:lnTo>
                  <a:pt x="0" y="6990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14976" y="3399154"/>
            <a:ext cx="1668399" cy="0"/>
          </a:xfrm>
          <a:custGeom>
            <a:avLst/>
            <a:gdLst/>
            <a:ahLst/>
            <a:cxnLst/>
            <a:rect l="l" t="t" r="r" b="b"/>
            <a:pathLst>
              <a:path w="1668399">
                <a:moveTo>
                  <a:pt x="0" y="0"/>
                </a:moveTo>
                <a:lnTo>
                  <a:pt x="16683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29200" y="3049651"/>
            <a:ext cx="0" cy="699007"/>
          </a:xfrm>
          <a:custGeom>
            <a:avLst/>
            <a:gdLst/>
            <a:ahLst/>
            <a:cxnLst/>
            <a:rect l="l" t="t" r="r" b="b"/>
            <a:pathLst>
              <a:path h="699007">
                <a:moveTo>
                  <a:pt x="0" y="0"/>
                </a:moveTo>
                <a:lnTo>
                  <a:pt x="0" y="69900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69151" y="3049651"/>
            <a:ext cx="0" cy="699007"/>
          </a:xfrm>
          <a:custGeom>
            <a:avLst/>
            <a:gdLst/>
            <a:ahLst/>
            <a:cxnLst/>
            <a:rect l="l" t="t" r="r" b="b"/>
            <a:pathLst>
              <a:path h="699007">
                <a:moveTo>
                  <a:pt x="0" y="0"/>
                </a:moveTo>
                <a:lnTo>
                  <a:pt x="0" y="69900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14976" y="3063875"/>
            <a:ext cx="1668399" cy="0"/>
          </a:xfrm>
          <a:custGeom>
            <a:avLst/>
            <a:gdLst/>
            <a:ahLst/>
            <a:cxnLst/>
            <a:rect l="l" t="t" r="r" b="b"/>
            <a:pathLst>
              <a:path w="1668399">
                <a:moveTo>
                  <a:pt x="0" y="0"/>
                </a:moveTo>
                <a:lnTo>
                  <a:pt x="166839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14976" y="3734435"/>
            <a:ext cx="1668399" cy="0"/>
          </a:xfrm>
          <a:custGeom>
            <a:avLst/>
            <a:gdLst/>
            <a:ahLst/>
            <a:cxnLst/>
            <a:rect l="l" t="t" r="r" b="b"/>
            <a:pathLst>
              <a:path w="1668399">
                <a:moveTo>
                  <a:pt x="0" y="0"/>
                </a:moveTo>
                <a:lnTo>
                  <a:pt x="166839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29500" y="4419600"/>
            <a:ext cx="76200" cy="1066800"/>
          </a:xfrm>
          <a:custGeom>
            <a:avLst/>
            <a:gdLst/>
            <a:ahLst/>
            <a:cxnLst/>
            <a:rect l="l" t="t" r="r" b="b"/>
            <a:pathLst>
              <a:path w="76200" h="1066800">
                <a:moveTo>
                  <a:pt x="31749" y="990600"/>
                </a:moveTo>
                <a:lnTo>
                  <a:pt x="0" y="990600"/>
                </a:lnTo>
                <a:lnTo>
                  <a:pt x="38100" y="1066800"/>
                </a:lnTo>
                <a:lnTo>
                  <a:pt x="76200" y="990600"/>
                </a:lnTo>
                <a:lnTo>
                  <a:pt x="44450" y="990599"/>
                </a:lnTo>
                <a:lnTo>
                  <a:pt x="44450" y="1003300"/>
                </a:lnTo>
                <a:lnTo>
                  <a:pt x="31750" y="1003300"/>
                </a:lnTo>
                <a:lnTo>
                  <a:pt x="31749" y="990600"/>
                </a:lnTo>
                <a:close/>
              </a:path>
              <a:path w="76200" h="1066800">
                <a:moveTo>
                  <a:pt x="31750" y="1003300"/>
                </a:moveTo>
                <a:lnTo>
                  <a:pt x="44450" y="1003300"/>
                </a:lnTo>
                <a:lnTo>
                  <a:pt x="44450" y="0"/>
                </a:lnTo>
                <a:lnTo>
                  <a:pt x="31750" y="0"/>
                </a:lnTo>
                <a:lnTo>
                  <a:pt x="31750" y="1003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57800" y="4419600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220980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57800" y="37338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40425" y="5548376"/>
            <a:ext cx="0" cy="699071"/>
          </a:xfrm>
          <a:custGeom>
            <a:avLst/>
            <a:gdLst/>
            <a:ahLst/>
            <a:cxnLst/>
            <a:rect l="l" t="t" r="r" b="b"/>
            <a:pathLst>
              <a:path h="699071">
                <a:moveTo>
                  <a:pt x="0" y="0"/>
                </a:moveTo>
                <a:lnTo>
                  <a:pt x="0" y="6990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07301" y="5548376"/>
            <a:ext cx="0" cy="699071"/>
          </a:xfrm>
          <a:custGeom>
            <a:avLst/>
            <a:gdLst/>
            <a:ahLst/>
            <a:cxnLst/>
            <a:rect l="l" t="t" r="r" b="b"/>
            <a:pathLst>
              <a:path h="699071">
                <a:moveTo>
                  <a:pt x="0" y="0"/>
                </a:moveTo>
                <a:lnTo>
                  <a:pt x="0" y="6990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38776" y="5897880"/>
            <a:ext cx="2978023" cy="0"/>
          </a:xfrm>
          <a:custGeom>
            <a:avLst/>
            <a:gdLst/>
            <a:ahLst/>
            <a:cxnLst/>
            <a:rect l="l" t="t" r="r" b="b"/>
            <a:pathLst>
              <a:path w="2978023">
                <a:moveTo>
                  <a:pt x="0" y="0"/>
                </a:moveTo>
                <a:lnTo>
                  <a:pt x="297802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53000" y="5548376"/>
            <a:ext cx="0" cy="699071"/>
          </a:xfrm>
          <a:custGeom>
            <a:avLst/>
            <a:gdLst/>
            <a:ahLst/>
            <a:cxnLst/>
            <a:rect l="l" t="t" r="r" b="b"/>
            <a:pathLst>
              <a:path h="699071">
                <a:moveTo>
                  <a:pt x="0" y="0"/>
                </a:moveTo>
                <a:lnTo>
                  <a:pt x="0" y="69907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902575" y="5548376"/>
            <a:ext cx="0" cy="699071"/>
          </a:xfrm>
          <a:custGeom>
            <a:avLst/>
            <a:gdLst/>
            <a:ahLst/>
            <a:cxnLst/>
            <a:rect l="l" t="t" r="r" b="b"/>
            <a:pathLst>
              <a:path h="699071">
                <a:moveTo>
                  <a:pt x="0" y="0"/>
                </a:moveTo>
                <a:lnTo>
                  <a:pt x="0" y="69907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38776" y="5562600"/>
            <a:ext cx="2978023" cy="0"/>
          </a:xfrm>
          <a:custGeom>
            <a:avLst/>
            <a:gdLst/>
            <a:ahLst/>
            <a:cxnLst/>
            <a:rect l="l" t="t" r="r" b="b"/>
            <a:pathLst>
              <a:path w="2978023">
                <a:moveTo>
                  <a:pt x="0" y="0"/>
                </a:moveTo>
                <a:lnTo>
                  <a:pt x="297802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38776" y="6233160"/>
            <a:ext cx="2978023" cy="0"/>
          </a:xfrm>
          <a:custGeom>
            <a:avLst/>
            <a:gdLst/>
            <a:ahLst/>
            <a:cxnLst/>
            <a:rect l="l" t="t" r="r" b="b"/>
            <a:pathLst>
              <a:path w="2978023">
                <a:moveTo>
                  <a:pt x="0" y="0"/>
                </a:moveTo>
                <a:lnTo>
                  <a:pt x="297802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07707" y="177165"/>
            <a:ext cx="4720075" cy="868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225" baseline="3413" dirty="0">
                <a:latin typeface="Calibri Light"/>
                <a:cs typeface="Calibri Light"/>
              </a:rPr>
              <a:t>T</a:t>
            </a:r>
            <a:r>
              <a:rPr sz="4800" spc="-64" baseline="3413" dirty="0">
                <a:latin typeface="Calibri Light"/>
                <a:cs typeface="Calibri Light"/>
              </a:rPr>
              <a:t>r</a:t>
            </a:r>
            <a:r>
              <a:rPr sz="4800" spc="0" baseline="3413" dirty="0">
                <a:latin typeface="Calibri Light"/>
                <a:cs typeface="Calibri Light"/>
              </a:rPr>
              <a:t>a</a:t>
            </a:r>
            <a:r>
              <a:rPr sz="4800" spc="-4" baseline="3413" dirty="0">
                <a:latin typeface="Calibri Light"/>
                <a:cs typeface="Calibri Light"/>
              </a:rPr>
              <a:t>n</a:t>
            </a:r>
            <a:r>
              <a:rPr sz="4800" spc="-39" baseline="3413" dirty="0">
                <a:latin typeface="Calibri Light"/>
                <a:cs typeface="Calibri Light"/>
              </a:rPr>
              <a:t>s</a:t>
            </a:r>
            <a:r>
              <a:rPr sz="4800" spc="-75" baseline="3413" dirty="0">
                <a:latin typeface="Calibri Light"/>
                <a:cs typeface="Calibri Light"/>
              </a:rPr>
              <a:t>f</a:t>
            </a:r>
            <a:r>
              <a:rPr sz="4800" spc="0" baseline="3413" dirty="0">
                <a:latin typeface="Calibri Light"/>
                <a:cs typeface="Calibri Light"/>
              </a:rPr>
              <a:t>o</a:t>
            </a:r>
            <a:r>
              <a:rPr sz="4800" spc="-14" baseline="3413" dirty="0">
                <a:latin typeface="Calibri Light"/>
                <a:cs typeface="Calibri Light"/>
              </a:rPr>
              <a:t>r</a:t>
            </a:r>
            <a:r>
              <a:rPr sz="4800" spc="0" baseline="3413" dirty="0">
                <a:latin typeface="Calibri Light"/>
                <a:cs typeface="Calibri Light"/>
              </a:rPr>
              <a:t>masi</a:t>
            </a:r>
            <a:r>
              <a:rPr sz="4800" spc="74" baseline="3413" dirty="0">
                <a:latin typeface="Calibri Light"/>
                <a:cs typeface="Calibri Light"/>
              </a:rPr>
              <a:t> </a:t>
            </a:r>
            <a:r>
              <a:rPr sz="4800" spc="0" baseline="3413" dirty="0">
                <a:latin typeface="Calibri Light"/>
                <a:cs typeface="Calibri Light"/>
              </a:rPr>
              <a:t>E-R D</a:t>
            </a:r>
            <a:r>
              <a:rPr sz="4800" spc="-14" baseline="3413" dirty="0">
                <a:latin typeface="Calibri Light"/>
                <a:cs typeface="Calibri Light"/>
              </a:rPr>
              <a:t>i</a:t>
            </a:r>
            <a:r>
              <a:rPr sz="4800" spc="0" baseline="3413" dirty="0">
                <a:latin typeface="Calibri Light"/>
                <a:cs typeface="Calibri Light"/>
              </a:rPr>
              <a:t>ag</a:t>
            </a:r>
            <a:r>
              <a:rPr sz="4800" spc="-69" baseline="3413" dirty="0">
                <a:latin typeface="Calibri Light"/>
                <a:cs typeface="Calibri Light"/>
              </a:rPr>
              <a:t>r</a:t>
            </a:r>
            <a:r>
              <a:rPr sz="4800" spc="0" baseline="3413" dirty="0">
                <a:latin typeface="Calibri Light"/>
                <a:cs typeface="Calibri Light"/>
              </a:rPr>
              <a:t>am</a:t>
            </a:r>
            <a:r>
              <a:rPr sz="4800" spc="34" baseline="3413" dirty="0">
                <a:latin typeface="Calibri Light"/>
                <a:cs typeface="Calibri Light"/>
              </a:rPr>
              <a:t> </a:t>
            </a:r>
            <a:r>
              <a:rPr sz="4800" spc="-89" baseline="3413" dirty="0">
                <a:latin typeface="Calibri Light"/>
                <a:cs typeface="Calibri Light"/>
              </a:rPr>
              <a:t>k</a:t>
            </a:r>
            <a:r>
              <a:rPr sz="4800" spc="0" baseline="3413" dirty="0">
                <a:latin typeface="Calibri Light"/>
                <a:cs typeface="Calibri Light"/>
              </a:rPr>
              <a:t>e</a:t>
            </a:r>
            <a:endParaRPr sz="3200">
              <a:latin typeface="Calibri Light"/>
              <a:cs typeface="Calibri Light"/>
            </a:endParaRPr>
          </a:p>
          <a:p>
            <a:pPr marL="12700" marR="60960">
              <a:lnSpc>
                <a:spcPts val="3440"/>
              </a:lnSpc>
              <a:spcBef>
                <a:spcPts val="3"/>
              </a:spcBef>
            </a:pPr>
            <a:r>
              <a:rPr sz="4800" spc="0" baseline="2560" dirty="0">
                <a:latin typeface="Calibri Light"/>
                <a:cs typeface="Calibri Light"/>
              </a:rPr>
              <a:t>Basis D</a:t>
            </a:r>
            <a:r>
              <a:rPr sz="4800" spc="-44" baseline="2560" dirty="0">
                <a:latin typeface="Calibri Light"/>
                <a:cs typeface="Calibri Light"/>
              </a:rPr>
              <a:t>a</a:t>
            </a:r>
            <a:r>
              <a:rPr sz="4800" spc="-29" baseline="2560" dirty="0">
                <a:latin typeface="Calibri Light"/>
                <a:cs typeface="Calibri Light"/>
              </a:rPr>
              <a:t>t</a:t>
            </a:r>
            <a:r>
              <a:rPr sz="4800" spc="0" baseline="2560" dirty="0">
                <a:latin typeface="Calibri Light"/>
                <a:cs typeface="Calibri Light"/>
              </a:rPr>
              <a:t>a </a:t>
            </a:r>
            <a:r>
              <a:rPr sz="4800" spc="-54" baseline="2560" dirty="0">
                <a:latin typeface="Calibri Light"/>
                <a:cs typeface="Calibri Light"/>
              </a:rPr>
              <a:t>R</a:t>
            </a:r>
            <a:r>
              <a:rPr sz="4800" spc="0" baseline="2560" dirty="0">
                <a:latin typeface="Calibri Light"/>
                <a:cs typeface="Calibri Light"/>
              </a:rPr>
              <a:t>e</a:t>
            </a:r>
            <a:r>
              <a:rPr sz="4800" spc="-9" baseline="2560" dirty="0">
                <a:latin typeface="Calibri Light"/>
                <a:cs typeface="Calibri Light"/>
              </a:rPr>
              <a:t>l</a:t>
            </a:r>
            <a:r>
              <a:rPr sz="4800" spc="-44" baseline="2560" dirty="0">
                <a:latin typeface="Calibri Light"/>
                <a:cs typeface="Calibri Light"/>
              </a:rPr>
              <a:t>a</a:t>
            </a:r>
            <a:r>
              <a:rPr sz="4800" spc="0" baseline="2560" dirty="0">
                <a:latin typeface="Calibri Light"/>
                <a:cs typeface="Calibri Light"/>
              </a:rPr>
              <a:t>ti</a:t>
            </a:r>
            <a:r>
              <a:rPr sz="4800" spc="-9" baseline="2560" dirty="0">
                <a:latin typeface="Calibri Light"/>
                <a:cs typeface="Calibri Light"/>
              </a:rPr>
              <a:t>o</a:t>
            </a:r>
            <a:r>
              <a:rPr sz="4800" spc="0" baseline="2560" dirty="0">
                <a:latin typeface="Calibri Light"/>
                <a:cs typeface="Calibri Light"/>
              </a:rPr>
              <a:t>n</a:t>
            </a:r>
            <a:r>
              <a:rPr sz="4800" spc="-9" baseline="2560" dirty="0">
                <a:latin typeface="Calibri Light"/>
                <a:cs typeface="Calibri Light"/>
              </a:rPr>
              <a:t>a</a:t>
            </a:r>
            <a:r>
              <a:rPr sz="4800" spc="0" baseline="2560" dirty="0">
                <a:latin typeface="Calibri Light"/>
                <a:cs typeface="Calibri Light"/>
              </a:rPr>
              <a:t>l</a:t>
            </a:r>
            <a:r>
              <a:rPr sz="4800" spc="64" baseline="2560" dirty="0">
                <a:latin typeface="Calibri Light"/>
                <a:cs typeface="Calibri Light"/>
              </a:rPr>
              <a:t> </a:t>
            </a:r>
            <a:r>
              <a:rPr sz="4800" spc="0" baseline="2560" dirty="0">
                <a:latin typeface="Calibri Light"/>
                <a:cs typeface="Calibri Light"/>
              </a:rPr>
              <a:t>(l</a:t>
            </a:r>
            <a:r>
              <a:rPr sz="4800" spc="-9" baseline="2560" dirty="0">
                <a:latin typeface="Calibri Light"/>
                <a:cs typeface="Calibri Light"/>
              </a:rPr>
              <a:t>a</a:t>
            </a:r>
            <a:r>
              <a:rPr sz="4800" spc="0" baseline="2560" dirty="0">
                <a:latin typeface="Calibri Light"/>
                <a:cs typeface="Calibri Light"/>
              </a:rPr>
              <a:t>nj)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7707" y="1877440"/>
            <a:ext cx="25788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35"/>
              </a:lnSpc>
              <a:spcBef>
                <a:spcPts val="106"/>
              </a:spcBef>
            </a:pPr>
            <a:r>
              <a:rPr sz="3000" spc="4" baseline="2730" dirty="0">
                <a:latin typeface="Calibri"/>
                <a:cs typeface="Calibri"/>
              </a:rPr>
              <a:t>8.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53147" y="1877440"/>
            <a:ext cx="7223921" cy="553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35"/>
              </a:lnSpc>
              <a:spcBef>
                <a:spcPts val="106"/>
              </a:spcBef>
            </a:pPr>
            <a:r>
              <a:rPr sz="3000" spc="0" baseline="2730" dirty="0">
                <a:latin typeface="Calibri"/>
                <a:cs typeface="Calibri"/>
              </a:rPr>
              <a:t>U</a:t>
            </a:r>
            <a:r>
              <a:rPr sz="3000" spc="-14" baseline="2730" dirty="0">
                <a:latin typeface="Calibri"/>
                <a:cs typeface="Calibri"/>
              </a:rPr>
              <a:t>n</a:t>
            </a:r>
            <a:r>
              <a:rPr sz="3000" spc="9" baseline="2730" dirty="0">
                <a:latin typeface="Calibri"/>
                <a:cs typeface="Calibri"/>
              </a:rPr>
              <a:t>t</a:t>
            </a:r>
            <a:r>
              <a:rPr sz="3000" spc="4" baseline="2730" dirty="0">
                <a:latin typeface="Calibri"/>
                <a:cs typeface="Calibri"/>
              </a:rPr>
              <a:t>u</a:t>
            </a:r>
            <a:r>
              <a:rPr sz="3000" spc="0" baseline="2730" dirty="0">
                <a:latin typeface="Calibri"/>
                <a:cs typeface="Calibri"/>
              </a:rPr>
              <a:t>k</a:t>
            </a:r>
            <a:r>
              <a:rPr sz="3000" spc="-19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CR</a:t>
            </a:r>
            <a:r>
              <a:rPr sz="3000" spc="-4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1</a:t>
            </a:r>
            <a:r>
              <a:rPr sz="3000" spc="9" baseline="2730" dirty="0">
                <a:latin typeface="Calibri"/>
                <a:cs typeface="Calibri"/>
              </a:rPr>
              <a:t>:</a:t>
            </a:r>
            <a:r>
              <a:rPr sz="3000" spc="0" baseline="2730" dirty="0">
                <a:latin typeface="Calibri"/>
                <a:cs typeface="Calibri"/>
              </a:rPr>
              <a:t>N</a:t>
            </a:r>
            <a:r>
              <a:rPr sz="3000" spc="-4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d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9" baseline="2730" dirty="0">
                <a:latin typeface="Calibri"/>
                <a:cs typeface="Calibri"/>
              </a:rPr>
              <a:t>n</a:t>
            </a:r>
            <a:r>
              <a:rPr sz="3000" spc="-39" baseline="2730" dirty="0">
                <a:latin typeface="Calibri"/>
                <a:cs typeface="Calibri"/>
              </a:rPr>
              <a:t>g</a:t>
            </a:r>
            <a:r>
              <a:rPr sz="3000" spc="0" baseline="2730" dirty="0">
                <a:latin typeface="Calibri"/>
                <a:cs typeface="Calibri"/>
              </a:rPr>
              <a:t>an</a:t>
            </a:r>
            <a:r>
              <a:rPr sz="3000" spc="-24" baseline="2730" dirty="0">
                <a:latin typeface="Calibri"/>
                <a:cs typeface="Calibri"/>
              </a:rPr>
              <a:t> </a:t>
            </a:r>
            <a:r>
              <a:rPr sz="3000" spc="-19" baseline="2730" dirty="0">
                <a:latin typeface="Calibri"/>
                <a:cs typeface="Calibri"/>
              </a:rPr>
              <a:t>a</a:t>
            </a:r>
            <a:r>
              <a:rPr sz="3000" spc="-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au </a:t>
            </a:r>
            <a:r>
              <a:rPr sz="3000" spc="-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n</a:t>
            </a:r>
            <a:r>
              <a:rPr sz="3000" spc="4" baseline="2730" dirty="0">
                <a:latin typeface="Calibri"/>
                <a:cs typeface="Calibri"/>
              </a:rPr>
              <a:t>p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29" baseline="2730" dirty="0">
                <a:latin typeface="Calibri"/>
                <a:cs typeface="Calibri"/>
              </a:rPr>
              <a:t> </a:t>
            </a:r>
            <a:r>
              <a:rPr sz="3000" spc="-9" baseline="2730" dirty="0">
                <a:latin typeface="Calibri"/>
                <a:cs typeface="Calibri"/>
              </a:rPr>
              <a:t>t</a:t>
            </a:r>
            <a:r>
              <a:rPr sz="3000" spc="4" baseline="2730" dirty="0">
                <a:latin typeface="Calibri"/>
                <a:cs typeface="Calibri"/>
              </a:rPr>
              <a:t>o</a:t>
            </a:r>
            <a:r>
              <a:rPr sz="3000" spc="-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al</a:t>
            </a:r>
            <a:r>
              <a:rPr sz="3000" spc="-9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p</a:t>
            </a:r>
            <a:r>
              <a:rPr sz="3000" spc="0" baseline="2730" dirty="0">
                <a:latin typeface="Calibri"/>
                <a:cs typeface="Calibri"/>
              </a:rPr>
              <a:t>ar</a:t>
            </a:r>
            <a:r>
              <a:rPr sz="3000" spc="14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i</a:t>
            </a:r>
            <a:r>
              <a:rPr sz="3000" spc="-4" baseline="2730" dirty="0">
                <a:latin typeface="Calibri"/>
                <a:cs typeface="Calibri"/>
              </a:rPr>
              <a:t>c</a:t>
            </a:r>
            <a:r>
              <a:rPr sz="3000" spc="0" baseline="2730" dirty="0">
                <a:latin typeface="Calibri"/>
                <a:cs typeface="Calibri"/>
              </a:rPr>
              <a:t>i</a:t>
            </a:r>
            <a:r>
              <a:rPr sz="3000" spc="9" baseline="2730" dirty="0">
                <a:latin typeface="Calibri"/>
                <a:cs typeface="Calibri"/>
              </a:rPr>
              <a:t>p</a:t>
            </a:r>
            <a:r>
              <a:rPr sz="3000" spc="-19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i</a:t>
            </a:r>
            <a:r>
              <a:rPr sz="3000" spc="4" baseline="2730" dirty="0">
                <a:latin typeface="Calibri"/>
                <a:cs typeface="Calibri"/>
              </a:rPr>
              <a:t>o</a:t>
            </a:r>
            <a:r>
              <a:rPr sz="3000" spc="0" baseline="2730" dirty="0">
                <a:latin typeface="Calibri"/>
                <a:cs typeface="Calibri"/>
              </a:rPr>
              <a:t>n</a:t>
            </a:r>
            <a:r>
              <a:rPr sz="3000" spc="-25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ma</a:t>
            </a:r>
            <a:r>
              <a:rPr sz="3000" spc="-44" baseline="2730" dirty="0">
                <a:latin typeface="Calibri"/>
                <a:cs typeface="Calibri"/>
              </a:rPr>
              <a:t>k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p</a:t>
            </a:r>
            <a:r>
              <a:rPr sz="3000" spc="0" baseline="2730" dirty="0">
                <a:latin typeface="Calibri"/>
                <a:cs typeface="Calibri"/>
              </a:rPr>
              <a:t>rim</a:t>
            </a: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spc="19" baseline="2730" dirty="0">
                <a:latin typeface="Calibri"/>
                <a:cs typeface="Calibri"/>
              </a:rPr>
              <a:t>r</a:t>
            </a:r>
            <a:r>
              <a:rPr sz="3000" spc="0" baseline="2730" dirty="0">
                <a:latin typeface="Calibri"/>
                <a:cs typeface="Calibri"/>
              </a:rPr>
              <a:t>y</a:t>
            </a:r>
            <a:r>
              <a:rPr sz="3000" spc="-14" baseline="2730" dirty="0">
                <a:latin typeface="Calibri"/>
                <a:cs typeface="Calibri"/>
              </a:rPr>
              <a:t> </a:t>
            </a:r>
            <a:r>
              <a:rPr sz="3000" spc="-69" baseline="2730" dirty="0">
                <a:latin typeface="Calibri"/>
                <a:cs typeface="Calibri"/>
              </a:rPr>
              <a:t>k</a:t>
            </a:r>
            <a:r>
              <a:rPr sz="3000" spc="-14" baseline="2730" dirty="0">
                <a:latin typeface="Calibri"/>
                <a:cs typeface="Calibri"/>
              </a:rPr>
              <a:t>e</a:t>
            </a:r>
            <a:r>
              <a:rPr sz="3000" spc="0" baseline="2730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ts val="2160"/>
              </a:lnSpc>
              <a:spcBef>
                <a:spcPts val="1"/>
              </a:spcBef>
            </a:pPr>
            <a:r>
              <a:rPr sz="3000" spc="4" baseline="2730" dirty="0">
                <a:latin typeface="Calibri"/>
                <a:cs typeface="Calibri"/>
              </a:rPr>
              <a:t>d</a:t>
            </a:r>
            <a:r>
              <a:rPr sz="3000" spc="0" baseline="2730" dirty="0">
                <a:latin typeface="Calibri"/>
                <a:cs typeface="Calibri"/>
              </a:rPr>
              <a:t>ari</a:t>
            </a:r>
            <a:r>
              <a:rPr sz="3000" spc="-4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sisi</a:t>
            </a:r>
            <a:r>
              <a:rPr sz="3000" spc="24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1</a:t>
            </a:r>
            <a:r>
              <a:rPr sz="3000" spc="-4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mas</a:t>
            </a:r>
            <a:r>
              <a:rPr sz="3000" spc="9" baseline="2730" dirty="0">
                <a:latin typeface="Calibri"/>
                <a:cs typeface="Calibri"/>
              </a:rPr>
              <a:t>u</a:t>
            </a:r>
            <a:r>
              <a:rPr sz="3000" spc="0" baseline="2730" dirty="0">
                <a:latin typeface="Calibri"/>
                <a:cs typeface="Calibri"/>
              </a:rPr>
              <a:t>k </a:t>
            </a:r>
            <a:r>
              <a:rPr sz="3000" spc="-69" baseline="2730" dirty="0">
                <a:latin typeface="Calibri"/>
                <a:cs typeface="Calibri"/>
              </a:rPr>
              <a:t>k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9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sisi </a:t>
            </a:r>
            <a:r>
              <a:rPr sz="3000" spc="9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31740" y="2759075"/>
            <a:ext cx="118487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134" baseline="3034" dirty="0">
                <a:latin typeface="Calibri"/>
                <a:cs typeface="Calibri"/>
              </a:rPr>
              <a:t>T</a:t>
            </a:r>
            <a:r>
              <a:rPr sz="2700" spc="0" baseline="3034" dirty="0">
                <a:latin typeface="Calibri"/>
                <a:cs typeface="Calibri"/>
              </a:rPr>
              <a:t>a</a:t>
            </a:r>
            <a:r>
              <a:rPr sz="2700" spc="-9" baseline="3034" dirty="0">
                <a:latin typeface="Calibri"/>
                <a:cs typeface="Calibri"/>
              </a:rPr>
              <a:t>b</a:t>
            </a:r>
            <a:r>
              <a:rPr sz="2700" spc="0" baseline="3034" dirty="0">
                <a:latin typeface="Calibri"/>
                <a:cs typeface="Calibri"/>
              </a:rPr>
              <a:t>el</a:t>
            </a:r>
            <a:r>
              <a:rPr sz="2700" spc="19" baseline="3034" dirty="0">
                <a:latin typeface="Calibri"/>
                <a:cs typeface="Calibri"/>
              </a:rPr>
              <a:t> </a:t>
            </a:r>
            <a:r>
              <a:rPr sz="2700" spc="-9" baseline="3034" dirty="0">
                <a:latin typeface="Calibri"/>
                <a:cs typeface="Calibri"/>
              </a:rPr>
              <a:t>Do</a:t>
            </a:r>
            <a:r>
              <a:rPr sz="2700" spc="0" baseline="3034" dirty="0">
                <a:latin typeface="Calibri"/>
                <a:cs typeface="Calibri"/>
              </a:rPr>
              <a:t>sen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76120" y="2813050"/>
            <a:ext cx="35236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u="heavy" spc="0" baseline="3034" dirty="0">
                <a:latin typeface="Calibri"/>
                <a:cs typeface="Calibri"/>
              </a:rPr>
              <a:t>nip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99410" y="2813050"/>
            <a:ext cx="102280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n</a:t>
            </a:r>
            <a:r>
              <a:rPr sz="2700" spc="-9" baseline="3034" dirty="0">
                <a:latin typeface="Calibri"/>
                <a:cs typeface="Calibri"/>
              </a:rPr>
              <a:t>a</a:t>
            </a:r>
            <a:r>
              <a:rPr sz="2700" spc="0" baseline="3034" dirty="0">
                <a:latin typeface="Calibri"/>
                <a:cs typeface="Calibri"/>
              </a:rPr>
              <a:t>ma_d</a:t>
            </a:r>
            <a:r>
              <a:rPr sz="2700" spc="-9" baseline="3034" dirty="0">
                <a:latin typeface="Calibri"/>
                <a:cs typeface="Calibri"/>
              </a:rPr>
              <a:t>o</a:t>
            </a:r>
            <a:r>
              <a:rPr sz="2700" spc="0" baseline="3034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74570" y="4615433"/>
            <a:ext cx="97738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pe</a:t>
            </a:r>
            <a:r>
              <a:rPr sz="2700" spc="-9" baseline="3034" dirty="0">
                <a:latin typeface="Calibri"/>
                <a:cs typeface="Calibri"/>
              </a:rPr>
              <a:t>r</a:t>
            </a:r>
            <a:r>
              <a:rPr sz="2700" spc="-25" baseline="3034" dirty="0">
                <a:latin typeface="Calibri"/>
                <a:cs typeface="Calibri"/>
              </a:rPr>
              <a:t>w</a:t>
            </a:r>
            <a:r>
              <a:rPr sz="2700" spc="0" baseline="3034" dirty="0">
                <a:latin typeface="Calibri"/>
                <a:cs typeface="Calibri"/>
              </a:rPr>
              <a:t>al</a:t>
            </a:r>
            <a:r>
              <a:rPr sz="2700" spc="9" baseline="3034" dirty="0">
                <a:latin typeface="Calibri"/>
                <a:cs typeface="Calibri"/>
              </a:rPr>
              <a:t>i</a:t>
            </a:r>
            <a:r>
              <a:rPr sz="2700" spc="0" baseline="3034" dirty="0">
                <a:latin typeface="Calibri"/>
                <a:cs typeface="Calibri"/>
              </a:rPr>
              <a:t>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55286" y="5258816"/>
            <a:ext cx="164137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134" baseline="3034" dirty="0">
                <a:latin typeface="Calibri"/>
                <a:cs typeface="Calibri"/>
              </a:rPr>
              <a:t>T</a:t>
            </a:r>
            <a:r>
              <a:rPr sz="2700" spc="0" baseline="3034" dirty="0">
                <a:latin typeface="Calibri"/>
                <a:cs typeface="Calibri"/>
              </a:rPr>
              <a:t>abel</a:t>
            </a:r>
            <a:r>
              <a:rPr sz="2700" spc="24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Mahas</a:t>
            </a:r>
            <a:r>
              <a:rPr sz="2700" spc="4" baseline="3034" dirty="0">
                <a:latin typeface="Calibri"/>
                <a:cs typeface="Calibri"/>
              </a:rPr>
              <a:t>i</a:t>
            </a:r>
            <a:r>
              <a:rPr sz="2700" spc="0" baseline="3034" dirty="0">
                <a:latin typeface="Calibri"/>
                <a:cs typeface="Calibri"/>
              </a:rPr>
              <a:t>s</a:t>
            </a:r>
            <a:r>
              <a:rPr sz="2700" spc="-25" baseline="3034" dirty="0">
                <a:latin typeface="Calibri"/>
                <a:cs typeface="Calibri"/>
              </a:rPr>
              <a:t>w</a:t>
            </a:r>
            <a:r>
              <a:rPr sz="2700" spc="0" baseline="3034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85036" y="6347460"/>
            <a:ext cx="41486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u="heavy" spc="0" baseline="3034" dirty="0">
                <a:latin typeface="Calibri"/>
                <a:cs typeface="Calibri"/>
              </a:rPr>
              <a:t>nim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04515" y="6347460"/>
            <a:ext cx="108638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n</a:t>
            </a:r>
            <a:r>
              <a:rPr sz="2700" spc="-9" baseline="3034" dirty="0">
                <a:latin typeface="Calibri"/>
                <a:cs typeface="Calibri"/>
              </a:rPr>
              <a:t>a</a:t>
            </a:r>
            <a:r>
              <a:rPr sz="2700" spc="0" baseline="3034" dirty="0">
                <a:latin typeface="Calibri"/>
                <a:cs typeface="Calibri"/>
              </a:rPr>
              <a:t>ma_mhs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53000" y="5562600"/>
            <a:ext cx="987425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9946">
              <a:lnSpc>
                <a:spcPct val="100585"/>
              </a:lnSpc>
              <a:spcBef>
                <a:spcPts val="375"/>
              </a:spcBef>
            </a:pPr>
            <a:r>
              <a:rPr sz="1600" spc="4" dirty="0">
                <a:latin typeface="Tahoma"/>
                <a:cs typeface="Tahoma"/>
              </a:rPr>
              <a:t>n</a:t>
            </a:r>
            <a:r>
              <a:rPr sz="1600" spc="-4" dirty="0">
                <a:latin typeface="Tahoma"/>
                <a:cs typeface="Tahoma"/>
              </a:rPr>
              <a:t>i</a:t>
            </a:r>
            <a:r>
              <a:rPr sz="1600" spc="0" dirty="0">
                <a:latin typeface="Tahoma"/>
                <a:cs typeface="Tahoma"/>
              </a:rPr>
              <a:t>m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40425" y="5562600"/>
            <a:ext cx="1166876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725">
              <a:lnSpc>
                <a:spcPct val="100585"/>
              </a:lnSpc>
              <a:spcBef>
                <a:spcPts val="375"/>
              </a:spcBef>
            </a:pPr>
            <a:r>
              <a:rPr sz="1600" spc="9" dirty="0">
                <a:latin typeface="Tahoma"/>
                <a:cs typeface="Tahoma"/>
              </a:rPr>
              <a:t>n</a:t>
            </a:r>
            <a:r>
              <a:rPr sz="1600" spc="0" dirty="0">
                <a:latin typeface="Tahoma"/>
                <a:cs typeface="Tahoma"/>
              </a:rPr>
              <a:t>ama</a:t>
            </a:r>
            <a:r>
              <a:rPr sz="1600" spc="9" dirty="0">
                <a:latin typeface="Tahoma"/>
                <a:cs typeface="Tahoma"/>
              </a:rPr>
              <a:t>_</a:t>
            </a:r>
            <a:r>
              <a:rPr sz="1600" spc="0" dirty="0">
                <a:latin typeface="Tahoma"/>
                <a:cs typeface="Tahoma"/>
              </a:rPr>
              <a:t>m</a:t>
            </a:r>
            <a:r>
              <a:rPr sz="1600" spc="4" dirty="0">
                <a:latin typeface="Tahoma"/>
                <a:cs typeface="Tahoma"/>
              </a:rPr>
              <a:t>h</a:t>
            </a:r>
            <a:r>
              <a:rPr sz="1600" spc="0" dirty="0">
                <a:latin typeface="Tahoma"/>
                <a:cs typeface="Tahoma"/>
              </a:rPr>
              <a:t>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07301" y="5562600"/>
            <a:ext cx="795274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4414">
              <a:lnSpc>
                <a:spcPct val="100585"/>
              </a:lnSpc>
              <a:spcBef>
                <a:spcPts val="375"/>
              </a:spcBef>
            </a:pPr>
            <a:r>
              <a:rPr sz="1600" spc="4" dirty="0">
                <a:latin typeface="Tahoma"/>
                <a:cs typeface="Tahoma"/>
              </a:rPr>
              <a:t>n</a:t>
            </a:r>
            <a:r>
              <a:rPr sz="1600" spc="-4" dirty="0">
                <a:latin typeface="Tahoma"/>
                <a:cs typeface="Tahoma"/>
              </a:rPr>
              <a:t>i</a:t>
            </a:r>
            <a:r>
              <a:rPr sz="1600" spc="0" dirty="0">
                <a:latin typeface="Tahoma"/>
                <a:cs typeface="Tahoma"/>
              </a:rPr>
              <a:t>p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53000" y="5897880"/>
            <a:ext cx="987425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5940425" y="5897880"/>
            <a:ext cx="1166876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7107301" y="5897880"/>
            <a:ext cx="795274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2164080" y="5196840"/>
            <a:ext cx="579119" cy="373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2743200" y="5196840"/>
            <a:ext cx="579120" cy="373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9">
              <a:lnSpc>
                <a:spcPct val="101725"/>
              </a:lnSpc>
              <a:spcBef>
                <a:spcPts val="495"/>
              </a:spcBef>
            </a:pPr>
            <a:r>
              <a:rPr sz="1800" spc="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4080" y="5570220"/>
            <a:ext cx="1158240" cy="424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8"/>
              </a:spcBef>
            </a:pPr>
            <a:endParaRPr sz="550"/>
          </a:p>
          <a:p>
            <a:pPr marL="69595">
              <a:lnSpc>
                <a:spcPct val="101725"/>
              </a:lnSpc>
            </a:pPr>
            <a:r>
              <a:rPr sz="1800" spc="0" dirty="0">
                <a:latin typeface="Calibri"/>
                <a:cs typeface="Calibri"/>
              </a:rPr>
              <a:t>ma</a:t>
            </a:r>
            <a:r>
              <a:rPr sz="1800" spc="-4" dirty="0">
                <a:latin typeface="Calibri"/>
                <a:cs typeface="Calibri"/>
              </a:rPr>
              <a:t>h</a:t>
            </a:r>
            <a:r>
              <a:rPr sz="1800" spc="0" dirty="0">
                <a:latin typeface="Calibri"/>
                <a:cs typeface="Calibri"/>
              </a:rPr>
              <a:t>a</a:t>
            </a:r>
            <a:r>
              <a:rPr sz="1800" spc="-4" dirty="0">
                <a:latin typeface="Calibri"/>
                <a:cs typeface="Calibri"/>
              </a:rPr>
              <a:t>s</a:t>
            </a:r>
            <a:r>
              <a:rPr sz="1800" spc="4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s</a:t>
            </a:r>
            <a:r>
              <a:rPr sz="1800" spc="-29" dirty="0">
                <a:latin typeface="Calibri"/>
                <a:cs typeface="Calibri"/>
              </a:rPr>
              <a:t>w</a:t>
            </a:r>
            <a:r>
              <a:rPr sz="1800" spc="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6000" y="3449320"/>
            <a:ext cx="914400" cy="424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1"/>
              </a:spcBef>
            </a:pPr>
            <a:endParaRPr sz="550"/>
          </a:p>
          <a:p>
            <a:pPr marL="166369">
              <a:lnSpc>
                <a:spcPct val="101725"/>
              </a:lnSpc>
            </a:pPr>
            <a:r>
              <a:rPr sz="1800" spc="-9" dirty="0">
                <a:latin typeface="Calibri"/>
                <a:cs typeface="Calibri"/>
              </a:rPr>
              <a:t>Do</a:t>
            </a:r>
            <a:r>
              <a:rPr sz="1800" spc="0" dirty="0">
                <a:latin typeface="Calibri"/>
                <a:cs typeface="Calibri"/>
              </a:rPr>
              <a:t>sen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000" y="3873500"/>
            <a:ext cx="457200" cy="353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743200" y="3873500"/>
            <a:ext cx="457200" cy="353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854">
              <a:lnSpc>
                <a:spcPct val="101725"/>
              </a:lnSpc>
              <a:spcBef>
                <a:spcPts val="340"/>
              </a:spcBef>
            </a:pPr>
            <a:r>
              <a:rPr sz="1800" spc="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9200" y="3063875"/>
            <a:ext cx="533400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1825">
              <a:lnSpc>
                <a:spcPct val="100585"/>
              </a:lnSpc>
              <a:spcBef>
                <a:spcPts val="370"/>
              </a:spcBef>
            </a:pPr>
            <a:r>
              <a:rPr sz="1600" spc="4" dirty="0">
                <a:latin typeface="Tahoma"/>
                <a:cs typeface="Tahoma"/>
              </a:rPr>
              <a:t>n</a:t>
            </a:r>
            <a:r>
              <a:rPr sz="1600" spc="-4" dirty="0">
                <a:latin typeface="Tahoma"/>
                <a:cs typeface="Tahoma"/>
              </a:rPr>
              <a:t>i</a:t>
            </a:r>
            <a:r>
              <a:rPr sz="1600" spc="0" dirty="0">
                <a:latin typeface="Tahoma"/>
                <a:cs typeface="Tahoma"/>
              </a:rPr>
              <a:t>p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2600" y="3063875"/>
            <a:ext cx="1106551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725">
              <a:lnSpc>
                <a:spcPct val="100585"/>
              </a:lnSpc>
              <a:spcBef>
                <a:spcPts val="370"/>
              </a:spcBef>
            </a:pPr>
            <a:r>
              <a:rPr sz="1600" spc="4" dirty="0">
                <a:latin typeface="Tahoma"/>
                <a:cs typeface="Tahoma"/>
              </a:rPr>
              <a:t>n</a:t>
            </a:r>
            <a:r>
              <a:rPr sz="1600" spc="0" dirty="0">
                <a:latin typeface="Tahoma"/>
                <a:cs typeface="Tahoma"/>
              </a:rPr>
              <a:t>ama_d</a:t>
            </a:r>
            <a:r>
              <a:rPr sz="1600" spc="-9" dirty="0">
                <a:latin typeface="Tahoma"/>
                <a:cs typeface="Tahoma"/>
              </a:rPr>
              <a:t>o</a:t>
            </a:r>
            <a:r>
              <a:rPr sz="1600" spc="0" dirty="0">
                <a:latin typeface="Tahoma"/>
                <a:cs typeface="Tahoma"/>
              </a:rPr>
              <a:t>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9151" y="3063875"/>
            <a:ext cx="798449" cy="670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5029200" y="3399154"/>
            <a:ext cx="53340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562600" y="3399154"/>
            <a:ext cx="1106551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029200" y="3734435"/>
            <a:ext cx="228600" cy="6851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257800" y="3734435"/>
            <a:ext cx="2209800" cy="6851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37870" y="966470"/>
            <a:ext cx="769645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67"/>
          <p:cNvSpPr/>
          <p:nvPr/>
        </p:nvSpPr>
        <p:spPr>
          <a:xfrm>
            <a:off x="1150620" y="5981700"/>
            <a:ext cx="1158240" cy="353059"/>
          </a:xfrm>
          <a:custGeom>
            <a:avLst/>
            <a:gdLst/>
            <a:ahLst/>
            <a:cxnLst/>
            <a:rect l="l" t="t" r="r" b="b"/>
            <a:pathLst>
              <a:path w="1158240" h="353060">
                <a:moveTo>
                  <a:pt x="0" y="176529"/>
                </a:moveTo>
                <a:lnTo>
                  <a:pt x="16833" y="134106"/>
                </a:lnTo>
                <a:lnTo>
                  <a:pt x="45517" y="107815"/>
                </a:lnTo>
                <a:lnTo>
                  <a:pt x="86778" y="83540"/>
                </a:lnTo>
                <a:lnTo>
                  <a:pt x="139422" y="61644"/>
                </a:lnTo>
                <a:lnTo>
                  <a:pt x="202256" y="42492"/>
                </a:lnTo>
                <a:lnTo>
                  <a:pt x="274087" y="26447"/>
                </a:lnTo>
                <a:lnTo>
                  <a:pt x="313004" y="19703"/>
                </a:lnTo>
                <a:lnTo>
                  <a:pt x="353722" y="13872"/>
                </a:lnTo>
                <a:lnTo>
                  <a:pt x="396093" y="8999"/>
                </a:lnTo>
                <a:lnTo>
                  <a:pt x="439968" y="5130"/>
                </a:lnTo>
                <a:lnTo>
                  <a:pt x="485196" y="2310"/>
                </a:lnTo>
                <a:lnTo>
                  <a:pt x="531630" y="585"/>
                </a:lnTo>
                <a:lnTo>
                  <a:pt x="579119" y="0"/>
                </a:lnTo>
                <a:lnTo>
                  <a:pt x="626609" y="585"/>
                </a:lnTo>
                <a:lnTo>
                  <a:pt x="673043" y="2310"/>
                </a:lnTo>
                <a:lnTo>
                  <a:pt x="718271" y="5130"/>
                </a:lnTo>
                <a:lnTo>
                  <a:pt x="762146" y="8999"/>
                </a:lnTo>
                <a:lnTo>
                  <a:pt x="804517" y="13872"/>
                </a:lnTo>
                <a:lnTo>
                  <a:pt x="845235" y="19703"/>
                </a:lnTo>
                <a:lnTo>
                  <a:pt x="884152" y="26447"/>
                </a:lnTo>
                <a:lnTo>
                  <a:pt x="955983" y="42492"/>
                </a:lnTo>
                <a:lnTo>
                  <a:pt x="1018817" y="61644"/>
                </a:lnTo>
                <a:lnTo>
                  <a:pt x="1071461" y="83540"/>
                </a:lnTo>
                <a:lnTo>
                  <a:pt x="1112722" y="107815"/>
                </a:lnTo>
                <a:lnTo>
                  <a:pt x="1141406" y="134106"/>
                </a:lnTo>
                <a:lnTo>
                  <a:pt x="1158240" y="176529"/>
                </a:lnTo>
                <a:lnTo>
                  <a:pt x="1156319" y="191008"/>
                </a:lnTo>
                <a:lnTo>
                  <a:pt x="1128710" y="232328"/>
                </a:lnTo>
                <a:lnTo>
                  <a:pt x="1093589" y="257657"/>
                </a:lnTo>
                <a:lnTo>
                  <a:pt x="1046488" y="280787"/>
                </a:lnTo>
                <a:lnTo>
                  <a:pt x="988599" y="301356"/>
                </a:lnTo>
                <a:lnTo>
                  <a:pt x="921117" y="319000"/>
                </a:lnTo>
                <a:lnTo>
                  <a:pt x="845235" y="333356"/>
                </a:lnTo>
                <a:lnTo>
                  <a:pt x="804517" y="339187"/>
                </a:lnTo>
                <a:lnTo>
                  <a:pt x="762146" y="344060"/>
                </a:lnTo>
                <a:lnTo>
                  <a:pt x="718271" y="347929"/>
                </a:lnTo>
                <a:lnTo>
                  <a:pt x="673043" y="350749"/>
                </a:lnTo>
                <a:lnTo>
                  <a:pt x="626609" y="352474"/>
                </a:lnTo>
                <a:lnTo>
                  <a:pt x="579119" y="353059"/>
                </a:lnTo>
                <a:lnTo>
                  <a:pt x="531630" y="352474"/>
                </a:lnTo>
                <a:lnTo>
                  <a:pt x="485196" y="350749"/>
                </a:lnTo>
                <a:lnTo>
                  <a:pt x="439968" y="347929"/>
                </a:lnTo>
                <a:lnTo>
                  <a:pt x="396093" y="344060"/>
                </a:lnTo>
                <a:lnTo>
                  <a:pt x="353722" y="339187"/>
                </a:lnTo>
                <a:lnTo>
                  <a:pt x="313004" y="333356"/>
                </a:lnTo>
                <a:lnTo>
                  <a:pt x="274087" y="326612"/>
                </a:lnTo>
                <a:lnTo>
                  <a:pt x="202256" y="310567"/>
                </a:lnTo>
                <a:lnTo>
                  <a:pt x="139422" y="291415"/>
                </a:lnTo>
                <a:lnTo>
                  <a:pt x="86778" y="269519"/>
                </a:lnTo>
                <a:lnTo>
                  <a:pt x="45517" y="245244"/>
                </a:lnTo>
                <a:lnTo>
                  <a:pt x="16833" y="218953"/>
                </a:lnTo>
                <a:lnTo>
                  <a:pt x="0" y="17652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87980" y="5981700"/>
            <a:ext cx="1158240" cy="353059"/>
          </a:xfrm>
          <a:custGeom>
            <a:avLst/>
            <a:gdLst/>
            <a:ahLst/>
            <a:cxnLst/>
            <a:rect l="l" t="t" r="r" b="b"/>
            <a:pathLst>
              <a:path w="1158240" h="353060">
                <a:moveTo>
                  <a:pt x="0" y="176529"/>
                </a:moveTo>
                <a:lnTo>
                  <a:pt x="16833" y="134106"/>
                </a:lnTo>
                <a:lnTo>
                  <a:pt x="45517" y="107815"/>
                </a:lnTo>
                <a:lnTo>
                  <a:pt x="86778" y="83540"/>
                </a:lnTo>
                <a:lnTo>
                  <a:pt x="139422" y="61644"/>
                </a:lnTo>
                <a:lnTo>
                  <a:pt x="202256" y="42492"/>
                </a:lnTo>
                <a:lnTo>
                  <a:pt x="274087" y="26447"/>
                </a:lnTo>
                <a:lnTo>
                  <a:pt x="313004" y="19703"/>
                </a:lnTo>
                <a:lnTo>
                  <a:pt x="353722" y="13872"/>
                </a:lnTo>
                <a:lnTo>
                  <a:pt x="396093" y="8999"/>
                </a:lnTo>
                <a:lnTo>
                  <a:pt x="439968" y="5130"/>
                </a:lnTo>
                <a:lnTo>
                  <a:pt x="485196" y="2310"/>
                </a:lnTo>
                <a:lnTo>
                  <a:pt x="531630" y="585"/>
                </a:lnTo>
                <a:lnTo>
                  <a:pt x="579119" y="0"/>
                </a:lnTo>
                <a:lnTo>
                  <a:pt x="626609" y="585"/>
                </a:lnTo>
                <a:lnTo>
                  <a:pt x="673043" y="2310"/>
                </a:lnTo>
                <a:lnTo>
                  <a:pt x="718271" y="5130"/>
                </a:lnTo>
                <a:lnTo>
                  <a:pt x="762146" y="8999"/>
                </a:lnTo>
                <a:lnTo>
                  <a:pt x="804517" y="13872"/>
                </a:lnTo>
                <a:lnTo>
                  <a:pt x="845235" y="19703"/>
                </a:lnTo>
                <a:lnTo>
                  <a:pt x="884152" y="26447"/>
                </a:lnTo>
                <a:lnTo>
                  <a:pt x="955983" y="42492"/>
                </a:lnTo>
                <a:lnTo>
                  <a:pt x="1018817" y="61644"/>
                </a:lnTo>
                <a:lnTo>
                  <a:pt x="1071461" y="83540"/>
                </a:lnTo>
                <a:lnTo>
                  <a:pt x="1112722" y="107815"/>
                </a:lnTo>
                <a:lnTo>
                  <a:pt x="1141406" y="134106"/>
                </a:lnTo>
                <a:lnTo>
                  <a:pt x="1158240" y="176529"/>
                </a:lnTo>
                <a:lnTo>
                  <a:pt x="1156319" y="191008"/>
                </a:lnTo>
                <a:lnTo>
                  <a:pt x="1128710" y="232328"/>
                </a:lnTo>
                <a:lnTo>
                  <a:pt x="1093589" y="257657"/>
                </a:lnTo>
                <a:lnTo>
                  <a:pt x="1046488" y="280787"/>
                </a:lnTo>
                <a:lnTo>
                  <a:pt x="988599" y="301356"/>
                </a:lnTo>
                <a:lnTo>
                  <a:pt x="921117" y="319000"/>
                </a:lnTo>
                <a:lnTo>
                  <a:pt x="845235" y="333356"/>
                </a:lnTo>
                <a:lnTo>
                  <a:pt x="804517" y="339187"/>
                </a:lnTo>
                <a:lnTo>
                  <a:pt x="762146" y="344060"/>
                </a:lnTo>
                <a:lnTo>
                  <a:pt x="718271" y="347929"/>
                </a:lnTo>
                <a:lnTo>
                  <a:pt x="673043" y="350749"/>
                </a:lnTo>
                <a:lnTo>
                  <a:pt x="626609" y="352474"/>
                </a:lnTo>
                <a:lnTo>
                  <a:pt x="579119" y="353059"/>
                </a:lnTo>
                <a:lnTo>
                  <a:pt x="531630" y="352474"/>
                </a:lnTo>
                <a:lnTo>
                  <a:pt x="485196" y="350749"/>
                </a:lnTo>
                <a:lnTo>
                  <a:pt x="439968" y="347929"/>
                </a:lnTo>
                <a:lnTo>
                  <a:pt x="396093" y="344060"/>
                </a:lnTo>
                <a:lnTo>
                  <a:pt x="353722" y="339187"/>
                </a:lnTo>
                <a:lnTo>
                  <a:pt x="313004" y="333356"/>
                </a:lnTo>
                <a:lnTo>
                  <a:pt x="274087" y="326612"/>
                </a:lnTo>
                <a:lnTo>
                  <a:pt x="202256" y="310567"/>
                </a:lnTo>
                <a:lnTo>
                  <a:pt x="139422" y="291415"/>
                </a:lnTo>
                <a:lnTo>
                  <a:pt x="86778" y="269519"/>
                </a:lnTo>
                <a:lnTo>
                  <a:pt x="45517" y="245244"/>
                </a:lnTo>
                <a:lnTo>
                  <a:pt x="16833" y="218953"/>
                </a:lnTo>
                <a:lnTo>
                  <a:pt x="0" y="17652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19300" y="5275580"/>
            <a:ext cx="1158239" cy="424179"/>
          </a:xfrm>
          <a:custGeom>
            <a:avLst/>
            <a:gdLst/>
            <a:ahLst/>
            <a:cxnLst/>
            <a:rect l="l" t="t" r="r" b="b"/>
            <a:pathLst>
              <a:path w="1158239" h="424179">
                <a:moveTo>
                  <a:pt x="0" y="424180"/>
                </a:moveTo>
                <a:lnTo>
                  <a:pt x="1158239" y="424180"/>
                </a:lnTo>
                <a:lnTo>
                  <a:pt x="1158239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29739" y="5699760"/>
            <a:ext cx="772160" cy="281940"/>
          </a:xfrm>
          <a:custGeom>
            <a:avLst/>
            <a:gdLst/>
            <a:ahLst/>
            <a:cxnLst/>
            <a:rect l="l" t="t" r="r" b="b"/>
            <a:pathLst>
              <a:path w="772160" h="281939">
                <a:moveTo>
                  <a:pt x="0" y="281939"/>
                </a:moveTo>
                <a:lnTo>
                  <a:pt x="77216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694940" y="5699760"/>
            <a:ext cx="772160" cy="281940"/>
          </a:xfrm>
          <a:custGeom>
            <a:avLst/>
            <a:gdLst/>
            <a:ahLst/>
            <a:cxnLst/>
            <a:rect l="l" t="t" r="r" b="b"/>
            <a:pathLst>
              <a:path w="772160" h="281939">
                <a:moveTo>
                  <a:pt x="772160" y="281939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11680" y="3157220"/>
            <a:ext cx="1176020" cy="424179"/>
          </a:xfrm>
          <a:custGeom>
            <a:avLst/>
            <a:gdLst/>
            <a:ahLst/>
            <a:cxnLst/>
            <a:rect l="l" t="t" r="r" b="b"/>
            <a:pathLst>
              <a:path w="1176020" h="424179">
                <a:moveTo>
                  <a:pt x="0" y="424179"/>
                </a:moveTo>
                <a:lnTo>
                  <a:pt x="1176020" y="424179"/>
                </a:lnTo>
                <a:lnTo>
                  <a:pt x="1176020" y="0"/>
                </a:lnTo>
                <a:lnTo>
                  <a:pt x="0" y="0"/>
                </a:lnTo>
                <a:lnTo>
                  <a:pt x="0" y="42417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226820" y="2448560"/>
            <a:ext cx="1176020" cy="355600"/>
          </a:xfrm>
          <a:custGeom>
            <a:avLst/>
            <a:gdLst/>
            <a:ahLst/>
            <a:cxnLst/>
            <a:rect l="l" t="t" r="r" b="b"/>
            <a:pathLst>
              <a:path w="1176020" h="355600">
                <a:moveTo>
                  <a:pt x="0" y="177800"/>
                </a:moveTo>
                <a:lnTo>
                  <a:pt x="17089" y="135080"/>
                </a:lnTo>
                <a:lnTo>
                  <a:pt x="46210" y="108602"/>
                </a:lnTo>
                <a:lnTo>
                  <a:pt x="88099" y="84153"/>
                </a:lnTo>
                <a:lnTo>
                  <a:pt x="141547" y="62099"/>
                </a:lnTo>
                <a:lnTo>
                  <a:pt x="205343" y="42808"/>
                </a:lnTo>
                <a:lnTo>
                  <a:pt x="278275" y="26644"/>
                </a:lnTo>
                <a:lnTo>
                  <a:pt x="317789" y="19850"/>
                </a:lnTo>
                <a:lnTo>
                  <a:pt x="359134" y="13975"/>
                </a:lnTo>
                <a:lnTo>
                  <a:pt x="402157" y="9066"/>
                </a:lnTo>
                <a:lnTo>
                  <a:pt x="446707" y="5168"/>
                </a:lnTo>
                <a:lnTo>
                  <a:pt x="492634" y="2327"/>
                </a:lnTo>
                <a:lnTo>
                  <a:pt x="539785" y="589"/>
                </a:lnTo>
                <a:lnTo>
                  <a:pt x="588010" y="0"/>
                </a:lnTo>
                <a:lnTo>
                  <a:pt x="636234" y="589"/>
                </a:lnTo>
                <a:lnTo>
                  <a:pt x="683385" y="2327"/>
                </a:lnTo>
                <a:lnTo>
                  <a:pt x="729312" y="5168"/>
                </a:lnTo>
                <a:lnTo>
                  <a:pt x="773862" y="9066"/>
                </a:lnTo>
                <a:lnTo>
                  <a:pt x="816885" y="13975"/>
                </a:lnTo>
                <a:lnTo>
                  <a:pt x="858230" y="19850"/>
                </a:lnTo>
                <a:lnTo>
                  <a:pt x="897744" y="26644"/>
                </a:lnTo>
                <a:lnTo>
                  <a:pt x="935276" y="34312"/>
                </a:lnTo>
                <a:lnTo>
                  <a:pt x="1003792" y="52085"/>
                </a:lnTo>
                <a:lnTo>
                  <a:pt x="1062565" y="72804"/>
                </a:lnTo>
                <a:lnTo>
                  <a:pt x="1110385" y="96101"/>
                </a:lnTo>
                <a:lnTo>
                  <a:pt x="1146041" y="121611"/>
                </a:lnTo>
                <a:lnTo>
                  <a:pt x="1174070" y="163221"/>
                </a:lnTo>
                <a:lnTo>
                  <a:pt x="1176020" y="177800"/>
                </a:lnTo>
                <a:lnTo>
                  <a:pt x="1174070" y="192378"/>
                </a:lnTo>
                <a:lnTo>
                  <a:pt x="1146041" y="233988"/>
                </a:lnTo>
                <a:lnTo>
                  <a:pt x="1110385" y="259498"/>
                </a:lnTo>
                <a:lnTo>
                  <a:pt x="1062565" y="282795"/>
                </a:lnTo>
                <a:lnTo>
                  <a:pt x="1003792" y="303514"/>
                </a:lnTo>
                <a:lnTo>
                  <a:pt x="935276" y="321287"/>
                </a:lnTo>
                <a:lnTo>
                  <a:pt x="897744" y="328955"/>
                </a:lnTo>
                <a:lnTo>
                  <a:pt x="858230" y="335749"/>
                </a:lnTo>
                <a:lnTo>
                  <a:pt x="816885" y="341624"/>
                </a:lnTo>
                <a:lnTo>
                  <a:pt x="773862" y="346533"/>
                </a:lnTo>
                <a:lnTo>
                  <a:pt x="729312" y="350431"/>
                </a:lnTo>
                <a:lnTo>
                  <a:pt x="683385" y="353272"/>
                </a:lnTo>
                <a:lnTo>
                  <a:pt x="636234" y="355010"/>
                </a:lnTo>
                <a:lnTo>
                  <a:pt x="588010" y="355600"/>
                </a:lnTo>
                <a:lnTo>
                  <a:pt x="539785" y="355010"/>
                </a:lnTo>
                <a:lnTo>
                  <a:pt x="492634" y="353272"/>
                </a:lnTo>
                <a:lnTo>
                  <a:pt x="446707" y="350431"/>
                </a:lnTo>
                <a:lnTo>
                  <a:pt x="402157" y="346533"/>
                </a:lnTo>
                <a:lnTo>
                  <a:pt x="359134" y="341624"/>
                </a:lnTo>
                <a:lnTo>
                  <a:pt x="317789" y="335749"/>
                </a:lnTo>
                <a:lnTo>
                  <a:pt x="278275" y="328955"/>
                </a:lnTo>
                <a:lnTo>
                  <a:pt x="240743" y="321287"/>
                </a:lnTo>
                <a:lnTo>
                  <a:pt x="172227" y="303514"/>
                </a:lnTo>
                <a:lnTo>
                  <a:pt x="113454" y="282795"/>
                </a:lnTo>
                <a:lnTo>
                  <a:pt x="65634" y="259498"/>
                </a:lnTo>
                <a:lnTo>
                  <a:pt x="29978" y="233988"/>
                </a:lnTo>
                <a:lnTo>
                  <a:pt x="1949" y="192378"/>
                </a:lnTo>
                <a:lnTo>
                  <a:pt x="0" y="1778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12620" y="2804160"/>
            <a:ext cx="589280" cy="353060"/>
          </a:xfrm>
          <a:custGeom>
            <a:avLst/>
            <a:gdLst/>
            <a:ahLst/>
            <a:cxnLst/>
            <a:rect l="l" t="t" r="r" b="b"/>
            <a:pathLst>
              <a:path w="589280" h="353060">
                <a:moveTo>
                  <a:pt x="0" y="0"/>
                </a:moveTo>
                <a:lnTo>
                  <a:pt x="589280" y="35306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794000" y="2448560"/>
            <a:ext cx="1176020" cy="355600"/>
          </a:xfrm>
          <a:custGeom>
            <a:avLst/>
            <a:gdLst/>
            <a:ahLst/>
            <a:cxnLst/>
            <a:rect l="l" t="t" r="r" b="b"/>
            <a:pathLst>
              <a:path w="1176020" h="355600">
                <a:moveTo>
                  <a:pt x="0" y="177800"/>
                </a:moveTo>
                <a:lnTo>
                  <a:pt x="17089" y="135080"/>
                </a:lnTo>
                <a:lnTo>
                  <a:pt x="46210" y="108602"/>
                </a:lnTo>
                <a:lnTo>
                  <a:pt x="88099" y="84153"/>
                </a:lnTo>
                <a:lnTo>
                  <a:pt x="141547" y="62099"/>
                </a:lnTo>
                <a:lnTo>
                  <a:pt x="205343" y="42808"/>
                </a:lnTo>
                <a:lnTo>
                  <a:pt x="278275" y="26644"/>
                </a:lnTo>
                <a:lnTo>
                  <a:pt x="317789" y="19850"/>
                </a:lnTo>
                <a:lnTo>
                  <a:pt x="359134" y="13975"/>
                </a:lnTo>
                <a:lnTo>
                  <a:pt x="402157" y="9066"/>
                </a:lnTo>
                <a:lnTo>
                  <a:pt x="446707" y="5168"/>
                </a:lnTo>
                <a:lnTo>
                  <a:pt x="492634" y="2327"/>
                </a:lnTo>
                <a:lnTo>
                  <a:pt x="539785" y="589"/>
                </a:lnTo>
                <a:lnTo>
                  <a:pt x="588010" y="0"/>
                </a:lnTo>
                <a:lnTo>
                  <a:pt x="636234" y="589"/>
                </a:lnTo>
                <a:lnTo>
                  <a:pt x="683385" y="2327"/>
                </a:lnTo>
                <a:lnTo>
                  <a:pt x="729312" y="5168"/>
                </a:lnTo>
                <a:lnTo>
                  <a:pt x="773862" y="9066"/>
                </a:lnTo>
                <a:lnTo>
                  <a:pt x="816885" y="13975"/>
                </a:lnTo>
                <a:lnTo>
                  <a:pt x="858230" y="19850"/>
                </a:lnTo>
                <a:lnTo>
                  <a:pt x="897744" y="26644"/>
                </a:lnTo>
                <a:lnTo>
                  <a:pt x="935276" y="34312"/>
                </a:lnTo>
                <a:lnTo>
                  <a:pt x="1003792" y="52085"/>
                </a:lnTo>
                <a:lnTo>
                  <a:pt x="1062565" y="72804"/>
                </a:lnTo>
                <a:lnTo>
                  <a:pt x="1110385" y="96101"/>
                </a:lnTo>
                <a:lnTo>
                  <a:pt x="1146041" y="121611"/>
                </a:lnTo>
                <a:lnTo>
                  <a:pt x="1174070" y="163221"/>
                </a:lnTo>
                <a:lnTo>
                  <a:pt x="1176020" y="177800"/>
                </a:lnTo>
                <a:lnTo>
                  <a:pt x="1174070" y="192378"/>
                </a:lnTo>
                <a:lnTo>
                  <a:pt x="1146041" y="233988"/>
                </a:lnTo>
                <a:lnTo>
                  <a:pt x="1110385" y="259498"/>
                </a:lnTo>
                <a:lnTo>
                  <a:pt x="1062565" y="282795"/>
                </a:lnTo>
                <a:lnTo>
                  <a:pt x="1003792" y="303514"/>
                </a:lnTo>
                <a:lnTo>
                  <a:pt x="935276" y="321287"/>
                </a:lnTo>
                <a:lnTo>
                  <a:pt x="897744" y="328955"/>
                </a:lnTo>
                <a:lnTo>
                  <a:pt x="858230" y="335749"/>
                </a:lnTo>
                <a:lnTo>
                  <a:pt x="816885" y="341624"/>
                </a:lnTo>
                <a:lnTo>
                  <a:pt x="773862" y="346533"/>
                </a:lnTo>
                <a:lnTo>
                  <a:pt x="729312" y="350431"/>
                </a:lnTo>
                <a:lnTo>
                  <a:pt x="683385" y="353272"/>
                </a:lnTo>
                <a:lnTo>
                  <a:pt x="636234" y="355010"/>
                </a:lnTo>
                <a:lnTo>
                  <a:pt x="588010" y="355600"/>
                </a:lnTo>
                <a:lnTo>
                  <a:pt x="539785" y="355010"/>
                </a:lnTo>
                <a:lnTo>
                  <a:pt x="492634" y="353272"/>
                </a:lnTo>
                <a:lnTo>
                  <a:pt x="446707" y="350431"/>
                </a:lnTo>
                <a:lnTo>
                  <a:pt x="402157" y="346533"/>
                </a:lnTo>
                <a:lnTo>
                  <a:pt x="359134" y="341624"/>
                </a:lnTo>
                <a:lnTo>
                  <a:pt x="317789" y="335749"/>
                </a:lnTo>
                <a:lnTo>
                  <a:pt x="278275" y="328955"/>
                </a:lnTo>
                <a:lnTo>
                  <a:pt x="240743" y="321287"/>
                </a:lnTo>
                <a:lnTo>
                  <a:pt x="172227" y="303514"/>
                </a:lnTo>
                <a:lnTo>
                  <a:pt x="113454" y="282795"/>
                </a:lnTo>
                <a:lnTo>
                  <a:pt x="65634" y="259498"/>
                </a:lnTo>
                <a:lnTo>
                  <a:pt x="29978" y="233988"/>
                </a:lnTo>
                <a:lnTo>
                  <a:pt x="1949" y="192378"/>
                </a:lnTo>
                <a:lnTo>
                  <a:pt x="0" y="1778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94000" y="2804160"/>
            <a:ext cx="589279" cy="353060"/>
          </a:xfrm>
          <a:custGeom>
            <a:avLst/>
            <a:gdLst/>
            <a:ahLst/>
            <a:cxnLst/>
            <a:rect l="l" t="t" r="r" b="b"/>
            <a:pathLst>
              <a:path w="589279" h="353060">
                <a:moveTo>
                  <a:pt x="589279" y="0"/>
                </a:moveTo>
                <a:lnTo>
                  <a:pt x="0" y="35306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12620" y="3934460"/>
            <a:ext cx="1371600" cy="988059"/>
          </a:xfrm>
          <a:custGeom>
            <a:avLst/>
            <a:gdLst/>
            <a:ahLst/>
            <a:cxnLst/>
            <a:rect l="l" t="t" r="r" b="b"/>
            <a:pathLst>
              <a:path w="1371600" h="988060">
                <a:moveTo>
                  <a:pt x="0" y="494029"/>
                </a:moveTo>
                <a:lnTo>
                  <a:pt x="685800" y="0"/>
                </a:lnTo>
                <a:lnTo>
                  <a:pt x="1371600" y="494029"/>
                </a:lnTo>
                <a:lnTo>
                  <a:pt x="685800" y="988059"/>
                </a:lnTo>
                <a:lnTo>
                  <a:pt x="0" y="49402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598420" y="3581400"/>
            <a:ext cx="0" cy="353060"/>
          </a:xfrm>
          <a:custGeom>
            <a:avLst/>
            <a:gdLst/>
            <a:ahLst/>
            <a:cxnLst/>
            <a:rect l="l" t="t" r="r" b="b"/>
            <a:pathLst>
              <a:path h="353060">
                <a:moveTo>
                  <a:pt x="0" y="0"/>
                </a:moveTo>
                <a:lnTo>
                  <a:pt x="0" y="35306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598420" y="4902200"/>
            <a:ext cx="0" cy="373380"/>
          </a:xfrm>
          <a:custGeom>
            <a:avLst/>
            <a:gdLst/>
            <a:ahLst/>
            <a:cxnLst/>
            <a:rect l="l" t="t" r="r" b="b"/>
            <a:pathLst>
              <a:path h="373379">
                <a:moveTo>
                  <a:pt x="0" y="0"/>
                </a:moveTo>
                <a:lnTo>
                  <a:pt x="0" y="37338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45819" y="3667760"/>
            <a:ext cx="1295400" cy="381000"/>
          </a:xfrm>
          <a:custGeom>
            <a:avLst/>
            <a:gdLst/>
            <a:ahLst/>
            <a:cxnLst/>
            <a:rect l="l" t="t" r="r" b="b"/>
            <a:pathLst>
              <a:path w="1295400" h="381000">
                <a:moveTo>
                  <a:pt x="0" y="190500"/>
                </a:moveTo>
                <a:lnTo>
                  <a:pt x="18823" y="144738"/>
                </a:lnTo>
                <a:lnTo>
                  <a:pt x="50898" y="116371"/>
                </a:lnTo>
                <a:lnTo>
                  <a:pt x="97038" y="90176"/>
                </a:lnTo>
                <a:lnTo>
                  <a:pt x="155910" y="66546"/>
                </a:lnTo>
                <a:lnTo>
                  <a:pt x="226181" y="45874"/>
                </a:lnTo>
                <a:lnTo>
                  <a:pt x="265174" y="36771"/>
                </a:lnTo>
                <a:lnTo>
                  <a:pt x="306516" y="28554"/>
                </a:lnTo>
                <a:lnTo>
                  <a:pt x="350041" y="21273"/>
                </a:lnTo>
                <a:lnTo>
                  <a:pt x="395583" y="14978"/>
                </a:lnTo>
                <a:lnTo>
                  <a:pt x="442974" y="9717"/>
                </a:lnTo>
                <a:lnTo>
                  <a:pt x="492048" y="5539"/>
                </a:lnTo>
                <a:lnTo>
                  <a:pt x="542638" y="2494"/>
                </a:lnTo>
                <a:lnTo>
                  <a:pt x="594577" y="631"/>
                </a:lnTo>
                <a:lnTo>
                  <a:pt x="647700" y="0"/>
                </a:lnTo>
                <a:lnTo>
                  <a:pt x="700827" y="631"/>
                </a:lnTo>
                <a:lnTo>
                  <a:pt x="752771" y="2494"/>
                </a:lnTo>
                <a:lnTo>
                  <a:pt x="803364" y="5539"/>
                </a:lnTo>
                <a:lnTo>
                  <a:pt x="852440" y="9717"/>
                </a:lnTo>
                <a:lnTo>
                  <a:pt x="899832" y="14978"/>
                </a:lnTo>
                <a:lnTo>
                  <a:pt x="945374" y="21273"/>
                </a:lnTo>
                <a:lnTo>
                  <a:pt x="988900" y="28554"/>
                </a:lnTo>
                <a:lnTo>
                  <a:pt x="1030242" y="36771"/>
                </a:lnTo>
                <a:lnTo>
                  <a:pt x="1069234" y="45874"/>
                </a:lnTo>
                <a:lnTo>
                  <a:pt x="1139501" y="66546"/>
                </a:lnTo>
                <a:lnTo>
                  <a:pt x="1198370" y="90176"/>
                </a:lnTo>
                <a:lnTo>
                  <a:pt x="1244506" y="116371"/>
                </a:lnTo>
                <a:lnTo>
                  <a:pt x="1276578" y="144738"/>
                </a:lnTo>
                <a:lnTo>
                  <a:pt x="1295400" y="190500"/>
                </a:lnTo>
                <a:lnTo>
                  <a:pt x="1293253" y="206116"/>
                </a:lnTo>
                <a:lnTo>
                  <a:pt x="1262384" y="250691"/>
                </a:lnTo>
                <a:lnTo>
                  <a:pt x="1223113" y="278021"/>
                </a:lnTo>
                <a:lnTo>
                  <a:pt x="1170444" y="302983"/>
                </a:lnTo>
                <a:lnTo>
                  <a:pt x="1105709" y="325183"/>
                </a:lnTo>
                <a:lnTo>
                  <a:pt x="1030242" y="344228"/>
                </a:lnTo>
                <a:lnTo>
                  <a:pt x="988900" y="352445"/>
                </a:lnTo>
                <a:lnTo>
                  <a:pt x="945374" y="359726"/>
                </a:lnTo>
                <a:lnTo>
                  <a:pt x="899832" y="366021"/>
                </a:lnTo>
                <a:lnTo>
                  <a:pt x="852440" y="371282"/>
                </a:lnTo>
                <a:lnTo>
                  <a:pt x="803364" y="375460"/>
                </a:lnTo>
                <a:lnTo>
                  <a:pt x="752771" y="378505"/>
                </a:lnTo>
                <a:lnTo>
                  <a:pt x="700827" y="380368"/>
                </a:lnTo>
                <a:lnTo>
                  <a:pt x="647700" y="381000"/>
                </a:lnTo>
                <a:lnTo>
                  <a:pt x="594577" y="380368"/>
                </a:lnTo>
                <a:lnTo>
                  <a:pt x="542638" y="378505"/>
                </a:lnTo>
                <a:lnTo>
                  <a:pt x="492048" y="375460"/>
                </a:lnTo>
                <a:lnTo>
                  <a:pt x="442974" y="371282"/>
                </a:lnTo>
                <a:lnTo>
                  <a:pt x="395583" y="366021"/>
                </a:lnTo>
                <a:lnTo>
                  <a:pt x="350041" y="359726"/>
                </a:lnTo>
                <a:lnTo>
                  <a:pt x="306516" y="352445"/>
                </a:lnTo>
                <a:lnTo>
                  <a:pt x="265174" y="344228"/>
                </a:lnTo>
                <a:lnTo>
                  <a:pt x="226181" y="335125"/>
                </a:lnTo>
                <a:lnTo>
                  <a:pt x="155910" y="314453"/>
                </a:lnTo>
                <a:lnTo>
                  <a:pt x="97038" y="290823"/>
                </a:lnTo>
                <a:lnTo>
                  <a:pt x="50898" y="264628"/>
                </a:lnTo>
                <a:lnTo>
                  <a:pt x="18823" y="236261"/>
                </a:lnTo>
                <a:lnTo>
                  <a:pt x="0" y="1905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31620" y="4048760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685800" y="15240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7870" y="1106170"/>
            <a:ext cx="7696454" cy="0"/>
          </a:xfrm>
          <a:custGeom>
            <a:avLst/>
            <a:gdLst/>
            <a:ahLst/>
            <a:cxnLst/>
            <a:rect l="l" t="t" r="r" b="b"/>
            <a:pathLst>
              <a:path w="7696454">
                <a:moveTo>
                  <a:pt x="0" y="0"/>
                </a:moveTo>
                <a:lnTo>
                  <a:pt x="7696454" y="0"/>
                </a:lnTo>
              </a:path>
            </a:pathLst>
          </a:custGeom>
          <a:ln w="762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00800" y="2728849"/>
            <a:ext cx="0" cy="714628"/>
          </a:xfrm>
          <a:custGeom>
            <a:avLst/>
            <a:gdLst/>
            <a:ahLst/>
            <a:cxnLst/>
            <a:rect l="l" t="t" r="r" b="b"/>
            <a:pathLst>
              <a:path h="714628">
                <a:moveTo>
                  <a:pt x="0" y="0"/>
                </a:moveTo>
                <a:lnTo>
                  <a:pt x="0" y="7146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53176" y="3078353"/>
            <a:ext cx="1728724" cy="0"/>
          </a:xfrm>
          <a:custGeom>
            <a:avLst/>
            <a:gdLst/>
            <a:ahLst/>
            <a:cxnLst/>
            <a:rect l="l" t="t" r="r" b="b"/>
            <a:pathLst>
              <a:path w="1728724">
                <a:moveTo>
                  <a:pt x="0" y="0"/>
                </a:moveTo>
                <a:lnTo>
                  <a:pt x="172872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67400" y="2728849"/>
            <a:ext cx="0" cy="714628"/>
          </a:xfrm>
          <a:custGeom>
            <a:avLst/>
            <a:gdLst/>
            <a:ahLst/>
            <a:cxnLst/>
            <a:rect l="l" t="t" r="r" b="b"/>
            <a:pathLst>
              <a:path h="714628">
                <a:moveTo>
                  <a:pt x="0" y="0"/>
                </a:moveTo>
                <a:lnTo>
                  <a:pt x="0" y="71462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67676" y="2728849"/>
            <a:ext cx="0" cy="714628"/>
          </a:xfrm>
          <a:custGeom>
            <a:avLst/>
            <a:gdLst/>
            <a:ahLst/>
            <a:cxnLst/>
            <a:rect l="l" t="t" r="r" b="b"/>
            <a:pathLst>
              <a:path h="714628">
                <a:moveTo>
                  <a:pt x="0" y="0"/>
                </a:moveTo>
                <a:lnTo>
                  <a:pt x="0" y="71462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53176" y="2743073"/>
            <a:ext cx="1728724" cy="0"/>
          </a:xfrm>
          <a:custGeom>
            <a:avLst/>
            <a:gdLst/>
            <a:ahLst/>
            <a:cxnLst/>
            <a:rect l="l" t="t" r="r" b="b"/>
            <a:pathLst>
              <a:path w="1728724">
                <a:moveTo>
                  <a:pt x="0" y="0"/>
                </a:moveTo>
                <a:lnTo>
                  <a:pt x="172872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53176" y="3429254"/>
            <a:ext cx="1728724" cy="0"/>
          </a:xfrm>
          <a:custGeom>
            <a:avLst/>
            <a:gdLst/>
            <a:ahLst/>
            <a:cxnLst/>
            <a:rect l="l" t="t" r="r" b="b"/>
            <a:pathLst>
              <a:path w="1728724">
                <a:moveTo>
                  <a:pt x="0" y="0"/>
                </a:moveTo>
                <a:lnTo>
                  <a:pt x="172872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77075" y="3948049"/>
            <a:ext cx="0" cy="714628"/>
          </a:xfrm>
          <a:custGeom>
            <a:avLst/>
            <a:gdLst/>
            <a:ahLst/>
            <a:cxnLst/>
            <a:rect l="l" t="t" r="r" b="b"/>
            <a:pathLst>
              <a:path h="714628">
                <a:moveTo>
                  <a:pt x="0" y="0"/>
                </a:moveTo>
                <a:lnTo>
                  <a:pt x="0" y="7146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10475" y="3948049"/>
            <a:ext cx="0" cy="714628"/>
          </a:xfrm>
          <a:custGeom>
            <a:avLst/>
            <a:gdLst/>
            <a:ahLst/>
            <a:cxnLst/>
            <a:rect l="l" t="t" r="r" b="b"/>
            <a:pathLst>
              <a:path h="714628">
                <a:moveTo>
                  <a:pt x="0" y="0"/>
                </a:moveTo>
                <a:lnTo>
                  <a:pt x="0" y="7146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61050" y="4297553"/>
            <a:ext cx="2763774" cy="0"/>
          </a:xfrm>
          <a:custGeom>
            <a:avLst/>
            <a:gdLst/>
            <a:ahLst/>
            <a:cxnLst/>
            <a:rect l="l" t="t" r="r" b="b"/>
            <a:pathLst>
              <a:path w="2763774">
                <a:moveTo>
                  <a:pt x="0" y="0"/>
                </a:moveTo>
                <a:lnTo>
                  <a:pt x="27637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75401" y="3948049"/>
            <a:ext cx="0" cy="714628"/>
          </a:xfrm>
          <a:custGeom>
            <a:avLst/>
            <a:gdLst/>
            <a:ahLst/>
            <a:cxnLst/>
            <a:rect l="l" t="t" r="r" b="b"/>
            <a:pathLst>
              <a:path h="714628">
                <a:moveTo>
                  <a:pt x="0" y="0"/>
                </a:moveTo>
                <a:lnTo>
                  <a:pt x="0" y="71462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10600" y="3948049"/>
            <a:ext cx="0" cy="714628"/>
          </a:xfrm>
          <a:custGeom>
            <a:avLst/>
            <a:gdLst/>
            <a:ahLst/>
            <a:cxnLst/>
            <a:rect l="l" t="t" r="r" b="b"/>
            <a:pathLst>
              <a:path h="714628">
                <a:moveTo>
                  <a:pt x="0" y="0"/>
                </a:moveTo>
                <a:lnTo>
                  <a:pt x="0" y="71462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61050" y="3962273"/>
            <a:ext cx="2763774" cy="0"/>
          </a:xfrm>
          <a:custGeom>
            <a:avLst/>
            <a:gdLst/>
            <a:ahLst/>
            <a:cxnLst/>
            <a:rect l="l" t="t" r="r" b="b"/>
            <a:pathLst>
              <a:path w="2763774">
                <a:moveTo>
                  <a:pt x="0" y="0"/>
                </a:moveTo>
                <a:lnTo>
                  <a:pt x="276377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61050" y="4648454"/>
            <a:ext cx="2763774" cy="0"/>
          </a:xfrm>
          <a:custGeom>
            <a:avLst/>
            <a:gdLst/>
            <a:ahLst/>
            <a:cxnLst/>
            <a:rect l="l" t="t" r="r" b="b"/>
            <a:pathLst>
              <a:path w="2763774">
                <a:moveTo>
                  <a:pt x="0" y="0"/>
                </a:moveTo>
                <a:lnTo>
                  <a:pt x="276377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77100" y="3733800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31749" y="152400"/>
                </a:moveTo>
                <a:lnTo>
                  <a:pt x="0" y="152400"/>
                </a:lnTo>
                <a:lnTo>
                  <a:pt x="38100" y="228600"/>
                </a:lnTo>
                <a:lnTo>
                  <a:pt x="76200" y="152400"/>
                </a:lnTo>
                <a:lnTo>
                  <a:pt x="44450" y="152399"/>
                </a:lnTo>
                <a:lnTo>
                  <a:pt x="44450" y="165100"/>
                </a:lnTo>
                <a:lnTo>
                  <a:pt x="31750" y="165100"/>
                </a:lnTo>
                <a:lnTo>
                  <a:pt x="31749" y="152400"/>
                </a:lnTo>
                <a:close/>
              </a:path>
              <a:path w="76200" h="228600">
                <a:moveTo>
                  <a:pt x="31750" y="165100"/>
                </a:moveTo>
                <a:lnTo>
                  <a:pt x="44450" y="165100"/>
                </a:lnTo>
                <a:lnTo>
                  <a:pt x="44450" y="0"/>
                </a:lnTo>
                <a:lnTo>
                  <a:pt x="31750" y="0"/>
                </a:lnTo>
                <a:lnTo>
                  <a:pt x="31750" y="165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72200" y="3733800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114300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72200" y="34290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86575" y="5564124"/>
            <a:ext cx="0" cy="699084"/>
          </a:xfrm>
          <a:custGeom>
            <a:avLst/>
            <a:gdLst/>
            <a:ahLst/>
            <a:cxnLst/>
            <a:rect l="l" t="t" r="r" b="b"/>
            <a:pathLst>
              <a:path h="699084">
                <a:moveTo>
                  <a:pt x="0" y="0"/>
                </a:moveTo>
                <a:lnTo>
                  <a:pt x="0" y="6990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54700" y="5913640"/>
            <a:ext cx="2111375" cy="0"/>
          </a:xfrm>
          <a:custGeom>
            <a:avLst/>
            <a:gdLst/>
            <a:ahLst/>
            <a:cxnLst/>
            <a:rect l="l" t="t" r="r" b="b"/>
            <a:pathLst>
              <a:path w="2111375">
                <a:moveTo>
                  <a:pt x="0" y="0"/>
                </a:moveTo>
                <a:lnTo>
                  <a:pt x="21113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69051" y="5564124"/>
            <a:ext cx="0" cy="699084"/>
          </a:xfrm>
          <a:custGeom>
            <a:avLst/>
            <a:gdLst/>
            <a:ahLst/>
            <a:cxnLst/>
            <a:rect l="l" t="t" r="r" b="b"/>
            <a:pathLst>
              <a:path h="699084">
                <a:moveTo>
                  <a:pt x="0" y="0"/>
                </a:moveTo>
                <a:lnTo>
                  <a:pt x="0" y="69908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51851" y="5564124"/>
            <a:ext cx="0" cy="699084"/>
          </a:xfrm>
          <a:custGeom>
            <a:avLst/>
            <a:gdLst/>
            <a:ahLst/>
            <a:cxnLst/>
            <a:rect l="l" t="t" r="r" b="b"/>
            <a:pathLst>
              <a:path h="699084">
                <a:moveTo>
                  <a:pt x="0" y="0"/>
                </a:moveTo>
                <a:lnTo>
                  <a:pt x="0" y="69908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54700" y="5578348"/>
            <a:ext cx="2111375" cy="0"/>
          </a:xfrm>
          <a:custGeom>
            <a:avLst/>
            <a:gdLst/>
            <a:ahLst/>
            <a:cxnLst/>
            <a:rect l="l" t="t" r="r" b="b"/>
            <a:pathLst>
              <a:path w="2111375">
                <a:moveTo>
                  <a:pt x="0" y="0"/>
                </a:moveTo>
                <a:lnTo>
                  <a:pt x="21113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54700" y="6248920"/>
            <a:ext cx="2111375" cy="0"/>
          </a:xfrm>
          <a:custGeom>
            <a:avLst/>
            <a:gdLst/>
            <a:ahLst/>
            <a:cxnLst/>
            <a:rect l="l" t="t" r="r" b="b"/>
            <a:pathLst>
              <a:path w="2111375">
                <a:moveTo>
                  <a:pt x="0" y="0"/>
                </a:moveTo>
                <a:lnTo>
                  <a:pt x="21113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48400" y="5105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48400" y="5105400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0" y="0"/>
                </a:moveTo>
                <a:lnTo>
                  <a:pt x="190500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115300" y="47244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1750" y="381000"/>
                </a:moveTo>
                <a:lnTo>
                  <a:pt x="44450" y="381000"/>
                </a:lnTo>
                <a:lnTo>
                  <a:pt x="4445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31750" y="63500"/>
                </a:lnTo>
                <a:lnTo>
                  <a:pt x="31750" y="381000"/>
                </a:lnTo>
                <a:close/>
              </a:path>
              <a:path w="76200" h="381000">
                <a:moveTo>
                  <a:pt x="3175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close/>
              </a:path>
              <a:path w="76200" h="381000">
                <a:moveTo>
                  <a:pt x="76200" y="76200"/>
                </a:moveTo>
                <a:lnTo>
                  <a:pt x="44450" y="63500"/>
                </a:lnTo>
                <a:lnTo>
                  <a:pt x="44449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07707" y="177165"/>
            <a:ext cx="4720075" cy="868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225" baseline="3413" dirty="0">
                <a:latin typeface="Calibri Light"/>
                <a:cs typeface="Calibri Light"/>
              </a:rPr>
              <a:t>T</a:t>
            </a:r>
            <a:r>
              <a:rPr sz="4800" spc="-64" baseline="3413" dirty="0">
                <a:latin typeface="Calibri Light"/>
                <a:cs typeface="Calibri Light"/>
              </a:rPr>
              <a:t>r</a:t>
            </a:r>
            <a:r>
              <a:rPr sz="4800" spc="0" baseline="3413" dirty="0">
                <a:latin typeface="Calibri Light"/>
                <a:cs typeface="Calibri Light"/>
              </a:rPr>
              <a:t>a</a:t>
            </a:r>
            <a:r>
              <a:rPr sz="4800" spc="-4" baseline="3413" dirty="0">
                <a:latin typeface="Calibri Light"/>
                <a:cs typeface="Calibri Light"/>
              </a:rPr>
              <a:t>n</a:t>
            </a:r>
            <a:r>
              <a:rPr sz="4800" spc="-39" baseline="3413" dirty="0">
                <a:latin typeface="Calibri Light"/>
                <a:cs typeface="Calibri Light"/>
              </a:rPr>
              <a:t>s</a:t>
            </a:r>
            <a:r>
              <a:rPr sz="4800" spc="-75" baseline="3413" dirty="0">
                <a:latin typeface="Calibri Light"/>
                <a:cs typeface="Calibri Light"/>
              </a:rPr>
              <a:t>f</a:t>
            </a:r>
            <a:r>
              <a:rPr sz="4800" spc="0" baseline="3413" dirty="0">
                <a:latin typeface="Calibri Light"/>
                <a:cs typeface="Calibri Light"/>
              </a:rPr>
              <a:t>o</a:t>
            </a:r>
            <a:r>
              <a:rPr sz="4800" spc="-14" baseline="3413" dirty="0">
                <a:latin typeface="Calibri Light"/>
                <a:cs typeface="Calibri Light"/>
              </a:rPr>
              <a:t>r</a:t>
            </a:r>
            <a:r>
              <a:rPr sz="4800" spc="0" baseline="3413" dirty="0">
                <a:latin typeface="Calibri Light"/>
                <a:cs typeface="Calibri Light"/>
              </a:rPr>
              <a:t>masi</a:t>
            </a:r>
            <a:r>
              <a:rPr sz="4800" spc="74" baseline="3413" dirty="0">
                <a:latin typeface="Calibri Light"/>
                <a:cs typeface="Calibri Light"/>
              </a:rPr>
              <a:t> </a:t>
            </a:r>
            <a:r>
              <a:rPr sz="4800" spc="0" baseline="3413" dirty="0">
                <a:latin typeface="Calibri Light"/>
                <a:cs typeface="Calibri Light"/>
              </a:rPr>
              <a:t>E-R D</a:t>
            </a:r>
            <a:r>
              <a:rPr sz="4800" spc="-14" baseline="3413" dirty="0">
                <a:latin typeface="Calibri Light"/>
                <a:cs typeface="Calibri Light"/>
              </a:rPr>
              <a:t>i</a:t>
            </a:r>
            <a:r>
              <a:rPr sz="4800" spc="0" baseline="3413" dirty="0">
                <a:latin typeface="Calibri Light"/>
                <a:cs typeface="Calibri Light"/>
              </a:rPr>
              <a:t>ag</a:t>
            </a:r>
            <a:r>
              <a:rPr sz="4800" spc="-69" baseline="3413" dirty="0">
                <a:latin typeface="Calibri Light"/>
                <a:cs typeface="Calibri Light"/>
              </a:rPr>
              <a:t>r</a:t>
            </a:r>
            <a:r>
              <a:rPr sz="4800" spc="0" baseline="3413" dirty="0">
                <a:latin typeface="Calibri Light"/>
                <a:cs typeface="Calibri Light"/>
              </a:rPr>
              <a:t>am</a:t>
            </a:r>
            <a:r>
              <a:rPr sz="4800" spc="34" baseline="3413" dirty="0">
                <a:latin typeface="Calibri Light"/>
                <a:cs typeface="Calibri Light"/>
              </a:rPr>
              <a:t> </a:t>
            </a:r>
            <a:r>
              <a:rPr sz="4800" spc="-89" baseline="3413" dirty="0">
                <a:latin typeface="Calibri Light"/>
                <a:cs typeface="Calibri Light"/>
              </a:rPr>
              <a:t>k</a:t>
            </a:r>
            <a:r>
              <a:rPr sz="4800" spc="0" baseline="3413" dirty="0">
                <a:latin typeface="Calibri Light"/>
                <a:cs typeface="Calibri Light"/>
              </a:rPr>
              <a:t>e</a:t>
            </a:r>
            <a:endParaRPr sz="3200">
              <a:latin typeface="Calibri Light"/>
              <a:cs typeface="Calibri Light"/>
            </a:endParaRPr>
          </a:p>
          <a:p>
            <a:pPr marL="12700" marR="60960">
              <a:lnSpc>
                <a:spcPts val="3440"/>
              </a:lnSpc>
              <a:spcBef>
                <a:spcPts val="3"/>
              </a:spcBef>
            </a:pPr>
            <a:r>
              <a:rPr sz="4800" spc="0" baseline="2560" dirty="0">
                <a:latin typeface="Calibri Light"/>
                <a:cs typeface="Calibri Light"/>
              </a:rPr>
              <a:t>Basis D</a:t>
            </a:r>
            <a:r>
              <a:rPr sz="4800" spc="-44" baseline="2560" dirty="0">
                <a:latin typeface="Calibri Light"/>
                <a:cs typeface="Calibri Light"/>
              </a:rPr>
              <a:t>a</a:t>
            </a:r>
            <a:r>
              <a:rPr sz="4800" spc="-29" baseline="2560" dirty="0">
                <a:latin typeface="Calibri Light"/>
                <a:cs typeface="Calibri Light"/>
              </a:rPr>
              <a:t>t</a:t>
            </a:r>
            <a:r>
              <a:rPr sz="4800" spc="0" baseline="2560" dirty="0">
                <a:latin typeface="Calibri Light"/>
                <a:cs typeface="Calibri Light"/>
              </a:rPr>
              <a:t>a </a:t>
            </a:r>
            <a:r>
              <a:rPr sz="4800" spc="-54" baseline="2560" dirty="0">
                <a:latin typeface="Calibri Light"/>
                <a:cs typeface="Calibri Light"/>
              </a:rPr>
              <a:t>R</a:t>
            </a:r>
            <a:r>
              <a:rPr sz="4800" spc="0" baseline="2560" dirty="0">
                <a:latin typeface="Calibri Light"/>
                <a:cs typeface="Calibri Light"/>
              </a:rPr>
              <a:t>e</a:t>
            </a:r>
            <a:r>
              <a:rPr sz="4800" spc="-9" baseline="2560" dirty="0">
                <a:latin typeface="Calibri Light"/>
                <a:cs typeface="Calibri Light"/>
              </a:rPr>
              <a:t>l</a:t>
            </a:r>
            <a:r>
              <a:rPr sz="4800" spc="-44" baseline="2560" dirty="0">
                <a:latin typeface="Calibri Light"/>
                <a:cs typeface="Calibri Light"/>
              </a:rPr>
              <a:t>a</a:t>
            </a:r>
            <a:r>
              <a:rPr sz="4800" spc="0" baseline="2560" dirty="0">
                <a:latin typeface="Calibri Light"/>
                <a:cs typeface="Calibri Light"/>
              </a:rPr>
              <a:t>ti</a:t>
            </a:r>
            <a:r>
              <a:rPr sz="4800" spc="-9" baseline="2560" dirty="0">
                <a:latin typeface="Calibri Light"/>
                <a:cs typeface="Calibri Light"/>
              </a:rPr>
              <a:t>o</a:t>
            </a:r>
            <a:r>
              <a:rPr sz="4800" spc="0" baseline="2560" dirty="0">
                <a:latin typeface="Calibri Light"/>
                <a:cs typeface="Calibri Light"/>
              </a:rPr>
              <a:t>n</a:t>
            </a:r>
            <a:r>
              <a:rPr sz="4800" spc="-9" baseline="2560" dirty="0">
                <a:latin typeface="Calibri Light"/>
                <a:cs typeface="Calibri Light"/>
              </a:rPr>
              <a:t>a</a:t>
            </a:r>
            <a:r>
              <a:rPr sz="4800" spc="0" baseline="2560" dirty="0">
                <a:latin typeface="Calibri Light"/>
                <a:cs typeface="Calibri Light"/>
              </a:rPr>
              <a:t>l</a:t>
            </a:r>
            <a:r>
              <a:rPr sz="4800" spc="64" baseline="2560" dirty="0">
                <a:latin typeface="Calibri Light"/>
                <a:cs typeface="Calibri Light"/>
              </a:rPr>
              <a:t> </a:t>
            </a:r>
            <a:r>
              <a:rPr sz="4800" spc="0" baseline="2560" dirty="0">
                <a:latin typeface="Calibri Light"/>
                <a:cs typeface="Calibri Light"/>
              </a:rPr>
              <a:t>(l</a:t>
            </a:r>
            <a:r>
              <a:rPr sz="4800" spc="-9" baseline="2560" dirty="0">
                <a:latin typeface="Calibri Light"/>
                <a:cs typeface="Calibri Light"/>
              </a:rPr>
              <a:t>a</a:t>
            </a:r>
            <a:r>
              <a:rPr sz="4800" spc="0" baseline="2560" dirty="0">
                <a:latin typeface="Calibri Light"/>
                <a:cs typeface="Calibri Light"/>
              </a:rPr>
              <a:t>nj)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91361" y="1301383"/>
            <a:ext cx="6794591" cy="8436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1"/>
              </a:lnSpc>
              <a:spcBef>
                <a:spcPts val="35"/>
              </a:spcBef>
            </a:pPr>
            <a:r>
              <a:rPr sz="2000" spc="0" dirty="0">
                <a:latin typeface="Calibri"/>
                <a:cs typeface="Calibri"/>
              </a:rPr>
              <a:t>U</a:t>
            </a:r>
            <a:r>
              <a:rPr sz="2000" spc="-14" dirty="0">
                <a:latin typeface="Calibri"/>
                <a:cs typeface="Calibri"/>
              </a:rPr>
              <a:t>n</a:t>
            </a:r>
            <a:r>
              <a:rPr sz="2000" spc="9" dirty="0">
                <a:latin typeface="Calibri"/>
                <a:cs typeface="Calibri"/>
              </a:rPr>
              <a:t>t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spc="0" dirty="0">
                <a:latin typeface="Calibri"/>
                <a:cs typeface="Calibri"/>
              </a:rPr>
              <a:t>k</a:t>
            </a:r>
            <a:r>
              <a:rPr sz="2000" spc="-14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CR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spc="9" dirty="0">
                <a:latin typeface="Calibri"/>
                <a:cs typeface="Calibri"/>
              </a:rPr>
              <a:t>M</a:t>
            </a:r>
            <a:r>
              <a:rPr sz="2000" spc="0" dirty="0">
                <a:latin typeface="Calibri"/>
                <a:cs typeface="Calibri"/>
              </a:rPr>
              <a:t>:N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spc="0" dirty="0">
                <a:latin typeface="Wingdings"/>
                <a:cs typeface="Wingdings"/>
              </a:rPr>
              <a:t></a:t>
            </a:r>
            <a:r>
              <a:rPr sz="2000" spc="-59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Calibri"/>
                <a:cs typeface="Calibri"/>
              </a:rPr>
              <a:t>d</a:t>
            </a:r>
            <a:r>
              <a:rPr sz="2000" spc="0" dirty="0">
                <a:latin typeface="Calibri"/>
                <a:cs typeface="Calibri"/>
              </a:rPr>
              <a:t>i</a:t>
            </a:r>
            <a:r>
              <a:rPr sz="2000" spc="9" dirty="0">
                <a:latin typeface="Calibri"/>
                <a:cs typeface="Calibri"/>
              </a:rPr>
              <a:t>b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spc="-19" dirty="0">
                <a:latin typeface="Calibri"/>
                <a:cs typeface="Calibri"/>
              </a:rPr>
              <a:t>a</a:t>
            </a:r>
            <a:r>
              <a:rPr sz="2000" spc="0" dirty="0">
                <a:latin typeface="Calibri"/>
                <a:cs typeface="Calibri"/>
              </a:rPr>
              <a:t>t</a:t>
            </a:r>
            <a:r>
              <a:rPr sz="2000" spc="-14" dirty="0">
                <a:latin typeface="Calibri"/>
                <a:cs typeface="Calibri"/>
              </a:rPr>
              <a:t> </a:t>
            </a:r>
            <a:r>
              <a:rPr sz="2000" spc="-9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9" dirty="0">
                <a:latin typeface="Calibri"/>
                <a:cs typeface="Calibri"/>
              </a:rPr>
              <a:t>b</a:t>
            </a:r>
            <a:r>
              <a:rPr sz="2000" spc="0" dirty="0">
                <a:latin typeface="Calibri"/>
                <a:cs typeface="Calibri"/>
              </a:rPr>
              <a:t>el </a:t>
            </a:r>
            <a:r>
              <a:rPr sz="2000" spc="-9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e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spc="0" dirty="0">
                <a:latin typeface="Calibri"/>
                <a:cs typeface="Calibri"/>
              </a:rPr>
              <a:t>se</a:t>
            </a:r>
            <a:r>
              <a:rPr sz="2000" spc="9" dirty="0">
                <a:latin typeface="Calibri"/>
                <a:cs typeface="Calibri"/>
              </a:rPr>
              <a:t>n</a:t>
            </a:r>
            <a:r>
              <a:rPr sz="2000" spc="4" dirty="0">
                <a:latin typeface="Calibri"/>
                <a:cs typeface="Calibri"/>
              </a:rPr>
              <a:t>d</a:t>
            </a:r>
            <a:r>
              <a:rPr sz="2000" spc="0" dirty="0">
                <a:latin typeface="Calibri"/>
                <a:cs typeface="Calibri"/>
              </a:rPr>
              <a:t>iri </a:t>
            </a:r>
            <a:r>
              <a:rPr sz="2000" spc="4" dirty="0">
                <a:latin typeface="Calibri"/>
                <a:cs typeface="Calibri"/>
              </a:rPr>
              <a:t>b</a:t>
            </a:r>
            <a:r>
              <a:rPr sz="2000" spc="0" dirty="0">
                <a:latin typeface="Calibri"/>
                <a:cs typeface="Calibri"/>
              </a:rPr>
              <a:t>e</a:t>
            </a:r>
            <a:r>
              <a:rPr sz="2000" spc="-9" dirty="0">
                <a:latin typeface="Calibri"/>
                <a:cs typeface="Calibri"/>
              </a:rPr>
              <a:t>r</a:t>
            </a:r>
            <a:r>
              <a:rPr sz="2000" spc="4" dirty="0">
                <a:latin typeface="Calibri"/>
                <a:cs typeface="Calibri"/>
              </a:rPr>
              <a:t>d</a:t>
            </a:r>
            <a:r>
              <a:rPr sz="2000" spc="0" dirty="0">
                <a:latin typeface="Calibri"/>
                <a:cs typeface="Calibri"/>
              </a:rPr>
              <a:t>asar</a:t>
            </a:r>
            <a:r>
              <a:rPr sz="2000" spc="-44" dirty="0">
                <a:latin typeface="Calibri"/>
                <a:cs typeface="Calibri"/>
              </a:rPr>
              <a:t>k</a:t>
            </a:r>
            <a:r>
              <a:rPr sz="2000" spc="0" dirty="0">
                <a:latin typeface="Calibri"/>
                <a:cs typeface="Calibri"/>
              </a:rPr>
              <a:t>an 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41"/>
              </a:lnSpc>
            </a:pPr>
            <a:r>
              <a:rPr sz="2000" spc="-14" dirty="0">
                <a:latin typeface="Calibri"/>
                <a:cs typeface="Calibri"/>
              </a:rPr>
              <a:t>r</a:t>
            </a:r>
            <a:r>
              <a:rPr sz="2000" spc="0" dirty="0">
                <a:latin typeface="Calibri"/>
                <a:cs typeface="Calibri"/>
              </a:rPr>
              <a:t>el</a:t>
            </a:r>
            <a:r>
              <a:rPr sz="2000" spc="-14" dirty="0">
                <a:latin typeface="Calibri"/>
                <a:cs typeface="Calibri"/>
              </a:rPr>
              <a:t>a</a:t>
            </a:r>
            <a:r>
              <a:rPr sz="2000" spc="9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io</a:t>
            </a:r>
            <a:r>
              <a:rPr sz="2000" spc="9" dirty="0">
                <a:latin typeface="Calibri"/>
                <a:cs typeface="Calibri"/>
              </a:rPr>
              <a:t>n</a:t>
            </a:r>
            <a:r>
              <a:rPr sz="2000" spc="0" dirty="0">
                <a:latin typeface="Calibri"/>
                <a:cs typeface="Calibri"/>
              </a:rPr>
              <a:t>shi</a:t>
            </a:r>
            <a:r>
              <a:rPr sz="2000" spc="9" dirty="0">
                <a:latin typeface="Calibri"/>
                <a:cs typeface="Calibri"/>
              </a:rPr>
              <a:t>p</a:t>
            </a:r>
            <a:r>
              <a:rPr sz="2000" spc="-34" dirty="0">
                <a:latin typeface="Calibri"/>
                <a:cs typeface="Calibri"/>
              </a:rPr>
              <a:t>n</a:t>
            </a:r>
            <a:r>
              <a:rPr sz="2000" spc="-44" dirty="0">
                <a:latin typeface="Calibri"/>
                <a:cs typeface="Calibri"/>
              </a:rPr>
              <a:t>y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19" dirty="0">
                <a:latin typeface="Calibri"/>
                <a:cs typeface="Calibri"/>
              </a:rPr>
              <a:t> </a:t>
            </a:r>
            <a:r>
              <a:rPr sz="2000" spc="4" dirty="0">
                <a:latin typeface="Calibri"/>
                <a:cs typeface="Calibri"/>
              </a:rPr>
              <a:t>d</a:t>
            </a:r>
            <a:r>
              <a:rPr sz="2000" spc="0" dirty="0">
                <a:latin typeface="Calibri"/>
                <a:cs typeface="Calibri"/>
              </a:rPr>
              <a:t>e</a:t>
            </a:r>
            <a:r>
              <a:rPr sz="2000" spc="9" dirty="0">
                <a:latin typeface="Calibri"/>
                <a:cs typeface="Calibri"/>
              </a:rPr>
              <a:t>n</a:t>
            </a:r>
            <a:r>
              <a:rPr sz="2000" spc="-44" dirty="0">
                <a:latin typeface="Calibri"/>
                <a:cs typeface="Calibri"/>
              </a:rPr>
              <a:t>g</a:t>
            </a:r>
            <a:r>
              <a:rPr sz="2000" spc="0" dirty="0">
                <a:latin typeface="Calibri"/>
                <a:cs typeface="Calibri"/>
              </a:rPr>
              <a:t>an</a:t>
            </a:r>
            <a:r>
              <a:rPr sz="2000" spc="-14" dirty="0">
                <a:latin typeface="Calibri"/>
                <a:cs typeface="Calibri"/>
              </a:rPr>
              <a:t> </a:t>
            </a:r>
            <a:r>
              <a:rPr sz="2000" spc="-69" dirty="0">
                <a:latin typeface="Calibri"/>
                <a:cs typeface="Calibri"/>
              </a:rPr>
              <a:t>k</a:t>
            </a:r>
            <a:r>
              <a:rPr sz="2000" spc="0" dirty="0">
                <a:latin typeface="Calibri"/>
                <a:cs typeface="Calibri"/>
              </a:rPr>
              <a:t>ol</a:t>
            </a:r>
            <a:r>
              <a:rPr sz="2000" spc="4" dirty="0">
                <a:latin typeface="Calibri"/>
                <a:cs typeface="Calibri"/>
              </a:rPr>
              <a:t>om-</a:t>
            </a:r>
            <a:r>
              <a:rPr sz="2000" spc="-69" dirty="0">
                <a:latin typeface="Calibri"/>
                <a:cs typeface="Calibri"/>
              </a:rPr>
              <a:t>k</a:t>
            </a:r>
            <a:r>
              <a:rPr sz="2000" spc="0" dirty="0">
                <a:latin typeface="Calibri"/>
                <a:cs typeface="Calibri"/>
              </a:rPr>
              <a:t>ol</a:t>
            </a:r>
            <a:r>
              <a:rPr sz="2000" spc="4" dirty="0">
                <a:latin typeface="Calibri"/>
                <a:cs typeface="Calibri"/>
              </a:rPr>
              <a:t>o</a:t>
            </a:r>
            <a:r>
              <a:rPr sz="2000" spc="0" dirty="0">
                <a:latin typeface="Calibri"/>
                <a:cs typeface="Calibri"/>
              </a:rPr>
              <a:t>m</a:t>
            </a:r>
            <a:r>
              <a:rPr sz="2000" spc="-29" dirty="0">
                <a:latin typeface="Calibri"/>
                <a:cs typeface="Calibri"/>
              </a:rPr>
              <a:t>n</a:t>
            </a:r>
            <a:r>
              <a:rPr sz="2000" spc="-44" dirty="0">
                <a:latin typeface="Calibri"/>
                <a:cs typeface="Calibri"/>
              </a:rPr>
              <a:t>y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9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e</a:t>
            </a:r>
            <a:r>
              <a:rPr sz="2000" spc="-14" dirty="0">
                <a:latin typeface="Calibri"/>
                <a:cs typeface="Calibri"/>
              </a:rPr>
              <a:t>r</a:t>
            </a:r>
            <a:r>
              <a:rPr sz="2000" spc="4" dirty="0">
                <a:latin typeface="Calibri"/>
                <a:cs typeface="Calibri"/>
              </a:rPr>
              <a:t>d</a:t>
            </a:r>
            <a:r>
              <a:rPr sz="2000" spc="0" dirty="0">
                <a:latin typeface="Calibri"/>
                <a:cs typeface="Calibri"/>
              </a:rPr>
              <a:t>iri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spc="4" dirty="0">
                <a:latin typeface="Calibri"/>
                <a:cs typeface="Calibri"/>
              </a:rPr>
              <a:t>d</a:t>
            </a:r>
            <a:r>
              <a:rPr sz="2000" spc="0" dirty="0">
                <a:latin typeface="Calibri"/>
                <a:cs typeface="Calibri"/>
              </a:rPr>
              <a:t>ari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al</a:t>
            </a:r>
            <a:r>
              <a:rPr sz="2000" spc="-9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er</a:t>
            </a:r>
            <a:r>
              <a:rPr sz="2000" spc="9" dirty="0">
                <a:latin typeface="Calibri"/>
                <a:cs typeface="Calibri"/>
              </a:rPr>
              <a:t>n</a:t>
            </a:r>
            <a:r>
              <a:rPr sz="2000" spc="-19" dirty="0">
                <a:latin typeface="Calibri"/>
                <a:cs typeface="Calibri"/>
              </a:rPr>
              <a:t>a</a:t>
            </a:r>
            <a:r>
              <a:rPr sz="2000" spc="-9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e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spc="-69" dirty="0">
                <a:latin typeface="Calibri"/>
                <a:cs typeface="Calibri"/>
              </a:rPr>
              <a:t>k</a:t>
            </a:r>
            <a:r>
              <a:rPr sz="2000" spc="-14" dirty="0">
                <a:latin typeface="Calibri"/>
                <a:cs typeface="Calibri"/>
              </a:rPr>
              <a:t>e</a:t>
            </a:r>
            <a:r>
              <a:rPr sz="2000" spc="0" dirty="0">
                <a:latin typeface="Calibri"/>
                <a:cs typeface="Calibri"/>
              </a:rPr>
              <a:t>y 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41"/>
              </a:lnSpc>
            </a:pPr>
            <a:r>
              <a:rPr sz="2000" spc="4" dirty="0">
                <a:latin typeface="Calibri"/>
                <a:cs typeface="Calibri"/>
              </a:rPr>
              <a:t>d</a:t>
            </a:r>
            <a:r>
              <a:rPr sz="2000" spc="0" dirty="0">
                <a:latin typeface="Calibri"/>
                <a:cs typeface="Calibri"/>
              </a:rPr>
              <a:t>an </a:t>
            </a:r>
            <a:r>
              <a:rPr sz="2000" spc="4" dirty="0">
                <a:latin typeface="Calibri"/>
                <a:cs typeface="Calibri"/>
              </a:rPr>
              <a:t>p</a:t>
            </a:r>
            <a:r>
              <a:rPr sz="2000" spc="0" dirty="0">
                <a:latin typeface="Calibri"/>
                <a:cs typeface="Calibri"/>
              </a:rPr>
              <a:t>rim</a:t>
            </a:r>
            <a:r>
              <a:rPr sz="2000" spc="4" dirty="0">
                <a:latin typeface="Calibri"/>
                <a:cs typeface="Calibri"/>
              </a:rPr>
              <a:t>a</a:t>
            </a:r>
            <a:r>
              <a:rPr sz="2000" spc="19" dirty="0">
                <a:latin typeface="Calibri"/>
                <a:cs typeface="Calibri"/>
              </a:rPr>
              <a:t>r</a:t>
            </a:r>
            <a:r>
              <a:rPr sz="2000" spc="0" dirty="0">
                <a:latin typeface="Calibri"/>
                <a:cs typeface="Calibri"/>
              </a:rPr>
              <a:t>y</a:t>
            </a:r>
            <a:r>
              <a:rPr sz="2000" spc="-34" dirty="0">
                <a:latin typeface="Calibri"/>
                <a:cs typeface="Calibri"/>
              </a:rPr>
              <a:t> </a:t>
            </a:r>
            <a:r>
              <a:rPr sz="2000" spc="-69" dirty="0">
                <a:latin typeface="Calibri"/>
                <a:cs typeface="Calibri"/>
              </a:rPr>
              <a:t>k</a:t>
            </a:r>
            <a:r>
              <a:rPr sz="2000" spc="-14" dirty="0">
                <a:latin typeface="Calibri"/>
                <a:cs typeface="Calibri"/>
              </a:rPr>
              <a:t>e</a:t>
            </a:r>
            <a:r>
              <a:rPr sz="2000" spc="0" dirty="0">
                <a:latin typeface="Calibri"/>
                <a:cs typeface="Calibri"/>
              </a:rPr>
              <a:t>y</a:t>
            </a:r>
            <a:r>
              <a:rPr sz="2000" spc="29" dirty="0">
                <a:latin typeface="Calibri"/>
                <a:cs typeface="Calibri"/>
              </a:rPr>
              <a:t> </a:t>
            </a:r>
            <a:r>
              <a:rPr sz="2000" spc="4" dirty="0">
                <a:latin typeface="Calibri"/>
                <a:cs typeface="Calibri"/>
              </a:rPr>
              <a:t>d</a:t>
            </a:r>
            <a:r>
              <a:rPr sz="2000" spc="0" dirty="0">
                <a:latin typeface="Calibri"/>
                <a:cs typeface="Calibri"/>
              </a:rPr>
              <a:t>ari m</a:t>
            </a:r>
            <a:r>
              <a:rPr sz="2000" spc="4" dirty="0">
                <a:latin typeface="Calibri"/>
                <a:cs typeface="Calibri"/>
              </a:rPr>
              <a:t>a</a:t>
            </a:r>
            <a:r>
              <a:rPr sz="2000" spc="0" dirty="0">
                <a:latin typeface="Calibri"/>
                <a:cs typeface="Calibri"/>
              </a:rPr>
              <a:t>si</a:t>
            </a:r>
            <a:r>
              <a:rPr sz="2000" spc="4" dirty="0">
                <a:latin typeface="Calibri"/>
                <a:cs typeface="Calibri"/>
              </a:rPr>
              <a:t>ng</a:t>
            </a:r>
            <a:r>
              <a:rPr sz="2000" spc="9" dirty="0">
                <a:latin typeface="Calibri"/>
                <a:cs typeface="Calibri"/>
              </a:rPr>
              <a:t>-</a:t>
            </a:r>
            <a:r>
              <a:rPr sz="2000" spc="0" dirty="0">
                <a:latin typeface="Calibri"/>
                <a:cs typeface="Calibri"/>
              </a:rPr>
              <a:t>masi</a:t>
            </a:r>
            <a:r>
              <a:rPr sz="2000" spc="9" dirty="0">
                <a:latin typeface="Calibri"/>
                <a:cs typeface="Calibri"/>
              </a:rPr>
              <a:t>n</a:t>
            </a:r>
            <a:r>
              <a:rPr sz="2000" spc="0" dirty="0">
                <a:latin typeface="Calibri"/>
                <a:cs typeface="Calibri"/>
              </a:rPr>
              <a:t>g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e</a:t>
            </a:r>
            <a:r>
              <a:rPr sz="2000" spc="-4" dirty="0">
                <a:latin typeface="Calibri"/>
                <a:cs typeface="Calibri"/>
              </a:rPr>
              <a:t>n</a:t>
            </a:r>
            <a:r>
              <a:rPr sz="2000" spc="9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i</a:t>
            </a:r>
            <a:r>
              <a:rPr sz="2000" spc="9" dirty="0">
                <a:latin typeface="Calibri"/>
                <a:cs typeface="Calibri"/>
              </a:rPr>
              <a:t>t</a:t>
            </a:r>
            <a:r>
              <a:rPr sz="2000" spc="-144" dirty="0">
                <a:latin typeface="Calibri"/>
                <a:cs typeface="Calibri"/>
              </a:rPr>
              <a:t>y</a:t>
            </a:r>
            <a:r>
              <a:rPr sz="2000" spc="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45857" y="1316609"/>
            <a:ext cx="25788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35"/>
              </a:lnSpc>
              <a:spcBef>
                <a:spcPts val="106"/>
              </a:spcBef>
            </a:pPr>
            <a:r>
              <a:rPr sz="3000" spc="4" baseline="2730" dirty="0">
                <a:latin typeface="Calibri"/>
                <a:cs typeface="Calibri"/>
              </a:rPr>
              <a:t>9.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69940" y="2438146"/>
            <a:ext cx="163657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134" baseline="3034" dirty="0">
                <a:latin typeface="Calibri"/>
                <a:cs typeface="Calibri"/>
              </a:rPr>
              <a:t>T</a:t>
            </a:r>
            <a:r>
              <a:rPr sz="2700" spc="0" baseline="3034" dirty="0">
                <a:latin typeface="Calibri"/>
                <a:cs typeface="Calibri"/>
              </a:rPr>
              <a:t>a</a:t>
            </a:r>
            <a:r>
              <a:rPr sz="2700" spc="-9" baseline="3034" dirty="0">
                <a:latin typeface="Calibri"/>
                <a:cs typeface="Calibri"/>
              </a:rPr>
              <a:t>b</a:t>
            </a:r>
            <a:r>
              <a:rPr sz="2700" spc="0" baseline="3034" dirty="0">
                <a:latin typeface="Calibri"/>
                <a:cs typeface="Calibri"/>
              </a:rPr>
              <a:t>el</a:t>
            </a:r>
            <a:r>
              <a:rPr sz="2700" spc="19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Ma</a:t>
            </a:r>
            <a:r>
              <a:rPr sz="2700" spc="-4" baseline="3034" dirty="0">
                <a:latin typeface="Calibri"/>
                <a:cs typeface="Calibri"/>
              </a:rPr>
              <a:t>h</a:t>
            </a:r>
            <a:r>
              <a:rPr sz="2700" spc="0" baseline="3034" dirty="0">
                <a:latin typeface="Calibri"/>
                <a:cs typeface="Calibri"/>
              </a:rPr>
              <a:t>a</a:t>
            </a:r>
            <a:r>
              <a:rPr sz="2700" spc="-4" baseline="3034" dirty="0">
                <a:latin typeface="Calibri"/>
                <a:cs typeface="Calibri"/>
              </a:rPr>
              <a:t>s</a:t>
            </a:r>
            <a:r>
              <a:rPr sz="2700" spc="4" baseline="3034" dirty="0">
                <a:latin typeface="Calibri"/>
                <a:cs typeface="Calibri"/>
              </a:rPr>
              <a:t>i</a:t>
            </a:r>
            <a:r>
              <a:rPr sz="2700" spc="0" baseline="3034" dirty="0">
                <a:latin typeface="Calibri"/>
                <a:cs typeface="Calibri"/>
              </a:rPr>
              <a:t>s</a:t>
            </a:r>
            <a:r>
              <a:rPr sz="2700" spc="-29" baseline="3034" dirty="0">
                <a:latin typeface="Calibri"/>
                <a:cs typeface="Calibri"/>
              </a:rPr>
              <a:t>w</a:t>
            </a:r>
            <a:r>
              <a:rPr sz="2700" spc="0" baseline="3034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23695" y="2519299"/>
            <a:ext cx="41486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u="heavy" spc="0" baseline="3034" dirty="0">
                <a:latin typeface="Calibri"/>
                <a:cs typeface="Calibri"/>
              </a:rPr>
              <a:t>nim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58770" y="2519299"/>
            <a:ext cx="108638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n</a:t>
            </a:r>
            <a:r>
              <a:rPr sz="2700" spc="-9" baseline="3034" dirty="0">
                <a:latin typeface="Calibri"/>
                <a:cs typeface="Calibri"/>
              </a:rPr>
              <a:t>a</a:t>
            </a:r>
            <a:r>
              <a:rPr sz="2700" spc="0" baseline="3034" dirty="0">
                <a:latin typeface="Calibri"/>
                <a:cs typeface="Calibri"/>
              </a:rPr>
              <a:t>ma_mhs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01026" y="3701811"/>
            <a:ext cx="949419" cy="25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134" baseline="3034" dirty="0">
                <a:latin typeface="Calibri"/>
                <a:cs typeface="Calibri"/>
              </a:rPr>
              <a:t>T</a:t>
            </a:r>
            <a:r>
              <a:rPr sz="2700" spc="0" baseline="3034" dirty="0">
                <a:latin typeface="Calibri"/>
                <a:cs typeface="Calibri"/>
              </a:rPr>
              <a:t>a</a:t>
            </a:r>
            <a:r>
              <a:rPr sz="2700" spc="-9" baseline="3034" dirty="0">
                <a:latin typeface="Calibri"/>
                <a:cs typeface="Calibri"/>
              </a:rPr>
              <a:t>b</a:t>
            </a:r>
            <a:r>
              <a:rPr sz="2700" spc="0" baseline="3034" dirty="0">
                <a:latin typeface="Calibri"/>
                <a:cs typeface="Calibri"/>
              </a:rPr>
              <a:t>el</a:t>
            </a:r>
            <a:r>
              <a:rPr sz="2700" spc="19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K</a:t>
            </a:r>
            <a:r>
              <a:rPr sz="2700" spc="-14" baseline="3034" dirty="0">
                <a:latin typeface="Calibri"/>
                <a:cs typeface="Calibri"/>
              </a:rPr>
              <a:t>R</a:t>
            </a:r>
            <a:r>
              <a:rPr sz="2700" spc="0" baseline="3034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54417" y="3752850"/>
            <a:ext cx="91457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se</a:t>
            </a:r>
            <a:r>
              <a:rPr sz="2700" spc="4" baseline="3034" dirty="0">
                <a:latin typeface="Calibri"/>
                <a:cs typeface="Calibri"/>
              </a:rPr>
              <a:t>me</a:t>
            </a:r>
            <a:r>
              <a:rPr sz="2700" spc="-25" baseline="3034" dirty="0">
                <a:latin typeface="Calibri"/>
                <a:cs typeface="Calibri"/>
              </a:rPr>
              <a:t>st</a:t>
            </a:r>
            <a:r>
              <a:rPr sz="2700" spc="4" baseline="3034" dirty="0">
                <a:latin typeface="Calibri"/>
                <a:cs typeface="Calibri"/>
              </a:rPr>
              <a:t>e</a:t>
            </a:r>
            <a:r>
              <a:rPr sz="2700" spc="0" baseline="3034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69083" y="4321810"/>
            <a:ext cx="109490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men</a:t>
            </a:r>
            <a:r>
              <a:rPr sz="2700" spc="-44" baseline="3034" dirty="0">
                <a:latin typeface="Calibri"/>
                <a:cs typeface="Calibri"/>
              </a:rPr>
              <a:t>g</a:t>
            </a:r>
            <a:r>
              <a:rPr sz="2700" spc="0" baseline="3034" dirty="0">
                <a:latin typeface="Calibri"/>
                <a:cs typeface="Calibri"/>
              </a:rPr>
              <a:t>am</a:t>
            </a:r>
            <a:r>
              <a:rPr sz="2700" spc="-4" baseline="3034" dirty="0">
                <a:latin typeface="Calibri"/>
                <a:cs typeface="Calibri"/>
              </a:rPr>
              <a:t>b</a:t>
            </a:r>
            <a:r>
              <a:rPr sz="2700" spc="4" baseline="3034" dirty="0">
                <a:latin typeface="Calibri"/>
                <a:cs typeface="Calibri"/>
              </a:rPr>
              <a:t>i</a:t>
            </a:r>
            <a:r>
              <a:rPr sz="2700" spc="0" baseline="3034" dirty="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93495" y="6053216"/>
            <a:ext cx="909713" cy="25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u="heavy" spc="-59" baseline="3034" dirty="0">
                <a:latin typeface="Calibri"/>
                <a:cs typeface="Calibri"/>
              </a:rPr>
              <a:t>k</a:t>
            </a:r>
            <a:r>
              <a:rPr sz="2700" u="heavy" spc="-9" baseline="3034" dirty="0">
                <a:latin typeface="Calibri"/>
                <a:cs typeface="Calibri"/>
              </a:rPr>
              <a:t>od</a:t>
            </a:r>
            <a:r>
              <a:rPr sz="2700" u="heavy" spc="0" baseline="3034" dirty="0">
                <a:latin typeface="Calibri"/>
                <a:cs typeface="Calibri"/>
              </a:rPr>
              <a:t>e_mk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95930" y="6053216"/>
            <a:ext cx="981236" cy="25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9" baseline="3034" dirty="0">
                <a:latin typeface="Calibri"/>
                <a:cs typeface="Calibri"/>
              </a:rPr>
              <a:t>n</a:t>
            </a:r>
            <a:r>
              <a:rPr sz="2700" spc="0" baseline="3034" dirty="0">
                <a:latin typeface="Calibri"/>
                <a:cs typeface="Calibri"/>
              </a:rPr>
              <a:t>am</a:t>
            </a:r>
            <a:r>
              <a:rPr sz="2700" spc="-4" baseline="3034" dirty="0">
                <a:latin typeface="Calibri"/>
                <a:cs typeface="Calibri"/>
              </a:rPr>
              <a:t>a</a:t>
            </a:r>
            <a:r>
              <a:rPr sz="2700" spc="0" baseline="3034" dirty="0">
                <a:latin typeface="Calibri"/>
                <a:cs typeface="Calibri"/>
              </a:rPr>
              <a:t>_mk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19300" y="4902200"/>
            <a:ext cx="579119" cy="373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2598420" y="4902200"/>
            <a:ext cx="579119" cy="373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92456">
              <a:lnSpc>
                <a:spcPct val="101725"/>
              </a:lnSpc>
            </a:pPr>
            <a:r>
              <a:rPr sz="1800" spc="0" dirty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19300" y="5275580"/>
            <a:ext cx="1158239" cy="424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4"/>
              </a:spcBef>
            </a:pPr>
            <a:endParaRPr sz="550"/>
          </a:p>
          <a:p>
            <a:pPr marL="67310">
              <a:lnSpc>
                <a:spcPct val="101725"/>
              </a:lnSpc>
            </a:pPr>
            <a:r>
              <a:rPr sz="1800" spc="0" dirty="0">
                <a:latin typeface="Calibri"/>
                <a:cs typeface="Calibri"/>
              </a:rPr>
              <a:t>m</a:t>
            </a:r>
            <a:r>
              <a:rPr sz="1800" spc="-25" dirty="0">
                <a:latin typeface="Calibri"/>
                <a:cs typeface="Calibri"/>
              </a:rPr>
              <a:t>at</a:t>
            </a:r>
            <a:r>
              <a:rPr sz="1800" spc="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k</a:t>
            </a:r>
            <a:r>
              <a:rPr sz="1800" spc="-9" dirty="0">
                <a:latin typeface="Calibri"/>
                <a:cs typeface="Calibri"/>
              </a:rPr>
              <a:t>u</a:t>
            </a:r>
            <a:r>
              <a:rPr sz="1800" spc="4" dirty="0">
                <a:latin typeface="Calibri"/>
                <a:cs typeface="Calibri"/>
              </a:rPr>
              <a:t>li</a:t>
            </a:r>
            <a:r>
              <a:rPr sz="1800" spc="0" dirty="0">
                <a:latin typeface="Calibri"/>
                <a:cs typeface="Calibri"/>
              </a:rPr>
              <a:t>ah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69051" y="5105400"/>
            <a:ext cx="379349" cy="472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6248400" y="5105400"/>
            <a:ext cx="1905000" cy="472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66"/>
              </a:spcBef>
            </a:pPr>
            <a:endParaRPr sz="1000"/>
          </a:p>
          <a:p>
            <a:pPr marL="217170">
              <a:lnSpc>
                <a:spcPct val="101725"/>
              </a:lnSpc>
            </a:pPr>
            <a:r>
              <a:rPr sz="1800" spc="-134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a</a:t>
            </a:r>
            <a:r>
              <a:rPr sz="1800" spc="-9" dirty="0">
                <a:latin typeface="Calibri"/>
                <a:cs typeface="Calibri"/>
              </a:rPr>
              <a:t>b</a:t>
            </a:r>
            <a:r>
              <a:rPr sz="1800" spc="0" dirty="0">
                <a:latin typeface="Calibri"/>
                <a:cs typeface="Calibri"/>
              </a:rPr>
              <a:t>el</a:t>
            </a:r>
            <a:r>
              <a:rPr sz="1800" spc="19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M</a:t>
            </a:r>
            <a:r>
              <a:rPr sz="1800" spc="-19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a</a:t>
            </a:r>
            <a:r>
              <a:rPr sz="1800" spc="-19" dirty="0">
                <a:latin typeface="Calibri"/>
                <a:cs typeface="Calibri"/>
              </a:rPr>
              <a:t>k</a:t>
            </a:r>
            <a:r>
              <a:rPr sz="1800" spc="0" dirty="0">
                <a:latin typeface="Calibri"/>
                <a:cs typeface="Calibri"/>
              </a:rPr>
              <a:t>ul</a:t>
            </a:r>
            <a:r>
              <a:rPr sz="1800" spc="4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ah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69051" y="5578348"/>
            <a:ext cx="1017524" cy="335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3759">
              <a:lnSpc>
                <a:spcPct val="100585"/>
              </a:lnSpc>
              <a:spcBef>
                <a:spcPts val="375"/>
              </a:spcBef>
            </a:pPr>
            <a:r>
              <a:rPr sz="1600" spc="-14" dirty="0">
                <a:latin typeface="Tahoma"/>
                <a:cs typeface="Tahoma"/>
              </a:rPr>
              <a:t>k</a:t>
            </a:r>
            <a:r>
              <a:rPr sz="1600" spc="-4" dirty="0">
                <a:latin typeface="Tahoma"/>
                <a:cs typeface="Tahoma"/>
              </a:rPr>
              <a:t>o</a:t>
            </a:r>
            <a:r>
              <a:rPr sz="1600" spc="0" dirty="0">
                <a:latin typeface="Tahoma"/>
                <a:cs typeface="Tahoma"/>
              </a:rPr>
              <a:t>de</a:t>
            </a:r>
            <a:r>
              <a:rPr sz="1600" spc="4" dirty="0">
                <a:latin typeface="Tahoma"/>
                <a:cs typeface="Tahoma"/>
              </a:rPr>
              <a:t>_</a:t>
            </a:r>
            <a:r>
              <a:rPr sz="1600" spc="0" dirty="0">
                <a:latin typeface="Tahoma"/>
                <a:cs typeface="Tahoma"/>
              </a:rPr>
              <a:t>mk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86575" y="5578348"/>
            <a:ext cx="1065276" cy="335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979">
              <a:lnSpc>
                <a:spcPct val="100585"/>
              </a:lnSpc>
              <a:spcBef>
                <a:spcPts val="375"/>
              </a:spcBef>
            </a:pPr>
            <a:r>
              <a:rPr sz="1600" spc="4" dirty="0">
                <a:latin typeface="Tahoma"/>
                <a:cs typeface="Tahoma"/>
              </a:rPr>
              <a:t>n</a:t>
            </a:r>
            <a:r>
              <a:rPr sz="1600" spc="0" dirty="0">
                <a:latin typeface="Tahoma"/>
                <a:cs typeface="Tahoma"/>
              </a:rPr>
              <a:t>ama_mk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51851" y="5578348"/>
            <a:ext cx="201549" cy="684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5869051" y="5913640"/>
            <a:ext cx="1017524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6886575" y="5913640"/>
            <a:ext cx="1065276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5875401" y="3962273"/>
            <a:ext cx="1201674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5452">
              <a:lnSpc>
                <a:spcPct val="100585"/>
              </a:lnSpc>
              <a:spcBef>
                <a:spcPts val="370"/>
              </a:spcBef>
            </a:pPr>
            <a:r>
              <a:rPr sz="1600" spc="4" dirty="0">
                <a:latin typeface="Tahoma"/>
                <a:cs typeface="Tahoma"/>
              </a:rPr>
              <a:t>s</a:t>
            </a:r>
            <a:r>
              <a:rPr sz="1600" spc="0" dirty="0">
                <a:latin typeface="Tahoma"/>
                <a:cs typeface="Tahoma"/>
              </a:rPr>
              <a:t>e</a:t>
            </a:r>
            <a:r>
              <a:rPr sz="1600" spc="-4" dirty="0">
                <a:latin typeface="Tahoma"/>
                <a:cs typeface="Tahoma"/>
              </a:rPr>
              <a:t>m</a:t>
            </a:r>
            <a:r>
              <a:rPr sz="1600" spc="0" dirty="0">
                <a:latin typeface="Tahoma"/>
                <a:cs typeface="Tahoma"/>
              </a:rPr>
              <a:t>es</a:t>
            </a:r>
            <a:r>
              <a:rPr sz="1600" spc="4" dirty="0">
                <a:latin typeface="Tahoma"/>
                <a:cs typeface="Tahoma"/>
              </a:rPr>
              <a:t>t</a:t>
            </a:r>
            <a:r>
              <a:rPr sz="1600" spc="0" dirty="0">
                <a:latin typeface="Tahoma"/>
                <a:cs typeface="Tahoma"/>
              </a:rPr>
              <a:t>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7075" y="3962273"/>
            <a:ext cx="533400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4140">
              <a:lnSpc>
                <a:spcPct val="100585"/>
              </a:lnSpc>
              <a:spcBef>
                <a:spcPts val="370"/>
              </a:spcBef>
            </a:pPr>
            <a:r>
              <a:rPr sz="1600" spc="9" dirty="0">
                <a:latin typeface="Tahoma"/>
                <a:cs typeface="Tahoma"/>
              </a:rPr>
              <a:t>n</a:t>
            </a:r>
            <a:r>
              <a:rPr sz="1600" spc="-4" dirty="0">
                <a:latin typeface="Tahoma"/>
                <a:cs typeface="Tahoma"/>
              </a:rPr>
              <a:t>i</a:t>
            </a:r>
            <a:r>
              <a:rPr sz="1600" spc="0" dirty="0">
                <a:latin typeface="Tahoma"/>
                <a:cs typeface="Tahoma"/>
              </a:rPr>
              <a:t>m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10475" y="3962273"/>
            <a:ext cx="1000125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900">
              <a:lnSpc>
                <a:spcPct val="100585"/>
              </a:lnSpc>
              <a:spcBef>
                <a:spcPts val="370"/>
              </a:spcBef>
            </a:pPr>
            <a:r>
              <a:rPr sz="1600" spc="-14" dirty="0">
                <a:latin typeface="Tahoma"/>
                <a:cs typeface="Tahoma"/>
              </a:rPr>
              <a:t>k</a:t>
            </a:r>
            <a:r>
              <a:rPr sz="1600" spc="-9" dirty="0">
                <a:latin typeface="Tahoma"/>
                <a:cs typeface="Tahoma"/>
              </a:rPr>
              <a:t>o</a:t>
            </a:r>
            <a:r>
              <a:rPr sz="1600" spc="0" dirty="0">
                <a:latin typeface="Tahoma"/>
                <a:cs typeface="Tahoma"/>
              </a:rPr>
              <a:t>d</a:t>
            </a:r>
            <a:r>
              <a:rPr sz="1600" spc="-4" dirty="0">
                <a:latin typeface="Tahoma"/>
                <a:cs typeface="Tahoma"/>
              </a:rPr>
              <a:t>e</a:t>
            </a:r>
            <a:r>
              <a:rPr sz="1600" spc="4" dirty="0">
                <a:latin typeface="Tahoma"/>
                <a:cs typeface="Tahoma"/>
              </a:rPr>
              <a:t>_</a:t>
            </a:r>
            <a:r>
              <a:rPr sz="1600" spc="0" dirty="0">
                <a:latin typeface="Tahoma"/>
                <a:cs typeface="Tahoma"/>
              </a:rPr>
              <a:t>mk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75401" y="4297553"/>
            <a:ext cx="1201674" cy="3509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7077075" y="4297553"/>
            <a:ext cx="533400" cy="3509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7610475" y="4297553"/>
            <a:ext cx="1000125" cy="3509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2011680" y="3157220"/>
            <a:ext cx="1176020" cy="424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9"/>
              </a:spcBef>
            </a:pPr>
            <a:endParaRPr sz="550"/>
          </a:p>
          <a:p>
            <a:pPr marL="78739">
              <a:lnSpc>
                <a:spcPct val="101725"/>
              </a:lnSpc>
            </a:pPr>
            <a:r>
              <a:rPr sz="1800" spc="0" dirty="0">
                <a:latin typeface="Calibri"/>
                <a:cs typeface="Calibri"/>
              </a:rPr>
              <a:t>ma</a:t>
            </a:r>
            <a:r>
              <a:rPr sz="1800" spc="-4" dirty="0">
                <a:latin typeface="Calibri"/>
                <a:cs typeface="Calibri"/>
              </a:rPr>
              <a:t>h</a:t>
            </a:r>
            <a:r>
              <a:rPr sz="1800" spc="0" dirty="0">
                <a:latin typeface="Calibri"/>
                <a:cs typeface="Calibri"/>
              </a:rPr>
              <a:t>a</a:t>
            </a:r>
            <a:r>
              <a:rPr sz="1800" spc="-4" dirty="0">
                <a:latin typeface="Calibri"/>
                <a:cs typeface="Calibri"/>
              </a:rPr>
              <a:t>s</a:t>
            </a:r>
            <a:r>
              <a:rPr sz="1800" spc="4" dirty="0">
                <a:latin typeface="Calibri"/>
                <a:cs typeface="Calibri"/>
              </a:rPr>
              <a:t>i</a:t>
            </a:r>
            <a:r>
              <a:rPr sz="1800" spc="0" dirty="0">
                <a:latin typeface="Calibri"/>
                <a:cs typeface="Calibri"/>
              </a:rPr>
              <a:t>s</a:t>
            </a:r>
            <a:r>
              <a:rPr sz="1800" spc="-29" dirty="0">
                <a:latin typeface="Calibri"/>
                <a:cs typeface="Calibri"/>
              </a:rPr>
              <a:t>w</a:t>
            </a:r>
            <a:r>
              <a:rPr sz="1800" spc="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1680" y="3581400"/>
            <a:ext cx="586739" cy="353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598420" y="3581400"/>
            <a:ext cx="589280" cy="353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981">
              <a:lnSpc>
                <a:spcPct val="101725"/>
              </a:lnSpc>
              <a:spcBef>
                <a:spcPts val="330"/>
              </a:spcBef>
            </a:pPr>
            <a:r>
              <a:rPr sz="1800" spc="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7400" y="2743073"/>
            <a:ext cx="533400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3759">
              <a:lnSpc>
                <a:spcPct val="100585"/>
              </a:lnSpc>
              <a:spcBef>
                <a:spcPts val="365"/>
              </a:spcBef>
            </a:pPr>
            <a:r>
              <a:rPr sz="1600" spc="4" dirty="0">
                <a:latin typeface="Tahoma"/>
                <a:cs typeface="Tahoma"/>
              </a:rPr>
              <a:t>n</a:t>
            </a:r>
            <a:r>
              <a:rPr sz="1600" spc="-4" dirty="0">
                <a:latin typeface="Tahoma"/>
                <a:cs typeface="Tahoma"/>
              </a:rPr>
              <a:t>i</a:t>
            </a:r>
            <a:r>
              <a:rPr sz="1600" spc="0" dirty="0">
                <a:latin typeface="Tahoma"/>
                <a:cs typeface="Tahoma"/>
              </a:rPr>
              <a:t>m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0800" y="2743073"/>
            <a:ext cx="1166876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979">
              <a:lnSpc>
                <a:spcPct val="100585"/>
              </a:lnSpc>
              <a:spcBef>
                <a:spcPts val="365"/>
              </a:spcBef>
            </a:pPr>
            <a:r>
              <a:rPr sz="1600" spc="4" dirty="0">
                <a:latin typeface="Tahoma"/>
                <a:cs typeface="Tahoma"/>
              </a:rPr>
              <a:t>n</a:t>
            </a:r>
            <a:r>
              <a:rPr sz="1600" spc="0" dirty="0">
                <a:latin typeface="Tahoma"/>
                <a:cs typeface="Tahoma"/>
              </a:rPr>
              <a:t>a</a:t>
            </a:r>
            <a:r>
              <a:rPr sz="1600" spc="-9" dirty="0">
                <a:latin typeface="Tahoma"/>
                <a:cs typeface="Tahoma"/>
              </a:rPr>
              <a:t>m</a:t>
            </a:r>
            <a:r>
              <a:rPr sz="1600" spc="0" dirty="0">
                <a:latin typeface="Tahoma"/>
                <a:cs typeface="Tahoma"/>
              </a:rPr>
              <a:t>a_mhs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7400" y="3078353"/>
            <a:ext cx="533400" cy="350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400800" y="3078353"/>
            <a:ext cx="1166876" cy="350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867400" y="3429254"/>
            <a:ext cx="304800" cy="304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172200" y="3429254"/>
            <a:ext cx="1143000" cy="304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315200" y="3429254"/>
            <a:ext cx="266700" cy="304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37870" y="966470"/>
            <a:ext cx="769645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37870" y="1106170"/>
            <a:ext cx="7696454" cy="0"/>
          </a:xfrm>
          <a:custGeom>
            <a:avLst/>
            <a:gdLst/>
            <a:ahLst/>
            <a:cxnLst/>
            <a:rect l="l" t="t" r="r" b="b"/>
            <a:pathLst>
              <a:path w="7696454">
                <a:moveTo>
                  <a:pt x="0" y="0"/>
                </a:moveTo>
                <a:lnTo>
                  <a:pt x="7696454" y="0"/>
                </a:lnTo>
              </a:path>
            </a:pathLst>
          </a:custGeom>
          <a:ln w="762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7707" y="390032"/>
            <a:ext cx="1981006" cy="444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65"/>
              </a:lnSpc>
              <a:spcBef>
                <a:spcPts val="173"/>
              </a:spcBef>
            </a:pPr>
            <a:r>
              <a:rPr sz="4950" spc="0" baseline="3309" dirty="0">
                <a:latin typeface="Calibri Light"/>
                <a:cs typeface="Calibri Light"/>
              </a:rPr>
              <a:t>Studi </a:t>
            </a:r>
            <a:r>
              <a:rPr sz="4950" spc="-64" baseline="3309" dirty="0">
                <a:latin typeface="Calibri Light"/>
                <a:cs typeface="Calibri Light"/>
              </a:rPr>
              <a:t>K</a:t>
            </a:r>
            <a:r>
              <a:rPr sz="4950" spc="0" baseline="3309" dirty="0">
                <a:latin typeface="Calibri Light"/>
                <a:cs typeface="Calibri Light"/>
              </a:rPr>
              <a:t>asus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707" y="1861863"/>
            <a:ext cx="7273830" cy="5953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65"/>
              </a:lnSpc>
              <a:spcBef>
                <a:spcPts val="118"/>
              </a:spcBef>
            </a:pPr>
            <a:r>
              <a:rPr sz="3150" spc="0" baseline="2760" dirty="0">
                <a:latin typeface="Arial"/>
                <a:cs typeface="Arial"/>
              </a:rPr>
              <a:t>•</a:t>
            </a:r>
            <a:r>
              <a:rPr sz="3150" spc="44" baseline="2760" dirty="0">
                <a:latin typeface="Arial"/>
                <a:cs typeface="Arial"/>
              </a:rPr>
              <a:t> </a:t>
            </a:r>
            <a:r>
              <a:rPr sz="3150" spc="-144" baseline="2600" dirty="0">
                <a:latin typeface="Calibri"/>
                <a:cs typeface="Calibri"/>
              </a:rPr>
              <a:t>T</a:t>
            </a:r>
            <a:r>
              <a:rPr sz="3150" spc="-34" baseline="2600" dirty="0">
                <a:latin typeface="Calibri"/>
                <a:cs typeface="Calibri"/>
              </a:rPr>
              <a:t>r</a:t>
            </a:r>
            <a:r>
              <a:rPr sz="3150" spc="0" baseline="2600" dirty="0">
                <a:latin typeface="Calibri"/>
                <a:cs typeface="Calibri"/>
              </a:rPr>
              <a:t>a</a:t>
            </a:r>
            <a:r>
              <a:rPr sz="3150" spc="-9" baseline="2600" dirty="0">
                <a:latin typeface="Calibri"/>
                <a:cs typeface="Calibri"/>
              </a:rPr>
              <a:t>n</a:t>
            </a:r>
            <a:r>
              <a:rPr sz="3150" spc="-19" baseline="2600" dirty="0">
                <a:latin typeface="Calibri"/>
                <a:cs typeface="Calibri"/>
              </a:rPr>
              <a:t>s</a:t>
            </a:r>
            <a:r>
              <a:rPr sz="3150" spc="-39" baseline="2600" dirty="0">
                <a:latin typeface="Calibri"/>
                <a:cs typeface="Calibri"/>
              </a:rPr>
              <a:t>f</a:t>
            </a:r>
            <a:r>
              <a:rPr sz="3150" spc="-4" baseline="2600" dirty="0">
                <a:latin typeface="Calibri"/>
                <a:cs typeface="Calibri"/>
              </a:rPr>
              <a:t>o</a:t>
            </a:r>
            <a:r>
              <a:rPr sz="3150" spc="4" baseline="2600" dirty="0">
                <a:latin typeface="Calibri"/>
                <a:cs typeface="Calibri"/>
              </a:rPr>
              <a:t>r</a:t>
            </a:r>
            <a:r>
              <a:rPr sz="3150" spc="0" baseline="2600" dirty="0">
                <a:latin typeface="Calibri"/>
                <a:cs typeface="Calibri"/>
              </a:rPr>
              <a:t>mas</a:t>
            </a:r>
            <a:r>
              <a:rPr sz="3150" spc="-4" baseline="2600" dirty="0">
                <a:latin typeface="Calibri"/>
                <a:cs typeface="Calibri"/>
              </a:rPr>
              <a:t>i</a:t>
            </a:r>
            <a:r>
              <a:rPr sz="3150" spc="-34" baseline="2600" dirty="0">
                <a:latin typeface="Calibri"/>
                <a:cs typeface="Calibri"/>
              </a:rPr>
              <a:t>k</a:t>
            </a:r>
            <a:r>
              <a:rPr sz="3150" spc="0" baseline="2600" dirty="0">
                <a:latin typeface="Calibri"/>
                <a:cs typeface="Calibri"/>
              </a:rPr>
              <a:t>an</a:t>
            </a:r>
            <a:r>
              <a:rPr sz="3150" spc="14" baseline="2600" dirty="0">
                <a:latin typeface="Calibri"/>
                <a:cs typeface="Calibri"/>
              </a:rPr>
              <a:t> </a:t>
            </a:r>
            <a:r>
              <a:rPr sz="3150" spc="0" baseline="2600" dirty="0">
                <a:latin typeface="Calibri"/>
                <a:cs typeface="Calibri"/>
              </a:rPr>
              <a:t>ER Mod</a:t>
            </a:r>
            <a:r>
              <a:rPr sz="3150" spc="-9" baseline="2600" dirty="0">
                <a:latin typeface="Calibri"/>
                <a:cs typeface="Calibri"/>
              </a:rPr>
              <a:t>e</a:t>
            </a:r>
            <a:r>
              <a:rPr sz="3150" spc="0" baseline="2600" dirty="0">
                <a:latin typeface="Calibri"/>
                <a:cs typeface="Calibri"/>
              </a:rPr>
              <a:t>l</a:t>
            </a:r>
            <a:r>
              <a:rPr sz="3150" spc="19" baseline="2600" dirty="0">
                <a:latin typeface="Calibri"/>
                <a:cs typeface="Calibri"/>
              </a:rPr>
              <a:t> </a:t>
            </a:r>
            <a:r>
              <a:rPr sz="3150" spc="0" baseline="2600" dirty="0">
                <a:latin typeface="Calibri"/>
                <a:cs typeface="Calibri"/>
              </a:rPr>
              <a:t>d</a:t>
            </a:r>
            <a:r>
              <a:rPr sz="3150" spc="-9" baseline="2600" dirty="0">
                <a:latin typeface="Calibri"/>
                <a:cs typeface="Calibri"/>
              </a:rPr>
              <a:t>a</a:t>
            </a:r>
            <a:r>
              <a:rPr sz="3150" spc="4" baseline="2600" dirty="0">
                <a:latin typeface="Calibri"/>
                <a:cs typeface="Calibri"/>
              </a:rPr>
              <a:t>r</a:t>
            </a:r>
            <a:r>
              <a:rPr sz="3150" spc="0" baseline="2600" dirty="0">
                <a:latin typeface="Calibri"/>
                <a:cs typeface="Calibri"/>
              </a:rPr>
              <a:t>i </a:t>
            </a:r>
            <a:r>
              <a:rPr sz="3150" spc="-19" baseline="2600" dirty="0">
                <a:latin typeface="Calibri"/>
                <a:cs typeface="Calibri"/>
              </a:rPr>
              <a:t>s</a:t>
            </a:r>
            <a:r>
              <a:rPr sz="3150" spc="0" baseline="2600" dirty="0">
                <a:latin typeface="Calibri"/>
                <a:cs typeface="Calibri"/>
              </a:rPr>
              <a:t>tu</a:t>
            </a:r>
            <a:r>
              <a:rPr sz="3150" spc="-9" baseline="2600" dirty="0">
                <a:latin typeface="Calibri"/>
                <a:cs typeface="Calibri"/>
              </a:rPr>
              <a:t>d</a:t>
            </a:r>
            <a:r>
              <a:rPr sz="3150" spc="0" baseline="2600" dirty="0">
                <a:latin typeface="Calibri"/>
                <a:cs typeface="Calibri"/>
              </a:rPr>
              <a:t>i </a:t>
            </a:r>
            <a:r>
              <a:rPr sz="3150" spc="-34" baseline="2600" dirty="0">
                <a:latin typeface="Calibri"/>
                <a:cs typeface="Calibri"/>
              </a:rPr>
              <a:t>k</a:t>
            </a:r>
            <a:r>
              <a:rPr sz="3150" spc="0" baseline="2600" dirty="0">
                <a:latin typeface="Calibri"/>
                <a:cs typeface="Calibri"/>
              </a:rPr>
              <a:t>a</a:t>
            </a:r>
            <a:r>
              <a:rPr sz="3150" spc="-4" baseline="2600" dirty="0">
                <a:latin typeface="Calibri"/>
                <a:cs typeface="Calibri"/>
              </a:rPr>
              <a:t>s</a:t>
            </a:r>
            <a:r>
              <a:rPr sz="3150" spc="0" baseline="2600" dirty="0">
                <a:latin typeface="Calibri"/>
                <a:cs typeface="Calibri"/>
              </a:rPr>
              <a:t>us se</a:t>
            </a:r>
            <a:r>
              <a:rPr sz="3150" spc="-9" baseline="2600" dirty="0">
                <a:latin typeface="Calibri"/>
                <a:cs typeface="Calibri"/>
              </a:rPr>
              <a:t>b</a:t>
            </a:r>
            <a:r>
              <a:rPr sz="3150" spc="0" baseline="2600" dirty="0">
                <a:latin typeface="Calibri"/>
                <a:cs typeface="Calibri"/>
              </a:rPr>
              <a:t>e</a:t>
            </a:r>
            <a:r>
              <a:rPr sz="3150" spc="-4" baseline="2600" dirty="0">
                <a:latin typeface="Calibri"/>
                <a:cs typeface="Calibri"/>
              </a:rPr>
              <a:t>l</a:t>
            </a:r>
            <a:r>
              <a:rPr sz="3150" spc="0" baseline="2600" dirty="0">
                <a:latin typeface="Calibri"/>
                <a:cs typeface="Calibri"/>
              </a:rPr>
              <a:t>um</a:t>
            </a:r>
            <a:r>
              <a:rPr sz="3150" spc="-44" baseline="2600" dirty="0">
                <a:latin typeface="Calibri"/>
                <a:cs typeface="Calibri"/>
              </a:rPr>
              <a:t>n</a:t>
            </a:r>
            <a:r>
              <a:rPr sz="3150" spc="-29" baseline="2600" dirty="0">
                <a:latin typeface="Calibri"/>
                <a:cs typeface="Calibri"/>
              </a:rPr>
              <a:t>y</a:t>
            </a:r>
            <a:r>
              <a:rPr sz="3150" spc="0" baseline="2600" dirty="0">
                <a:latin typeface="Calibri"/>
                <a:cs typeface="Calibri"/>
              </a:rPr>
              <a:t>a</a:t>
            </a:r>
            <a:r>
              <a:rPr sz="3150" spc="14" baseline="2600" dirty="0">
                <a:latin typeface="Calibri"/>
                <a:cs typeface="Calibri"/>
              </a:rPr>
              <a:t> </a:t>
            </a:r>
            <a:r>
              <a:rPr sz="3150" spc="-54" baseline="2600" dirty="0">
                <a:latin typeface="Calibri"/>
                <a:cs typeface="Calibri"/>
              </a:rPr>
              <a:t>k</a:t>
            </a:r>
            <a:r>
              <a:rPr sz="3150" spc="0" baseline="2600" dirty="0">
                <a:latin typeface="Calibri"/>
                <a:cs typeface="Calibri"/>
              </a:rPr>
              <a:t>e</a:t>
            </a:r>
            <a:r>
              <a:rPr sz="3150" spc="-19" baseline="2600" dirty="0">
                <a:latin typeface="Calibri"/>
                <a:cs typeface="Calibri"/>
              </a:rPr>
              <a:t> </a:t>
            </a:r>
            <a:r>
              <a:rPr sz="3150" spc="0" baseline="2600" dirty="0">
                <a:latin typeface="Calibri"/>
                <a:cs typeface="Calibri"/>
              </a:rPr>
              <a:t>Mod</a:t>
            </a:r>
            <a:r>
              <a:rPr sz="3150" spc="-9" baseline="2600" dirty="0">
                <a:latin typeface="Calibri"/>
                <a:cs typeface="Calibri"/>
              </a:rPr>
              <a:t>e</a:t>
            </a:r>
            <a:r>
              <a:rPr sz="3150" spc="0" baseline="2600" dirty="0">
                <a:latin typeface="Calibri"/>
                <a:cs typeface="Calibri"/>
              </a:rPr>
              <a:t>l</a:t>
            </a:r>
            <a:endParaRPr sz="2100">
              <a:latin typeface="Calibri"/>
              <a:cs typeface="Calibri"/>
            </a:endParaRPr>
          </a:p>
          <a:p>
            <a:pPr marL="185420" marR="48834">
              <a:lnSpc>
                <a:spcPts val="2260"/>
              </a:lnSpc>
            </a:pPr>
            <a:r>
              <a:rPr sz="3150" spc="-39" baseline="2600" dirty="0">
                <a:latin typeface="Calibri"/>
                <a:cs typeface="Calibri"/>
              </a:rPr>
              <a:t>R</a:t>
            </a:r>
            <a:r>
              <a:rPr sz="3150" spc="0" baseline="2600" dirty="0">
                <a:latin typeface="Calibri"/>
                <a:cs typeface="Calibri"/>
              </a:rPr>
              <a:t>e</a:t>
            </a:r>
            <a:r>
              <a:rPr sz="3150" spc="-4" baseline="2600" dirty="0">
                <a:latin typeface="Calibri"/>
                <a:cs typeface="Calibri"/>
              </a:rPr>
              <a:t>l</a:t>
            </a:r>
            <a:r>
              <a:rPr sz="3150" spc="0" baseline="2600" dirty="0">
                <a:latin typeface="Calibri"/>
                <a:cs typeface="Calibri"/>
              </a:rPr>
              <a:t>a</a:t>
            </a:r>
            <a:r>
              <a:rPr sz="3150" spc="-4" baseline="2600" dirty="0">
                <a:latin typeface="Calibri"/>
                <a:cs typeface="Calibri"/>
              </a:rPr>
              <a:t>s</a:t>
            </a:r>
            <a:r>
              <a:rPr sz="3150" spc="0" baseline="2600" dirty="0">
                <a:latin typeface="Calibri"/>
                <a:cs typeface="Calibri"/>
              </a:rPr>
              <a:t>i</a:t>
            </a:r>
            <a:r>
              <a:rPr sz="3150" spc="-9" baseline="2600" dirty="0">
                <a:latin typeface="Calibri"/>
                <a:cs typeface="Calibri"/>
              </a:rPr>
              <a:t>o</a:t>
            </a:r>
            <a:r>
              <a:rPr sz="3150" spc="0" baseline="2600" dirty="0">
                <a:latin typeface="Calibri"/>
                <a:cs typeface="Calibri"/>
              </a:rPr>
              <a:t>n</a:t>
            </a:r>
            <a:r>
              <a:rPr sz="3150" spc="-9" baseline="2600" dirty="0">
                <a:latin typeface="Calibri"/>
                <a:cs typeface="Calibri"/>
              </a:rPr>
              <a:t>a</a:t>
            </a:r>
            <a:r>
              <a:rPr sz="3150" spc="0" baseline="2600" dirty="0">
                <a:latin typeface="Calibri"/>
                <a:cs typeface="Calibri"/>
              </a:rPr>
              <a:t>l.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7870" y="966470"/>
            <a:ext cx="769645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609600" y="2763520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0" y="381000"/>
                </a:moveTo>
                <a:lnTo>
                  <a:pt x="1219200" y="381000"/>
                </a:lnTo>
                <a:lnTo>
                  <a:pt x="1219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200" y="200152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5984" y="159613"/>
                </a:lnTo>
                <a:lnTo>
                  <a:pt x="23308" y="130308"/>
                </a:lnTo>
                <a:lnTo>
                  <a:pt x="51032" y="102978"/>
                </a:lnTo>
                <a:lnTo>
                  <a:pt x="88213" y="78016"/>
                </a:lnTo>
                <a:lnTo>
                  <a:pt x="133911" y="55816"/>
                </a:lnTo>
                <a:lnTo>
                  <a:pt x="187184" y="36771"/>
                </a:lnTo>
                <a:lnTo>
                  <a:pt x="247091" y="21273"/>
                </a:lnTo>
                <a:lnTo>
                  <a:pt x="279238" y="14978"/>
                </a:lnTo>
                <a:lnTo>
                  <a:pt x="312690" y="9717"/>
                </a:lnTo>
                <a:lnTo>
                  <a:pt x="347330" y="5539"/>
                </a:lnTo>
                <a:lnTo>
                  <a:pt x="383040" y="2494"/>
                </a:lnTo>
                <a:lnTo>
                  <a:pt x="419702" y="631"/>
                </a:lnTo>
                <a:lnTo>
                  <a:pt x="457200" y="0"/>
                </a:lnTo>
                <a:lnTo>
                  <a:pt x="494697" y="631"/>
                </a:lnTo>
                <a:lnTo>
                  <a:pt x="531359" y="2494"/>
                </a:lnTo>
                <a:lnTo>
                  <a:pt x="567069" y="5539"/>
                </a:lnTo>
                <a:lnTo>
                  <a:pt x="601709" y="9717"/>
                </a:lnTo>
                <a:lnTo>
                  <a:pt x="635161" y="14978"/>
                </a:lnTo>
                <a:lnTo>
                  <a:pt x="667308" y="21273"/>
                </a:lnTo>
                <a:lnTo>
                  <a:pt x="698032" y="28554"/>
                </a:lnTo>
                <a:lnTo>
                  <a:pt x="754739" y="45874"/>
                </a:lnTo>
                <a:lnTo>
                  <a:pt x="804342" y="66546"/>
                </a:lnTo>
                <a:lnTo>
                  <a:pt x="845900" y="90176"/>
                </a:lnTo>
                <a:lnTo>
                  <a:pt x="878470" y="116371"/>
                </a:lnTo>
                <a:lnTo>
                  <a:pt x="901112" y="144738"/>
                </a:lnTo>
                <a:lnTo>
                  <a:pt x="912884" y="174883"/>
                </a:lnTo>
                <a:lnTo>
                  <a:pt x="914400" y="190500"/>
                </a:lnTo>
                <a:lnTo>
                  <a:pt x="912884" y="206116"/>
                </a:lnTo>
                <a:lnTo>
                  <a:pt x="901112" y="236261"/>
                </a:lnTo>
                <a:lnTo>
                  <a:pt x="878470" y="264628"/>
                </a:lnTo>
                <a:lnTo>
                  <a:pt x="845900" y="290823"/>
                </a:lnTo>
                <a:lnTo>
                  <a:pt x="804342" y="314453"/>
                </a:lnTo>
                <a:lnTo>
                  <a:pt x="754739" y="335125"/>
                </a:lnTo>
                <a:lnTo>
                  <a:pt x="698032" y="352445"/>
                </a:lnTo>
                <a:lnTo>
                  <a:pt x="667308" y="359726"/>
                </a:lnTo>
                <a:lnTo>
                  <a:pt x="635161" y="366021"/>
                </a:lnTo>
                <a:lnTo>
                  <a:pt x="601709" y="371282"/>
                </a:lnTo>
                <a:lnTo>
                  <a:pt x="567069" y="375460"/>
                </a:lnTo>
                <a:lnTo>
                  <a:pt x="531359" y="378505"/>
                </a:lnTo>
                <a:lnTo>
                  <a:pt x="494697" y="380368"/>
                </a:lnTo>
                <a:lnTo>
                  <a:pt x="457200" y="381000"/>
                </a:lnTo>
                <a:lnTo>
                  <a:pt x="419702" y="380368"/>
                </a:lnTo>
                <a:lnTo>
                  <a:pt x="383040" y="378505"/>
                </a:lnTo>
                <a:lnTo>
                  <a:pt x="347330" y="375460"/>
                </a:lnTo>
                <a:lnTo>
                  <a:pt x="312690" y="371282"/>
                </a:lnTo>
                <a:lnTo>
                  <a:pt x="279238" y="366021"/>
                </a:lnTo>
                <a:lnTo>
                  <a:pt x="247091" y="359726"/>
                </a:lnTo>
                <a:lnTo>
                  <a:pt x="216367" y="352445"/>
                </a:lnTo>
                <a:lnTo>
                  <a:pt x="159660" y="335125"/>
                </a:lnTo>
                <a:lnTo>
                  <a:pt x="110057" y="314453"/>
                </a:lnTo>
                <a:lnTo>
                  <a:pt x="68499" y="290823"/>
                </a:lnTo>
                <a:lnTo>
                  <a:pt x="35929" y="264628"/>
                </a:lnTo>
                <a:lnTo>
                  <a:pt x="13287" y="236261"/>
                </a:lnTo>
                <a:lnTo>
                  <a:pt x="1515" y="206116"/>
                </a:lnTo>
                <a:lnTo>
                  <a:pt x="0" y="1905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3400" y="238252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400" y="38100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3000" y="1849120"/>
            <a:ext cx="1295400" cy="533400"/>
          </a:xfrm>
          <a:custGeom>
            <a:avLst/>
            <a:gdLst/>
            <a:ahLst/>
            <a:cxnLst/>
            <a:rect l="l" t="t" r="r" b="b"/>
            <a:pathLst>
              <a:path w="1295400" h="533400">
                <a:moveTo>
                  <a:pt x="0" y="266700"/>
                </a:moveTo>
                <a:lnTo>
                  <a:pt x="8476" y="223433"/>
                </a:lnTo>
                <a:lnTo>
                  <a:pt x="33015" y="182392"/>
                </a:lnTo>
                <a:lnTo>
                  <a:pt x="72286" y="144124"/>
                </a:lnTo>
                <a:lnTo>
                  <a:pt x="124955" y="109179"/>
                </a:lnTo>
                <a:lnTo>
                  <a:pt x="189690" y="78105"/>
                </a:lnTo>
                <a:lnTo>
                  <a:pt x="226165" y="64190"/>
                </a:lnTo>
                <a:lnTo>
                  <a:pt x="265157" y="51450"/>
                </a:lnTo>
                <a:lnTo>
                  <a:pt x="306499" y="39951"/>
                </a:lnTo>
                <a:lnTo>
                  <a:pt x="350025" y="29763"/>
                </a:lnTo>
                <a:lnTo>
                  <a:pt x="395567" y="20954"/>
                </a:lnTo>
                <a:lnTo>
                  <a:pt x="442959" y="13594"/>
                </a:lnTo>
                <a:lnTo>
                  <a:pt x="492035" y="7749"/>
                </a:lnTo>
                <a:lnTo>
                  <a:pt x="542628" y="3489"/>
                </a:lnTo>
                <a:lnTo>
                  <a:pt x="594572" y="883"/>
                </a:lnTo>
                <a:lnTo>
                  <a:pt x="647700" y="0"/>
                </a:lnTo>
                <a:lnTo>
                  <a:pt x="700827" y="883"/>
                </a:lnTo>
                <a:lnTo>
                  <a:pt x="752771" y="3489"/>
                </a:lnTo>
                <a:lnTo>
                  <a:pt x="803364" y="7749"/>
                </a:lnTo>
                <a:lnTo>
                  <a:pt x="852440" y="13594"/>
                </a:lnTo>
                <a:lnTo>
                  <a:pt x="899832" y="20954"/>
                </a:lnTo>
                <a:lnTo>
                  <a:pt x="945374" y="29763"/>
                </a:lnTo>
                <a:lnTo>
                  <a:pt x="988900" y="39951"/>
                </a:lnTo>
                <a:lnTo>
                  <a:pt x="1030242" y="51450"/>
                </a:lnTo>
                <a:lnTo>
                  <a:pt x="1069234" y="64190"/>
                </a:lnTo>
                <a:lnTo>
                  <a:pt x="1105709" y="78105"/>
                </a:lnTo>
                <a:lnTo>
                  <a:pt x="1170444" y="109179"/>
                </a:lnTo>
                <a:lnTo>
                  <a:pt x="1223113" y="144124"/>
                </a:lnTo>
                <a:lnTo>
                  <a:pt x="1262384" y="182392"/>
                </a:lnTo>
                <a:lnTo>
                  <a:pt x="1286923" y="223433"/>
                </a:lnTo>
                <a:lnTo>
                  <a:pt x="1295400" y="266700"/>
                </a:lnTo>
                <a:lnTo>
                  <a:pt x="1293253" y="288577"/>
                </a:lnTo>
                <a:lnTo>
                  <a:pt x="1276578" y="330799"/>
                </a:lnTo>
                <a:lnTo>
                  <a:pt x="1244506" y="370522"/>
                </a:lnTo>
                <a:lnTo>
                  <a:pt x="1198370" y="407197"/>
                </a:lnTo>
                <a:lnTo>
                  <a:pt x="1139501" y="440275"/>
                </a:lnTo>
                <a:lnTo>
                  <a:pt x="1069234" y="469209"/>
                </a:lnTo>
                <a:lnTo>
                  <a:pt x="1030242" y="481949"/>
                </a:lnTo>
                <a:lnTo>
                  <a:pt x="988900" y="493448"/>
                </a:lnTo>
                <a:lnTo>
                  <a:pt x="945374" y="503636"/>
                </a:lnTo>
                <a:lnTo>
                  <a:pt x="899832" y="512444"/>
                </a:lnTo>
                <a:lnTo>
                  <a:pt x="852440" y="519805"/>
                </a:lnTo>
                <a:lnTo>
                  <a:pt x="803364" y="525650"/>
                </a:lnTo>
                <a:lnTo>
                  <a:pt x="752771" y="529910"/>
                </a:lnTo>
                <a:lnTo>
                  <a:pt x="700827" y="532516"/>
                </a:lnTo>
                <a:lnTo>
                  <a:pt x="647700" y="533400"/>
                </a:lnTo>
                <a:lnTo>
                  <a:pt x="594572" y="532516"/>
                </a:lnTo>
                <a:lnTo>
                  <a:pt x="542628" y="529910"/>
                </a:lnTo>
                <a:lnTo>
                  <a:pt x="492035" y="525650"/>
                </a:lnTo>
                <a:lnTo>
                  <a:pt x="442959" y="519805"/>
                </a:lnTo>
                <a:lnTo>
                  <a:pt x="395567" y="512444"/>
                </a:lnTo>
                <a:lnTo>
                  <a:pt x="350025" y="503636"/>
                </a:lnTo>
                <a:lnTo>
                  <a:pt x="306499" y="493448"/>
                </a:lnTo>
                <a:lnTo>
                  <a:pt x="265157" y="481949"/>
                </a:lnTo>
                <a:lnTo>
                  <a:pt x="226165" y="469209"/>
                </a:lnTo>
                <a:lnTo>
                  <a:pt x="189690" y="455295"/>
                </a:lnTo>
                <a:lnTo>
                  <a:pt x="124955" y="424220"/>
                </a:lnTo>
                <a:lnTo>
                  <a:pt x="72286" y="389275"/>
                </a:lnTo>
                <a:lnTo>
                  <a:pt x="33015" y="351007"/>
                </a:lnTo>
                <a:lnTo>
                  <a:pt x="8476" y="309966"/>
                </a:lnTo>
                <a:lnTo>
                  <a:pt x="0" y="2667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95400" y="238252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381000"/>
                </a:moveTo>
                <a:lnTo>
                  <a:pt x="45720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24600" y="2763520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0" y="381000"/>
                </a:moveTo>
                <a:lnTo>
                  <a:pt x="1219200" y="381000"/>
                </a:lnTo>
                <a:lnTo>
                  <a:pt x="1219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38800" y="1849120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7978" y="223433"/>
                </a:lnTo>
                <a:lnTo>
                  <a:pt x="31077" y="182392"/>
                </a:lnTo>
                <a:lnTo>
                  <a:pt x="68041" y="144124"/>
                </a:lnTo>
                <a:lnTo>
                  <a:pt x="117616" y="109179"/>
                </a:lnTo>
                <a:lnTo>
                  <a:pt x="178546" y="78105"/>
                </a:lnTo>
                <a:lnTo>
                  <a:pt x="249576" y="51450"/>
                </a:lnTo>
                <a:lnTo>
                  <a:pt x="288486" y="39951"/>
                </a:lnTo>
                <a:lnTo>
                  <a:pt x="329451" y="29763"/>
                </a:lnTo>
                <a:lnTo>
                  <a:pt x="372314" y="20954"/>
                </a:lnTo>
                <a:lnTo>
                  <a:pt x="416917" y="13594"/>
                </a:lnTo>
                <a:lnTo>
                  <a:pt x="463104" y="7749"/>
                </a:lnTo>
                <a:lnTo>
                  <a:pt x="510718" y="3489"/>
                </a:lnTo>
                <a:lnTo>
                  <a:pt x="559602" y="883"/>
                </a:lnTo>
                <a:lnTo>
                  <a:pt x="609600" y="0"/>
                </a:lnTo>
                <a:lnTo>
                  <a:pt x="659597" y="883"/>
                </a:lnTo>
                <a:lnTo>
                  <a:pt x="708481" y="3489"/>
                </a:lnTo>
                <a:lnTo>
                  <a:pt x="756095" y="7749"/>
                </a:lnTo>
                <a:lnTo>
                  <a:pt x="802282" y="13594"/>
                </a:lnTo>
                <a:lnTo>
                  <a:pt x="846885" y="20954"/>
                </a:lnTo>
                <a:lnTo>
                  <a:pt x="889748" y="29763"/>
                </a:lnTo>
                <a:lnTo>
                  <a:pt x="930713" y="39951"/>
                </a:lnTo>
                <a:lnTo>
                  <a:pt x="969623" y="51450"/>
                </a:lnTo>
                <a:lnTo>
                  <a:pt x="1006322" y="64190"/>
                </a:lnTo>
                <a:lnTo>
                  <a:pt x="1072459" y="93124"/>
                </a:lnTo>
                <a:lnTo>
                  <a:pt x="1127868" y="126202"/>
                </a:lnTo>
                <a:lnTo>
                  <a:pt x="1171295" y="162877"/>
                </a:lnTo>
                <a:lnTo>
                  <a:pt x="1201483" y="202600"/>
                </a:lnTo>
                <a:lnTo>
                  <a:pt x="1217179" y="244822"/>
                </a:lnTo>
                <a:lnTo>
                  <a:pt x="1219200" y="266700"/>
                </a:lnTo>
                <a:lnTo>
                  <a:pt x="1217179" y="288577"/>
                </a:lnTo>
                <a:lnTo>
                  <a:pt x="1201483" y="330799"/>
                </a:lnTo>
                <a:lnTo>
                  <a:pt x="1171295" y="370522"/>
                </a:lnTo>
                <a:lnTo>
                  <a:pt x="1127868" y="407197"/>
                </a:lnTo>
                <a:lnTo>
                  <a:pt x="1072459" y="440275"/>
                </a:lnTo>
                <a:lnTo>
                  <a:pt x="1006322" y="469209"/>
                </a:lnTo>
                <a:lnTo>
                  <a:pt x="969623" y="481949"/>
                </a:lnTo>
                <a:lnTo>
                  <a:pt x="930713" y="493448"/>
                </a:lnTo>
                <a:lnTo>
                  <a:pt x="889748" y="503636"/>
                </a:lnTo>
                <a:lnTo>
                  <a:pt x="846885" y="512444"/>
                </a:lnTo>
                <a:lnTo>
                  <a:pt x="802282" y="519805"/>
                </a:lnTo>
                <a:lnTo>
                  <a:pt x="756095" y="525650"/>
                </a:lnTo>
                <a:lnTo>
                  <a:pt x="708481" y="529910"/>
                </a:lnTo>
                <a:lnTo>
                  <a:pt x="659597" y="532516"/>
                </a:lnTo>
                <a:lnTo>
                  <a:pt x="609600" y="533400"/>
                </a:lnTo>
                <a:lnTo>
                  <a:pt x="559602" y="532516"/>
                </a:lnTo>
                <a:lnTo>
                  <a:pt x="510718" y="529910"/>
                </a:lnTo>
                <a:lnTo>
                  <a:pt x="463104" y="525650"/>
                </a:lnTo>
                <a:lnTo>
                  <a:pt x="416917" y="519805"/>
                </a:lnTo>
                <a:lnTo>
                  <a:pt x="372314" y="512444"/>
                </a:lnTo>
                <a:lnTo>
                  <a:pt x="329451" y="503636"/>
                </a:lnTo>
                <a:lnTo>
                  <a:pt x="288486" y="493448"/>
                </a:lnTo>
                <a:lnTo>
                  <a:pt x="249576" y="481949"/>
                </a:lnTo>
                <a:lnTo>
                  <a:pt x="212877" y="469209"/>
                </a:lnTo>
                <a:lnTo>
                  <a:pt x="146740" y="440275"/>
                </a:lnTo>
                <a:lnTo>
                  <a:pt x="91331" y="407197"/>
                </a:lnTo>
                <a:lnTo>
                  <a:pt x="47904" y="370522"/>
                </a:lnTo>
                <a:lnTo>
                  <a:pt x="17716" y="330799"/>
                </a:lnTo>
                <a:lnTo>
                  <a:pt x="2020" y="288577"/>
                </a:lnTo>
                <a:lnTo>
                  <a:pt x="0" y="2667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81800" y="154432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228600"/>
                </a:moveTo>
                <a:lnTo>
                  <a:pt x="5984" y="191523"/>
                </a:lnTo>
                <a:lnTo>
                  <a:pt x="23311" y="156350"/>
                </a:lnTo>
                <a:lnTo>
                  <a:pt x="51037" y="123551"/>
                </a:lnTo>
                <a:lnTo>
                  <a:pt x="88221" y="93597"/>
                </a:lnTo>
                <a:lnTo>
                  <a:pt x="133921" y="66960"/>
                </a:lnTo>
                <a:lnTo>
                  <a:pt x="187195" y="44110"/>
                </a:lnTo>
                <a:lnTo>
                  <a:pt x="216379" y="34252"/>
                </a:lnTo>
                <a:lnTo>
                  <a:pt x="247102" y="25518"/>
                </a:lnTo>
                <a:lnTo>
                  <a:pt x="279249" y="17966"/>
                </a:lnTo>
                <a:lnTo>
                  <a:pt x="312700" y="11655"/>
                </a:lnTo>
                <a:lnTo>
                  <a:pt x="347338" y="6644"/>
                </a:lnTo>
                <a:lnTo>
                  <a:pt x="383046" y="2992"/>
                </a:lnTo>
                <a:lnTo>
                  <a:pt x="419706" y="757"/>
                </a:lnTo>
                <a:lnTo>
                  <a:pt x="457200" y="0"/>
                </a:lnTo>
                <a:lnTo>
                  <a:pt x="494693" y="757"/>
                </a:lnTo>
                <a:lnTo>
                  <a:pt x="531353" y="2992"/>
                </a:lnTo>
                <a:lnTo>
                  <a:pt x="567061" y="6644"/>
                </a:lnTo>
                <a:lnTo>
                  <a:pt x="601699" y="11655"/>
                </a:lnTo>
                <a:lnTo>
                  <a:pt x="635150" y="17966"/>
                </a:lnTo>
                <a:lnTo>
                  <a:pt x="667297" y="25518"/>
                </a:lnTo>
                <a:lnTo>
                  <a:pt x="698020" y="34252"/>
                </a:lnTo>
                <a:lnTo>
                  <a:pt x="727204" y="44110"/>
                </a:lnTo>
                <a:lnTo>
                  <a:pt x="780478" y="66960"/>
                </a:lnTo>
                <a:lnTo>
                  <a:pt x="826178" y="93597"/>
                </a:lnTo>
                <a:lnTo>
                  <a:pt x="863362" y="123551"/>
                </a:lnTo>
                <a:lnTo>
                  <a:pt x="891088" y="156350"/>
                </a:lnTo>
                <a:lnTo>
                  <a:pt x="908415" y="191523"/>
                </a:lnTo>
                <a:lnTo>
                  <a:pt x="914400" y="228600"/>
                </a:lnTo>
                <a:lnTo>
                  <a:pt x="912884" y="247346"/>
                </a:lnTo>
                <a:lnTo>
                  <a:pt x="901110" y="283530"/>
                </a:lnTo>
                <a:lnTo>
                  <a:pt x="878466" y="317575"/>
                </a:lnTo>
                <a:lnTo>
                  <a:pt x="845894" y="349010"/>
                </a:lnTo>
                <a:lnTo>
                  <a:pt x="804334" y="377364"/>
                </a:lnTo>
                <a:lnTo>
                  <a:pt x="754729" y="402167"/>
                </a:lnTo>
                <a:lnTo>
                  <a:pt x="698020" y="422947"/>
                </a:lnTo>
                <a:lnTo>
                  <a:pt x="667297" y="431681"/>
                </a:lnTo>
                <a:lnTo>
                  <a:pt x="635150" y="439233"/>
                </a:lnTo>
                <a:lnTo>
                  <a:pt x="601699" y="445544"/>
                </a:lnTo>
                <a:lnTo>
                  <a:pt x="567061" y="450555"/>
                </a:lnTo>
                <a:lnTo>
                  <a:pt x="531353" y="454207"/>
                </a:lnTo>
                <a:lnTo>
                  <a:pt x="494693" y="456442"/>
                </a:lnTo>
                <a:lnTo>
                  <a:pt x="457200" y="457200"/>
                </a:lnTo>
                <a:lnTo>
                  <a:pt x="419706" y="456442"/>
                </a:lnTo>
                <a:lnTo>
                  <a:pt x="383046" y="454207"/>
                </a:lnTo>
                <a:lnTo>
                  <a:pt x="347338" y="450555"/>
                </a:lnTo>
                <a:lnTo>
                  <a:pt x="312700" y="445544"/>
                </a:lnTo>
                <a:lnTo>
                  <a:pt x="279249" y="439233"/>
                </a:lnTo>
                <a:lnTo>
                  <a:pt x="247102" y="431681"/>
                </a:lnTo>
                <a:lnTo>
                  <a:pt x="216379" y="422947"/>
                </a:lnTo>
                <a:lnTo>
                  <a:pt x="187195" y="413089"/>
                </a:lnTo>
                <a:lnTo>
                  <a:pt x="133921" y="390239"/>
                </a:lnTo>
                <a:lnTo>
                  <a:pt x="88221" y="363602"/>
                </a:lnTo>
                <a:lnTo>
                  <a:pt x="51037" y="333648"/>
                </a:lnTo>
                <a:lnTo>
                  <a:pt x="23311" y="300849"/>
                </a:lnTo>
                <a:lnTo>
                  <a:pt x="5984" y="265676"/>
                </a:lnTo>
                <a:lnTo>
                  <a:pt x="0" y="2286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48400" y="238252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400" y="38100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10400" y="2001520"/>
            <a:ext cx="152400" cy="762000"/>
          </a:xfrm>
          <a:custGeom>
            <a:avLst/>
            <a:gdLst/>
            <a:ahLst/>
            <a:cxnLst/>
            <a:rect l="l" t="t" r="r" b="b"/>
            <a:pathLst>
              <a:path w="152400" h="762000">
                <a:moveTo>
                  <a:pt x="0" y="762000"/>
                </a:moveTo>
                <a:lnTo>
                  <a:pt x="15240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77200" y="268732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6482" y="223433"/>
                </a:lnTo>
                <a:lnTo>
                  <a:pt x="25249" y="182392"/>
                </a:lnTo>
                <a:lnTo>
                  <a:pt x="55282" y="144124"/>
                </a:lnTo>
                <a:lnTo>
                  <a:pt x="95560" y="109179"/>
                </a:lnTo>
                <a:lnTo>
                  <a:pt x="145065" y="78105"/>
                </a:lnTo>
                <a:lnTo>
                  <a:pt x="202777" y="51450"/>
                </a:lnTo>
                <a:lnTo>
                  <a:pt x="234392" y="39951"/>
                </a:lnTo>
                <a:lnTo>
                  <a:pt x="267676" y="29763"/>
                </a:lnTo>
                <a:lnTo>
                  <a:pt x="302502" y="20954"/>
                </a:lnTo>
                <a:lnTo>
                  <a:pt x="338742" y="13594"/>
                </a:lnTo>
                <a:lnTo>
                  <a:pt x="376269" y="7749"/>
                </a:lnTo>
                <a:lnTo>
                  <a:pt x="414957" y="3489"/>
                </a:lnTo>
                <a:lnTo>
                  <a:pt x="454676" y="883"/>
                </a:lnTo>
                <a:lnTo>
                  <a:pt x="495300" y="0"/>
                </a:lnTo>
                <a:lnTo>
                  <a:pt x="535923" y="883"/>
                </a:lnTo>
                <a:lnTo>
                  <a:pt x="575642" y="3489"/>
                </a:lnTo>
                <a:lnTo>
                  <a:pt x="614330" y="7749"/>
                </a:lnTo>
                <a:lnTo>
                  <a:pt x="651857" y="13594"/>
                </a:lnTo>
                <a:lnTo>
                  <a:pt x="688097" y="20954"/>
                </a:lnTo>
                <a:lnTo>
                  <a:pt x="722923" y="29763"/>
                </a:lnTo>
                <a:lnTo>
                  <a:pt x="756207" y="39951"/>
                </a:lnTo>
                <a:lnTo>
                  <a:pt x="787822" y="51450"/>
                </a:lnTo>
                <a:lnTo>
                  <a:pt x="845534" y="78105"/>
                </a:lnTo>
                <a:lnTo>
                  <a:pt x="895039" y="109179"/>
                </a:lnTo>
                <a:lnTo>
                  <a:pt x="935317" y="144124"/>
                </a:lnTo>
                <a:lnTo>
                  <a:pt x="965350" y="182392"/>
                </a:lnTo>
                <a:lnTo>
                  <a:pt x="984117" y="223433"/>
                </a:lnTo>
                <a:lnTo>
                  <a:pt x="990600" y="266700"/>
                </a:lnTo>
                <a:lnTo>
                  <a:pt x="988958" y="288577"/>
                </a:lnTo>
                <a:lnTo>
                  <a:pt x="976205" y="330799"/>
                </a:lnTo>
                <a:lnTo>
                  <a:pt x="951678" y="370522"/>
                </a:lnTo>
                <a:lnTo>
                  <a:pt x="916395" y="407197"/>
                </a:lnTo>
                <a:lnTo>
                  <a:pt x="871376" y="440275"/>
                </a:lnTo>
                <a:lnTo>
                  <a:pt x="817640" y="469209"/>
                </a:lnTo>
                <a:lnTo>
                  <a:pt x="756207" y="493448"/>
                </a:lnTo>
                <a:lnTo>
                  <a:pt x="722923" y="503636"/>
                </a:lnTo>
                <a:lnTo>
                  <a:pt x="688097" y="512444"/>
                </a:lnTo>
                <a:lnTo>
                  <a:pt x="651857" y="519805"/>
                </a:lnTo>
                <a:lnTo>
                  <a:pt x="614330" y="525650"/>
                </a:lnTo>
                <a:lnTo>
                  <a:pt x="575642" y="529910"/>
                </a:lnTo>
                <a:lnTo>
                  <a:pt x="535923" y="532516"/>
                </a:lnTo>
                <a:lnTo>
                  <a:pt x="495300" y="533400"/>
                </a:lnTo>
                <a:lnTo>
                  <a:pt x="454676" y="532516"/>
                </a:lnTo>
                <a:lnTo>
                  <a:pt x="414957" y="529910"/>
                </a:lnTo>
                <a:lnTo>
                  <a:pt x="376269" y="525650"/>
                </a:lnTo>
                <a:lnTo>
                  <a:pt x="338742" y="519805"/>
                </a:lnTo>
                <a:lnTo>
                  <a:pt x="302502" y="512444"/>
                </a:lnTo>
                <a:lnTo>
                  <a:pt x="267676" y="503636"/>
                </a:lnTo>
                <a:lnTo>
                  <a:pt x="234392" y="493448"/>
                </a:lnTo>
                <a:lnTo>
                  <a:pt x="202777" y="481949"/>
                </a:lnTo>
                <a:lnTo>
                  <a:pt x="145065" y="455295"/>
                </a:lnTo>
                <a:lnTo>
                  <a:pt x="95560" y="424220"/>
                </a:lnTo>
                <a:lnTo>
                  <a:pt x="55282" y="389275"/>
                </a:lnTo>
                <a:lnTo>
                  <a:pt x="25249" y="351007"/>
                </a:lnTo>
                <a:lnTo>
                  <a:pt x="6482" y="309966"/>
                </a:lnTo>
                <a:lnTo>
                  <a:pt x="0" y="2667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43800" y="294894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20000" y="1849120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0" y="304800"/>
                </a:moveTo>
                <a:lnTo>
                  <a:pt x="8476" y="255374"/>
                </a:lnTo>
                <a:lnTo>
                  <a:pt x="33015" y="208483"/>
                </a:lnTo>
                <a:lnTo>
                  <a:pt x="72286" y="164753"/>
                </a:lnTo>
                <a:lnTo>
                  <a:pt x="124955" y="124815"/>
                </a:lnTo>
                <a:lnTo>
                  <a:pt x="189690" y="89296"/>
                </a:lnTo>
                <a:lnTo>
                  <a:pt x="226165" y="73391"/>
                </a:lnTo>
                <a:lnTo>
                  <a:pt x="265157" y="58826"/>
                </a:lnTo>
                <a:lnTo>
                  <a:pt x="306499" y="45680"/>
                </a:lnTo>
                <a:lnTo>
                  <a:pt x="350025" y="34032"/>
                </a:lnTo>
                <a:lnTo>
                  <a:pt x="395567" y="23961"/>
                </a:lnTo>
                <a:lnTo>
                  <a:pt x="442959" y="15544"/>
                </a:lnTo>
                <a:lnTo>
                  <a:pt x="492035" y="8861"/>
                </a:lnTo>
                <a:lnTo>
                  <a:pt x="542628" y="3990"/>
                </a:lnTo>
                <a:lnTo>
                  <a:pt x="594572" y="1010"/>
                </a:lnTo>
                <a:lnTo>
                  <a:pt x="647700" y="0"/>
                </a:lnTo>
                <a:lnTo>
                  <a:pt x="700827" y="1010"/>
                </a:lnTo>
                <a:lnTo>
                  <a:pt x="752771" y="3990"/>
                </a:lnTo>
                <a:lnTo>
                  <a:pt x="803364" y="8861"/>
                </a:lnTo>
                <a:lnTo>
                  <a:pt x="852440" y="15544"/>
                </a:lnTo>
                <a:lnTo>
                  <a:pt x="899832" y="23961"/>
                </a:lnTo>
                <a:lnTo>
                  <a:pt x="945374" y="34032"/>
                </a:lnTo>
                <a:lnTo>
                  <a:pt x="988900" y="45680"/>
                </a:lnTo>
                <a:lnTo>
                  <a:pt x="1030242" y="58826"/>
                </a:lnTo>
                <a:lnTo>
                  <a:pt x="1069234" y="73391"/>
                </a:lnTo>
                <a:lnTo>
                  <a:pt x="1105709" y="89296"/>
                </a:lnTo>
                <a:lnTo>
                  <a:pt x="1170444" y="124815"/>
                </a:lnTo>
                <a:lnTo>
                  <a:pt x="1223113" y="164753"/>
                </a:lnTo>
                <a:lnTo>
                  <a:pt x="1262384" y="208483"/>
                </a:lnTo>
                <a:lnTo>
                  <a:pt x="1286923" y="255374"/>
                </a:lnTo>
                <a:lnTo>
                  <a:pt x="1295400" y="304800"/>
                </a:lnTo>
                <a:lnTo>
                  <a:pt x="1293253" y="329790"/>
                </a:lnTo>
                <a:lnTo>
                  <a:pt x="1276578" y="378027"/>
                </a:lnTo>
                <a:lnTo>
                  <a:pt x="1244506" y="423416"/>
                </a:lnTo>
                <a:lnTo>
                  <a:pt x="1198370" y="465328"/>
                </a:lnTo>
                <a:lnTo>
                  <a:pt x="1139501" y="503135"/>
                </a:lnTo>
                <a:lnTo>
                  <a:pt x="1069234" y="536208"/>
                </a:lnTo>
                <a:lnTo>
                  <a:pt x="1030242" y="550773"/>
                </a:lnTo>
                <a:lnTo>
                  <a:pt x="988900" y="563919"/>
                </a:lnTo>
                <a:lnTo>
                  <a:pt x="945374" y="575567"/>
                </a:lnTo>
                <a:lnTo>
                  <a:pt x="899832" y="585638"/>
                </a:lnTo>
                <a:lnTo>
                  <a:pt x="852440" y="594055"/>
                </a:lnTo>
                <a:lnTo>
                  <a:pt x="803364" y="600738"/>
                </a:lnTo>
                <a:lnTo>
                  <a:pt x="752771" y="605609"/>
                </a:lnTo>
                <a:lnTo>
                  <a:pt x="700827" y="608589"/>
                </a:lnTo>
                <a:lnTo>
                  <a:pt x="647700" y="609600"/>
                </a:lnTo>
                <a:lnTo>
                  <a:pt x="594572" y="608589"/>
                </a:lnTo>
                <a:lnTo>
                  <a:pt x="542628" y="605609"/>
                </a:lnTo>
                <a:lnTo>
                  <a:pt x="492035" y="600738"/>
                </a:lnTo>
                <a:lnTo>
                  <a:pt x="442959" y="594055"/>
                </a:lnTo>
                <a:lnTo>
                  <a:pt x="395567" y="585638"/>
                </a:lnTo>
                <a:lnTo>
                  <a:pt x="350025" y="575567"/>
                </a:lnTo>
                <a:lnTo>
                  <a:pt x="306499" y="563919"/>
                </a:lnTo>
                <a:lnTo>
                  <a:pt x="265157" y="550773"/>
                </a:lnTo>
                <a:lnTo>
                  <a:pt x="226165" y="536208"/>
                </a:lnTo>
                <a:lnTo>
                  <a:pt x="189690" y="520303"/>
                </a:lnTo>
                <a:lnTo>
                  <a:pt x="124955" y="484784"/>
                </a:lnTo>
                <a:lnTo>
                  <a:pt x="72286" y="444846"/>
                </a:lnTo>
                <a:lnTo>
                  <a:pt x="33015" y="401116"/>
                </a:lnTo>
                <a:lnTo>
                  <a:pt x="8476" y="354225"/>
                </a:lnTo>
                <a:lnTo>
                  <a:pt x="0" y="3048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3800" y="245872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609600" y="0"/>
                </a:moveTo>
                <a:lnTo>
                  <a:pt x="0" y="30480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29000" y="1772920"/>
            <a:ext cx="1524000" cy="1371600"/>
          </a:xfrm>
          <a:custGeom>
            <a:avLst/>
            <a:gdLst/>
            <a:ahLst/>
            <a:cxnLst/>
            <a:rect l="l" t="t" r="r" b="b"/>
            <a:pathLst>
              <a:path w="1524000" h="1371600">
                <a:moveTo>
                  <a:pt x="0" y="685800"/>
                </a:moveTo>
                <a:lnTo>
                  <a:pt x="762000" y="0"/>
                </a:lnTo>
                <a:lnTo>
                  <a:pt x="1524000" y="685800"/>
                </a:lnTo>
                <a:lnTo>
                  <a:pt x="762000" y="1371600"/>
                </a:lnTo>
                <a:lnTo>
                  <a:pt x="0" y="6858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76800" y="238252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0"/>
                </a:moveTo>
                <a:lnTo>
                  <a:pt x="1447800" y="38100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28800" y="2458720"/>
            <a:ext cx="1676400" cy="381000"/>
          </a:xfrm>
          <a:custGeom>
            <a:avLst/>
            <a:gdLst/>
            <a:ahLst/>
            <a:cxnLst/>
            <a:rect l="l" t="t" r="r" b="b"/>
            <a:pathLst>
              <a:path w="1676400" h="381000">
                <a:moveTo>
                  <a:pt x="0" y="381000"/>
                </a:moveTo>
                <a:lnTo>
                  <a:pt x="167640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76800" y="245872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1447800" y="38100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34200" y="3144520"/>
            <a:ext cx="0" cy="1142999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1142999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" y="3754120"/>
            <a:ext cx="1295400" cy="533400"/>
          </a:xfrm>
          <a:custGeom>
            <a:avLst/>
            <a:gdLst/>
            <a:ahLst/>
            <a:cxnLst/>
            <a:rect l="l" t="t" r="r" b="b"/>
            <a:pathLst>
              <a:path w="1295400" h="533400">
                <a:moveTo>
                  <a:pt x="0" y="266699"/>
                </a:moveTo>
                <a:lnTo>
                  <a:pt x="8477" y="223433"/>
                </a:lnTo>
                <a:lnTo>
                  <a:pt x="33019" y="182392"/>
                </a:lnTo>
                <a:lnTo>
                  <a:pt x="72293" y="144124"/>
                </a:lnTo>
                <a:lnTo>
                  <a:pt x="124966" y="109179"/>
                </a:lnTo>
                <a:lnTo>
                  <a:pt x="189704" y="78105"/>
                </a:lnTo>
                <a:lnTo>
                  <a:pt x="226181" y="64190"/>
                </a:lnTo>
                <a:lnTo>
                  <a:pt x="265174" y="51450"/>
                </a:lnTo>
                <a:lnTo>
                  <a:pt x="306516" y="39951"/>
                </a:lnTo>
                <a:lnTo>
                  <a:pt x="350041" y="29763"/>
                </a:lnTo>
                <a:lnTo>
                  <a:pt x="395583" y="20954"/>
                </a:lnTo>
                <a:lnTo>
                  <a:pt x="442974" y="13594"/>
                </a:lnTo>
                <a:lnTo>
                  <a:pt x="492048" y="7749"/>
                </a:lnTo>
                <a:lnTo>
                  <a:pt x="542638" y="3489"/>
                </a:lnTo>
                <a:lnTo>
                  <a:pt x="594577" y="883"/>
                </a:lnTo>
                <a:lnTo>
                  <a:pt x="647700" y="0"/>
                </a:lnTo>
                <a:lnTo>
                  <a:pt x="700822" y="883"/>
                </a:lnTo>
                <a:lnTo>
                  <a:pt x="752761" y="3489"/>
                </a:lnTo>
                <a:lnTo>
                  <a:pt x="803351" y="7749"/>
                </a:lnTo>
                <a:lnTo>
                  <a:pt x="852425" y="13594"/>
                </a:lnTo>
                <a:lnTo>
                  <a:pt x="899816" y="20954"/>
                </a:lnTo>
                <a:lnTo>
                  <a:pt x="945358" y="29763"/>
                </a:lnTo>
                <a:lnTo>
                  <a:pt x="988883" y="39951"/>
                </a:lnTo>
                <a:lnTo>
                  <a:pt x="1030225" y="51450"/>
                </a:lnTo>
                <a:lnTo>
                  <a:pt x="1069218" y="64190"/>
                </a:lnTo>
                <a:lnTo>
                  <a:pt x="1105695" y="78105"/>
                </a:lnTo>
                <a:lnTo>
                  <a:pt x="1170433" y="109179"/>
                </a:lnTo>
                <a:lnTo>
                  <a:pt x="1223106" y="144124"/>
                </a:lnTo>
                <a:lnTo>
                  <a:pt x="1262380" y="182392"/>
                </a:lnTo>
                <a:lnTo>
                  <a:pt x="1286922" y="223433"/>
                </a:lnTo>
                <a:lnTo>
                  <a:pt x="1295400" y="266699"/>
                </a:lnTo>
                <a:lnTo>
                  <a:pt x="1293252" y="288577"/>
                </a:lnTo>
                <a:lnTo>
                  <a:pt x="1276576" y="330799"/>
                </a:lnTo>
                <a:lnTo>
                  <a:pt x="1244501" y="370522"/>
                </a:lnTo>
                <a:lnTo>
                  <a:pt x="1198361" y="407197"/>
                </a:lnTo>
                <a:lnTo>
                  <a:pt x="1139489" y="440275"/>
                </a:lnTo>
                <a:lnTo>
                  <a:pt x="1069218" y="469209"/>
                </a:lnTo>
                <a:lnTo>
                  <a:pt x="1030225" y="481949"/>
                </a:lnTo>
                <a:lnTo>
                  <a:pt x="988883" y="493448"/>
                </a:lnTo>
                <a:lnTo>
                  <a:pt x="945358" y="503636"/>
                </a:lnTo>
                <a:lnTo>
                  <a:pt x="899816" y="512444"/>
                </a:lnTo>
                <a:lnTo>
                  <a:pt x="852425" y="519805"/>
                </a:lnTo>
                <a:lnTo>
                  <a:pt x="803351" y="525650"/>
                </a:lnTo>
                <a:lnTo>
                  <a:pt x="752761" y="529910"/>
                </a:lnTo>
                <a:lnTo>
                  <a:pt x="700822" y="532516"/>
                </a:lnTo>
                <a:lnTo>
                  <a:pt x="647700" y="533399"/>
                </a:lnTo>
                <a:lnTo>
                  <a:pt x="594577" y="532516"/>
                </a:lnTo>
                <a:lnTo>
                  <a:pt x="542638" y="529910"/>
                </a:lnTo>
                <a:lnTo>
                  <a:pt x="492048" y="525650"/>
                </a:lnTo>
                <a:lnTo>
                  <a:pt x="442974" y="519805"/>
                </a:lnTo>
                <a:lnTo>
                  <a:pt x="395583" y="512444"/>
                </a:lnTo>
                <a:lnTo>
                  <a:pt x="350041" y="503636"/>
                </a:lnTo>
                <a:lnTo>
                  <a:pt x="306516" y="493448"/>
                </a:lnTo>
                <a:lnTo>
                  <a:pt x="265174" y="481949"/>
                </a:lnTo>
                <a:lnTo>
                  <a:pt x="226181" y="469209"/>
                </a:lnTo>
                <a:lnTo>
                  <a:pt x="189704" y="455295"/>
                </a:lnTo>
                <a:lnTo>
                  <a:pt x="124966" y="424220"/>
                </a:lnTo>
                <a:lnTo>
                  <a:pt x="72293" y="389275"/>
                </a:lnTo>
                <a:lnTo>
                  <a:pt x="33019" y="351007"/>
                </a:lnTo>
                <a:lnTo>
                  <a:pt x="8477" y="309966"/>
                </a:lnTo>
                <a:lnTo>
                  <a:pt x="0" y="26669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4589" y="4128770"/>
            <a:ext cx="1158240" cy="0"/>
          </a:xfrm>
          <a:custGeom>
            <a:avLst/>
            <a:gdLst/>
            <a:ahLst/>
            <a:cxnLst/>
            <a:rect l="l" t="t" r="r" b="b"/>
            <a:pathLst>
              <a:path w="1158240">
                <a:moveTo>
                  <a:pt x="0" y="0"/>
                </a:moveTo>
                <a:lnTo>
                  <a:pt x="1158240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19200" y="3373120"/>
            <a:ext cx="1524000" cy="609599"/>
          </a:xfrm>
          <a:custGeom>
            <a:avLst/>
            <a:gdLst/>
            <a:ahLst/>
            <a:cxnLst/>
            <a:rect l="l" t="t" r="r" b="b"/>
            <a:pathLst>
              <a:path w="1524000" h="609600">
                <a:moveTo>
                  <a:pt x="0" y="304799"/>
                </a:moveTo>
                <a:lnTo>
                  <a:pt x="9972" y="255374"/>
                </a:lnTo>
                <a:lnTo>
                  <a:pt x="38843" y="208483"/>
                </a:lnTo>
                <a:lnTo>
                  <a:pt x="85046" y="164753"/>
                </a:lnTo>
                <a:lnTo>
                  <a:pt x="147011" y="124815"/>
                </a:lnTo>
                <a:lnTo>
                  <a:pt x="183414" y="106464"/>
                </a:lnTo>
                <a:lnTo>
                  <a:pt x="223170" y="89296"/>
                </a:lnTo>
                <a:lnTo>
                  <a:pt x="266083" y="73391"/>
                </a:lnTo>
                <a:lnTo>
                  <a:pt x="311956" y="58826"/>
                </a:lnTo>
                <a:lnTo>
                  <a:pt x="360594" y="45680"/>
                </a:lnTo>
                <a:lnTo>
                  <a:pt x="411800" y="34032"/>
                </a:lnTo>
                <a:lnTo>
                  <a:pt x="465379" y="23961"/>
                </a:lnTo>
                <a:lnTo>
                  <a:pt x="521134" y="15544"/>
                </a:lnTo>
                <a:lnTo>
                  <a:pt x="578870" y="8861"/>
                </a:lnTo>
                <a:lnTo>
                  <a:pt x="638390" y="3990"/>
                </a:lnTo>
                <a:lnTo>
                  <a:pt x="699499" y="1010"/>
                </a:lnTo>
                <a:lnTo>
                  <a:pt x="762000" y="0"/>
                </a:lnTo>
                <a:lnTo>
                  <a:pt x="824500" y="1010"/>
                </a:lnTo>
                <a:lnTo>
                  <a:pt x="885609" y="3990"/>
                </a:lnTo>
                <a:lnTo>
                  <a:pt x="945129" y="8861"/>
                </a:lnTo>
                <a:lnTo>
                  <a:pt x="1002865" y="15544"/>
                </a:lnTo>
                <a:lnTo>
                  <a:pt x="1058620" y="23961"/>
                </a:lnTo>
                <a:lnTo>
                  <a:pt x="1112199" y="34032"/>
                </a:lnTo>
                <a:lnTo>
                  <a:pt x="1163405" y="45680"/>
                </a:lnTo>
                <a:lnTo>
                  <a:pt x="1212043" y="58826"/>
                </a:lnTo>
                <a:lnTo>
                  <a:pt x="1257916" y="73391"/>
                </a:lnTo>
                <a:lnTo>
                  <a:pt x="1300829" y="89296"/>
                </a:lnTo>
                <a:lnTo>
                  <a:pt x="1340585" y="106464"/>
                </a:lnTo>
                <a:lnTo>
                  <a:pt x="1376988" y="124815"/>
                </a:lnTo>
                <a:lnTo>
                  <a:pt x="1409843" y="144271"/>
                </a:lnTo>
                <a:lnTo>
                  <a:pt x="1464123" y="186183"/>
                </a:lnTo>
                <a:lnTo>
                  <a:pt x="1501856" y="231572"/>
                </a:lnTo>
                <a:lnTo>
                  <a:pt x="1521474" y="279809"/>
                </a:lnTo>
                <a:lnTo>
                  <a:pt x="1524000" y="304799"/>
                </a:lnTo>
                <a:lnTo>
                  <a:pt x="1521474" y="329790"/>
                </a:lnTo>
                <a:lnTo>
                  <a:pt x="1501856" y="378027"/>
                </a:lnTo>
                <a:lnTo>
                  <a:pt x="1464123" y="423416"/>
                </a:lnTo>
                <a:lnTo>
                  <a:pt x="1409843" y="465328"/>
                </a:lnTo>
                <a:lnTo>
                  <a:pt x="1376988" y="484784"/>
                </a:lnTo>
                <a:lnTo>
                  <a:pt x="1340585" y="503135"/>
                </a:lnTo>
                <a:lnTo>
                  <a:pt x="1300829" y="520303"/>
                </a:lnTo>
                <a:lnTo>
                  <a:pt x="1257916" y="536208"/>
                </a:lnTo>
                <a:lnTo>
                  <a:pt x="1212043" y="550773"/>
                </a:lnTo>
                <a:lnTo>
                  <a:pt x="1163405" y="563919"/>
                </a:lnTo>
                <a:lnTo>
                  <a:pt x="1112199" y="575567"/>
                </a:lnTo>
                <a:lnTo>
                  <a:pt x="1058620" y="585638"/>
                </a:lnTo>
                <a:lnTo>
                  <a:pt x="1002865" y="594055"/>
                </a:lnTo>
                <a:lnTo>
                  <a:pt x="945129" y="600738"/>
                </a:lnTo>
                <a:lnTo>
                  <a:pt x="885609" y="605609"/>
                </a:lnTo>
                <a:lnTo>
                  <a:pt x="824500" y="608589"/>
                </a:lnTo>
                <a:lnTo>
                  <a:pt x="762000" y="609599"/>
                </a:lnTo>
                <a:lnTo>
                  <a:pt x="699499" y="608589"/>
                </a:lnTo>
                <a:lnTo>
                  <a:pt x="638390" y="605609"/>
                </a:lnTo>
                <a:lnTo>
                  <a:pt x="578870" y="600738"/>
                </a:lnTo>
                <a:lnTo>
                  <a:pt x="521134" y="594055"/>
                </a:lnTo>
                <a:lnTo>
                  <a:pt x="465379" y="585638"/>
                </a:lnTo>
                <a:lnTo>
                  <a:pt x="411800" y="575567"/>
                </a:lnTo>
                <a:lnTo>
                  <a:pt x="360594" y="563919"/>
                </a:lnTo>
                <a:lnTo>
                  <a:pt x="311956" y="550773"/>
                </a:lnTo>
                <a:lnTo>
                  <a:pt x="266083" y="536208"/>
                </a:lnTo>
                <a:lnTo>
                  <a:pt x="223170" y="520303"/>
                </a:lnTo>
                <a:lnTo>
                  <a:pt x="183414" y="503135"/>
                </a:lnTo>
                <a:lnTo>
                  <a:pt x="147011" y="484784"/>
                </a:lnTo>
                <a:lnTo>
                  <a:pt x="114156" y="465328"/>
                </a:lnTo>
                <a:lnTo>
                  <a:pt x="59876" y="423416"/>
                </a:lnTo>
                <a:lnTo>
                  <a:pt x="22143" y="378027"/>
                </a:lnTo>
                <a:lnTo>
                  <a:pt x="2525" y="329790"/>
                </a:lnTo>
                <a:lnTo>
                  <a:pt x="0" y="30479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8800" y="4973320"/>
            <a:ext cx="434340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9600" y="4744720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0" y="380999"/>
                </a:moveTo>
                <a:lnTo>
                  <a:pt x="1219200" y="380999"/>
                </a:lnTo>
                <a:lnTo>
                  <a:pt x="1219200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62000" y="428752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800" y="457199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95400" y="398272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0" y="761999"/>
                </a:moveTo>
                <a:lnTo>
                  <a:pt x="45720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9600" y="512572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400" y="0"/>
                </a:moveTo>
                <a:lnTo>
                  <a:pt x="0" y="38099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2400" y="550672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228599"/>
                </a:moveTo>
                <a:lnTo>
                  <a:pt x="5984" y="191520"/>
                </a:lnTo>
                <a:lnTo>
                  <a:pt x="23308" y="156345"/>
                </a:lnTo>
                <a:lnTo>
                  <a:pt x="51032" y="123545"/>
                </a:lnTo>
                <a:lnTo>
                  <a:pt x="88213" y="93592"/>
                </a:lnTo>
                <a:lnTo>
                  <a:pt x="133911" y="66955"/>
                </a:lnTo>
                <a:lnTo>
                  <a:pt x="187184" y="44106"/>
                </a:lnTo>
                <a:lnTo>
                  <a:pt x="216367" y="34249"/>
                </a:lnTo>
                <a:lnTo>
                  <a:pt x="247091" y="25516"/>
                </a:lnTo>
                <a:lnTo>
                  <a:pt x="279238" y="17964"/>
                </a:lnTo>
                <a:lnTo>
                  <a:pt x="312690" y="11654"/>
                </a:lnTo>
                <a:lnTo>
                  <a:pt x="347330" y="6643"/>
                </a:lnTo>
                <a:lnTo>
                  <a:pt x="383040" y="2992"/>
                </a:lnTo>
                <a:lnTo>
                  <a:pt x="419702" y="757"/>
                </a:lnTo>
                <a:lnTo>
                  <a:pt x="457200" y="0"/>
                </a:lnTo>
                <a:lnTo>
                  <a:pt x="494697" y="757"/>
                </a:lnTo>
                <a:lnTo>
                  <a:pt x="531359" y="2992"/>
                </a:lnTo>
                <a:lnTo>
                  <a:pt x="567069" y="6643"/>
                </a:lnTo>
                <a:lnTo>
                  <a:pt x="601709" y="11654"/>
                </a:lnTo>
                <a:lnTo>
                  <a:pt x="635161" y="17964"/>
                </a:lnTo>
                <a:lnTo>
                  <a:pt x="667308" y="25516"/>
                </a:lnTo>
                <a:lnTo>
                  <a:pt x="698032" y="34249"/>
                </a:lnTo>
                <a:lnTo>
                  <a:pt x="727215" y="44106"/>
                </a:lnTo>
                <a:lnTo>
                  <a:pt x="780488" y="66955"/>
                </a:lnTo>
                <a:lnTo>
                  <a:pt x="826186" y="93592"/>
                </a:lnTo>
                <a:lnTo>
                  <a:pt x="863367" y="123545"/>
                </a:lnTo>
                <a:lnTo>
                  <a:pt x="891091" y="156345"/>
                </a:lnTo>
                <a:lnTo>
                  <a:pt x="908415" y="191520"/>
                </a:lnTo>
                <a:lnTo>
                  <a:pt x="914400" y="228599"/>
                </a:lnTo>
                <a:lnTo>
                  <a:pt x="912884" y="247348"/>
                </a:lnTo>
                <a:lnTo>
                  <a:pt x="901112" y="283534"/>
                </a:lnTo>
                <a:lnTo>
                  <a:pt x="878470" y="317580"/>
                </a:lnTo>
                <a:lnTo>
                  <a:pt x="845900" y="349016"/>
                </a:lnTo>
                <a:lnTo>
                  <a:pt x="804342" y="377369"/>
                </a:lnTo>
                <a:lnTo>
                  <a:pt x="754739" y="402171"/>
                </a:lnTo>
                <a:lnTo>
                  <a:pt x="698032" y="422950"/>
                </a:lnTo>
                <a:lnTo>
                  <a:pt x="667308" y="431683"/>
                </a:lnTo>
                <a:lnTo>
                  <a:pt x="635161" y="439235"/>
                </a:lnTo>
                <a:lnTo>
                  <a:pt x="601709" y="445545"/>
                </a:lnTo>
                <a:lnTo>
                  <a:pt x="567069" y="450556"/>
                </a:lnTo>
                <a:lnTo>
                  <a:pt x="531359" y="454207"/>
                </a:lnTo>
                <a:lnTo>
                  <a:pt x="494697" y="456442"/>
                </a:lnTo>
                <a:lnTo>
                  <a:pt x="457200" y="457199"/>
                </a:lnTo>
                <a:lnTo>
                  <a:pt x="419702" y="456442"/>
                </a:lnTo>
                <a:lnTo>
                  <a:pt x="383040" y="454207"/>
                </a:lnTo>
                <a:lnTo>
                  <a:pt x="347330" y="450556"/>
                </a:lnTo>
                <a:lnTo>
                  <a:pt x="312690" y="445545"/>
                </a:lnTo>
                <a:lnTo>
                  <a:pt x="279238" y="439235"/>
                </a:lnTo>
                <a:lnTo>
                  <a:pt x="247091" y="431683"/>
                </a:lnTo>
                <a:lnTo>
                  <a:pt x="216367" y="422950"/>
                </a:lnTo>
                <a:lnTo>
                  <a:pt x="187184" y="413093"/>
                </a:lnTo>
                <a:lnTo>
                  <a:pt x="133911" y="390244"/>
                </a:lnTo>
                <a:lnTo>
                  <a:pt x="88213" y="363607"/>
                </a:lnTo>
                <a:lnTo>
                  <a:pt x="51032" y="333654"/>
                </a:lnTo>
                <a:lnTo>
                  <a:pt x="23308" y="300854"/>
                </a:lnTo>
                <a:lnTo>
                  <a:pt x="5984" y="265679"/>
                </a:lnTo>
                <a:lnTo>
                  <a:pt x="0" y="22859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47800" y="550672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228599"/>
                </a:moveTo>
                <a:lnTo>
                  <a:pt x="5984" y="191520"/>
                </a:lnTo>
                <a:lnTo>
                  <a:pt x="23311" y="156345"/>
                </a:lnTo>
                <a:lnTo>
                  <a:pt x="51037" y="123545"/>
                </a:lnTo>
                <a:lnTo>
                  <a:pt x="88221" y="93592"/>
                </a:lnTo>
                <a:lnTo>
                  <a:pt x="133921" y="66955"/>
                </a:lnTo>
                <a:lnTo>
                  <a:pt x="187195" y="44106"/>
                </a:lnTo>
                <a:lnTo>
                  <a:pt x="216379" y="34249"/>
                </a:lnTo>
                <a:lnTo>
                  <a:pt x="247102" y="25516"/>
                </a:lnTo>
                <a:lnTo>
                  <a:pt x="279249" y="17964"/>
                </a:lnTo>
                <a:lnTo>
                  <a:pt x="312700" y="11654"/>
                </a:lnTo>
                <a:lnTo>
                  <a:pt x="347338" y="6643"/>
                </a:lnTo>
                <a:lnTo>
                  <a:pt x="383046" y="2992"/>
                </a:lnTo>
                <a:lnTo>
                  <a:pt x="419706" y="757"/>
                </a:lnTo>
                <a:lnTo>
                  <a:pt x="457200" y="0"/>
                </a:lnTo>
                <a:lnTo>
                  <a:pt x="494693" y="757"/>
                </a:lnTo>
                <a:lnTo>
                  <a:pt x="531353" y="2992"/>
                </a:lnTo>
                <a:lnTo>
                  <a:pt x="567061" y="6643"/>
                </a:lnTo>
                <a:lnTo>
                  <a:pt x="601699" y="11654"/>
                </a:lnTo>
                <a:lnTo>
                  <a:pt x="635150" y="17964"/>
                </a:lnTo>
                <a:lnTo>
                  <a:pt x="667297" y="25516"/>
                </a:lnTo>
                <a:lnTo>
                  <a:pt x="698020" y="34249"/>
                </a:lnTo>
                <a:lnTo>
                  <a:pt x="727204" y="44106"/>
                </a:lnTo>
                <a:lnTo>
                  <a:pt x="780478" y="66955"/>
                </a:lnTo>
                <a:lnTo>
                  <a:pt x="826178" y="93592"/>
                </a:lnTo>
                <a:lnTo>
                  <a:pt x="863362" y="123545"/>
                </a:lnTo>
                <a:lnTo>
                  <a:pt x="891088" y="156345"/>
                </a:lnTo>
                <a:lnTo>
                  <a:pt x="908415" y="191520"/>
                </a:lnTo>
                <a:lnTo>
                  <a:pt x="914400" y="228599"/>
                </a:lnTo>
                <a:lnTo>
                  <a:pt x="912884" y="247348"/>
                </a:lnTo>
                <a:lnTo>
                  <a:pt x="901110" y="283534"/>
                </a:lnTo>
                <a:lnTo>
                  <a:pt x="878466" y="317580"/>
                </a:lnTo>
                <a:lnTo>
                  <a:pt x="845894" y="349016"/>
                </a:lnTo>
                <a:lnTo>
                  <a:pt x="804334" y="377369"/>
                </a:lnTo>
                <a:lnTo>
                  <a:pt x="754729" y="402171"/>
                </a:lnTo>
                <a:lnTo>
                  <a:pt x="698020" y="422950"/>
                </a:lnTo>
                <a:lnTo>
                  <a:pt x="667297" y="431683"/>
                </a:lnTo>
                <a:lnTo>
                  <a:pt x="635150" y="439235"/>
                </a:lnTo>
                <a:lnTo>
                  <a:pt x="601699" y="445545"/>
                </a:lnTo>
                <a:lnTo>
                  <a:pt x="567061" y="450556"/>
                </a:lnTo>
                <a:lnTo>
                  <a:pt x="531353" y="454207"/>
                </a:lnTo>
                <a:lnTo>
                  <a:pt x="494693" y="456442"/>
                </a:lnTo>
                <a:lnTo>
                  <a:pt x="457200" y="457199"/>
                </a:lnTo>
                <a:lnTo>
                  <a:pt x="419706" y="456442"/>
                </a:lnTo>
                <a:lnTo>
                  <a:pt x="383046" y="454207"/>
                </a:lnTo>
                <a:lnTo>
                  <a:pt x="347338" y="450556"/>
                </a:lnTo>
                <a:lnTo>
                  <a:pt x="312700" y="445545"/>
                </a:lnTo>
                <a:lnTo>
                  <a:pt x="279249" y="439235"/>
                </a:lnTo>
                <a:lnTo>
                  <a:pt x="247102" y="431683"/>
                </a:lnTo>
                <a:lnTo>
                  <a:pt x="216379" y="422950"/>
                </a:lnTo>
                <a:lnTo>
                  <a:pt x="187195" y="413093"/>
                </a:lnTo>
                <a:lnTo>
                  <a:pt x="133921" y="390244"/>
                </a:lnTo>
                <a:lnTo>
                  <a:pt x="88221" y="363607"/>
                </a:lnTo>
                <a:lnTo>
                  <a:pt x="51037" y="333654"/>
                </a:lnTo>
                <a:lnTo>
                  <a:pt x="23311" y="300854"/>
                </a:lnTo>
                <a:lnTo>
                  <a:pt x="5984" y="265679"/>
                </a:lnTo>
                <a:lnTo>
                  <a:pt x="0" y="22859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295400" y="512572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0"/>
                </a:moveTo>
                <a:lnTo>
                  <a:pt x="533400" y="38099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72200" y="4287520"/>
            <a:ext cx="1524000" cy="1371600"/>
          </a:xfrm>
          <a:custGeom>
            <a:avLst/>
            <a:gdLst/>
            <a:ahLst/>
            <a:cxnLst/>
            <a:rect l="l" t="t" r="r" b="b"/>
            <a:pathLst>
              <a:path w="1524000" h="1371600">
                <a:moveTo>
                  <a:pt x="0" y="685799"/>
                </a:moveTo>
                <a:lnTo>
                  <a:pt x="762000" y="0"/>
                </a:lnTo>
                <a:lnTo>
                  <a:pt x="1524000" y="685799"/>
                </a:lnTo>
                <a:lnTo>
                  <a:pt x="762000" y="1371599"/>
                </a:lnTo>
                <a:lnTo>
                  <a:pt x="0" y="68579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96000" y="41351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199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334000" y="3601720"/>
            <a:ext cx="1143000" cy="533399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266699"/>
                </a:moveTo>
                <a:lnTo>
                  <a:pt x="7480" y="223433"/>
                </a:lnTo>
                <a:lnTo>
                  <a:pt x="29138" y="182392"/>
                </a:lnTo>
                <a:lnTo>
                  <a:pt x="63796" y="144124"/>
                </a:lnTo>
                <a:lnTo>
                  <a:pt x="110276" y="109179"/>
                </a:lnTo>
                <a:lnTo>
                  <a:pt x="167401" y="78105"/>
                </a:lnTo>
                <a:lnTo>
                  <a:pt x="233994" y="51450"/>
                </a:lnTo>
                <a:lnTo>
                  <a:pt x="270474" y="39951"/>
                </a:lnTo>
                <a:lnTo>
                  <a:pt x="308878" y="29763"/>
                </a:lnTo>
                <a:lnTo>
                  <a:pt x="349061" y="20954"/>
                </a:lnTo>
                <a:lnTo>
                  <a:pt x="390875" y="13594"/>
                </a:lnTo>
                <a:lnTo>
                  <a:pt x="434173" y="7749"/>
                </a:lnTo>
                <a:lnTo>
                  <a:pt x="478808" y="3489"/>
                </a:lnTo>
                <a:lnTo>
                  <a:pt x="524632" y="883"/>
                </a:lnTo>
                <a:lnTo>
                  <a:pt x="571500" y="0"/>
                </a:lnTo>
                <a:lnTo>
                  <a:pt x="618367" y="883"/>
                </a:lnTo>
                <a:lnTo>
                  <a:pt x="664191" y="3489"/>
                </a:lnTo>
                <a:lnTo>
                  <a:pt x="708826" y="7749"/>
                </a:lnTo>
                <a:lnTo>
                  <a:pt x="752124" y="13594"/>
                </a:lnTo>
                <a:lnTo>
                  <a:pt x="793938" y="20955"/>
                </a:lnTo>
                <a:lnTo>
                  <a:pt x="834121" y="29763"/>
                </a:lnTo>
                <a:lnTo>
                  <a:pt x="872525" y="39951"/>
                </a:lnTo>
                <a:lnTo>
                  <a:pt x="909005" y="51450"/>
                </a:lnTo>
                <a:lnTo>
                  <a:pt x="975598" y="78105"/>
                </a:lnTo>
                <a:lnTo>
                  <a:pt x="1032723" y="109179"/>
                </a:lnTo>
                <a:lnTo>
                  <a:pt x="1079203" y="144124"/>
                </a:lnTo>
                <a:lnTo>
                  <a:pt x="1113861" y="182392"/>
                </a:lnTo>
                <a:lnTo>
                  <a:pt x="1135519" y="223433"/>
                </a:lnTo>
                <a:lnTo>
                  <a:pt x="1143000" y="266699"/>
                </a:lnTo>
                <a:lnTo>
                  <a:pt x="1141105" y="288577"/>
                </a:lnTo>
                <a:lnTo>
                  <a:pt x="1126388" y="330799"/>
                </a:lnTo>
                <a:lnTo>
                  <a:pt x="1098083" y="370522"/>
                </a:lnTo>
                <a:lnTo>
                  <a:pt x="1057367" y="407197"/>
                </a:lnTo>
                <a:lnTo>
                  <a:pt x="1005417" y="440275"/>
                </a:lnTo>
                <a:lnTo>
                  <a:pt x="943411" y="469209"/>
                </a:lnTo>
                <a:lnTo>
                  <a:pt x="872525" y="493448"/>
                </a:lnTo>
                <a:lnTo>
                  <a:pt x="834121" y="503636"/>
                </a:lnTo>
                <a:lnTo>
                  <a:pt x="793938" y="512444"/>
                </a:lnTo>
                <a:lnTo>
                  <a:pt x="752124" y="519805"/>
                </a:lnTo>
                <a:lnTo>
                  <a:pt x="708826" y="525650"/>
                </a:lnTo>
                <a:lnTo>
                  <a:pt x="664191" y="529910"/>
                </a:lnTo>
                <a:lnTo>
                  <a:pt x="618367" y="532516"/>
                </a:lnTo>
                <a:lnTo>
                  <a:pt x="571500" y="533399"/>
                </a:lnTo>
                <a:lnTo>
                  <a:pt x="524632" y="532516"/>
                </a:lnTo>
                <a:lnTo>
                  <a:pt x="478808" y="529910"/>
                </a:lnTo>
                <a:lnTo>
                  <a:pt x="434173" y="525650"/>
                </a:lnTo>
                <a:lnTo>
                  <a:pt x="390875" y="519805"/>
                </a:lnTo>
                <a:lnTo>
                  <a:pt x="349061" y="512444"/>
                </a:lnTo>
                <a:lnTo>
                  <a:pt x="308878" y="503636"/>
                </a:lnTo>
                <a:lnTo>
                  <a:pt x="270474" y="493448"/>
                </a:lnTo>
                <a:lnTo>
                  <a:pt x="233994" y="481949"/>
                </a:lnTo>
                <a:lnTo>
                  <a:pt x="167401" y="455295"/>
                </a:lnTo>
                <a:lnTo>
                  <a:pt x="110276" y="424220"/>
                </a:lnTo>
                <a:lnTo>
                  <a:pt x="63796" y="389275"/>
                </a:lnTo>
                <a:lnTo>
                  <a:pt x="29138" y="351007"/>
                </a:lnTo>
                <a:lnTo>
                  <a:pt x="7480" y="309966"/>
                </a:lnTo>
                <a:lnTo>
                  <a:pt x="0" y="26669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15200" y="41351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199"/>
                </a:moveTo>
                <a:lnTo>
                  <a:pt x="45720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91400" y="3601720"/>
            <a:ext cx="1143000" cy="533399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266699"/>
                </a:moveTo>
                <a:lnTo>
                  <a:pt x="7480" y="223433"/>
                </a:lnTo>
                <a:lnTo>
                  <a:pt x="29138" y="182392"/>
                </a:lnTo>
                <a:lnTo>
                  <a:pt x="63796" y="144124"/>
                </a:lnTo>
                <a:lnTo>
                  <a:pt x="110276" y="109179"/>
                </a:lnTo>
                <a:lnTo>
                  <a:pt x="167401" y="78105"/>
                </a:lnTo>
                <a:lnTo>
                  <a:pt x="233994" y="51450"/>
                </a:lnTo>
                <a:lnTo>
                  <a:pt x="270474" y="39951"/>
                </a:lnTo>
                <a:lnTo>
                  <a:pt x="308878" y="29763"/>
                </a:lnTo>
                <a:lnTo>
                  <a:pt x="349061" y="20954"/>
                </a:lnTo>
                <a:lnTo>
                  <a:pt x="390875" y="13594"/>
                </a:lnTo>
                <a:lnTo>
                  <a:pt x="434173" y="7749"/>
                </a:lnTo>
                <a:lnTo>
                  <a:pt x="478808" y="3489"/>
                </a:lnTo>
                <a:lnTo>
                  <a:pt x="524632" y="883"/>
                </a:lnTo>
                <a:lnTo>
                  <a:pt x="571500" y="0"/>
                </a:lnTo>
                <a:lnTo>
                  <a:pt x="618367" y="883"/>
                </a:lnTo>
                <a:lnTo>
                  <a:pt x="664191" y="3489"/>
                </a:lnTo>
                <a:lnTo>
                  <a:pt x="708826" y="7749"/>
                </a:lnTo>
                <a:lnTo>
                  <a:pt x="752124" y="13594"/>
                </a:lnTo>
                <a:lnTo>
                  <a:pt x="793938" y="20955"/>
                </a:lnTo>
                <a:lnTo>
                  <a:pt x="834121" y="29763"/>
                </a:lnTo>
                <a:lnTo>
                  <a:pt x="872525" y="39951"/>
                </a:lnTo>
                <a:lnTo>
                  <a:pt x="909005" y="51450"/>
                </a:lnTo>
                <a:lnTo>
                  <a:pt x="975598" y="78105"/>
                </a:lnTo>
                <a:lnTo>
                  <a:pt x="1032723" y="109179"/>
                </a:lnTo>
                <a:lnTo>
                  <a:pt x="1079203" y="144124"/>
                </a:lnTo>
                <a:lnTo>
                  <a:pt x="1113861" y="182392"/>
                </a:lnTo>
                <a:lnTo>
                  <a:pt x="1135519" y="223433"/>
                </a:lnTo>
                <a:lnTo>
                  <a:pt x="1143000" y="266699"/>
                </a:lnTo>
                <a:lnTo>
                  <a:pt x="1141105" y="288577"/>
                </a:lnTo>
                <a:lnTo>
                  <a:pt x="1126388" y="330799"/>
                </a:lnTo>
                <a:lnTo>
                  <a:pt x="1098083" y="370522"/>
                </a:lnTo>
                <a:lnTo>
                  <a:pt x="1057367" y="407197"/>
                </a:lnTo>
                <a:lnTo>
                  <a:pt x="1005417" y="440275"/>
                </a:lnTo>
                <a:lnTo>
                  <a:pt x="943411" y="469209"/>
                </a:lnTo>
                <a:lnTo>
                  <a:pt x="872525" y="493448"/>
                </a:lnTo>
                <a:lnTo>
                  <a:pt x="834121" y="503636"/>
                </a:lnTo>
                <a:lnTo>
                  <a:pt x="793938" y="512444"/>
                </a:lnTo>
                <a:lnTo>
                  <a:pt x="752124" y="519805"/>
                </a:lnTo>
                <a:lnTo>
                  <a:pt x="708826" y="525650"/>
                </a:lnTo>
                <a:lnTo>
                  <a:pt x="664191" y="529910"/>
                </a:lnTo>
                <a:lnTo>
                  <a:pt x="618367" y="532516"/>
                </a:lnTo>
                <a:lnTo>
                  <a:pt x="571500" y="533399"/>
                </a:lnTo>
                <a:lnTo>
                  <a:pt x="524632" y="532516"/>
                </a:lnTo>
                <a:lnTo>
                  <a:pt x="478808" y="529910"/>
                </a:lnTo>
                <a:lnTo>
                  <a:pt x="434173" y="525650"/>
                </a:lnTo>
                <a:lnTo>
                  <a:pt x="390875" y="519805"/>
                </a:lnTo>
                <a:lnTo>
                  <a:pt x="349061" y="512444"/>
                </a:lnTo>
                <a:lnTo>
                  <a:pt x="308878" y="503636"/>
                </a:lnTo>
                <a:lnTo>
                  <a:pt x="270474" y="493448"/>
                </a:lnTo>
                <a:lnTo>
                  <a:pt x="233994" y="481949"/>
                </a:lnTo>
                <a:lnTo>
                  <a:pt x="167401" y="455295"/>
                </a:lnTo>
                <a:lnTo>
                  <a:pt x="110276" y="424220"/>
                </a:lnTo>
                <a:lnTo>
                  <a:pt x="63796" y="389275"/>
                </a:lnTo>
                <a:lnTo>
                  <a:pt x="29138" y="351007"/>
                </a:lnTo>
                <a:lnTo>
                  <a:pt x="7480" y="309966"/>
                </a:lnTo>
                <a:lnTo>
                  <a:pt x="0" y="266699"/>
                </a:lnTo>
                <a:close/>
              </a:path>
            </a:pathLst>
          </a:custGeom>
          <a:ln w="10160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01000" y="4439920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266699"/>
                </a:moveTo>
                <a:lnTo>
                  <a:pt x="7480" y="223433"/>
                </a:lnTo>
                <a:lnTo>
                  <a:pt x="29138" y="182392"/>
                </a:lnTo>
                <a:lnTo>
                  <a:pt x="63796" y="144124"/>
                </a:lnTo>
                <a:lnTo>
                  <a:pt x="110276" y="109179"/>
                </a:lnTo>
                <a:lnTo>
                  <a:pt x="167401" y="78105"/>
                </a:lnTo>
                <a:lnTo>
                  <a:pt x="233994" y="51450"/>
                </a:lnTo>
                <a:lnTo>
                  <a:pt x="270474" y="39951"/>
                </a:lnTo>
                <a:lnTo>
                  <a:pt x="308878" y="29763"/>
                </a:lnTo>
                <a:lnTo>
                  <a:pt x="349061" y="20954"/>
                </a:lnTo>
                <a:lnTo>
                  <a:pt x="390875" y="13594"/>
                </a:lnTo>
                <a:lnTo>
                  <a:pt x="434173" y="7749"/>
                </a:lnTo>
                <a:lnTo>
                  <a:pt x="478808" y="3489"/>
                </a:lnTo>
                <a:lnTo>
                  <a:pt x="524632" y="883"/>
                </a:lnTo>
                <a:lnTo>
                  <a:pt x="571500" y="0"/>
                </a:lnTo>
                <a:lnTo>
                  <a:pt x="618367" y="883"/>
                </a:lnTo>
                <a:lnTo>
                  <a:pt x="664191" y="3489"/>
                </a:lnTo>
                <a:lnTo>
                  <a:pt x="708826" y="7749"/>
                </a:lnTo>
                <a:lnTo>
                  <a:pt x="752124" y="13594"/>
                </a:lnTo>
                <a:lnTo>
                  <a:pt x="793938" y="20954"/>
                </a:lnTo>
                <a:lnTo>
                  <a:pt x="834121" y="29763"/>
                </a:lnTo>
                <a:lnTo>
                  <a:pt x="872525" y="39951"/>
                </a:lnTo>
                <a:lnTo>
                  <a:pt x="909005" y="51450"/>
                </a:lnTo>
                <a:lnTo>
                  <a:pt x="975598" y="78105"/>
                </a:lnTo>
                <a:lnTo>
                  <a:pt x="1032723" y="109179"/>
                </a:lnTo>
                <a:lnTo>
                  <a:pt x="1079203" y="144124"/>
                </a:lnTo>
                <a:lnTo>
                  <a:pt x="1113861" y="182392"/>
                </a:lnTo>
                <a:lnTo>
                  <a:pt x="1135519" y="223433"/>
                </a:lnTo>
                <a:lnTo>
                  <a:pt x="1143000" y="266699"/>
                </a:lnTo>
                <a:lnTo>
                  <a:pt x="1141105" y="288577"/>
                </a:lnTo>
                <a:lnTo>
                  <a:pt x="1126388" y="330799"/>
                </a:lnTo>
                <a:lnTo>
                  <a:pt x="1098083" y="370522"/>
                </a:lnTo>
                <a:lnTo>
                  <a:pt x="1057367" y="407197"/>
                </a:lnTo>
                <a:lnTo>
                  <a:pt x="1005417" y="440275"/>
                </a:lnTo>
                <a:lnTo>
                  <a:pt x="943411" y="469209"/>
                </a:lnTo>
                <a:lnTo>
                  <a:pt x="872525" y="493448"/>
                </a:lnTo>
                <a:lnTo>
                  <a:pt x="834121" y="503636"/>
                </a:lnTo>
                <a:lnTo>
                  <a:pt x="793938" y="512444"/>
                </a:lnTo>
                <a:lnTo>
                  <a:pt x="752124" y="519805"/>
                </a:lnTo>
                <a:lnTo>
                  <a:pt x="708826" y="525650"/>
                </a:lnTo>
                <a:lnTo>
                  <a:pt x="664191" y="529910"/>
                </a:lnTo>
                <a:lnTo>
                  <a:pt x="618367" y="532516"/>
                </a:lnTo>
                <a:lnTo>
                  <a:pt x="571500" y="533399"/>
                </a:lnTo>
                <a:lnTo>
                  <a:pt x="524632" y="532516"/>
                </a:lnTo>
                <a:lnTo>
                  <a:pt x="478808" y="529910"/>
                </a:lnTo>
                <a:lnTo>
                  <a:pt x="434173" y="525650"/>
                </a:lnTo>
                <a:lnTo>
                  <a:pt x="390875" y="519805"/>
                </a:lnTo>
                <a:lnTo>
                  <a:pt x="349061" y="512444"/>
                </a:lnTo>
                <a:lnTo>
                  <a:pt x="308878" y="503636"/>
                </a:lnTo>
                <a:lnTo>
                  <a:pt x="270474" y="493448"/>
                </a:lnTo>
                <a:lnTo>
                  <a:pt x="233994" y="481949"/>
                </a:lnTo>
                <a:lnTo>
                  <a:pt x="167401" y="455295"/>
                </a:lnTo>
                <a:lnTo>
                  <a:pt x="110276" y="424220"/>
                </a:lnTo>
                <a:lnTo>
                  <a:pt x="63796" y="389275"/>
                </a:lnTo>
                <a:lnTo>
                  <a:pt x="29138" y="351007"/>
                </a:lnTo>
                <a:lnTo>
                  <a:pt x="7480" y="309966"/>
                </a:lnTo>
                <a:lnTo>
                  <a:pt x="0" y="266699"/>
                </a:lnTo>
                <a:close/>
              </a:path>
            </a:pathLst>
          </a:custGeom>
          <a:ln w="10160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467600" y="474472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696200" y="5506720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266699"/>
                </a:moveTo>
                <a:lnTo>
                  <a:pt x="7480" y="223439"/>
                </a:lnTo>
                <a:lnTo>
                  <a:pt x="29138" y="182402"/>
                </a:lnTo>
                <a:lnTo>
                  <a:pt x="63796" y="144135"/>
                </a:lnTo>
                <a:lnTo>
                  <a:pt x="110276" y="109190"/>
                </a:lnTo>
                <a:lnTo>
                  <a:pt x="167401" y="78114"/>
                </a:lnTo>
                <a:lnTo>
                  <a:pt x="233994" y="51457"/>
                </a:lnTo>
                <a:lnTo>
                  <a:pt x="270474" y="39957"/>
                </a:lnTo>
                <a:lnTo>
                  <a:pt x="308878" y="29768"/>
                </a:lnTo>
                <a:lnTo>
                  <a:pt x="349061" y="20958"/>
                </a:lnTo>
                <a:lnTo>
                  <a:pt x="390875" y="13596"/>
                </a:lnTo>
                <a:lnTo>
                  <a:pt x="434173" y="7750"/>
                </a:lnTo>
                <a:lnTo>
                  <a:pt x="478808" y="3490"/>
                </a:lnTo>
                <a:lnTo>
                  <a:pt x="524632" y="884"/>
                </a:lnTo>
                <a:lnTo>
                  <a:pt x="571500" y="0"/>
                </a:lnTo>
                <a:lnTo>
                  <a:pt x="618367" y="884"/>
                </a:lnTo>
                <a:lnTo>
                  <a:pt x="664191" y="3490"/>
                </a:lnTo>
                <a:lnTo>
                  <a:pt x="708826" y="7750"/>
                </a:lnTo>
                <a:lnTo>
                  <a:pt x="752124" y="13596"/>
                </a:lnTo>
                <a:lnTo>
                  <a:pt x="793938" y="20958"/>
                </a:lnTo>
                <a:lnTo>
                  <a:pt x="834121" y="29768"/>
                </a:lnTo>
                <a:lnTo>
                  <a:pt x="872525" y="39957"/>
                </a:lnTo>
                <a:lnTo>
                  <a:pt x="909005" y="51457"/>
                </a:lnTo>
                <a:lnTo>
                  <a:pt x="975598" y="78114"/>
                </a:lnTo>
                <a:lnTo>
                  <a:pt x="1032723" y="109190"/>
                </a:lnTo>
                <a:lnTo>
                  <a:pt x="1079203" y="144135"/>
                </a:lnTo>
                <a:lnTo>
                  <a:pt x="1113861" y="182402"/>
                </a:lnTo>
                <a:lnTo>
                  <a:pt x="1135519" y="223439"/>
                </a:lnTo>
                <a:lnTo>
                  <a:pt x="1143000" y="266699"/>
                </a:lnTo>
                <a:lnTo>
                  <a:pt x="1141105" y="288573"/>
                </a:lnTo>
                <a:lnTo>
                  <a:pt x="1126388" y="330791"/>
                </a:lnTo>
                <a:lnTo>
                  <a:pt x="1098083" y="370511"/>
                </a:lnTo>
                <a:lnTo>
                  <a:pt x="1057367" y="407186"/>
                </a:lnTo>
                <a:lnTo>
                  <a:pt x="1005417" y="440265"/>
                </a:lnTo>
                <a:lnTo>
                  <a:pt x="943411" y="469200"/>
                </a:lnTo>
                <a:lnTo>
                  <a:pt x="872525" y="493442"/>
                </a:lnTo>
                <a:lnTo>
                  <a:pt x="834121" y="503631"/>
                </a:lnTo>
                <a:lnTo>
                  <a:pt x="793938" y="512441"/>
                </a:lnTo>
                <a:lnTo>
                  <a:pt x="752124" y="519803"/>
                </a:lnTo>
                <a:lnTo>
                  <a:pt x="708826" y="525649"/>
                </a:lnTo>
                <a:lnTo>
                  <a:pt x="664191" y="529909"/>
                </a:lnTo>
                <a:lnTo>
                  <a:pt x="618367" y="532515"/>
                </a:lnTo>
                <a:lnTo>
                  <a:pt x="571500" y="533399"/>
                </a:lnTo>
                <a:lnTo>
                  <a:pt x="524632" y="532515"/>
                </a:lnTo>
                <a:lnTo>
                  <a:pt x="478808" y="529909"/>
                </a:lnTo>
                <a:lnTo>
                  <a:pt x="434173" y="525649"/>
                </a:lnTo>
                <a:lnTo>
                  <a:pt x="390875" y="519803"/>
                </a:lnTo>
                <a:lnTo>
                  <a:pt x="349061" y="512441"/>
                </a:lnTo>
                <a:lnTo>
                  <a:pt x="308878" y="503631"/>
                </a:lnTo>
                <a:lnTo>
                  <a:pt x="270474" y="493442"/>
                </a:lnTo>
                <a:lnTo>
                  <a:pt x="233994" y="481942"/>
                </a:lnTo>
                <a:lnTo>
                  <a:pt x="167401" y="455285"/>
                </a:lnTo>
                <a:lnTo>
                  <a:pt x="110276" y="424209"/>
                </a:lnTo>
                <a:lnTo>
                  <a:pt x="63796" y="389264"/>
                </a:lnTo>
                <a:lnTo>
                  <a:pt x="29138" y="350997"/>
                </a:lnTo>
                <a:lnTo>
                  <a:pt x="7480" y="309960"/>
                </a:lnTo>
                <a:lnTo>
                  <a:pt x="0" y="266699"/>
                </a:lnTo>
                <a:close/>
              </a:path>
            </a:pathLst>
          </a:custGeom>
          <a:ln w="10160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391400" y="527812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30479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172200" y="5278120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304800" y="0"/>
                </a:moveTo>
                <a:lnTo>
                  <a:pt x="0" y="38099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34000" y="5659120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0" y="304799"/>
                </a:moveTo>
                <a:lnTo>
                  <a:pt x="8476" y="255359"/>
                </a:lnTo>
                <a:lnTo>
                  <a:pt x="33015" y="208458"/>
                </a:lnTo>
                <a:lnTo>
                  <a:pt x="72286" y="164725"/>
                </a:lnTo>
                <a:lnTo>
                  <a:pt x="124955" y="124788"/>
                </a:lnTo>
                <a:lnTo>
                  <a:pt x="189690" y="89273"/>
                </a:lnTo>
                <a:lnTo>
                  <a:pt x="226165" y="73370"/>
                </a:lnTo>
                <a:lnTo>
                  <a:pt x="265157" y="58808"/>
                </a:lnTo>
                <a:lnTo>
                  <a:pt x="306499" y="45665"/>
                </a:lnTo>
                <a:lnTo>
                  <a:pt x="350025" y="34020"/>
                </a:lnTo>
                <a:lnTo>
                  <a:pt x="395567" y="23952"/>
                </a:lnTo>
                <a:lnTo>
                  <a:pt x="442959" y="15538"/>
                </a:lnTo>
                <a:lnTo>
                  <a:pt x="492035" y="8858"/>
                </a:lnTo>
                <a:lnTo>
                  <a:pt x="542628" y="3989"/>
                </a:lnTo>
                <a:lnTo>
                  <a:pt x="594572" y="1010"/>
                </a:lnTo>
                <a:lnTo>
                  <a:pt x="647700" y="0"/>
                </a:lnTo>
                <a:lnTo>
                  <a:pt x="700827" y="1010"/>
                </a:lnTo>
                <a:lnTo>
                  <a:pt x="752771" y="3989"/>
                </a:lnTo>
                <a:lnTo>
                  <a:pt x="803364" y="8858"/>
                </a:lnTo>
                <a:lnTo>
                  <a:pt x="852440" y="15538"/>
                </a:lnTo>
                <a:lnTo>
                  <a:pt x="899832" y="23952"/>
                </a:lnTo>
                <a:lnTo>
                  <a:pt x="945374" y="34020"/>
                </a:lnTo>
                <a:lnTo>
                  <a:pt x="988900" y="45665"/>
                </a:lnTo>
                <a:lnTo>
                  <a:pt x="1030242" y="58808"/>
                </a:lnTo>
                <a:lnTo>
                  <a:pt x="1069234" y="73370"/>
                </a:lnTo>
                <a:lnTo>
                  <a:pt x="1105709" y="89273"/>
                </a:lnTo>
                <a:lnTo>
                  <a:pt x="1170444" y="124788"/>
                </a:lnTo>
                <a:lnTo>
                  <a:pt x="1223113" y="164725"/>
                </a:lnTo>
                <a:lnTo>
                  <a:pt x="1262384" y="208458"/>
                </a:lnTo>
                <a:lnTo>
                  <a:pt x="1286923" y="255359"/>
                </a:lnTo>
                <a:lnTo>
                  <a:pt x="1295400" y="304799"/>
                </a:lnTo>
                <a:lnTo>
                  <a:pt x="1293253" y="329798"/>
                </a:lnTo>
                <a:lnTo>
                  <a:pt x="1276578" y="378047"/>
                </a:lnTo>
                <a:lnTo>
                  <a:pt x="1244506" y="423442"/>
                </a:lnTo>
                <a:lnTo>
                  <a:pt x="1198370" y="465356"/>
                </a:lnTo>
                <a:lnTo>
                  <a:pt x="1139501" y="503161"/>
                </a:lnTo>
                <a:lnTo>
                  <a:pt x="1069234" y="536229"/>
                </a:lnTo>
                <a:lnTo>
                  <a:pt x="1030242" y="550791"/>
                </a:lnTo>
                <a:lnTo>
                  <a:pt x="988900" y="563934"/>
                </a:lnTo>
                <a:lnTo>
                  <a:pt x="945374" y="575579"/>
                </a:lnTo>
                <a:lnTo>
                  <a:pt x="899832" y="585647"/>
                </a:lnTo>
                <a:lnTo>
                  <a:pt x="852440" y="594061"/>
                </a:lnTo>
                <a:lnTo>
                  <a:pt x="803364" y="600741"/>
                </a:lnTo>
                <a:lnTo>
                  <a:pt x="752771" y="605610"/>
                </a:lnTo>
                <a:lnTo>
                  <a:pt x="700827" y="608589"/>
                </a:lnTo>
                <a:lnTo>
                  <a:pt x="647700" y="609599"/>
                </a:lnTo>
                <a:lnTo>
                  <a:pt x="594572" y="608589"/>
                </a:lnTo>
                <a:lnTo>
                  <a:pt x="542628" y="605610"/>
                </a:lnTo>
                <a:lnTo>
                  <a:pt x="492035" y="600741"/>
                </a:lnTo>
                <a:lnTo>
                  <a:pt x="442959" y="594061"/>
                </a:lnTo>
                <a:lnTo>
                  <a:pt x="395567" y="585647"/>
                </a:lnTo>
                <a:lnTo>
                  <a:pt x="350025" y="575579"/>
                </a:lnTo>
                <a:lnTo>
                  <a:pt x="306499" y="563934"/>
                </a:lnTo>
                <a:lnTo>
                  <a:pt x="265157" y="550791"/>
                </a:lnTo>
                <a:lnTo>
                  <a:pt x="226165" y="536229"/>
                </a:lnTo>
                <a:lnTo>
                  <a:pt x="189690" y="520326"/>
                </a:lnTo>
                <a:lnTo>
                  <a:pt x="124955" y="484811"/>
                </a:lnTo>
                <a:lnTo>
                  <a:pt x="72286" y="444874"/>
                </a:lnTo>
                <a:lnTo>
                  <a:pt x="33015" y="401141"/>
                </a:lnTo>
                <a:lnTo>
                  <a:pt x="8476" y="354240"/>
                </a:lnTo>
                <a:lnTo>
                  <a:pt x="0" y="30479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91000" y="3982720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266699"/>
                </a:moveTo>
                <a:lnTo>
                  <a:pt x="7480" y="223433"/>
                </a:lnTo>
                <a:lnTo>
                  <a:pt x="29138" y="182392"/>
                </a:lnTo>
                <a:lnTo>
                  <a:pt x="63796" y="144124"/>
                </a:lnTo>
                <a:lnTo>
                  <a:pt x="110276" y="109179"/>
                </a:lnTo>
                <a:lnTo>
                  <a:pt x="167401" y="78105"/>
                </a:lnTo>
                <a:lnTo>
                  <a:pt x="233994" y="51450"/>
                </a:lnTo>
                <a:lnTo>
                  <a:pt x="270474" y="39951"/>
                </a:lnTo>
                <a:lnTo>
                  <a:pt x="308878" y="29763"/>
                </a:lnTo>
                <a:lnTo>
                  <a:pt x="349061" y="20954"/>
                </a:lnTo>
                <a:lnTo>
                  <a:pt x="390875" y="13594"/>
                </a:lnTo>
                <a:lnTo>
                  <a:pt x="434173" y="7749"/>
                </a:lnTo>
                <a:lnTo>
                  <a:pt x="478808" y="3489"/>
                </a:lnTo>
                <a:lnTo>
                  <a:pt x="524632" y="883"/>
                </a:lnTo>
                <a:lnTo>
                  <a:pt x="571500" y="0"/>
                </a:lnTo>
                <a:lnTo>
                  <a:pt x="618367" y="883"/>
                </a:lnTo>
                <a:lnTo>
                  <a:pt x="664191" y="3489"/>
                </a:lnTo>
                <a:lnTo>
                  <a:pt x="708826" y="7749"/>
                </a:lnTo>
                <a:lnTo>
                  <a:pt x="752124" y="13594"/>
                </a:lnTo>
                <a:lnTo>
                  <a:pt x="793938" y="20954"/>
                </a:lnTo>
                <a:lnTo>
                  <a:pt x="834121" y="29763"/>
                </a:lnTo>
                <a:lnTo>
                  <a:pt x="872525" y="39951"/>
                </a:lnTo>
                <a:lnTo>
                  <a:pt x="909005" y="51450"/>
                </a:lnTo>
                <a:lnTo>
                  <a:pt x="975598" y="78105"/>
                </a:lnTo>
                <a:lnTo>
                  <a:pt x="1032723" y="109179"/>
                </a:lnTo>
                <a:lnTo>
                  <a:pt x="1079203" y="144124"/>
                </a:lnTo>
                <a:lnTo>
                  <a:pt x="1113861" y="182392"/>
                </a:lnTo>
                <a:lnTo>
                  <a:pt x="1135519" y="223433"/>
                </a:lnTo>
                <a:lnTo>
                  <a:pt x="1143000" y="266699"/>
                </a:lnTo>
                <a:lnTo>
                  <a:pt x="1141105" y="288577"/>
                </a:lnTo>
                <a:lnTo>
                  <a:pt x="1126388" y="330799"/>
                </a:lnTo>
                <a:lnTo>
                  <a:pt x="1098083" y="370522"/>
                </a:lnTo>
                <a:lnTo>
                  <a:pt x="1057367" y="407197"/>
                </a:lnTo>
                <a:lnTo>
                  <a:pt x="1005417" y="440275"/>
                </a:lnTo>
                <a:lnTo>
                  <a:pt x="943411" y="469209"/>
                </a:lnTo>
                <a:lnTo>
                  <a:pt x="872525" y="493448"/>
                </a:lnTo>
                <a:lnTo>
                  <a:pt x="834121" y="503636"/>
                </a:lnTo>
                <a:lnTo>
                  <a:pt x="793938" y="512444"/>
                </a:lnTo>
                <a:lnTo>
                  <a:pt x="752124" y="519805"/>
                </a:lnTo>
                <a:lnTo>
                  <a:pt x="708826" y="525650"/>
                </a:lnTo>
                <a:lnTo>
                  <a:pt x="664191" y="529910"/>
                </a:lnTo>
                <a:lnTo>
                  <a:pt x="618367" y="532516"/>
                </a:lnTo>
                <a:lnTo>
                  <a:pt x="571500" y="533399"/>
                </a:lnTo>
                <a:lnTo>
                  <a:pt x="524632" y="532516"/>
                </a:lnTo>
                <a:lnTo>
                  <a:pt x="478808" y="529910"/>
                </a:lnTo>
                <a:lnTo>
                  <a:pt x="434173" y="525650"/>
                </a:lnTo>
                <a:lnTo>
                  <a:pt x="390875" y="519805"/>
                </a:lnTo>
                <a:lnTo>
                  <a:pt x="349061" y="512444"/>
                </a:lnTo>
                <a:lnTo>
                  <a:pt x="308878" y="503636"/>
                </a:lnTo>
                <a:lnTo>
                  <a:pt x="270474" y="493448"/>
                </a:lnTo>
                <a:lnTo>
                  <a:pt x="233994" y="481949"/>
                </a:lnTo>
                <a:lnTo>
                  <a:pt x="167401" y="455295"/>
                </a:lnTo>
                <a:lnTo>
                  <a:pt x="110276" y="424220"/>
                </a:lnTo>
                <a:lnTo>
                  <a:pt x="63796" y="389275"/>
                </a:lnTo>
                <a:lnTo>
                  <a:pt x="29138" y="351007"/>
                </a:lnTo>
                <a:lnTo>
                  <a:pt x="7480" y="309966"/>
                </a:lnTo>
                <a:lnTo>
                  <a:pt x="0" y="26669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105400" y="4439920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1219200" y="380999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07707" y="124840"/>
            <a:ext cx="7807944" cy="975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8627">
              <a:lnSpc>
                <a:spcPts val="3765"/>
              </a:lnSpc>
              <a:spcBef>
                <a:spcPts val="188"/>
              </a:spcBef>
            </a:pPr>
            <a:r>
              <a:rPr sz="5400" spc="0" baseline="3034" dirty="0">
                <a:latin typeface="Calibri Light"/>
                <a:cs typeface="Calibri Light"/>
              </a:rPr>
              <a:t>E</a:t>
            </a:r>
            <a:r>
              <a:rPr sz="5400" spc="-29" baseline="3034" dirty="0">
                <a:latin typeface="Calibri Light"/>
                <a:cs typeface="Calibri Light"/>
              </a:rPr>
              <a:t>n</a:t>
            </a:r>
            <a:r>
              <a:rPr sz="5400" spc="0" baseline="3034" dirty="0">
                <a:latin typeface="Calibri Light"/>
                <a:cs typeface="Calibri Light"/>
              </a:rPr>
              <a:t>tity</a:t>
            </a:r>
            <a:r>
              <a:rPr sz="5400" spc="14" baseline="3034" dirty="0">
                <a:latin typeface="Calibri Light"/>
                <a:cs typeface="Calibri Light"/>
              </a:rPr>
              <a:t> </a:t>
            </a:r>
            <a:r>
              <a:rPr sz="5400" spc="-75" baseline="3034" dirty="0">
                <a:latin typeface="Calibri Light"/>
                <a:cs typeface="Calibri Light"/>
              </a:rPr>
              <a:t>R</a:t>
            </a:r>
            <a:r>
              <a:rPr sz="5400" spc="0" baseline="3034" dirty="0">
                <a:latin typeface="Calibri Light"/>
                <a:cs typeface="Calibri Light"/>
              </a:rPr>
              <a:t>el</a:t>
            </a:r>
            <a:r>
              <a:rPr sz="5400" spc="-25" baseline="3034" dirty="0">
                <a:latin typeface="Calibri Light"/>
                <a:cs typeface="Calibri Light"/>
              </a:rPr>
              <a:t>a</a:t>
            </a:r>
            <a:r>
              <a:rPr sz="5400" spc="0" baseline="3034" dirty="0">
                <a:latin typeface="Calibri Light"/>
                <a:cs typeface="Calibri Light"/>
              </a:rPr>
              <a:t>tio</a:t>
            </a:r>
            <a:r>
              <a:rPr sz="5400" spc="9" baseline="3034" dirty="0">
                <a:latin typeface="Calibri Light"/>
                <a:cs typeface="Calibri Light"/>
              </a:rPr>
              <a:t>n</a:t>
            </a:r>
            <a:r>
              <a:rPr sz="5400" spc="0" baseline="3034" dirty="0">
                <a:latin typeface="Calibri Light"/>
                <a:cs typeface="Calibri Light"/>
              </a:rPr>
              <a:t>s</a:t>
            </a:r>
            <a:r>
              <a:rPr sz="5400" spc="14" baseline="3034" dirty="0">
                <a:latin typeface="Calibri Light"/>
                <a:cs typeface="Calibri Light"/>
              </a:rPr>
              <a:t>h</a:t>
            </a:r>
            <a:r>
              <a:rPr sz="5400" spc="0" baseline="3034" dirty="0">
                <a:latin typeface="Calibri Light"/>
                <a:cs typeface="Calibri Light"/>
              </a:rPr>
              <a:t>ip</a:t>
            </a:r>
            <a:r>
              <a:rPr sz="5400" spc="-19" baseline="3034" dirty="0">
                <a:latin typeface="Calibri Light"/>
                <a:cs typeface="Calibri Light"/>
              </a:rPr>
              <a:t> </a:t>
            </a:r>
            <a:r>
              <a:rPr sz="5400" spc="0" baseline="3034" dirty="0">
                <a:latin typeface="Calibri Light"/>
                <a:cs typeface="Calibri Light"/>
              </a:rPr>
              <a:t>Diag</a:t>
            </a:r>
            <a:r>
              <a:rPr sz="5400" spc="-79" baseline="3034" dirty="0">
                <a:latin typeface="Calibri Light"/>
                <a:cs typeface="Calibri Light"/>
              </a:rPr>
              <a:t>r</a:t>
            </a:r>
            <a:r>
              <a:rPr sz="5400" spc="0" baseline="3034" dirty="0">
                <a:latin typeface="Calibri Light"/>
                <a:cs typeface="Calibri Light"/>
              </a:rPr>
              <a:t>am</a:t>
            </a:r>
            <a:r>
              <a:rPr sz="5400" spc="39" baseline="3034" dirty="0">
                <a:latin typeface="Calibri Light"/>
                <a:cs typeface="Calibri Light"/>
              </a:rPr>
              <a:t> </a:t>
            </a:r>
            <a:r>
              <a:rPr sz="5400" spc="-75" baseline="3034" dirty="0">
                <a:latin typeface="Calibri Light"/>
                <a:cs typeface="Calibri Light"/>
              </a:rPr>
              <a:t>R</a:t>
            </a:r>
            <a:r>
              <a:rPr sz="5400" spc="0" baseline="3034" dirty="0">
                <a:latin typeface="Calibri Light"/>
                <a:cs typeface="Calibri Light"/>
              </a:rPr>
              <a:t>e</a:t>
            </a:r>
            <a:r>
              <a:rPr sz="5400" spc="-29" baseline="3034" dirty="0">
                <a:latin typeface="Calibri Light"/>
                <a:cs typeface="Calibri Light"/>
              </a:rPr>
              <a:t>n</a:t>
            </a:r>
            <a:r>
              <a:rPr sz="5400" spc="-64" baseline="3034" dirty="0">
                <a:latin typeface="Calibri Light"/>
                <a:cs typeface="Calibri Light"/>
              </a:rPr>
              <a:t>t</a:t>
            </a:r>
            <a:r>
              <a:rPr sz="5400" spc="0" baseline="3034" dirty="0">
                <a:latin typeface="Calibri Light"/>
                <a:cs typeface="Calibri Light"/>
              </a:rPr>
              <a:t>al</a:t>
            </a:r>
            <a:r>
              <a:rPr sz="5400" spc="14" baseline="3034" dirty="0">
                <a:latin typeface="Calibri Light"/>
                <a:cs typeface="Calibri Light"/>
              </a:rPr>
              <a:t> </a:t>
            </a:r>
            <a:r>
              <a:rPr sz="5400" spc="-14" baseline="3034" dirty="0">
                <a:latin typeface="Calibri Light"/>
                <a:cs typeface="Calibri Light"/>
              </a:rPr>
              <a:t>V</a:t>
            </a:r>
            <a:r>
              <a:rPr sz="5400" spc="0" baseline="3034" dirty="0">
                <a:latin typeface="Calibri Light"/>
                <a:cs typeface="Calibri Light"/>
              </a:rPr>
              <a:t>CD</a:t>
            </a:r>
            <a:endParaRPr sz="3600">
              <a:latin typeface="Calibri Light"/>
              <a:cs typeface="Calibri Light"/>
            </a:endParaRPr>
          </a:p>
          <a:p>
            <a:pPr marL="12700">
              <a:lnSpc>
                <a:spcPts val="3879"/>
              </a:lnSpc>
              <a:tabLst>
                <a:tab pos="7721600" algn="l"/>
              </a:tabLst>
            </a:pPr>
            <a:r>
              <a:rPr sz="5400" u="sng" baseline="3034" dirty="0">
                <a:latin typeface="Calibri Light"/>
                <a:cs typeface="Calibri Light"/>
              </a:rPr>
              <a:t>FILM 	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96430" y="1664096"/>
            <a:ext cx="525697" cy="25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4" baseline="3034" dirty="0">
                <a:latin typeface="Calibri"/>
                <a:cs typeface="Calibri"/>
              </a:rPr>
              <a:t>j</a:t>
            </a:r>
            <a:r>
              <a:rPr sz="2700" spc="-9" baseline="3034" dirty="0">
                <a:latin typeface="Calibri"/>
                <a:cs typeface="Calibri"/>
              </a:rPr>
              <a:t>udu</a:t>
            </a:r>
            <a:r>
              <a:rPr sz="2700" spc="0" baseline="3034" dirty="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27137" y="2007615"/>
            <a:ext cx="116222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h</a:t>
            </a:r>
            <a:r>
              <a:rPr sz="2700" spc="-9" baseline="3034" dirty="0">
                <a:latin typeface="Calibri"/>
                <a:cs typeface="Calibri"/>
              </a:rPr>
              <a:t>a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-50" baseline="3034" dirty="0">
                <a:latin typeface="Calibri"/>
                <a:cs typeface="Calibri"/>
              </a:rPr>
              <a:t>g</a:t>
            </a:r>
            <a:r>
              <a:rPr sz="2700" spc="0" baseline="3034" dirty="0">
                <a:latin typeface="Calibri"/>
                <a:cs typeface="Calibri"/>
              </a:rPr>
              <a:t>a_se</a:t>
            </a:r>
            <a:r>
              <a:rPr sz="2700" spc="-25" baseline="3034" dirty="0">
                <a:latin typeface="Calibri"/>
                <a:cs typeface="Calibri"/>
              </a:rPr>
              <a:t>w</a:t>
            </a:r>
            <a:r>
              <a:rPr sz="2700" spc="0" baseline="3034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76595" y="2007615"/>
            <a:ext cx="98068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u="heavy" spc="-59" baseline="3034" dirty="0">
                <a:latin typeface="Calibri"/>
                <a:cs typeface="Calibri"/>
              </a:rPr>
              <a:t>k</a:t>
            </a:r>
            <a:r>
              <a:rPr sz="2700" u="heavy" spc="-9" baseline="3034" dirty="0">
                <a:latin typeface="Calibri"/>
                <a:cs typeface="Calibri"/>
              </a:rPr>
              <a:t>o</a:t>
            </a:r>
            <a:r>
              <a:rPr sz="2700" u="heavy" spc="0" baseline="3034" dirty="0">
                <a:latin typeface="Calibri"/>
                <a:cs typeface="Calibri"/>
              </a:rPr>
              <a:t>de_</a:t>
            </a:r>
            <a:r>
              <a:rPr sz="2700" u="heavy" spc="-9" baseline="3034" dirty="0">
                <a:latin typeface="Calibri"/>
                <a:cs typeface="Calibri"/>
              </a:rPr>
              <a:t>f</a:t>
            </a:r>
            <a:r>
              <a:rPr sz="2700" u="heavy" spc="4" baseline="3034" dirty="0">
                <a:latin typeface="Calibri"/>
                <a:cs typeface="Calibri"/>
              </a:rPr>
              <a:t>il</a:t>
            </a:r>
            <a:r>
              <a:rPr sz="2700" u="heavy" spc="0" baseline="3034" dirty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48905" y="2045715"/>
            <a:ext cx="10763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4" baseline="3034" dirty="0">
                <a:latin typeface="Calibri"/>
                <a:cs typeface="Calibri"/>
              </a:rPr>
              <a:t>j</a:t>
            </a:r>
            <a:r>
              <a:rPr sz="2700" spc="0" baseline="3034" dirty="0">
                <a:latin typeface="Calibri"/>
                <a:cs typeface="Calibri"/>
              </a:rPr>
              <a:t>m</a:t>
            </a:r>
            <a:r>
              <a:rPr sz="2700" spc="9" baseline="3034" dirty="0">
                <a:latin typeface="Calibri"/>
                <a:cs typeface="Calibri"/>
              </a:rPr>
              <a:t>l</a:t>
            </a:r>
            <a:r>
              <a:rPr sz="2700" spc="0" baseline="3034" dirty="0">
                <a:latin typeface="Calibri"/>
                <a:cs typeface="Calibri"/>
              </a:rPr>
              <a:t>_</a:t>
            </a:r>
            <a:r>
              <a:rPr sz="2700" spc="-54" baseline="3034" dirty="0">
                <a:latin typeface="Calibri"/>
                <a:cs typeface="Calibri"/>
              </a:rPr>
              <a:t>k</a:t>
            </a:r>
            <a:r>
              <a:rPr sz="2700" spc="0" baseline="3034" dirty="0">
                <a:latin typeface="Calibri"/>
                <a:cs typeface="Calibri"/>
              </a:rPr>
              <a:t>eping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4165" y="2083815"/>
            <a:ext cx="49151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u="heavy" spc="4" baseline="3034" dirty="0">
                <a:latin typeface="Calibri"/>
                <a:cs typeface="Calibri"/>
              </a:rPr>
              <a:t>je</a:t>
            </a:r>
            <a:r>
              <a:rPr sz="2700" u="heavy" spc="0" baseline="3034" dirty="0">
                <a:latin typeface="Calibri"/>
                <a:cs typeface="Calibri"/>
              </a:rPr>
              <a:t>nis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76371" y="2350516"/>
            <a:ext cx="147001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di</a:t>
            </a:r>
            <a:r>
              <a:rPr sz="2700" spc="-54" baseline="3034" dirty="0">
                <a:latin typeface="Calibri"/>
                <a:cs typeface="Calibri"/>
              </a:rPr>
              <a:t>k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9" baseline="3034" dirty="0">
                <a:latin typeface="Calibri"/>
                <a:cs typeface="Calibri"/>
              </a:rPr>
              <a:t>l</a:t>
            </a:r>
            <a:r>
              <a:rPr sz="2700" spc="-9" baseline="3034" dirty="0">
                <a:latin typeface="Calibri"/>
                <a:cs typeface="Calibri"/>
              </a:rPr>
              <a:t>o</a:t>
            </a:r>
            <a:r>
              <a:rPr sz="2700" spc="0" baseline="3034" dirty="0">
                <a:latin typeface="Calibri"/>
                <a:cs typeface="Calibri"/>
              </a:rPr>
              <a:t>mp</a:t>
            </a:r>
            <a:r>
              <a:rPr sz="2700" spc="-14" baseline="3034" dirty="0">
                <a:latin typeface="Calibri"/>
                <a:cs typeface="Calibri"/>
              </a:rPr>
              <a:t>o</a:t>
            </a:r>
            <a:r>
              <a:rPr sz="2700" spc="0" baseline="3034" dirty="0">
                <a:latin typeface="Calibri"/>
                <a:cs typeface="Calibri"/>
              </a:rPr>
              <a:t>k</a:t>
            </a:r>
            <a:r>
              <a:rPr sz="2700" spc="-34" baseline="3034" dirty="0">
                <a:latin typeface="Calibri"/>
                <a:cs typeface="Calibri"/>
              </a:rPr>
              <a:t>k</a:t>
            </a:r>
            <a:r>
              <a:rPr sz="2700" spc="0" baseline="3034" dirty="0">
                <a:latin typeface="Calibri"/>
                <a:cs typeface="Calibri"/>
              </a:rPr>
              <a:t>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9282" y="2846070"/>
            <a:ext cx="13436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400" spc="-34" baseline="3034" dirty="0" err="1">
                <a:latin typeface="Calibri"/>
                <a:cs typeface="Calibri"/>
              </a:rPr>
              <a:t>K</a:t>
            </a:r>
            <a:r>
              <a:rPr sz="2400" spc="0" baseline="3034" dirty="0" err="1">
                <a:latin typeface="Calibri"/>
                <a:cs typeface="Calibri"/>
              </a:rPr>
              <a:t>e</a:t>
            </a:r>
            <a:r>
              <a:rPr sz="2400" spc="9" baseline="3034" dirty="0" err="1">
                <a:latin typeface="Calibri"/>
                <a:cs typeface="Calibri"/>
              </a:rPr>
              <a:t>l</a:t>
            </a:r>
            <a:r>
              <a:rPr sz="2400" spc="-9" baseline="3034" dirty="0" err="1">
                <a:latin typeface="Calibri"/>
                <a:cs typeface="Calibri"/>
              </a:rPr>
              <a:t>o</a:t>
            </a:r>
            <a:r>
              <a:rPr sz="2400" spc="0" baseline="3034" dirty="0" err="1">
                <a:latin typeface="Calibri"/>
                <a:cs typeface="Calibri"/>
              </a:rPr>
              <a:t>mp</a:t>
            </a:r>
            <a:r>
              <a:rPr sz="2400" spc="-14" baseline="3034" dirty="0" err="1">
                <a:latin typeface="Calibri"/>
                <a:cs typeface="Calibri"/>
              </a:rPr>
              <a:t>o</a:t>
            </a:r>
            <a:r>
              <a:rPr sz="2400" spc="0" baseline="3034" dirty="0" err="1">
                <a:latin typeface="Calibri"/>
                <a:cs typeface="Calibri"/>
              </a:rPr>
              <a:t>k</a:t>
            </a:r>
            <a:r>
              <a:rPr lang="en-US" sz="2400" spc="0" baseline="3034" dirty="0">
                <a:latin typeface="Calibri"/>
                <a:cs typeface="Calibri"/>
              </a:rPr>
              <a:t> </a:t>
            </a:r>
            <a:r>
              <a:rPr sz="2400" spc="-4" baseline="3034" dirty="0">
                <a:latin typeface="Calibri"/>
                <a:cs typeface="Calibri"/>
              </a:rPr>
              <a:t>f</a:t>
            </a:r>
            <a:r>
              <a:rPr sz="2400" spc="4" baseline="3034" dirty="0">
                <a:latin typeface="Calibri"/>
                <a:cs typeface="Calibri"/>
              </a:rPr>
              <a:t>il</a:t>
            </a:r>
            <a:r>
              <a:rPr sz="2400" spc="0" baseline="3034" dirty="0">
                <a:latin typeface="Calibri"/>
                <a:cs typeface="Calibri"/>
              </a:rPr>
              <a:t>m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81340" y="2846070"/>
            <a:ext cx="82317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4" baseline="3034" dirty="0">
                <a:latin typeface="Calibri"/>
                <a:cs typeface="Calibri"/>
              </a:rPr>
              <a:t>j</a:t>
            </a:r>
            <a:r>
              <a:rPr sz="2700" spc="0" baseline="3034" dirty="0">
                <a:latin typeface="Calibri"/>
                <a:cs typeface="Calibri"/>
              </a:rPr>
              <a:t>m</a:t>
            </a:r>
            <a:r>
              <a:rPr sz="2700" spc="4" baseline="3034" dirty="0">
                <a:latin typeface="Calibri"/>
                <a:cs typeface="Calibri"/>
              </a:rPr>
              <a:t>l</a:t>
            </a:r>
            <a:r>
              <a:rPr sz="2700" spc="0" baseline="3034" dirty="0">
                <a:latin typeface="Calibri"/>
                <a:cs typeface="Calibri"/>
              </a:rPr>
              <a:t>_fi</a:t>
            </a:r>
            <a:r>
              <a:rPr sz="2700" spc="4" baseline="3034" dirty="0">
                <a:latin typeface="Calibri"/>
                <a:cs typeface="Calibri"/>
              </a:rPr>
              <a:t>l</a:t>
            </a:r>
            <a:r>
              <a:rPr sz="2700" spc="0" baseline="3034" dirty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85840" y="2882900"/>
            <a:ext cx="20725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08175" y="2914650"/>
            <a:ext cx="17555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93495" y="3570224"/>
            <a:ext cx="141119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4" baseline="3034" dirty="0">
                <a:latin typeface="Calibri"/>
                <a:cs typeface="Calibri"/>
              </a:rPr>
              <a:t>j</a:t>
            </a:r>
            <a:r>
              <a:rPr sz="2700" spc="0" baseline="3034" dirty="0">
                <a:latin typeface="Calibri"/>
                <a:cs typeface="Calibri"/>
              </a:rPr>
              <a:t>enis_</a:t>
            </a:r>
            <a:r>
              <a:rPr sz="2700" spc="9" baseline="3034" dirty="0">
                <a:latin typeface="Calibri"/>
                <a:cs typeface="Calibri"/>
              </a:rPr>
              <a:t>i</a:t>
            </a:r>
            <a:r>
              <a:rPr sz="2700" spc="0" baseline="3034" dirty="0">
                <a:latin typeface="Calibri"/>
                <a:cs typeface="Calibri"/>
              </a:rPr>
              <a:t>de</a:t>
            </a:r>
            <a:r>
              <a:rPr sz="2700" spc="-29" baseline="3034" dirty="0">
                <a:latin typeface="Calibri"/>
                <a:cs typeface="Calibri"/>
              </a:rPr>
              <a:t>n</a:t>
            </a:r>
            <a:r>
              <a:rPr sz="2700" spc="0" baseline="3034" dirty="0">
                <a:latin typeface="Calibri"/>
                <a:cs typeface="Calibri"/>
              </a:rPr>
              <a:t>ti</a:t>
            </a:r>
            <a:r>
              <a:rPr sz="2700" spc="-19" baseline="3034" dirty="0">
                <a:latin typeface="Calibri"/>
                <a:cs typeface="Calibri"/>
              </a:rPr>
              <a:t>t</a:t>
            </a:r>
            <a:r>
              <a:rPr sz="2700" spc="0" baseline="3034" dirty="0"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83225" y="3760724"/>
            <a:ext cx="88356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t</a:t>
            </a:r>
            <a:r>
              <a:rPr sz="2700" spc="-9" baseline="3034" dirty="0">
                <a:latin typeface="Calibri"/>
                <a:cs typeface="Calibri"/>
              </a:rPr>
              <a:t>g</a:t>
            </a:r>
            <a:r>
              <a:rPr sz="2700" spc="4" baseline="3034" dirty="0">
                <a:latin typeface="Calibri"/>
                <a:cs typeface="Calibri"/>
              </a:rPr>
              <a:t>l_</a:t>
            </a:r>
            <a:r>
              <a:rPr sz="2700" spc="0" baseline="3034" dirty="0">
                <a:latin typeface="Calibri"/>
                <a:cs typeface="Calibri"/>
              </a:rPr>
              <a:t>se</a:t>
            </a:r>
            <a:r>
              <a:rPr sz="2700" spc="-19" baseline="3034" dirty="0">
                <a:latin typeface="Calibri"/>
                <a:cs typeface="Calibri"/>
              </a:rPr>
              <a:t>w</a:t>
            </a:r>
            <a:r>
              <a:rPr sz="2700" spc="0" baseline="3034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03159" y="3760724"/>
            <a:ext cx="96010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25" baseline="3034" dirty="0">
                <a:latin typeface="Calibri"/>
                <a:cs typeface="Calibri"/>
              </a:rPr>
              <a:t>t</a:t>
            </a:r>
            <a:r>
              <a:rPr sz="2700" spc="-9" baseline="3034" dirty="0">
                <a:latin typeface="Calibri"/>
                <a:cs typeface="Calibri"/>
              </a:rPr>
              <a:t>o</a:t>
            </a:r>
            <a:r>
              <a:rPr sz="2700" spc="-25" baseline="3034" dirty="0">
                <a:latin typeface="Calibri"/>
                <a:cs typeface="Calibri"/>
              </a:rPr>
              <a:t>t</a:t>
            </a:r>
            <a:r>
              <a:rPr sz="2700" spc="0" baseline="3034" dirty="0">
                <a:latin typeface="Calibri"/>
                <a:cs typeface="Calibri"/>
              </a:rPr>
              <a:t>al</a:t>
            </a:r>
            <a:r>
              <a:rPr sz="2700" spc="4" baseline="3034" dirty="0">
                <a:latin typeface="Calibri"/>
                <a:cs typeface="Calibri"/>
              </a:rPr>
              <a:t>_</a:t>
            </a:r>
            <a:r>
              <a:rPr sz="2700" spc="-9" baseline="3034" dirty="0">
                <a:latin typeface="Calibri"/>
                <a:cs typeface="Calibri"/>
              </a:rPr>
              <a:t>f</a:t>
            </a:r>
            <a:r>
              <a:rPr sz="2700" spc="4" baseline="3034" dirty="0">
                <a:latin typeface="Calibri"/>
                <a:cs typeface="Calibri"/>
              </a:rPr>
              <a:t>il</a:t>
            </a:r>
            <a:r>
              <a:rPr sz="2700" spc="0" baseline="3034" dirty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2080" y="3913124"/>
            <a:ext cx="121826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n</a:t>
            </a:r>
            <a:r>
              <a:rPr sz="2700" spc="-14" baseline="3034" dirty="0">
                <a:latin typeface="Calibri"/>
                <a:cs typeface="Calibri"/>
              </a:rPr>
              <a:t>o</a:t>
            </a:r>
            <a:r>
              <a:rPr sz="2700" spc="0" baseline="3034" dirty="0">
                <a:latin typeface="Calibri"/>
                <a:cs typeface="Calibri"/>
              </a:rPr>
              <a:t>_</a:t>
            </a:r>
            <a:r>
              <a:rPr sz="2700" spc="9" baseline="3034" dirty="0">
                <a:latin typeface="Calibri"/>
                <a:cs typeface="Calibri"/>
              </a:rPr>
              <a:t>i</a:t>
            </a:r>
            <a:r>
              <a:rPr sz="2700" spc="0" baseline="3034" dirty="0">
                <a:latin typeface="Calibri"/>
                <a:cs typeface="Calibri"/>
              </a:rPr>
              <a:t>de</a:t>
            </a:r>
            <a:r>
              <a:rPr sz="2700" spc="-29" baseline="3034" dirty="0">
                <a:latin typeface="Calibri"/>
                <a:cs typeface="Calibri"/>
              </a:rPr>
              <a:t>n</a:t>
            </a:r>
            <a:r>
              <a:rPr sz="2700" spc="0" baseline="3034" dirty="0">
                <a:latin typeface="Calibri"/>
                <a:cs typeface="Calibri"/>
              </a:rPr>
              <a:t>ti</a:t>
            </a:r>
            <a:r>
              <a:rPr sz="2700" spc="-19" baseline="3034" dirty="0">
                <a:latin typeface="Calibri"/>
                <a:cs typeface="Calibri"/>
              </a:rPr>
              <a:t>t</a:t>
            </a:r>
            <a:r>
              <a:rPr sz="2700" spc="0" baseline="3034" dirty="0"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33164" y="4141724"/>
            <a:ext cx="109616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u="heavy" spc="-59" baseline="3034" dirty="0">
                <a:latin typeface="Calibri"/>
                <a:cs typeface="Calibri"/>
              </a:rPr>
              <a:t>k</a:t>
            </a:r>
            <a:r>
              <a:rPr sz="2700" u="heavy" spc="-9" baseline="3034" dirty="0">
                <a:latin typeface="Calibri"/>
                <a:cs typeface="Calibri"/>
              </a:rPr>
              <a:t>o</a:t>
            </a:r>
            <a:r>
              <a:rPr sz="2700" u="heavy" spc="0" baseline="3034" dirty="0">
                <a:latin typeface="Calibri"/>
                <a:cs typeface="Calibri"/>
              </a:rPr>
              <a:t>de_se</a:t>
            </a:r>
            <a:r>
              <a:rPr sz="2700" u="heavy" spc="-25" baseline="3034" dirty="0">
                <a:latin typeface="Calibri"/>
                <a:cs typeface="Calibri"/>
              </a:rPr>
              <a:t>w</a:t>
            </a:r>
            <a:r>
              <a:rPr sz="2700" u="heavy" spc="0" baseline="3034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34401" y="4599305"/>
            <a:ext cx="111856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25" baseline="3034" dirty="0">
                <a:latin typeface="Calibri"/>
                <a:cs typeface="Calibri"/>
              </a:rPr>
              <a:t>t</a:t>
            </a:r>
            <a:r>
              <a:rPr sz="2700" spc="-9" baseline="3034" dirty="0">
                <a:latin typeface="Calibri"/>
                <a:cs typeface="Calibri"/>
              </a:rPr>
              <a:t>o</a:t>
            </a:r>
            <a:r>
              <a:rPr sz="2700" spc="-25" baseline="3034" dirty="0">
                <a:latin typeface="Calibri"/>
                <a:cs typeface="Calibri"/>
              </a:rPr>
              <a:t>t</a:t>
            </a:r>
            <a:r>
              <a:rPr sz="2700" spc="0" baseline="3034" dirty="0">
                <a:latin typeface="Calibri"/>
                <a:cs typeface="Calibri"/>
              </a:rPr>
              <a:t>al</a:t>
            </a:r>
            <a:r>
              <a:rPr sz="2700" spc="4" baseline="3034" dirty="0">
                <a:latin typeface="Calibri"/>
                <a:cs typeface="Calibri"/>
              </a:rPr>
              <a:t>_</a:t>
            </a:r>
            <a:r>
              <a:rPr sz="2700" spc="0" baseline="3034" dirty="0">
                <a:latin typeface="Calibri"/>
                <a:cs typeface="Calibri"/>
              </a:rPr>
              <a:t>h</a:t>
            </a:r>
            <a:r>
              <a:rPr sz="2700" spc="-9" baseline="3034" dirty="0">
                <a:latin typeface="Calibri"/>
                <a:cs typeface="Calibri"/>
              </a:rPr>
              <a:t>a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-50" baseline="3034" dirty="0">
                <a:latin typeface="Calibri"/>
                <a:cs typeface="Calibri"/>
              </a:rPr>
              <a:t>g</a:t>
            </a:r>
            <a:r>
              <a:rPr sz="2700" spc="0" baseline="3034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77000" y="4866005"/>
            <a:ext cx="95648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me</a:t>
            </a:r>
            <a:r>
              <a:rPr sz="2700" spc="-39" baseline="3034" dirty="0">
                <a:latin typeface="Calibri"/>
                <a:cs typeface="Calibri"/>
              </a:rPr>
              <a:t>n</a:t>
            </a:r>
            <a:r>
              <a:rPr sz="2700" spc="-14" baseline="3034" dirty="0">
                <a:latin typeface="Calibri"/>
                <a:cs typeface="Calibri"/>
              </a:rPr>
              <a:t>y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-19" baseline="3034" dirty="0">
                <a:latin typeface="Calibri"/>
                <a:cs typeface="Calibri"/>
              </a:rPr>
              <a:t>w</a:t>
            </a:r>
            <a:r>
              <a:rPr sz="2700" spc="0" baseline="3034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7185" y="5628322"/>
            <a:ext cx="5804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n</a:t>
            </a:r>
            <a:r>
              <a:rPr sz="2700" spc="-9" baseline="3034" dirty="0">
                <a:latin typeface="Calibri"/>
                <a:cs typeface="Calibri"/>
              </a:rPr>
              <a:t>a</a:t>
            </a:r>
            <a:r>
              <a:rPr sz="2700" spc="0" baseline="3034" dirty="0">
                <a:latin typeface="Calibri"/>
                <a:cs typeface="Calibri"/>
              </a:rPr>
              <a:t>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74419" y="5628322"/>
            <a:ext cx="6990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a</a:t>
            </a:r>
            <a:r>
              <a:rPr sz="2700" spc="9" baseline="3034" dirty="0">
                <a:latin typeface="Calibri"/>
                <a:cs typeface="Calibri"/>
              </a:rPr>
              <a:t>l</a:t>
            </a:r>
            <a:r>
              <a:rPr sz="2700" spc="0" baseline="3034" dirty="0">
                <a:latin typeface="Calibri"/>
                <a:cs typeface="Calibri"/>
              </a:rPr>
              <a:t>am</a:t>
            </a:r>
            <a:r>
              <a:rPr sz="2700" spc="-14" baseline="3034" dirty="0">
                <a:latin typeface="Calibri"/>
                <a:cs typeface="Calibri"/>
              </a:rPr>
              <a:t>a</a:t>
            </a:r>
            <a:r>
              <a:rPr sz="2700" spc="0" baseline="3034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65821" y="5666422"/>
            <a:ext cx="64225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de</a:t>
            </a:r>
            <a:r>
              <a:rPr sz="2700" spc="-9" baseline="3034" dirty="0">
                <a:latin typeface="Calibri"/>
                <a:cs typeface="Calibri"/>
              </a:rPr>
              <a:t>n</a:t>
            </a:r>
            <a:r>
              <a:rPr sz="2700" spc="0" baseline="3034" dirty="0">
                <a:latin typeface="Calibri"/>
                <a:cs typeface="Calibri"/>
              </a:rPr>
              <a:t>da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31790" y="5856684"/>
            <a:ext cx="1138051" cy="25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t</a:t>
            </a:r>
            <a:r>
              <a:rPr sz="2700" spc="-9" baseline="3034" dirty="0">
                <a:latin typeface="Calibri"/>
                <a:cs typeface="Calibri"/>
              </a:rPr>
              <a:t>g</a:t>
            </a:r>
            <a:r>
              <a:rPr sz="2700" spc="4" baseline="3034" dirty="0">
                <a:latin typeface="Calibri"/>
                <a:cs typeface="Calibri"/>
              </a:rPr>
              <a:t>l</a:t>
            </a:r>
            <a:r>
              <a:rPr sz="2700" spc="0" baseline="3034" dirty="0">
                <a:latin typeface="Calibri"/>
                <a:cs typeface="Calibri"/>
              </a:rPr>
              <a:t>_</a:t>
            </a:r>
            <a:r>
              <a:rPr sz="2700" spc="-54" baseline="3034" dirty="0">
                <a:latin typeface="Calibri"/>
                <a:cs typeface="Calibri"/>
              </a:rPr>
              <a:t>k</a:t>
            </a:r>
            <a:r>
              <a:rPr sz="2700" spc="0" baseline="3034" dirty="0">
                <a:latin typeface="Calibri"/>
                <a:cs typeface="Calibri"/>
              </a:rPr>
              <a:t>emb</a:t>
            </a:r>
            <a:r>
              <a:rPr sz="2700" spc="-4" baseline="3034" dirty="0">
                <a:latin typeface="Calibri"/>
                <a:cs typeface="Calibri"/>
              </a:rPr>
              <a:t>a</a:t>
            </a:r>
            <a:r>
              <a:rPr sz="2700" spc="4" baseline="3034" dirty="0">
                <a:latin typeface="Calibri"/>
                <a:cs typeface="Calibri"/>
              </a:rPr>
              <a:t>l</a:t>
            </a:r>
            <a:r>
              <a:rPr sz="2700" spc="0" baseline="3034" dirty="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00" y="4744720"/>
            <a:ext cx="12192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0972">
              <a:lnSpc>
                <a:spcPct val="101725"/>
              </a:lnSpc>
              <a:spcBef>
                <a:spcPts val="390"/>
              </a:spcBef>
            </a:pPr>
            <a:r>
              <a:rPr sz="1800" spc="0" dirty="0">
                <a:latin typeface="Calibri"/>
                <a:cs typeface="Calibri"/>
              </a:rPr>
              <a:t>Cu</a:t>
            </a:r>
            <a:r>
              <a:rPr sz="1800" spc="-29" dirty="0">
                <a:latin typeface="Calibri"/>
                <a:cs typeface="Calibri"/>
              </a:rPr>
              <a:t>s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9" dirty="0">
                <a:latin typeface="Calibri"/>
                <a:cs typeface="Calibri"/>
              </a:rPr>
              <a:t>o</a:t>
            </a:r>
            <a:r>
              <a:rPr sz="1800" spc="0" dirty="0">
                <a:latin typeface="Calibri"/>
                <a:cs typeface="Calibri"/>
              </a:rPr>
              <a:t>mer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8800" y="4744720"/>
            <a:ext cx="43434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ts val="1680"/>
              </a:lnSpc>
              <a:spcBef>
                <a:spcPts val="84"/>
              </a:spcBef>
            </a:pPr>
            <a:r>
              <a:rPr sz="2700" spc="0" baseline="4551" dirty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8800" y="4973320"/>
            <a:ext cx="4343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324600" y="2763520"/>
            <a:ext cx="12192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4175" marR="382410" algn="ctr">
              <a:lnSpc>
                <a:spcPct val="101725"/>
              </a:lnSpc>
              <a:spcBef>
                <a:spcPts val="385"/>
              </a:spcBef>
            </a:pPr>
            <a:r>
              <a:rPr sz="1800" spc="-4" dirty="0">
                <a:latin typeface="Calibri"/>
                <a:cs typeface="Calibri"/>
              </a:rPr>
              <a:t>F</a:t>
            </a:r>
            <a:r>
              <a:rPr sz="1800" spc="4" dirty="0">
                <a:latin typeface="Calibri"/>
                <a:cs typeface="Calibri"/>
              </a:rPr>
              <a:t>il</a:t>
            </a:r>
            <a:r>
              <a:rPr sz="1800" spc="0" dirty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43800" y="2763520"/>
            <a:ext cx="533400" cy="185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543800" y="2948939"/>
            <a:ext cx="533400" cy="195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324600" y="3144520"/>
            <a:ext cx="609600" cy="1142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934200" y="3144520"/>
            <a:ext cx="1171013" cy="1142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345" marR="28013">
              <a:lnSpc>
                <a:spcPct val="101725"/>
              </a:lnSpc>
              <a:spcBef>
                <a:spcPts val="75"/>
              </a:spcBef>
            </a:pPr>
            <a:r>
              <a:rPr sz="1800" spc="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581659">
              <a:lnSpc>
                <a:spcPct val="101725"/>
              </a:lnSpc>
              <a:spcBef>
                <a:spcPts val="2314"/>
              </a:spcBef>
            </a:pP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9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al_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2763520"/>
            <a:ext cx="12192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620698" y="833374"/>
            <a:ext cx="681362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/>
          <p:nvPr/>
        </p:nvSpPr>
        <p:spPr>
          <a:xfrm>
            <a:off x="3015742" y="5453126"/>
            <a:ext cx="0" cy="942911"/>
          </a:xfrm>
          <a:custGeom>
            <a:avLst/>
            <a:gdLst/>
            <a:ahLst/>
            <a:cxnLst/>
            <a:rect l="l" t="t" r="r" b="b"/>
            <a:pathLst>
              <a:path h="942911">
                <a:moveTo>
                  <a:pt x="0" y="0"/>
                </a:moveTo>
                <a:lnTo>
                  <a:pt x="0" y="9429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15969" y="5453126"/>
            <a:ext cx="0" cy="942911"/>
          </a:xfrm>
          <a:custGeom>
            <a:avLst/>
            <a:gdLst/>
            <a:ahLst/>
            <a:cxnLst/>
            <a:rect l="l" t="t" r="r" b="b"/>
            <a:pathLst>
              <a:path h="942911">
                <a:moveTo>
                  <a:pt x="0" y="0"/>
                </a:moveTo>
                <a:lnTo>
                  <a:pt x="0" y="9429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657725" y="5453126"/>
            <a:ext cx="0" cy="942911"/>
          </a:xfrm>
          <a:custGeom>
            <a:avLst/>
            <a:gdLst/>
            <a:ahLst/>
            <a:cxnLst/>
            <a:rect l="l" t="t" r="r" b="b"/>
            <a:pathLst>
              <a:path h="942911">
                <a:moveTo>
                  <a:pt x="0" y="0"/>
                </a:moveTo>
                <a:lnTo>
                  <a:pt x="0" y="9429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286754" y="5453126"/>
            <a:ext cx="0" cy="942911"/>
          </a:xfrm>
          <a:custGeom>
            <a:avLst/>
            <a:gdLst/>
            <a:ahLst/>
            <a:cxnLst/>
            <a:rect l="l" t="t" r="r" b="b"/>
            <a:pathLst>
              <a:path h="942911">
                <a:moveTo>
                  <a:pt x="0" y="0"/>
                </a:moveTo>
                <a:lnTo>
                  <a:pt x="0" y="9429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09776" y="5772150"/>
            <a:ext cx="6048248" cy="0"/>
          </a:xfrm>
          <a:custGeom>
            <a:avLst/>
            <a:gdLst/>
            <a:ahLst/>
            <a:cxnLst/>
            <a:rect l="l" t="t" r="r" b="b"/>
            <a:pathLst>
              <a:path w="6048248">
                <a:moveTo>
                  <a:pt x="0" y="0"/>
                </a:moveTo>
                <a:lnTo>
                  <a:pt x="60482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09776" y="6076950"/>
            <a:ext cx="6048248" cy="0"/>
          </a:xfrm>
          <a:custGeom>
            <a:avLst/>
            <a:gdLst/>
            <a:ahLst/>
            <a:cxnLst/>
            <a:rect l="l" t="t" r="r" b="b"/>
            <a:pathLst>
              <a:path w="6048248">
                <a:moveTo>
                  <a:pt x="0" y="0"/>
                </a:moveTo>
                <a:lnTo>
                  <a:pt x="60482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524000" y="5453126"/>
            <a:ext cx="0" cy="942911"/>
          </a:xfrm>
          <a:custGeom>
            <a:avLst/>
            <a:gdLst/>
            <a:ahLst/>
            <a:cxnLst/>
            <a:rect l="l" t="t" r="r" b="b"/>
            <a:pathLst>
              <a:path h="942911">
                <a:moveTo>
                  <a:pt x="0" y="0"/>
                </a:moveTo>
                <a:lnTo>
                  <a:pt x="0" y="94291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43800" y="5453126"/>
            <a:ext cx="0" cy="942911"/>
          </a:xfrm>
          <a:custGeom>
            <a:avLst/>
            <a:gdLst/>
            <a:ahLst/>
            <a:cxnLst/>
            <a:rect l="l" t="t" r="r" b="b"/>
            <a:pathLst>
              <a:path h="942911">
                <a:moveTo>
                  <a:pt x="0" y="0"/>
                </a:moveTo>
                <a:lnTo>
                  <a:pt x="0" y="94291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509776" y="5467350"/>
            <a:ext cx="6048248" cy="0"/>
          </a:xfrm>
          <a:custGeom>
            <a:avLst/>
            <a:gdLst/>
            <a:ahLst/>
            <a:cxnLst/>
            <a:rect l="l" t="t" r="r" b="b"/>
            <a:pathLst>
              <a:path w="6048248">
                <a:moveTo>
                  <a:pt x="0" y="0"/>
                </a:moveTo>
                <a:lnTo>
                  <a:pt x="60482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09776" y="6381750"/>
            <a:ext cx="6048248" cy="0"/>
          </a:xfrm>
          <a:custGeom>
            <a:avLst/>
            <a:gdLst/>
            <a:ahLst/>
            <a:cxnLst/>
            <a:rect l="l" t="t" r="r" b="b"/>
            <a:pathLst>
              <a:path w="6048248">
                <a:moveTo>
                  <a:pt x="0" y="0"/>
                </a:moveTo>
                <a:lnTo>
                  <a:pt x="60482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19401" y="4024376"/>
            <a:ext cx="0" cy="942848"/>
          </a:xfrm>
          <a:custGeom>
            <a:avLst/>
            <a:gdLst/>
            <a:ahLst/>
            <a:cxnLst/>
            <a:rect l="l" t="t" r="r" b="b"/>
            <a:pathLst>
              <a:path h="942848">
                <a:moveTo>
                  <a:pt x="0" y="0"/>
                </a:moveTo>
                <a:lnTo>
                  <a:pt x="0" y="9428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09776" y="4343400"/>
            <a:ext cx="2590673" cy="0"/>
          </a:xfrm>
          <a:custGeom>
            <a:avLst/>
            <a:gdLst/>
            <a:ahLst/>
            <a:cxnLst/>
            <a:rect l="l" t="t" r="r" b="b"/>
            <a:pathLst>
              <a:path w="2590673">
                <a:moveTo>
                  <a:pt x="0" y="0"/>
                </a:moveTo>
                <a:lnTo>
                  <a:pt x="259067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09776" y="4648200"/>
            <a:ext cx="2590673" cy="0"/>
          </a:xfrm>
          <a:custGeom>
            <a:avLst/>
            <a:gdLst/>
            <a:ahLst/>
            <a:cxnLst/>
            <a:rect l="l" t="t" r="r" b="b"/>
            <a:pathLst>
              <a:path w="2590673">
                <a:moveTo>
                  <a:pt x="0" y="0"/>
                </a:moveTo>
                <a:lnTo>
                  <a:pt x="259067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24000" y="4024376"/>
            <a:ext cx="0" cy="942848"/>
          </a:xfrm>
          <a:custGeom>
            <a:avLst/>
            <a:gdLst/>
            <a:ahLst/>
            <a:cxnLst/>
            <a:rect l="l" t="t" r="r" b="b"/>
            <a:pathLst>
              <a:path h="942848">
                <a:moveTo>
                  <a:pt x="0" y="0"/>
                </a:moveTo>
                <a:lnTo>
                  <a:pt x="0" y="94284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86225" y="4024376"/>
            <a:ext cx="0" cy="942848"/>
          </a:xfrm>
          <a:custGeom>
            <a:avLst/>
            <a:gdLst/>
            <a:ahLst/>
            <a:cxnLst/>
            <a:rect l="l" t="t" r="r" b="b"/>
            <a:pathLst>
              <a:path h="942848">
                <a:moveTo>
                  <a:pt x="0" y="0"/>
                </a:moveTo>
                <a:lnTo>
                  <a:pt x="0" y="94284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09776" y="4038600"/>
            <a:ext cx="2590673" cy="0"/>
          </a:xfrm>
          <a:custGeom>
            <a:avLst/>
            <a:gdLst/>
            <a:ahLst/>
            <a:cxnLst/>
            <a:rect l="l" t="t" r="r" b="b"/>
            <a:pathLst>
              <a:path w="2590673">
                <a:moveTo>
                  <a:pt x="0" y="0"/>
                </a:moveTo>
                <a:lnTo>
                  <a:pt x="259067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09776" y="4953000"/>
            <a:ext cx="2590673" cy="0"/>
          </a:xfrm>
          <a:custGeom>
            <a:avLst/>
            <a:gdLst/>
            <a:ahLst/>
            <a:cxnLst/>
            <a:rect l="l" t="t" r="r" b="b"/>
            <a:pathLst>
              <a:path w="2590673">
                <a:moveTo>
                  <a:pt x="0" y="0"/>
                </a:moveTo>
                <a:lnTo>
                  <a:pt x="259067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9600" y="2971800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0" y="381000"/>
                </a:moveTo>
                <a:lnTo>
                  <a:pt x="1219200" y="381000"/>
                </a:lnTo>
                <a:lnTo>
                  <a:pt x="1219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200" y="22098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5984" y="159613"/>
                </a:lnTo>
                <a:lnTo>
                  <a:pt x="23308" y="130308"/>
                </a:lnTo>
                <a:lnTo>
                  <a:pt x="51032" y="102978"/>
                </a:lnTo>
                <a:lnTo>
                  <a:pt x="88213" y="78016"/>
                </a:lnTo>
                <a:lnTo>
                  <a:pt x="133911" y="55816"/>
                </a:lnTo>
                <a:lnTo>
                  <a:pt x="187184" y="36771"/>
                </a:lnTo>
                <a:lnTo>
                  <a:pt x="247091" y="21273"/>
                </a:lnTo>
                <a:lnTo>
                  <a:pt x="279238" y="14978"/>
                </a:lnTo>
                <a:lnTo>
                  <a:pt x="312690" y="9717"/>
                </a:lnTo>
                <a:lnTo>
                  <a:pt x="347330" y="5539"/>
                </a:lnTo>
                <a:lnTo>
                  <a:pt x="383040" y="2494"/>
                </a:lnTo>
                <a:lnTo>
                  <a:pt x="419702" y="631"/>
                </a:lnTo>
                <a:lnTo>
                  <a:pt x="457200" y="0"/>
                </a:lnTo>
                <a:lnTo>
                  <a:pt x="494697" y="631"/>
                </a:lnTo>
                <a:lnTo>
                  <a:pt x="531359" y="2494"/>
                </a:lnTo>
                <a:lnTo>
                  <a:pt x="567069" y="5539"/>
                </a:lnTo>
                <a:lnTo>
                  <a:pt x="601709" y="9717"/>
                </a:lnTo>
                <a:lnTo>
                  <a:pt x="635161" y="14978"/>
                </a:lnTo>
                <a:lnTo>
                  <a:pt x="667308" y="21273"/>
                </a:lnTo>
                <a:lnTo>
                  <a:pt x="698032" y="28554"/>
                </a:lnTo>
                <a:lnTo>
                  <a:pt x="754739" y="45874"/>
                </a:lnTo>
                <a:lnTo>
                  <a:pt x="804342" y="66546"/>
                </a:lnTo>
                <a:lnTo>
                  <a:pt x="845900" y="90176"/>
                </a:lnTo>
                <a:lnTo>
                  <a:pt x="878470" y="116371"/>
                </a:lnTo>
                <a:lnTo>
                  <a:pt x="901112" y="144738"/>
                </a:lnTo>
                <a:lnTo>
                  <a:pt x="912884" y="174883"/>
                </a:lnTo>
                <a:lnTo>
                  <a:pt x="914400" y="190500"/>
                </a:lnTo>
                <a:lnTo>
                  <a:pt x="912884" y="206116"/>
                </a:lnTo>
                <a:lnTo>
                  <a:pt x="901112" y="236261"/>
                </a:lnTo>
                <a:lnTo>
                  <a:pt x="878470" y="264628"/>
                </a:lnTo>
                <a:lnTo>
                  <a:pt x="845900" y="290823"/>
                </a:lnTo>
                <a:lnTo>
                  <a:pt x="804342" y="314453"/>
                </a:lnTo>
                <a:lnTo>
                  <a:pt x="754739" y="335125"/>
                </a:lnTo>
                <a:lnTo>
                  <a:pt x="698032" y="352445"/>
                </a:lnTo>
                <a:lnTo>
                  <a:pt x="667308" y="359726"/>
                </a:lnTo>
                <a:lnTo>
                  <a:pt x="635161" y="366021"/>
                </a:lnTo>
                <a:lnTo>
                  <a:pt x="601709" y="371282"/>
                </a:lnTo>
                <a:lnTo>
                  <a:pt x="567069" y="375460"/>
                </a:lnTo>
                <a:lnTo>
                  <a:pt x="531359" y="378505"/>
                </a:lnTo>
                <a:lnTo>
                  <a:pt x="494697" y="380368"/>
                </a:lnTo>
                <a:lnTo>
                  <a:pt x="457200" y="381000"/>
                </a:lnTo>
                <a:lnTo>
                  <a:pt x="419702" y="380368"/>
                </a:lnTo>
                <a:lnTo>
                  <a:pt x="383040" y="378505"/>
                </a:lnTo>
                <a:lnTo>
                  <a:pt x="347330" y="375460"/>
                </a:lnTo>
                <a:lnTo>
                  <a:pt x="312690" y="371282"/>
                </a:lnTo>
                <a:lnTo>
                  <a:pt x="279238" y="366021"/>
                </a:lnTo>
                <a:lnTo>
                  <a:pt x="247091" y="359726"/>
                </a:lnTo>
                <a:lnTo>
                  <a:pt x="216367" y="352445"/>
                </a:lnTo>
                <a:lnTo>
                  <a:pt x="159660" y="335125"/>
                </a:lnTo>
                <a:lnTo>
                  <a:pt x="110057" y="314453"/>
                </a:lnTo>
                <a:lnTo>
                  <a:pt x="68499" y="290823"/>
                </a:lnTo>
                <a:lnTo>
                  <a:pt x="35929" y="264628"/>
                </a:lnTo>
                <a:lnTo>
                  <a:pt x="13287" y="236261"/>
                </a:lnTo>
                <a:lnTo>
                  <a:pt x="1515" y="206116"/>
                </a:lnTo>
                <a:lnTo>
                  <a:pt x="0" y="1905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" y="25908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400" y="38100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43000" y="2057400"/>
            <a:ext cx="1295400" cy="533400"/>
          </a:xfrm>
          <a:custGeom>
            <a:avLst/>
            <a:gdLst/>
            <a:ahLst/>
            <a:cxnLst/>
            <a:rect l="l" t="t" r="r" b="b"/>
            <a:pathLst>
              <a:path w="1295400" h="533400">
                <a:moveTo>
                  <a:pt x="0" y="266700"/>
                </a:moveTo>
                <a:lnTo>
                  <a:pt x="8476" y="223433"/>
                </a:lnTo>
                <a:lnTo>
                  <a:pt x="33015" y="182392"/>
                </a:lnTo>
                <a:lnTo>
                  <a:pt x="72286" y="144124"/>
                </a:lnTo>
                <a:lnTo>
                  <a:pt x="124955" y="109179"/>
                </a:lnTo>
                <a:lnTo>
                  <a:pt x="189690" y="78105"/>
                </a:lnTo>
                <a:lnTo>
                  <a:pt x="226165" y="64190"/>
                </a:lnTo>
                <a:lnTo>
                  <a:pt x="265157" y="51450"/>
                </a:lnTo>
                <a:lnTo>
                  <a:pt x="306499" y="39951"/>
                </a:lnTo>
                <a:lnTo>
                  <a:pt x="350025" y="29763"/>
                </a:lnTo>
                <a:lnTo>
                  <a:pt x="395567" y="20954"/>
                </a:lnTo>
                <a:lnTo>
                  <a:pt x="442959" y="13594"/>
                </a:lnTo>
                <a:lnTo>
                  <a:pt x="492035" y="7749"/>
                </a:lnTo>
                <a:lnTo>
                  <a:pt x="542628" y="3489"/>
                </a:lnTo>
                <a:lnTo>
                  <a:pt x="594572" y="883"/>
                </a:lnTo>
                <a:lnTo>
                  <a:pt x="647700" y="0"/>
                </a:lnTo>
                <a:lnTo>
                  <a:pt x="700827" y="883"/>
                </a:lnTo>
                <a:lnTo>
                  <a:pt x="752771" y="3489"/>
                </a:lnTo>
                <a:lnTo>
                  <a:pt x="803364" y="7749"/>
                </a:lnTo>
                <a:lnTo>
                  <a:pt x="852440" y="13594"/>
                </a:lnTo>
                <a:lnTo>
                  <a:pt x="899832" y="20954"/>
                </a:lnTo>
                <a:lnTo>
                  <a:pt x="945374" y="29763"/>
                </a:lnTo>
                <a:lnTo>
                  <a:pt x="988900" y="39951"/>
                </a:lnTo>
                <a:lnTo>
                  <a:pt x="1030242" y="51450"/>
                </a:lnTo>
                <a:lnTo>
                  <a:pt x="1069234" y="64190"/>
                </a:lnTo>
                <a:lnTo>
                  <a:pt x="1105709" y="78105"/>
                </a:lnTo>
                <a:lnTo>
                  <a:pt x="1170444" y="109179"/>
                </a:lnTo>
                <a:lnTo>
                  <a:pt x="1223113" y="144124"/>
                </a:lnTo>
                <a:lnTo>
                  <a:pt x="1262384" y="182392"/>
                </a:lnTo>
                <a:lnTo>
                  <a:pt x="1286923" y="223433"/>
                </a:lnTo>
                <a:lnTo>
                  <a:pt x="1295400" y="266700"/>
                </a:lnTo>
                <a:lnTo>
                  <a:pt x="1293253" y="288577"/>
                </a:lnTo>
                <a:lnTo>
                  <a:pt x="1276578" y="330799"/>
                </a:lnTo>
                <a:lnTo>
                  <a:pt x="1244506" y="370522"/>
                </a:lnTo>
                <a:lnTo>
                  <a:pt x="1198370" y="407197"/>
                </a:lnTo>
                <a:lnTo>
                  <a:pt x="1139501" y="440275"/>
                </a:lnTo>
                <a:lnTo>
                  <a:pt x="1069234" y="469209"/>
                </a:lnTo>
                <a:lnTo>
                  <a:pt x="1030242" y="481949"/>
                </a:lnTo>
                <a:lnTo>
                  <a:pt x="988900" y="493448"/>
                </a:lnTo>
                <a:lnTo>
                  <a:pt x="945374" y="503636"/>
                </a:lnTo>
                <a:lnTo>
                  <a:pt x="899832" y="512444"/>
                </a:lnTo>
                <a:lnTo>
                  <a:pt x="852440" y="519805"/>
                </a:lnTo>
                <a:lnTo>
                  <a:pt x="803364" y="525650"/>
                </a:lnTo>
                <a:lnTo>
                  <a:pt x="752771" y="529910"/>
                </a:lnTo>
                <a:lnTo>
                  <a:pt x="700827" y="532516"/>
                </a:lnTo>
                <a:lnTo>
                  <a:pt x="647700" y="533400"/>
                </a:lnTo>
                <a:lnTo>
                  <a:pt x="594572" y="532516"/>
                </a:lnTo>
                <a:lnTo>
                  <a:pt x="542628" y="529910"/>
                </a:lnTo>
                <a:lnTo>
                  <a:pt x="492035" y="525650"/>
                </a:lnTo>
                <a:lnTo>
                  <a:pt x="442959" y="519805"/>
                </a:lnTo>
                <a:lnTo>
                  <a:pt x="395567" y="512445"/>
                </a:lnTo>
                <a:lnTo>
                  <a:pt x="350025" y="503636"/>
                </a:lnTo>
                <a:lnTo>
                  <a:pt x="306499" y="493448"/>
                </a:lnTo>
                <a:lnTo>
                  <a:pt x="265157" y="481949"/>
                </a:lnTo>
                <a:lnTo>
                  <a:pt x="226165" y="469209"/>
                </a:lnTo>
                <a:lnTo>
                  <a:pt x="189690" y="455295"/>
                </a:lnTo>
                <a:lnTo>
                  <a:pt x="124955" y="424220"/>
                </a:lnTo>
                <a:lnTo>
                  <a:pt x="72286" y="389275"/>
                </a:lnTo>
                <a:lnTo>
                  <a:pt x="33015" y="351007"/>
                </a:lnTo>
                <a:lnTo>
                  <a:pt x="8476" y="309966"/>
                </a:lnTo>
                <a:lnTo>
                  <a:pt x="0" y="2667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95400" y="2590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381000"/>
                </a:moveTo>
                <a:lnTo>
                  <a:pt x="45720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24600" y="2971800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0" y="381000"/>
                </a:moveTo>
                <a:lnTo>
                  <a:pt x="1219200" y="381000"/>
                </a:lnTo>
                <a:lnTo>
                  <a:pt x="1219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38800" y="2057400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7978" y="223433"/>
                </a:lnTo>
                <a:lnTo>
                  <a:pt x="31077" y="182392"/>
                </a:lnTo>
                <a:lnTo>
                  <a:pt x="68041" y="144124"/>
                </a:lnTo>
                <a:lnTo>
                  <a:pt x="117616" y="109179"/>
                </a:lnTo>
                <a:lnTo>
                  <a:pt x="178546" y="78105"/>
                </a:lnTo>
                <a:lnTo>
                  <a:pt x="249576" y="51450"/>
                </a:lnTo>
                <a:lnTo>
                  <a:pt x="288486" y="39951"/>
                </a:lnTo>
                <a:lnTo>
                  <a:pt x="329451" y="29763"/>
                </a:lnTo>
                <a:lnTo>
                  <a:pt x="372314" y="20954"/>
                </a:lnTo>
                <a:lnTo>
                  <a:pt x="416917" y="13594"/>
                </a:lnTo>
                <a:lnTo>
                  <a:pt x="463104" y="7749"/>
                </a:lnTo>
                <a:lnTo>
                  <a:pt x="510718" y="3489"/>
                </a:lnTo>
                <a:lnTo>
                  <a:pt x="559602" y="883"/>
                </a:lnTo>
                <a:lnTo>
                  <a:pt x="609600" y="0"/>
                </a:lnTo>
                <a:lnTo>
                  <a:pt x="659597" y="883"/>
                </a:lnTo>
                <a:lnTo>
                  <a:pt x="708481" y="3489"/>
                </a:lnTo>
                <a:lnTo>
                  <a:pt x="756095" y="7749"/>
                </a:lnTo>
                <a:lnTo>
                  <a:pt x="802282" y="13594"/>
                </a:lnTo>
                <a:lnTo>
                  <a:pt x="846885" y="20954"/>
                </a:lnTo>
                <a:lnTo>
                  <a:pt x="889748" y="29763"/>
                </a:lnTo>
                <a:lnTo>
                  <a:pt x="930713" y="39951"/>
                </a:lnTo>
                <a:lnTo>
                  <a:pt x="969623" y="51450"/>
                </a:lnTo>
                <a:lnTo>
                  <a:pt x="1006322" y="64190"/>
                </a:lnTo>
                <a:lnTo>
                  <a:pt x="1072459" y="93124"/>
                </a:lnTo>
                <a:lnTo>
                  <a:pt x="1127868" y="126202"/>
                </a:lnTo>
                <a:lnTo>
                  <a:pt x="1171295" y="162877"/>
                </a:lnTo>
                <a:lnTo>
                  <a:pt x="1201483" y="202600"/>
                </a:lnTo>
                <a:lnTo>
                  <a:pt x="1217179" y="244822"/>
                </a:lnTo>
                <a:lnTo>
                  <a:pt x="1219200" y="266700"/>
                </a:lnTo>
                <a:lnTo>
                  <a:pt x="1217179" y="288577"/>
                </a:lnTo>
                <a:lnTo>
                  <a:pt x="1201483" y="330799"/>
                </a:lnTo>
                <a:lnTo>
                  <a:pt x="1171295" y="370522"/>
                </a:lnTo>
                <a:lnTo>
                  <a:pt x="1127868" y="407197"/>
                </a:lnTo>
                <a:lnTo>
                  <a:pt x="1072459" y="440275"/>
                </a:lnTo>
                <a:lnTo>
                  <a:pt x="1006322" y="469209"/>
                </a:lnTo>
                <a:lnTo>
                  <a:pt x="969623" y="481949"/>
                </a:lnTo>
                <a:lnTo>
                  <a:pt x="930713" y="493448"/>
                </a:lnTo>
                <a:lnTo>
                  <a:pt x="889748" y="503636"/>
                </a:lnTo>
                <a:lnTo>
                  <a:pt x="846885" y="512444"/>
                </a:lnTo>
                <a:lnTo>
                  <a:pt x="802282" y="519805"/>
                </a:lnTo>
                <a:lnTo>
                  <a:pt x="756095" y="525650"/>
                </a:lnTo>
                <a:lnTo>
                  <a:pt x="708481" y="529910"/>
                </a:lnTo>
                <a:lnTo>
                  <a:pt x="659597" y="532516"/>
                </a:lnTo>
                <a:lnTo>
                  <a:pt x="609600" y="533400"/>
                </a:lnTo>
                <a:lnTo>
                  <a:pt x="559602" y="532516"/>
                </a:lnTo>
                <a:lnTo>
                  <a:pt x="510718" y="529910"/>
                </a:lnTo>
                <a:lnTo>
                  <a:pt x="463104" y="525650"/>
                </a:lnTo>
                <a:lnTo>
                  <a:pt x="416917" y="519805"/>
                </a:lnTo>
                <a:lnTo>
                  <a:pt x="372314" y="512445"/>
                </a:lnTo>
                <a:lnTo>
                  <a:pt x="329451" y="503636"/>
                </a:lnTo>
                <a:lnTo>
                  <a:pt x="288486" y="493448"/>
                </a:lnTo>
                <a:lnTo>
                  <a:pt x="249576" y="481949"/>
                </a:lnTo>
                <a:lnTo>
                  <a:pt x="212877" y="469209"/>
                </a:lnTo>
                <a:lnTo>
                  <a:pt x="146740" y="440275"/>
                </a:lnTo>
                <a:lnTo>
                  <a:pt x="91331" y="407197"/>
                </a:lnTo>
                <a:lnTo>
                  <a:pt x="47904" y="370522"/>
                </a:lnTo>
                <a:lnTo>
                  <a:pt x="17716" y="330799"/>
                </a:lnTo>
                <a:lnTo>
                  <a:pt x="2020" y="288577"/>
                </a:lnTo>
                <a:lnTo>
                  <a:pt x="0" y="2667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81800" y="175260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228600"/>
                </a:moveTo>
                <a:lnTo>
                  <a:pt x="5984" y="191523"/>
                </a:lnTo>
                <a:lnTo>
                  <a:pt x="23311" y="156350"/>
                </a:lnTo>
                <a:lnTo>
                  <a:pt x="51037" y="123551"/>
                </a:lnTo>
                <a:lnTo>
                  <a:pt x="88221" y="93597"/>
                </a:lnTo>
                <a:lnTo>
                  <a:pt x="133921" y="66960"/>
                </a:lnTo>
                <a:lnTo>
                  <a:pt x="187195" y="44110"/>
                </a:lnTo>
                <a:lnTo>
                  <a:pt x="216379" y="34252"/>
                </a:lnTo>
                <a:lnTo>
                  <a:pt x="247102" y="25518"/>
                </a:lnTo>
                <a:lnTo>
                  <a:pt x="279249" y="17966"/>
                </a:lnTo>
                <a:lnTo>
                  <a:pt x="312700" y="11655"/>
                </a:lnTo>
                <a:lnTo>
                  <a:pt x="347338" y="6644"/>
                </a:lnTo>
                <a:lnTo>
                  <a:pt x="383046" y="2992"/>
                </a:lnTo>
                <a:lnTo>
                  <a:pt x="419706" y="757"/>
                </a:lnTo>
                <a:lnTo>
                  <a:pt x="457200" y="0"/>
                </a:lnTo>
                <a:lnTo>
                  <a:pt x="494693" y="757"/>
                </a:lnTo>
                <a:lnTo>
                  <a:pt x="531353" y="2992"/>
                </a:lnTo>
                <a:lnTo>
                  <a:pt x="567061" y="6644"/>
                </a:lnTo>
                <a:lnTo>
                  <a:pt x="601699" y="11655"/>
                </a:lnTo>
                <a:lnTo>
                  <a:pt x="635150" y="17966"/>
                </a:lnTo>
                <a:lnTo>
                  <a:pt x="667297" y="25518"/>
                </a:lnTo>
                <a:lnTo>
                  <a:pt x="698020" y="34252"/>
                </a:lnTo>
                <a:lnTo>
                  <a:pt x="727204" y="44110"/>
                </a:lnTo>
                <a:lnTo>
                  <a:pt x="780478" y="66960"/>
                </a:lnTo>
                <a:lnTo>
                  <a:pt x="826178" y="93597"/>
                </a:lnTo>
                <a:lnTo>
                  <a:pt x="863362" y="123551"/>
                </a:lnTo>
                <a:lnTo>
                  <a:pt x="891088" y="156350"/>
                </a:lnTo>
                <a:lnTo>
                  <a:pt x="908415" y="191523"/>
                </a:lnTo>
                <a:lnTo>
                  <a:pt x="914400" y="228600"/>
                </a:lnTo>
                <a:lnTo>
                  <a:pt x="912884" y="247346"/>
                </a:lnTo>
                <a:lnTo>
                  <a:pt x="901110" y="283530"/>
                </a:lnTo>
                <a:lnTo>
                  <a:pt x="878466" y="317575"/>
                </a:lnTo>
                <a:lnTo>
                  <a:pt x="845894" y="349010"/>
                </a:lnTo>
                <a:lnTo>
                  <a:pt x="804334" y="377364"/>
                </a:lnTo>
                <a:lnTo>
                  <a:pt x="754729" y="402167"/>
                </a:lnTo>
                <a:lnTo>
                  <a:pt x="698020" y="422947"/>
                </a:lnTo>
                <a:lnTo>
                  <a:pt x="667297" y="431681"/>
                </a:lnTo>
                <a:lnTo>
                  <a:pt x="635150" y="439233"/>
                </a:lnTo>
                <a:lnTo>
                  <a:pt x="601699" y="445544"/>
                </a:lnTo>
                <a:lnTo>
                  <a:pt x="567061" y="450555"/>
                </a:lnTo>
                <a:lnTo>
                  <a:pt x="531353" y="454207"/>
                </a:lnTo>
                <a:lnTo>
                  <a:pt x="494693" y="456442"/>
                </a:lnTo>
                <a:lnTo>
                  <a:pt x="457200" y="457200"/>
                </a:lnTo>
                <a:lnTo>
                  <a:pt x="419706" y="456442"/>
                </a:lnTo>
                <a:lnTo>
                  <a:pt x="383046" y="454207"/>
                </a:lnTo>
                <a:lnTo>
                  <a:pt x="347338" y="450555"/>
                </a:lnTo>
                <a:lnTo>
                  <a:pt x="312700" y="445544"/>
                </a:lnTo>
                <a:lnTo>
                  <a:pt x="279249" y="439233"/>
                </a:lnTo>
                <a:lnTo>
                  <a:pt x="247102" y="431681"/>
                </a:lnTo>
                <a:lnTo>
                  <a:pt x="216379" y="422947"/>
                </a:lnTo>
                <a:lnTo>
                  <a:pt x="187195" y="413089"/>
                </a:lnTo>
                <a:lnTo>
                  <a:pt x="133921" y="390239"/>
                </a:lnTo>
                <a:lnTo>
                  <a:pt x="88221" y="363602"/>
                </a:lnTo>
                <a:lnTo>
                  <a:pt x="51037" y="333648"/>
                </a:lnTo>
                <a:lnTo>
                  <a:pt x="23311" y="300849"/>
                </a:lnTo>
                <a:lnTo>
                  <a:pt x="5984" y="265676"/>
                </a:lnTo>
                <a:lnTo>
                  <a:pt x="0" y="2286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48400" y="25908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400" y="38100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10400" y="2209800"/>
            <a:ext cx="152400" cy="762000"/>
          </a:xfrm>
          <a:custGeom>
            <a:avLst/>
            <a:gdLst/>
            <a:ahLst/>
            <a:cxnLst/>
            <a:rect l="l" t="t" r="r" b="b"/>
            <a:pathLst>
              <a:path w="152400" h="762000">
                <a:moveTo>
                  <a:pt x="0" y="762000"/>
                </a:moveTo>
                <a:lnTo>
                  <a:pt x="15240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77200" y="28956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6482" y="223433"/>
                </a:lnTo>
                <a:lnTo>
                  <a:pt x="25249" y="182392"/>
                </a:lnTo>
                <a:lnTo>
                  <a:pt x="55282" y="144124"/>
                </a:lnTo>
                <a:lnTo>
                  <a:pt x="95560" y="109179"/>
                </a:lnTo>
                <a:lnTo>
                  <a:pt x="145065" y="78105"/>
                </a:lnTo>
                <a:lnTo>
                  <a:pt x="202777" y="51450"/>
                </a:lnTo>
                <a:lnTo>
                  <a:pt x="234392" y="39951"/>
                </a:lnTo>
                <a:lnTo>
                  <a:pt x="267676" y="29763"/>
                </a:lnTo>
                <a:lnTo>
                  <a:pt x="302502" y="20954"/>
                </a:lnTo>
                <a:lnTo>
                  <a:pt x="338742" y="13594"/>
                </a:lnTo>
                <a:lnTo>
                  <a:pt x="376269" y="7749"/>
                </a:lnTo>
                <a:lnTo>
                  <a:pt x="414957" y="3489"/>
                </a:lnTo>
                <a:lnTo>
                  <a:pt x="454676" y="883"/>
                </a:lnTo>
                <a:lnTo>
                  <a:pt x="495300" y="0"/>
                </a:lnTo>
                <a:lnTo>
                  <a:pt x="535923" y="883"/>
                </a:lnTo>
                <a:lnTo>
                  <a:pt x="575642" y="3489"/>
                </a:lnTo>
                <a:lnTo>
                  <a:pt x="614330" y="7749"/>
                </a:lnTo>
                <a:lnTo>
                  <a:pt x="651857" y="13594"/>
                </a:lnTo>
                <a:lnTo>
                  <a:pt x="688097" y="20954"/>
                </a:lnTo>
                <a:lnTo>
                  <a:pt x="722923" y="29763"/>
                </a:lnTo>
                <a:lnTo>
                  <a:pt x="756207" y="39951"/>
                </a:lnTo>
                <a:lnTo>
                  <a:pt x="787822" y="51450"/>
                </a:lnTo>
                <a:lnTo>
                  <a:pt x="845534" y="78105"/>
                </a:lnTo>
                <a:lnTo>
                  <a:pt x="895039" y="109179"/>
                </a:lnTo>
                <a:lnTo>
                  <a:pt x="935317" y="144124"/>
                </a:lnTo>
                <a:lnTo>
                  <a:pt x="965350" y="182392"/>
                </a:lnTo>
                <a:lnTo>
                  <a:pt x="984117" y="223433"/>
                </a:lnTo>
                <a:lnTo>
                  <a:pt x="990600" y="266700"/>
                </a:lnTo>
                <a:lnTo>
                  <a:pt x="988958" y="288577"/>
                </a:lnTo>
                <a:lnTo>
                  <a:pt x="976205" y="330799"/>
                </a:lnTo>
                <a:lnTo>
                  <a:pt x="951678" y="370522"/>
                </a:lnTo>
                <a:lnTo>
                  <a:pt x="916395" y="407197"/>
                </a:lnTo>
                <a:lnTo>
                  <a:pt x="871376" y="440275"/>
                </a:lnTo>
                <a:lnTo>
                  <a:pt x="817640" y="469209"/>
                </a:lnTo>
                <a:lnTo>
                  <a:pt x="756207" y="493448"/>
                </a:lnTo>
                <a:lnTo>
                  <a:pt x="722923" y="503636"/>
                </a:lnTo>
                <a:lnTo>
                  <a:pt x="688097" y="512445"/>
                </a:lnTo>
                <a:lnTo>
                  <a:pt x="651857" y="519805"/>
                </a:lnTo>
                <a:lnTo>
                  <a:pt x="614330" y="525650"/>
                </a:lnTo>
                <a:lnTo>
                  <a:pt x="575642" y="529910"/>
                </a:lnTo>
                <a:lnTo>
                  <a:pt x="535923" y="532516"/>
                </a:lnTo>
                <a:lnTo>
                  <a:pt x="495300" y="533400"/>
                </a:lnTo>
                <a:lnTo>
                  <a:pt x="454676" y="532516"/>
                </a:lnTo>
                <a:lnTo>
                  <a:pt x="414957" y="529910"/>
                </a:lnTo>
                <a:lnTo>
                  <a:pt x="376269" y="525650"/>
                </a:lnTo>
                <a:lnTo>
                  <a:pt x="338742" y="519805"/>
                </a:lnTo>
                <a:lnTo>
                  <a:pt x="302502" y="512445"/>
                </a:lnTo>
                <a:lnTo>
                  <a:pt x="267676" y="503636"/>
                </a:lnTo>
                <a:lnTo>
                  <a:pt x="234392" y="493448"/>
                </a:lnTo>
                <a:lnTo>
                  <a:pt x="202777" y="481949"/>
                </a:lnTo>
                <a:lnTo>
                  <a:pt x="145065" y="455295"/>
                </a:lnTo>
                <a:lnTo>
                  <a:pt x="95560" y="424220"/>
                </a:lnTo>
                <a:lnTo>
                  <a:pt x="55282" y="389275"/>
                </a:lnTo>
                <a:lnTo>
                  <a:pt x="25249" y="351007"/>
                </a:lnTo>
                <a:lnTo>
                  <a:pt x="6482" y="309966"/>
                </a:lnTo>
                <a:lnTo>
                  <a:pt x="0" y="2667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43800" y="315976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000" y="2057400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0" y="304800"/>
                </a:moveTo>
                <a:lnTo>
                  <a:pt x="8476" y="255374"/>
                </a:lnTo>
                <a:lnTo>
                  <a:pt x="33015" y="208483"/>
                </a:lnTo>
                <a:lnTo>
                  <a:pt x="72286" y="164753"/>
                </a:lnTo>
                <a:lnTo>
                  <a:pt x="124955" y="124815"/>
                </a:lnTo>
                <a:lnTo>
                  <a:pt x="189690" y="89296"/>
                </a:lnTo>
                <a:lnTo>
                  <a:pt x="226165" y="73391"/>
                </a:lnTo>
                <a:lnTo>
                  <a:pt x="265157" y="58826"/>
                </a:lnTo>
                <a:lnTo>
                  <a:pt x="306499" y="45680"/>
                </a:lnTo>
                <a:lnTo>
                  <a:pt x="350025" y="34032"/>
                </a:lnTo>
                <a:lnTo>
                  <a:pt x="395567" y="23961"/>
                </a:lnTo>
                <a:lnTo>
                  <a:pt x="442959" y="15544"/>
                </a:lnTo>
                <a:lnTo>
                  <a:pt x="492035" y="8861"/>
                </a:lnTo>
                <a:lnTo>
                  <a:pt x="542628" y="3990"/>
                </a:lnTo>
                <a:lnTo>
                  <a:pt x="594572" y="1010"/>
                </a:lnTo>
                <a:lnTo>
                  <a:pt x="647700" y="0"/>
                </a:lnTo>
                <a:lnTo>
                  <a:pt x="700827" y="1010"/>
                </a:lnTo>
                <a:lnTo>
                  <a:pt x="752771" y="3990"/>
                </a:lnTo>
                <a:lnTo>
                  <a:pt x="803364" y="8861"/>
                </a:lnTo>
                <a:lnTo>
                  <a:pt x="852440" y="15544"/>
                </a:lnTo>
                <a:lnTo>
                  <a:pt x="899832" y="23961"/>
                </a:lnTo>
                <a:lnTo>
                  <a:pt x="945374" y="34032"/>
                </a:lnTo>
                <a:lnTo>
                  <a:pt x="988900" y="45680"/>
                </a:lnTo>
                <a:lnTo>
                  <a:pt x="1030242" y="58826"/>
                </a:lnTo>
                <a:lnTo>
                  <a:pt x="1069234" y="73391"/>
                </a:lnTo>
                <a:lnTo>
                  <a:pt x="1105709" y="89296"/>
                </a:lnTo>
                <a:lnTo>
                  <a:pt x="1170444" y="124815"/>
                </a:lnTo>
                <a:lnTo>
                  <a:pt x="1223113" y="164753"/>
                </a:lnTo>
                <a:lnTo>
                  <a:pt x="1262384" y="208483"/>
                </a:lnTo>
                <a:lnTo>
                  <a:pt x="1286923" y="255374"/>
                </a:lnTo>
                <a:lnTo>
                  <a:pt x="1295400" y="304800"/>
                </a:lnTo>
                <a:lnTo>
                  <a:pt x="1293253" y="329790"/>
                </a:lnTo>
                <a:lnTo>
                  <a:pt x="1276578" y="378027"/>
                </a:lnTo>
                <a:lnTo>
                  <a:pt x="1244506" y="423416"/>
                </a:lnTo>
                <a:lnTo>
                  <a:pt x="1198370" y="465328"/>
                </a:lnTo>
                <a:lnTo>
                  <a:pt x="1139501" y="503135"/>
                </a:lnTo>
                <a:lnTo>
                  <a:pt x="1069234" y="536208"/>
                </a:lnTo>
                <a:lnTo>
                  <a:pt x="1030242" y="550773"/>
                </a:lnTo>
                <a:lnTo>
                  <a:pt x="988900" y="563919"/>
                </a:lnTo>
                <a:lnTo>
                  <a:pt x="945374" y="575567"/>
                </a:lnTo>
                <a:lnTo>
                  <a:pt x="899832" y="585638"/>
                </a:lnTo>
                <a:lnTo>
                  <a:pt x="852440" y="594055"/>
                </a:lnTo>
                <a:lnTo>
                  <a:pt x="803364" y="600738"/>
                </a:lnTo>
                <a:lnTo>
                  <a:pt x="752771" y="605609"/>
                </a:lnTo>
                <a:lnTo>
                  <a:pt x="700827" y="608589"/>
                </a:lnTo>
                <a:lnTo>
                  <a:pt x="647700" y="609600"/>
                </a:lnTo>
                <a:lnTo>
                  <a:pt x="594572" y="608589"/>
                </a:lnTo>
                <a:lnTo>
                  <a:pt x="542628" y="605609"/>
                </a:lnTo>
                <a:lnTo>
                  <a:pt x="492035" y="600738"/>
                </a:lnTo>
                <a:lnTo>
                  <a:pt x="442959" y="594055"/>
                </a:lnTo>
                <a:lnTo>
                  <a:pt x="395567" y="585638"/>
                </a:lnTo>
                <a:lnTo>
                  <a:pt x="350025" y="575567"/>
                </a:lnTo>
                <a:lnTo>
                  <a:pt x="306499" y="563919"/>
                </a:lnTo>
                <a:lnTo>
                  <a:pt x="265157" y="550773"/>
                </a:lnTo>
                <a:lnTo>
                  <a:pt x="226165" y="536208"/>
                </a:lnTo>
                <a:lnTo>
                  <a:pt x="189690" y="520303"/>
                </a:lnTo>
                <a:lnTo>
                  <a:pt x="124955" y="484784"/>
                </a:lnTo>
                <a:lnTo>
                  <a:pt x="72286" y="444846"/>
                </a:lnTo>
                <a:lnTo>
                  <a:pt x="33015" y="401116"/>
                </a:lnTo>
                <a:lnTo>
                  <a:pt x="8476" y="354225"/>
                </a:lnTo>
                <a:lnTo>
                  <a:pt x="0" y="3048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43800" y="26670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609600" y="0"/>
                </a:moveTo>
                <a:lnTo>
                  <a:pt x="0" y="30480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29000" y="1981200"/>
            <a:ext cx="1524000" cy="1371600"/>
          </a:xfrm>
          <a:custGeom>
            <a:avLst/>
            <a:gdLst/>
            <a:ahLst/>
            <a:cxnLst/>
            <a:rect l="l" t="t" r="r" b="b"/>
            <a:pathLst>
              <a:path w="1524000" h="1371600">
                <a:moveTo>
                  <a:pt x="0" y="685800"/>
                </a:moveTo>
                <a:lnTo>
                  <a:pt x="762000" y="0"/>
                </a:lnTo>
                <a:lnTo>
                  <a:pt x="1524000" y="685800"/>
                </a:lnTo>
                <a:lnTo>
                  <a:pt x="762000" y="1371600"/>
                </a:lnTo>
                <a:lnTo>
                  <a:pt x="0" y="6858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76800" y="25908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0"/>
                </a:moveTo>
                <a:lnTo>
                  <a:pt x="1447800" y="38100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28800" y="2667000"/>
            <a:ext cx="1676400" cy="381000"/>
          </a:xfrm>
          <a:custGeom>
            <a:avLst/>
            <a:gdLst/>
            <a:ahLst/>
            <a:cxnLst/>
            <a:rect l="l" t="t" r="r" b="b"/>
            <a:pathLst>
              <a:path w="1676400" h="381000">
                <a:moveTo>
                  <a:pt x="0" y="381000"/>
                </a:moveTo>
                <a:lnTo>
                  <a:pt x="167640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6800" y="26670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1447800" y="38100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145857" y="545084"/>
            <a:ext cx="429603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65"/>
              </a:lnSpc>
              <a:spcBef>
                <a:spcPts val="188"/>
              </a:spcBef>
            </a:pPr>
            <a:r>
              <a:rPr sz="5400" spc="-239" baseline="3034" dirty="0">
                <a:latin typeface="Calibri Light"/>
                <a:cs typeface="Calibri Light"/>
              </a:rPr>
              <a:t>T</a:t>
            </a:r>
            <a:r>
              <a:rPr sz="5400" spc="-79" baseline="3034" dirty="0">
                <a:latin typeface="Calibri Light"/>
                <a:cs typeface="Calibri Light"/>
              </a:rPr>
              <a:t>r</a:t>
            </a:r>
            <a:r>
              <a:rPr sz="5400" spc="0" baseline="3034" dirty="0">
                <a:latin typeface="Calibri Light"/>
                <a:cs typeface="Calibri Light"/>
              </a:rPr>
              <a:t>a</a:t>
            </a:r>
            <a:r>
              <a:rPr sz="5400" spc="9" baseline="3034" dirty="0">
                <a:latin typeface="Calibri Light"/>
                <a:cs typeface="Calibri Light"/>
              </a:rPr>
              <a:t>n</a:t>
            </a:r>
            <a:r>
              <a:rPr sz="5400" spc="-29" baseline="3034" dirty="0">
                <a:latin typeface="Calibri Light"/>
                <a:cs typeface="Calibri Light"/>
              </a:rPr>
              <a:t>s</a:t>
            </a:r>
            <a:r>
              <a:rPr sz="5400" spc="-75" baseline="3034" dirty="0">
                <a:latin typeface="Calibri Light"/>
                <a:cs typeface="Calibri Light"/>
              </a:rPr>
              <a:t>f</a:t>
            </a:r>
            <a:r>
              <a:rPr sz="5400" spc="0" baseline="3034" dirty="0">
                <a:latin typeface="Calibri Light"/>
                <a:cs typeface="Calibri Light"/>
              </a:rPr>
              <a:t>ormasi</a:t>
            </a:r>
            <a:r>
              <a:rPr sz="5400" spc="-19" baseline="3034" dirty="0">
                <a:latin typeface="Calibri Light"/>
                <a:cs typeface="Calibri Light"/>
              </a:rPr>
              <a:t> </a:t>
            </a:r>
            <a:r>
              <a:rPr sz="5400" spc="0" baseline="3034" dirty="0">
                <a:latin typeface="Calibri Light"/>
                <a:cs typeface="Calibri Light"/>
              </a:rPr>
              <a:t>ER </a:t>
            </a:r>
            <a:r>
              <a:rPr sz="5400" spc="-9" baseline="3034" dirty="0">
                <a:latin typeface="Calibri Light"/>
                <a:cs typeface="Calibri Light"/>
              </a:rPr>
              <a:t>M</a:t>
            </a:r>
            <a:r>
              <a:rPr sz="5400" spc="0" baseline="3034" dirty="0">
                <a:latin typeface="Calibri Light"/>
                <a:cs typeface="Calibri Light"/>
              </a:rPr>
              <a:t>o</a:t>
            </a:r>
            <a:r>
              <a:rPr sz="5400" spc="4" baseline="3034" dirty="0">
                <a:latin typeface="Calibri Light"/>
                <a:cs typeface="Calibri Light"/>
              </a:rPr>
              <a:t>d</a:t>
            </a:r>
            <a:r>
              <a:rPr sz="5400" spc="0" baseline="3034" dirty="0">
                <a:latin typeface="Calibri Light"/>
                <a:cs typeface="Calibri Light"/>
              </a:rPr>
              <a:t>el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51309" y="545084"/>
            <a:ext cx="50415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65"/>
              </a:lnSpc>
              <a:spcBef>
                <a:spcPts val="188"/>
              </a:spcBef>
            </a:pPr>
            <a:r>
              <a:rPr sz="5400" spc="-134" baseline="3034" dirty="0">
                <a:latin typeface="Calibri Light"/>
                <a:cs typeface="Calibri Light"/>
              </a:rPr>
              <a:t>k</a:t>
            </a:r>
            <a:r>
              <a:rPr sz="5400" spc="0" baseline="3034" dirty="0">
                <a:latin typeface="Calibri Light"/>
                <a:cs typeface="Calibri Light"/>
              </a:rPr>
              <a:t>e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45857" y="1038225"/>
            <a:ext cx="195739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65"/>
              </a:lnSpc>
              <a:spcBef>
                <a:spcPts val="188"/>
              </a:spcBef>
            </a:pPr>
            <a:r>
              <a:rPr sz="5400" spc="0" baseline="3034" dirty="0">
                <a:latin typeface="Calibri Light"/>
                <a:cs typeface="Calibri Light"/>
              </a:rPr>
              <a:t>Basis D</a:t>
            </a:r>
            <a:r>
              <a:rPr sz="5400" spc="-39" baseline="3034" dirty="0">
                <a:latin typeface="Calibri Light"/>
                <a:cs typeface="Calibri Light"/>
              </a:rPr>
              <a:t>a</a:t>
            </a:r>
            <a:r>
              <a:rPr sz="5400" spc="-64" baseline="3034" dirty="0">
                <a:latin typeface="Calibri Light"/>
                <a:cs typeface="Calibri Light"/>
              </a:rPr>
              <a:t>t</a:t>
            </a:r>
            <a:r>
              <a:rPr sz="5400" spc="0" baseline="3034" dirty="0">
                <a:latin typeface="Calibri Light"/>
                <a:cs typeface="Calibri Light"/>
              </a:rPr>
              <a:t>a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16389" y="1038225"/>
            <a:ext cx="283907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65"/>
              </a:lnSpc>
              <a:spcBef>
                <a:spcPts val="188"/>
              </a:spcBef>
            </a:pPr>
            <a:r>
              <a:rPr sz="5400" spc="-75" baseline="3034" dirty="0" err="1">
                <a:latin typeface="Calibri Light"/>
                <a:cs typeface="Calibri Light"/>
              </a:rPr>
              <a:t>R</a:t>
            </a:r>
            <a:r>
              <a:rPr sz="5400" spc="0" baseline="3034" dirty="0" err="1">
                <a:latin typeface="Calibri Light"/>
                <a:cs typeface="Calibri Light"/>
              </a:rPr>
              <a:t>ela</a:t>
            </a:r>
            <a:r>
              <a:rPr sz="5400" spc="14" baseline="3034" dirty="0" err="1">
                <a:latin typeface="Calibri Light"/>
                <a:cs typeface="Calibri Light"/>
              </a:rPr>
              <a:t>s</a:t>
            </a:r>
            <a:r>
              <a:rPr sz="5400" spc="0" baseline="3034" dirty="0" err="1">
                <a:latin typeface="Calibri Light"/>
                <a:cs typeface="Calibri Light"/>
              </a:rPr>
              <a:t>io</a:t>
            </a:r>
            <a:r>
              <a:rPr sz="5400" spc="14" baseline="3034" dirty="0" err="1">
                <a:latin typeface="Calibri Light"/>
                <a:cs typeface="Calibri Light"/>
              </a:rPr>
              <a:t>n</a:t>
            </a:r>
            <a:r>
              <a:rPr sz="5400" spc="0" baseline="3034" dirty="0" err="1">
                <a:latin typeface="Calibri Light"/>
                <a:cs typeface="Calibri Light"/>
              </a:rPr>
              <a:t>al</a:t>
            </a:r>
            <a:r>
              <a:rPr lang="en-US" sz="5400" spc="0" baseline="3034" dirty="0">
                <a:latin typeface="Calibri Light"/>
                <a:cs typeface="Calibri Light"/>
              </a:rPr>
              <a:t> (1)</a:t>
            </a:r>
            <a:endParaRPr sz="3600" dirty="0">
              <a:latin typeface="Calibri Light"/>
              <a:cs typeface="Calibri Ligh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96430" y="1874265"/>
            <a:ext cx="52646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4" baseline="3034" dirty="0">
                <a:latin typeface="Calibri"/>
                <a:cs typeface="Calibri"/>
              </a:rPr>
              <a:t>j</a:t>
            </a:r>
            <a:r>
              <a:rPr sz="2700" spc="0" baseline="3034" dirty="0">
                <a:latin typeface="Calibri"/>
                <a:cs typeface="Calibri"/>
              </a:rPr>
              <a:t>u</a:t>
            </a:r>
            <a:r>
              <a:rPr sz="2700" spc="-9" baseline="3034" dirty="0">
                <a:latin typeface="Calibri"/>
                <a:cs typeface="Calibri"/>
              </a:rPr>
              <a:t>d</a:t>
            </a:r>
            <a:r>
              <a:rPr sz="2700" spc="0" baseline="3034" dirty="0">
                <a:latin typeface="Calibri"/>
                <a:cs typeface="Calibri"/>
              </a:rPr>
              <a:t>ul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27137" y="2217166"/>
            <a:ext cx="116222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h</a:t>
            </a:r>
            <a:r>
              <a:rPr sz="2700" spc="-9" baseline="3034" dirty="0">
                <a:latin typeface="Calibri"/>
                <a:cs typeface="Calibri"/>
              </a:rPr>
              <a:t>a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-50" baseline="3034" dirty="0">
                <a:latin typeface="Calibri"/>
                <a:cs typeface="Calibri"/>
              </a:rPr>
              <a:t>g</a:t>
            </a:r>
            <a:r>
              <a:rPr sz="2700" spc="0" baseline="3034" dirty="0">
                <a:latin typeface="Calibri"/>
                <a:cs typeface="Calibri"/>
              </a:rPr>
              <a:t>a_se</a:t>
            </a:r>
            <a:r>
              <a:rPr sz="2700" spc="-25" baseline="3034" dirty="0">
                <a:latin typeface="Calibri"/>
                <a:cs typeface="Calibri"/>
              </a:rPr>
              <a:t>w</a:t>
            </a:r>
            <a:r>
              <a:rPr sz="2700" spc="0" baseline="3034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76595" y="2217166"/>
            <a:ext cx="98068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u="heavy" spc="-59" baseline="3034" dirty="0">
                <a:latin typeface="Calibri"/>
                <a:cs typeface="Calibri"/>
              </a:rPr>
              <a:t>k</a:t>
            </a:r>
            <a:r>
              <a:rPr sz="2700" u="heavy" spc="-9" baseline="3034" dirty="0">
                <a:latin typeface="Calibri"/>
                <a:cs typeface="Calibri"/>
              </a:rPr>
              <a:t>o</a:t>
            </a:r>
            <a:r>
              <a:rPr sz="2700" u="heavy" spc="0" baseline="3034" dirty="0">
                <a:latin typeface="Calibri"/>
                <a:cs typeface="Calibri"/>
              </a:rPr>
              <a:t>de_</a:t>
            </a:r>
            <a:r>
              <a:rPr sz="2700" u="heavy" spc="-9" baseline="3034" dirty="0">
                <a:latin typeface="Calibri"/>
                <a:cs typeface="Calibri"/>
              </a:rPr>
              <a:t>f</a:t>
            </a:r>
            <a:r>
              <a:rPr sz="2700" u="heavy" spc="4" baseline="3034" dirty="0">
                <a:latin typeface="Calibri"/>
                <a:cs typeface="Calibri"/>
              </a:rPr>
              <a:t>il</a:t>
            </a:r>
            <a:r>
              <a:rPr sz="2700" u="heavy" spc="0" baseline="3034" dirty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48905" y="2255266"/>
            <a:ext cx="10763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4" baseline="3034" dirty="0">
                <a:latin typeface="Calibri"/>
                <a:cs typeface="Calibri"/>
              </a:rPr>
              <a:t>j</a:t>
            </a:r>
            <a:r>
              <a:rPr sz="2700" spc="0" baseline="3034" dirty="0">
                <a:latin typeface="Calibri"/>
                <a:cs typeface="Calibri"/>
              </a:rPr>
              <a:t>m</a:t>
            </a:r>
            <a:r>
              <a:rPr sz="2700" spc="9" baseline="3034" dirty="0">
                <a:latin typeface="Calibri"/>
                <a:cs typeface="Calibri"/>
              </a:rPr>
              <a:t>l</a:t>
            </a:r>
            <a:r>
              <a:rPr sz="2700" spc="0" baseline="3034" dirty="0">
                <a:latin typeface="Calibri"/>
                <a:cs typeface="Calibri"/>
              </a:rPr>
              <a:t>_</a:t>
            </a:r>
            <a:r>
              <a:rPr sz="2700" spc="-54" baseline="3034" dirty="0">
                <a:latin typeface="Calibri"/>
                <a:cs typeface="Calibri"/>
              </a:rPr>
              <a:t>k</a:t>
            </a:r>
            <a:r>
              <a:rPr sz="2700" spc="0" baseline="3034" dirty="0">
                <a:latin typeface="Calibri"/>
                <a:cs typeface="Calibri"/>
              </a:rPr>
              <a:t>eping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4165" y="2293366"/>
            <a:ext cx="49151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u="heavy" spc="4" baseline="3034" dirty="0">
                <a:latin typeface="Calibri"/>
                <a:cs typeface="Calibri"/>
              </a:rPr>
              <a:t>je</a:t>
            </a:r>
            <a:r>
              <a:rPr sz="2700" u="heavy" spc="0" baseline="3034" dirty="0">
                <a:latin typeface="Calibri"/>
                <a:cs typeface="Calibri"/>
              </a:rPr>
              <a:t>nis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76371" y="2559827"/>
            <a:ext cx="1469959" cy="25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9" baseline="3034" dirty="0">
                <a:latin typeface="Calibri"/>
                <a:cs typeface="Calibri"/>
              </a:rPr>
              <a:t>d</a:t>
            </a:r>
            <a:r>
              <a:rPr sz="2700" spc="4" baseline="3034" dirty="0">
                <a:latin typeface="Calibri"/>
                <a:cs typeface="Calibri"/>
              </a:rPr>
              <a:t>i</a:t>
            </a:r>
            <a:r>
              <a:rPr sz="2700" spc="-59" baseline="3034" dirty="0">
                <a:latin typeface="Calibri"/>
                <a:cs typeface="Calibri"/>
              </a:rPr>
              <a:t>k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4" baseline="3034" dirty="0">
                <a:latin typeface="Calibri"/>
                <a:cs typeface="Calibri"/>
              </a:rPr>
              <a:t>l</a:t>
            </a:r>
            <a:r>
              <a:rPr sz="2700" spc="-9" baseline="3034" dirty="0">
                <a:latin typeface="Calibri"/>
                <a:cs typeface="Calibri"/>
              </a:rPr>
              <a:t>o</a:t>
            </a:r>
            <a:r>
              <a:rPr sz="2700" spc="0" baseline="3034" dirty="0">
                <a:latin typeface="Calibri"/>
                <a:cs typeface="Calibri"/>
              </a:rPr>
              <a:t>m</a:t>
            </a:r>
            <a:r>
              <a:rPr sz="2700" spc="-9" baseline="3034" dirty="0">
                <a:latin typeface="Calibri"/>
                <a:cs typeface="Calibri"/>
              </a:rPr>
              <a:t>po</a:t>
            </a:r>
            <a:r>
              <a:rPr sz="2700" spc="0" baseline="3034" dirty="0">
                <a:latin typeface="Calibri"/>
                <a:cs typeface="Calibri"/>
              </a:rPr>
              <a:t>k</a:t>
            </a:r>
            <a:r>
              <a:rPr sz="2700" spc="-39" baseline="3034" dirty="0">
                <a:latin typeface="Calibri"/>
                <a:cs typeface="Calibri"/>
              </a:rPr>
              <a:t>k</a:t>
            </a:r>
            <a:r>
              <a:rPr sz="2700" spc="0" baseline="3034" dirty="0">
                <a:latin typeface="Calibri"/>
                <a:cs typeface="Calibri"/>
              </a:rPr>
              <a:t>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2838" y="3004822"/>
            <a:ext cx="1546962" cy="322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sz="2000" spc="-34" baseline="16687" dirty="0" err="1">
                <a:latin typeface="Calibri"/>
                <a:cs typeface="Calibri"/>
              </a:rPr>
              <a:t>K</a:t>
            </a:r>
            <a:r>
              <a:rPr sz="2000" spc="0" baseline="16687" dirty="0" err="1">
                <a:latin typeface="Calibri"/>
                <a:cs typeface="Calibri"/>
              </a:rPr>
              <a:t>e</a:t>
            </a:r>
            <a:r>
              <a:rPr sz="2000" spc="9" baseline="16687" dirty="0" err="1">
                <a:latin typeface="Calibri"/>
                <a:cs typeface="Calibri"/>
              </a:rPr>
              <a:t>l</a:t>
            </a:r>
            <a:r>
              <a:rPr sz="2000" spc="-9" baseline="16687" dirty="0" err="1">
                <a:latin typeface="Calibri"/>
                <a:cs typeface="Calibri"/>
              </a:rPr>
              <a:t>o</a:t>
            </a:r>
            <a:r>
              <a:rPr sz="2000" spc="0" baseline="16687" dirty="0" err="1">
                <a:latin typeface="Calibri"/>
                <a:cs typeface="Calibri"/>
              </a:rPr>
              <a:t>mp</a:t>
            </a:r>
            <a:r>
              <a:rPr sz="2000" spc="-14" baseline="16687" dirty="0" err="1">
                <a:latin typeface="Calibri"/>
                <a:cs typeface="Calibri"/>
              </a:rPr>
              <a:t>o</a:t>
            </a:r>
            <a:r>
              <a:rPr sz="2000" spc="0" baseline="16687" dirty="0" err="1">
                <a:latin typeface="Calibri"/>
                <a:cs typeface="Calibri"/>
              </a:rPr>
              <a:t>k</a:t>
            </a:r>
            <a:r>
              <a:rPr lang="en-US" sz="2000" spc="0" baseline="16687" dirty="0">
                <a:latin typeface="Calibri"/>
                <a:cs typeface="Calibri"/>
              </a:rPr>
              <a:t> </a:t>
            </a:r>
            <a:r>
              <a:rPr sz="2000" spc="0" baseline="16687" dirty="0">
                <a:latin typeface="Calibri"/>
                <a:cs typeface="Calibri"/>
              </a:rPr>
              <a:t>Fi</a:t>
            </a:r>
            <a:r>
              <a:rPr sz="2000" spc="4" baseline="16687" dirty="0">
                <a:latin typeface="Calibri"/>
                <a:cs typeface="Calibri"/>
              </a:rPr>
              <a:t>l</a:t>
            </a:r>
            <a:r>
              <a:rPr sz="2000" spc="0" baseline="16687" dirty="0">
                <a:latin typeface="Calibri"/>
                <a:cs typeface="Calibri"/>
              </a:rPr>
              <a:t>m</a:t>
            </a:r>
            <a:r>
              <a:rPr sz="2000" spc="-79" baseline="16687" dirty="0">
                <a:latin typeface="Calibri"/>
                <a:cs typeface="Calibri"/>
              </a:rPr>
              <a:t> </a:t>
            </a:r>
            <a:r>
              <a:rPr lang="en-US" sz="2000" spc="-79" baseline="16687" dirty="0">
                <a:latin typeface="Calibri"/>
                <a:cs typeface="Calibri"/>
              </a:rPr>
              <a:t>      </a:t>
            </a:r>
            <a:r>
              <a:rPr sz="1400" spc="0" dirty="0">
                <a:latin typeface="Calibri"/>
                <a:cs typeface="Calibri"/>
              </a:rPr>
              <a:t>1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81340" y="3055620"/>
            <a:ext cx="82317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4" baseline="3034" dirty="0">
                <a:latin typeface="Calibri"/>
                <a:cs typeface="Calibri"/>
              </a:rPr>
              <a:t>j</a:t>
            </a:r>
            <a:r>
              <a:rPr sz="2700" spc="0" baseline="3034" dirty="0">
                <a:latin typeface="Calibri"/>
                <a:cs typeface="Calibri"/>
              </a:rPr>
              <a:t>m</a:t>
            </a:r>
            <a:r>
              <a:rPr sz="2700" spc="4" baseline="3034" dirty="0">
                <a:latin typeface="Calibri"/>
                <a:cs typeface="Calibri"/>
              </a:rPr>
              <a:t>l</a:t>
            </a:r>
            <a:r>
              <a:rPr sz="2700" spc="0" baseline="3034" dirty="0">
                <a:latin typeface="Calibri"/>
                <a:cs typeface="Calibri"/>
              </a:rPr>
              <a:t>_fi</a:t>
            </a:r>
            <a:r>
              <a:rPr sz="2700" spc="4" baseline="3034" dirty="0">
                <a:latin typeface="Calibri"/>
                <a:cs typeface="Calibri"/>
              </a:rPr>
              <a:t>l</a:t>
            </a:r>
            <a:r>
              <a:rPr sz="2700" spc="0" baseline="3034" dirty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85840" y="3092450"/>
            <a:ext cx="20725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45857" y="3692326"/>
            <a:ext cx="2140107" cy="267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sz="2700" spc="0" baseline="3220" dirty="0">
                <a:latin typeface="Arial"/>
                <a:cs typeface="Arial"/>
              </a:rPr>
              <a:t>•</a:t>
            </a:r>
            <a:r>
              <a:rPr sz="2700" spc="229" baseline="3220" dirty="0">
                <a:latin typeface="Arial"/>
                <a:cs typeface="Arial"/>
              </a:rPr>
              <a:t> </a:t>
            </a:r>
            <a:r>
              <a:rPr sz="2700" b="1" spc="-129" baseline="3034" dirty="0">
                <a:latin typeface="Calibri"/>
                <a:cs typeface="Calibri"/>
              </a:rPr>
              <a:t>T</a:t>
            </a:r>
            <a:r>
              <a:rPr sz="2700" b="1" spc="-9" baseline="3034" dirty="0">
                <a:latin typeface="Calibri"/>
                <a:cs typeface="Calibri"/>
              </a:rPr>
              <a:t>a</a:t>
            </a:r>
            <a:r>
              <a:rPr sz="2700" b="1" spc="-4" baseline="3034" dirty="0">
                <a:latin typeface="Calibri"/>
                <a:cs typeface="Calibri"/>
              </a:rPr>
              <a:t>be</a:t>
            </a:r>
            <a:r>
              <a:rPr sz="2700" b="1" spc="0" baseline="3034" dirty="0">
                <a:latin typeface="Calibri"/>
                <a:cs typeface="Calibri"/>
              </a:rPr>
              <a:t>l</a:t>
            </a:r>
            <a:r>
              <a:rPr sz="2700" b="1" spc="14" baseline="3034" dirty="0">
                <a:latin typeface="Calibri"/>
                <a:cs typeface="Calibri"/>
              </a:rPr>
              <a:t> </a:t>
            </a:r>
            <a:r>
              <a:rPr sz="2700" b="1" spc="-44" baseline="3034" dirty="0">
                <a:latin typeface="Calibri"/>
                <a:cs typeface="Calibri"/>
              </a:rPr>
              <a:t>K</a:t>
            </a:r>
            <a:r>
              <a:rPr sz="2700" b="1" spc="-4" baseline="3034" dirty="0">
                <a:latin typeface="Calibri"/>
                <a:cs typeface="Calibri"/>
              </a:rPr>
              <a:t>e</a:t>
            </a:r>
            <a:r>
              <a:rPr sz="2700" b="1" spc="0" baseline="3034" dirty="0">
                <a:latin typeface="Calibri"/>
                <a:cs typeface="Calibri"/>
              </a:rPr>
              <a:t>l</a:t>
            </a:r>
            <a:r>
              <a:rPr sz="2700" b="1" spc="-9" baseline="3034" dirty="0">
                <a:latin typeface="Calibri"/>
                <a:cs typeface="Calibri"/>
              </a:rPr>
              <a:t>o</a:t>
            </a:r>
            <a:r>
              <a:rPr sz="2700" b="1" spc="0" baseline="3034" dirty="0">
                <a:latin typeface="Calibri"/>
                <a:cs typeface="Calibri"/>
              </a:rPr>
              <a:t>m</a:t>
            </a:r>
            <a:r>
              <a:rPr sz="2700" b="1" spc="-9" baseline="3034" dirty="0">
                <a:latin typeface="Calibri"/>
                <a:cs typeface="Calibri"/>
              </a:rPr>
              <a:t>po</a:t>
            </a:r>
            <a:r>
              <a:rPr sz="2700" b="1" spc="0" baseline="3034" dirty="0">
                <a:latin typeface="Calibri"/>
                <a:cs typeface="Calibri"/>
              </a:rPr>
              <a:t>k</a:t>
            </a:r>
            <a:r>
              <a:rPr sz="2700" b="1" spc="-9" baseline="3034" dirty="0">
                <a:latin typeface="Calibri"/>
                <a:cs typeface="Calibri"/>
              </a:rPr>
              <a:t>F</a:t>
            </a:r>
            <a:r>
              <a:rPr sz="2700" b="1" spc="0" baseline="3034" dirty="0">
                <a:latin typeface="Calibri"/>
                <a:cs typeface="Calibri"/>
              </a:rPr>
              <a:t>i</a:t>
            </a:r>
            <a:r>
              <a:rPr sz="2700" b="1" spc="-4" baseline="3034" dirty="0">
                <a:latin typeface="Calibri"/>
                <a:cs typeface="Calibri"/>
              </a:rPr>
              <a:t>l</a:t>
            </a:r>
            <a:r>
              <a:rPr sz="2700" b="1" spc="0" baseline="3034" dirty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45857" y="5086909"/>
            <a:ext cx="1157690" cy="2681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45"/>
              </a:lnSpc>
              <a:spcBef>
                <a:spcPts val="102"/>
              </a:spcBef>
            </a:pPr>
            <a:r>
              <a:rPr sz="2700" spc="0" baseline="1610" dirty="0">
                <a:latin typeface="Arial"/>
                <a:cs typeface="Arial"/>
              </a:rPr>
              <a:t>•</a:t>
            </a:r>
            <a:r>
              <a:rPr sz="2700" spc="229" baseline="1610" dirty="0">
                <a:latin typeface="Arial"/>
                <a:cs typeface="Arial"/>
              </a:rPr>
              <a:t> </a:t>
            </a:r>
            <a:r>
              <a:rPr sz="2700" b="1" spc="-129" baseline="1517" dirty="0">
                <a:latin typeface="Calibri"/>
                <a:cs typeface="Calibri"/>
              </a:rPr>
              <a:t>T</a:t>
            </a:r>
            <a:r>
              <a:rPr sz="2700" b="1" spc="-9" baseline="1517" dirty="0">
                <a:latin typeface="Calibri"/>
                <a:cs typeface="Calibri"/>
              </a:rPr>
              <a:t>a</a:t>
            </a:r>
            <a:r>
              <a:rPr sz="2700" b="1" spc="-4" baseline="1517" dirty="0">
                <a:latin typeface="Calibri"/>
                <a:cs typeface="Calibri"/>
              </a:rPr>
              <a:t>b</a:t>
            </a:r>
            <a:r>
              <a:rPr sz="2700" b="1" spc="-9" baseline="1517" dirty="0">
                <a:latin typeface="Calibri"/>
                <a:cs typeface="Calibri"/>
              </a:rPr>
              <a:t>e</a:t>
            </a:r>
            <a:r>
              <a:rPr sz="2700" b="1" spc="0" baseline="1517" dirty="0">
                <a:latin typeface="Calibri"/>
                <a:cs typeface="Calibri"/>
              </a:rPr>
              <a:t>l</a:t>
            </a:r>
            <a:r>
              <a:rPr sz="2700" b="1" spc="9" baseline="1517" dirty="0">
                <a:latin typeface="Calibri"/>
                <a:cs typeface="Calibri"/>
              </a:rPr>
              <a:t> </a:t>
            </a:r>
            <a:r>
              <a:rPr sz="2700" b="1" spc="-9" baseline="1517" dirty="0">
                <a:latin typeface="Calibri"/>
                <a:cs typeface="Calibri"/>
              </a:rPr>
              <a:t>f</a:t>
            </a:r>
            <a:r>
              <a:rPr sz="2700" b="1" spc="0" baseline="1517" dirty="0">
                <a:latin typeface="Calibri"/>
                <a:cs typeface="Calibri"/>
              </a:rPr>
              <a:t>i</a:t>
            </a:r>
            <a:r>
              <a:rPr sz="2700" b="1" spc="-4" baseline="1517" dirty="0">
                <a:latin typeface="Calibri"/>
                <a:cs typeface="Calibri"/>
              </a:rPr>
              <a:t>l</a:t>
            </a:r>
            <a:r>
              <a:rPr sz="2700" b="1" spc="0" baseline="1517" dirty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24000" y="5467350"/>
            <a:ext cx="1491742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8195">
              <a:lnSpc>
                <a:spcPct val="100585"/>
              </a:lnSpc>
              <a:spcBef>
                <a:spcPts val="375"/>
              </a:spcBef>
            </a:pPr>
            <a:r>
              <a:rPr sz="1400" b="1" spc="-4" dirty="0">
                <a:latin typeface="Tahoma"/>
                <a:cs typeface="Tahoma"/>
              </a:rPr>
              <a:t>k</a:t>
            </a:r>
            <a:r>
              <a:rPr sz="1400" b="1" spc="0" dirty="0">
                <a:latin typeface="Tahoma"/>
                <a:cs typeface="Tahoma"/>
              </a:rPr>
              <a:t>o</a:t>
            </a:r>
            <a:r>
              <a:rPr sz="1400" b="1" spc="-4" dirty="0">
                <a:latin typeface="Tahoma"/>
                <a:cs typeface="Tahoma"/>
              </a:rPr>
              <a:t>d</a:t>
            </a:r>
            <a:r>
              <a:rPr sz="1400" b="1" spc="4" dirty="0">
                <a:latin typeface="Tahoma"/>
                <a:cs typeface="Tahoma"/>
              </a:rPr>
              <a:t>e_f</a:t>
            </a:r>
            <a:r>
              <a:rPr sz="1400" b="1" spc="0" dirty="0">
                <a:latin typeface="Tahoma"/>
                <a:cs typeface="Tahoma"/>
              </a:rPr>
              <a:t>i</a:t>
            </a:r>
            <a:r>
              <a:rPr sz="1400" b="1" spc="-4" dirty="0">
                <a:latin typeface="Tahoma"/>
                <a:cs typeface="Tahoma"/>
              </a:rPr>
              <a:t>l</a:t>
            </a:r>
            <a:r>
              <a:rPr sz="1400" b="1" spc="0" dirty="0">
                <a:latin typeface="Tahoma"/>
                <a:cs typeface="Tahoma"/>
              </a:rPr>
              <a:t>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15742" y="5467350"/>
            <a:ext cx="800227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197">
              <a:lnSpc>
                <a:spcPct val="100585"/>
              </a:lnSpc>
              <a:spcBef>
                <a:spcPts val="375"/>
              </a:spcBef>
            </a:pPr>
            <a:r>
              <a:rPr sz="1400" b="1" spc="-9" dirty="0">
                <a:latin typeface="Tahoma"/>
                <a:cs typeface="Tahoma"/>
              </a:rPr>
              <a:t>j</a:t>
            </a:r>
            <a:r>
              <a:rPr sz="1400" b="1" spc="4" dirty="0">
                <a:latin typeface="Tahoma"/>
                <a:cs typeface="Tahoma"/>
              </a:rPr>
              <a:t>e</a:t>
            </a:r>
            <a:r>
              <a:rPr sz="1400" b="1" spc="0" dirty="0">
                <a:latin typeface="Tahoma"/>
                <a:cs typeface="Tahoma"/>
              </a:rPr>
              <a:t>nis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15969" y="5467350"/>
            <a:ext cx="841755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1515">
              <a:lnSpc>
                <a:spcPct val="100585"/>
              </a:lnSpc>
              <a:spcBef>
                <a:spcPts val="375"/>
              </a:spcBef>
            </a:pPr>
            <a:r>
              <a:rPr sz="1400" b="1" spc="-9" dirty="0">
                <a:latin typeface="Tahoma"/>
                <a:cs typeface="Tahoma"/>
              </a:rPr>
              <a:t>j</a:t>
            </a:r>
            <a:r>
              <a:rPr sz="1400" b="1" spc="4" dirty="0">
                <a:latin typeface="Tahoma"/>
                <a:cs typeface="Tahoma"/>
              </a:rPr>
              <a:t>u</a:t>
            </a:r>
            <a:r>
              <a:rPr sz="1400" b="1" spc="0" dirty="0">
                <a:latin typeface="Tahoma"/>
                <a:cs typeface="Tahoma"/>
              </a:rPr>
              <a:t>d</a:t>
            </a:r>
            <a:r>
              <a:rPr sz="1400" b="1" spc="4" dirty="0">
                <a:latin typeface="Tahoma"/>
                <a:cs typeface="Tahoma"/>
              </a:rPr>
              <a:t>u</a:t>
            </a:r>
            <a:r>
              <a:rPr sz="1400" b="1" spc="0" dirty="0">
                <a:latin typeface="Tahoma"/>
                <a:cs typeface="Tahoma"/>
              </a:rPr>
              <a:t>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57725" y="5467350"/>
            <a:ext cx="1629028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1150">
              <a:lnSpc>
                <a:spcPct val="100585"/>
              </a:lnSpc>
              <a:spcBef>
                <a:spcPts val="375"/>
              </a:spcBef>
            </a:pPr>
            <a:r>
              <a:rPr sz="1400" b="1" spc="-9" dirty="0">
                <a:latin typeface="Tahoma"/>
                <a:cs typeface="Tahoma"/>
              </a:rPr>
              <a:t>j</a:t>
            </a:r>
            <a:r>
              <a:rPr sz="1400" b="1" spc="4" dirty="0">
                <a:latin typeface="Tahoma"/>
                <a:cs typeface="Tahoma"/>
              </a:rPr>
              <a:t>m</a:t>
            </a:r>
            <a:r>
              <a:rPr sz="1400" b="1" spc="0" dirty="0">
                <a:latin typeface="Tahoma"/>
                <a:cs typeface="Tahoma"/>
              </a:rPr>
              <a:t>l</a:t>
            </a:r>
            <a:r>
              <a:rPr sz="1400" b="1" spc="9" dirty="0">
                <a:latin typeface="Tahoma"/>
                <a:cs typeface="Tahoma"/>
              </a:rPr>
              <a:t>_</a:t>
            </a:r>
            <a:r>
              <a:rPr sz="1400" b="1" spc="0" dirty="0">
                <a:latin typeface="Tahoma"/>
                <a:cs typeface="Tahoma"/>
              </a:rPr>
              <a:t>k</a:t>
            </a:r>
            <a:r>
              <a:rPr sz="1400" b="1" spc="9" dirty="0">
                <a:latin typeface="Tahoma"/>
                <a:cs typeface="Tahoma"/>
              </a:rPr>
              <a:t>e</a:t>
            </a:r>
            <a:r>
              <a:rPr sz="1400" b="1" spc="0" dirty="0">
                <a:latin typeface="Tahoma"/>
                <a:cs typeface="Tahoma"/>
              </a:rPr>
              <a:t>pi</a:t>
            </a:r>
            <a:r>
              <a:rPr sz="1400" b="1" spc="4" dirty="0">
                <a:latin typeface="Tahoma"/>
                <a:cs typeface="Tahoma"/>
              </a:rPr>
              <a:t>n</a:t>
            </a:r>
            <a:r>
              <a:rPr sz="1400" b="1" spc="0" dirty="0">
                <a:latin typeface="Tahoma"/>
                <a:cs typeface="Tahoma"/>
              </a:rPr>
              <a:t>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86754" y="5467350"/>
            <a:ext cx="1257046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6286">
              <a:lnSpc>
                <a:spcPct val="100585"/>
              </a:lnSpc>
              <a:spcBef>
                <a:spcPts val="375"/>
              </a:spcBef>
            </a:pPr>
            <a:r>
              <a:rPr sz="1400" b="1" spc="-4" dirty="0">
                <a:latin typeface="Tahoma"/>
                <a:cs typeface="Tahoma"/>
              </a:rPr>
              <a:t>j</a:t>
            </a:r>
            <a:r>
              <a:rPr sz="1400" b="1" spc="4" dirty="0">
                <a:latin typeface="Tahoma"/>
                <a:cs typeface="Tahoma"/>
              </a:rPr>
              <a:t>m</a:t>
            </a:r>
            <a:r>
              <a:rPr sz="1400" b="1" spc="0" dirty="0">
                <a:latin typeface="Tahoma"/>
                <a:cs typeface="Tahoma"/>
              </a:rPr>
              <a:t>l</a:t>
            </a:r>
            <a:r>
              <a:rPr sz="1400" b="1" spc="9" dirty="0">
                <a:latin typeface="Tahoma"/>
                <a:cs typeface="Tahoma"/>
              </a:rPr>
              <a:t>_</a:t>
            </a:r>
            <a:r>
              <a:rPr sz="1400" b="1" spc="4" dirty="0">
                <a:latin typeface="Tahoma"/>
                <a:cs typeface="Tahoma"/>
              </a:rPr>
              <a:t>f</a:t>
            </a:r>
            <a:r>
              <a:rPr sz="1400" b="1" spc="0" dirty="0">
                <a:latin typeface="Tahoma"/>
                <a:cs typeface="Tahoma"/>
              </a:rPr>
              <a:t>ilm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24000" y="5772150"/>
            <a:ext cx="1491742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3015742" y="5772150"/>
            <a:ext cx="800227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3815969" y="5772150"/>
            <a:ext cx="841755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4657725" y="5772150"/>
            <a:ext cx="1629028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6286754" y="5772150"/>
            <a:ext cx="1257046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1524000" y="6076950"/>
            <a:ext cx="1491742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3015742" y="6076950"/>
            <a:ext cx="800227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815969" y="6076950"/>
            <a:ext cx="841755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4657725" y="6076950"/>
            <a:ext cx="1629028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6286754" y="6076950"/>
            <a:ext cx="1257046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524000" y="4038600"/>
            <a:ext cx="795401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50">
              <a:lnSpc>
                <a:spcPct val="100585"/>
              </a:lnSpc>
              <a:spcBef>
                <a:spcPts val="370"/>
              </a:spcBef>
            </a:pPr>
            <a:r>
              <a:rPr sz="1400" b="1" spc="-9" dirty="0">
                <a:latin typeface="Tahoma"/>
                <a:cs typeface="Tahoma"/>
              </a:rPr>
              <a:t>j</a:t>
            </a:r>
            <a:r>
              <a:rPr sz="1400" b="1" spc="4" dirty="0">
                <a:latin typeface="Tahoma"/>
                <a:cs typeface="Tahoma"/>
              </a:rPr>
              <a:t>e</a:t>
            </a:r>
            <a:r>
              <a:rPr sz="1400" b="1" spc="0" dirty="0">
                <a:latin typeface="Tahoma"/>
                <a:cs typeface="Tahoma"/>
              </a:rPr>
              <a:t>nis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9401" y="4038600"/>
            <a:ext cx="1766824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6804">
              <a:lnSpc>
                <a:spcPct val="100585"/>
              </a:lnSpc>
              <a:spcBef>
                <a:spcPts val="370"/>
              </a:spcBef>
            </a:pPr>
            <a:r>
              <a:rPr sz="1400" b="1" spc="0" dirty="0">
                <a:latin typeface="Tahoma"/>
                <a:cs typeface="Tahoma"/>
              </a:rPr>
              <a:t>h</a:t>
            </a:r>
            <a:r>
              <a:rPr sz="1400" b="1" spc="4" dirty="0">
                <a:latin typeface="Tahoma"/>
                <a:cs typeface="Tahoma"/>
              </a:rPr>
              <a:t>a</a:t>
            </a:r>
            <a:r>
              <a:rPr sz="1400" b="1" spc="-4" dirty="0">
                <a:latin typeface="Tahoma"/>
                <a:cs typeface="Tahoma"/>
              </a:rPr>
              <a:t>r</a:t>
            </a:r>
            <a:r>
              <a:rPr sz="1400" b="1" spc="0" dirty="0">
                <a:latin typeface="Tahoma"/>
                <a:cs typeface="Tahoma"/>
              </a:rPr>
              <a:t>ga</a:t>
            </a:r>
            <a:r>
              <a:rPr sz="1400" b="1" spc="4" dirty="0">
                <a:latin typeface="Tahoma"/>
                <a:cs typeface="Tahoma"/>
              </a:rPr>
              <a:t>_</a:t>
            </a:r>
            <a:r>
              <a:rPr sz="1400" b="1" spc="0" dirty="0">
                <a:latin typeface="Tahoma"/>
                <a:cs typeface="Tahoma"/>
              </a:rPr>
              <a:t>s</a:t>
            </a:r>
            <a:r>
              <a:rPr sz="1400" b="1" spc="4" dirty="0">
                <a:latin typeface="Tahoma"/>
                <a:cs typeface="Tahoma"/>
              </a:rPr>
              <a:t>e</a:t>
            </a:r>
            <a:r>
              <a:rPr sz="1400" b="1" spc="-4" dirty="0">
                <a:latin typeface="Tahoma"/>
                <a:cs typeface="Tahoma"/>
              </a:rPr>
              <a:t>w</a:t>
            </a:r>
            <a:r>
              <a:rPr sz="1400" b="1" spc="0" dirty="0"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4000" y="4343400"/>
            <a:ext cx="795401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319401" y="4343400"/>
            <a:ext cx="1766824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524000" y="4648200"/>
            <a:ext cx="795401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319401" y="4648200"/>
            <a:ext cx="1766824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324600" y="2971800"/>
            <a:ext cx="12192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4175" marR="382410" algn="ctr">
              <a:lnSpc>
                <a:spcPct val="101725"/>
              </a:lnSpc>
              <a:spcBef>
                <a:spcPts val="395"/>
              </a:spcBef>
            </a:pPr>
            <a:r>
              <a:rPr sz="1800" spc="-4" dirty="0">
                <a:latin typeface="Calibri"/>
                <a:cs typeface="Calibri"/>
              </a:rPr>
              <a:t>F</a:t>
            </a:r>
            <a:r>
              <a:rPr sz="1800" spc="4" dirty="0">
                <a:latin typeface="Calibri"/>
                <a:cs typeface="Calibri"/>
              </a:rPr>
              <a:t>il</a:t>
            </a:r>
            <a:r>
              <a:rPr sz="1800" spc="0" dirty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2971800"/>
            <a:ext cx="533400" cy="187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543800" y="3159759"/>
            <a:ext cx="533400" cy="193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09600" y="2971800"/>
            <a:ext cx="12192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/>
          <p:nvPr/>
        </p:nvSpPr>
        <p:spPr>
          <a:xfrm>
            <a:off x="737870" y="1106170"/>
            <a:ext cx="7696454" cy="0"/>
          </a:xfrm>
          <a:custGeom>
            <a:avLst/>
            <a:gdLst/>
            <a:ahLst/>
            <a:cxnLst/>
            <a:rect l="l" t="t" r="r" b="b"/>
            <a:pathLst>
              <a:path w="7696454">
                <a:moveTo>
                  <a:pt x="0" y="0"/>
                </a:moveTo>
                <a:lnTo>
                  <a:pt x="7696454" y="0"/>
                </a:lnTo>
              </a:path>
            </a:pathLst>
          </a:custGeom>
          <a:ln w="762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24600" y="2392679"/>
            <a:ext cx="1219200" cy="312420"/>
          </a:xfrm>
          <a:custGeom>
            <a:avLst/>
            <a:gdLst/>
            <a:ahLst/>
            <a:cxnLst/>
            <a:rect l="l" t="t" r="r" b="b"/>
            <a:pathLst>
              <a:path w="1219200" h="312420">
                <a:moveTo>
                  <a:pt x="0" y="312420"/>
                </a:moveTo>
                <a:lnTo>
                  <a:pt x="1219200" y="312420"/>
                </a:lnTo>
                <a:lnTo>
                  <a:pt x="1219200" y="0"/>
                </a:lnTo>
                <a:lnTo>
                  <a:pt x="0" y="0"/>
                </a:lnTo>
                <a:lnTo>
                  <a:pt x="0" y="31242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38800" y="1643379"/>
            <a:ext cx="1219200" cy="436880"/>
          </a:xfrm>
          <a:custGeom>
            <a:avLst/>
            <a:gdLst/>
            <a:ahLst/>
            <a:cxnLst/>
            <a:rect l="l" t="t" r="r" b="b"/>
            <a:pathLst>
              <a:path w="1219200" h="436880">
                <a:moveTo>
                  <a:pt x="0" y="218440"/>
                </a:moveTo>
                <a:lnTo>
                  <a:pt x="17716" y="165943"/>
                </a:lnTo>
                <a:lnTo>
                  <a:pt x="47904" y="133409"/>
                </a:lnTo>
                <a:lnTo>
                  <a:pt x="91331" y="103371"/>
                </a:lnTo>
                <a:lnTo>
                  <a:pt x="146740" y="76277"/>
                </a:lnTo>
                <a:lnTo>
                  <a:pt x="212877" y="52579"/>
                </a:lnTo>
                <a:lnTo>
                  <a:pt x="249576" y="42143"/>
                </a:lnTo>
                <a:lnTo>
                  <a:pt x="288486" y="32725"/>
                </a:lnTo>
                <a:lnTo>
                  <a:pt x="329451" y="24380"/>
                </a:lnTo>
                <a:lnTo>
                  <a:pt x="372314" y="17164"/>
                </a:lnTo>
                <a:lnTo>
                  <a:pt x="416917" y="11135"/>
                </a:lnTo>
                <a:lnTo>
                  <a:pt x="463104" y="6347"/>
                </a:lnTo>
                <a:lnTo>
                  <a:pt x="510718" y="2858"/>
                </a:lnTo>
                <a:lnTo>
                  <a:pt x="559602" y="724"/>
                </a:lnTo>
                <a:lnTo>
                  <a:pt x="609600" y="0"/>
                </a:lnTo>
                <a:lnTo>
                  <a:pt x="659597" y="724"/>
                </a:lnTo>
                <a:lnTo>
                  <a:pt x="708481" y="2858"/>
                </a:lnTo>
                <a:lnTo>
                  <a:pt x="756095" y="6347"/>
                </a:lnTo>
                <a:lnTo>
                  <a:pt x="802282" y="11135"/>
                </a:lnTo>
                <a:lnTo>
                  <a:pt x="846885" y="17164"/>
                </a:lnTo>
                <a:lnTo>
                  <a:pt x="889748" y="24380"/>
                </a:lnTo>
                <a:lnTo>
                  <a:pt x="930713" y="32725"/>
                </a:lnTo>
                <a:lnTo>
                  <a:pt x="969623" y="42143"/>
                </a:lnTo>
                <a:lnTo>
                  <a:pt x="1006322" y="52579"/>
                </a:lnTo>
                <a:lnTo>
                  <a:pt x="1072459" y="76277"/>
                </a:lnTo>
                <a:lnTo>
                  <a:pt x="1127868" y="103371"/>
                </a:lnTo>
                <a:lnTo>
                  <a:pt x="1171295" y="133409"/>
                </a:lnTo>
                <a:lnTo>
                  <a:pt x="1201483" y="165943"/>
                </a:lnTo>
                <a:lnTo>
                  <a:pt x="1219200" y="218440"/>
                </a:lnTo>
                <a:lnTo>
                  <a:pt x="1217179" y="236356"/>
                </a:lnTo>
                <a:lnTo>
                  <a:pt x="1188122" y="287487"/>
                </a:lnTo>
                <a:lnTo>
                  <a:pt x="1151158" y="318829"/>
                </a:lnTo>
                <a:lnTo>
                  <a:pt x="1101583" y="347451"/>
                </a:lnTo>
                <a:lnTo>
                  <a:pt x="1040653" y="372903"/>
                </a:lnTo>
                <a:lnTo>
                  <a:pt x="969623" y="394736"/>
                </a:lnTo>
                <a:lnTo>
                  <a:pt x="930713" y="404154"/>
                </a:lnTo>
                <a:lnTo>
                  <a:pt x="889748" y="412499"/>
                </a:lnTo>
                <a:lnTo>
                  <a:pt x="846885" y="419715"/>
                </a:lnTo>
                <a:lnTo>
                  <a:pt x="802282" y="425744"/>
                </a:lnTo>
                <a:lnTo>
                  <a:pt x="756095" y="430532"/>
                </a:lnTo>
                <a:lnTo>
                  <a:pt x="708481" y="434021"/>
                </a:lnTo>
                <a:lnTo>
                  <a:pt x="659597" y="436155"/>
                </a:lnTo>
                <a:lnTo>
                  <a:pt x="609600" y="436880"/>
                </a:lnTo>
                <a:lnTo>
                  <a:pt x="559602" y="436155"/>
                </a:lnTo>
                <a:lnTo>
                  <a:pt x="510718" y="434021"/>
                </a:lnTo>
                <a:lnTo>
                  <a:pt x="463104" y="430532"/>
                </a:lnTo>
                <a:lnTo>
                  <a:pt x="416917" y="425744"/>
                </a:lnTo>
                <a:lnTo>
                  <a:pt x="372314" y="419715"/>
                </a:lnTo>
                <a:lnTo>
                  <a:pt x="329451" y="412499"/>
                </a:lnTo>
                <a:lnTo>
                  <a:pt x="288486" y="404154"/>
                </a:lnTo>
                <a:lnTo>
                  <a:pt x="249576" y="394736"/>
                </a:lnTo>
                <a:lnTo>
                  <a:pt x="212877" y="384300"/>
                </a:lnTo>
                <a:lnTo>
                  <a:pt x="146740" y="360602"/>
                </a:lnTo>
                <a:lnTo>
                  <a:pt x="91331" y="333508"/>
                </a:lnTo>
                <a:lnTo>
                  <a:pt x="47904" y="303470"/>
                </a:lnTo>
                <a:lnTo>
                  <a:pt x="17716" y="270936"/>
                </a:lnTo>
                <a:lnTo>
                  <a:pt x="0" y="21844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81800" y="1394460"/>
            <a:ext cx="914400" cy="373379"/>
          </a:xfrm>
          <a:custGeom>
            <a:avLst/>
            <a:gdLst/>
            <a:ahLst/>
            <a:cxnLst/>
            <a:rect l="l" t="t" r="r" b="b"/>
            <a:pathLst>
              <a:path w="914400" h="373379">
                <a:moveTo>
                  <a:pt x="0" y="186689"/>
                </a:moveTo>
                <a:lnTo>
                  <a:pt x="5984" y="156403"/>
                </a:lnTo>
                <a:lnTo>
                  <a:pt x="23311" y="127674"/>
                </a:lnTo>
                <a:lnTo>
                  <a:pt x="51037" y="100887"/>
                </a:lnTo>
                <a:lnTo>
                  <a:pt x="88221" y="76425"/>
                </a:lnTo>
                <a:lnTo>
                  <a:pt x="133921" y="54673"/>
                </a:lnTo>
                <a:lnTo>
                  <a:pt x="187195" y="36015"/>
                </a:lnTo>
                <a:lnTo>
                  <a:pt x="247102" y="20834"/>
                </a:lnTo>
                <a:lnTo>
                  <a:pt x="279249" y="14668"/>
                </a:lnTo>
                <a:lnTo>
                  <a:pt x="312700" y="9515"/>
                </a:lnTo>
                <a:lnTo>
                  <a:pt x="347338" y="5424"/>
                </a:lnTo>
                <a:lnTo>
                  <a:pt x="383046" y="2442"/>
                </a:lnTo>
                <a:lnTo>
                  <a:pt x="419706" y="618"/>
                </a:lnTo>
                <a:lnTo>
                  <a:pt x="457200" y="0"/>
                </a:lnTo>
                <a:lnTo>
                  <a:pt x="494693" y="618"/>
                </a:lnTo>
                <a:lnTo>
                  <a:pt x="531353" y="2442"/>
                </a:lnTo>
                <a:lnTo>
                  <a:pt x="567061" y="5424"/>
                </a:lnTo>
                <a:lnTo>
                  <a:pt x="601699" y="9515"/>
                </a:lnTo>
                <a:lnTo>
                  <a:pt x="635150" y="14668"/>
                </a:lnTo>
                <a:lnTo>
                  <a:pt x="667297" y="20834"/>
                </a:lnTo>
                <a:lnTo>
                  <a:pt x="698020" y="27966"/>
                </a:lnTo>
                <a:lnTo>
                  <a:pt x="754729" y="44933"/>
                </a:lnTo>
                <a:lnTo>
                  <a:pt x="804334" y="65186"/>
                </a:lnTo>
                <a:lnTo>
                  <a:pt x="845894" y="88341"/>
                </a:lnTo>
                <a:lnTo>
                  <a:pt x="878466" y="114014"/>
                </a:lnTo>
                <a:lnTo>
                  <a:pt x="901110" y="141820"/>
                </a:lnTo>
                <a:lnTo>
                  <a:pt x="912884" y="171376"/>
                </a:lnTo>
                <a:lnTo>
                  <a:pt x="914400" y="186689"/>
                </a:lnTo>
                <a:lnTo>
                  <a:pt x="912884" y="202003"/>
                </a:lnTo>
                <a:lnTo>
                  <a:pt x="901110" y="231559"/>
                </a:lnTo>
                <a:lnTo>
                  <a:pt x="878466" y="259365"/>
                </a:lnTo>
                <a:lnTo>
                  <a:pt x="845894" y="285038"/>
                </a:lnTo>
                <a:lnTo>
                  <a:pt x="804334" y="308193"/>
                </a:lnTo>
                <a:lnTo>
                  <a:pt x="754729" y="328446"/>
                </a:lnTo>
                <a:lnTo>
                  <a:pt x="698020" y="345413"/>
                </a:lnTo>
                <a:lnTo>
                  <a:pt x="667297" y="352545"/>
                </a:lnTo>
                <a:lnTo>
                  <a:pt x="635150" y="358711"/>
                </a:lnTo>
                <a:lnTo>
                  <a:pt x="601699" y="363864"/>
                </a:lnTo>
                <a:lnTo>
                  <a:pt x="567061" y="367955"/>
                </a:lnTo>
                <a:lnTo>
                  <a:pt x="531353" y="370937"/>
                </a:lnTo>
                <a:lnTo>
                  <a:pt x="494693" y="372761"/>
                </a:lnTo>
                <a:lnTo>
                  <a:pt x="457200" y="373379"/>
                </a:lnTo>
                <a:lnTo>
                  <a:pt x="419706" y="372761"/>
                </a:lnTo>
                <a:lnTo>
                  <a:pt x="383046" y="370937"/>
                </a:lnTo>
                <a:lnTo>
                  <a:pt x="347338" y="367955"/>
                </a:lnTo>
                <a:lnTo>
                  <a:pt x="312700" y="363864"/>
                </a:lnTo>
                <a:lnTo>
                  <a:pt x="279249" y="358711"/>
                </a:lnTo>
                <a:lnTo>
                  <a:pt x="247102" y="352545"/>
                </a:lnTo>
                <a:lnTo>
                  <a:pt x="216379" y="345413"/>
                </a:lnTo>
                <a:lnTo>
                  <a:pt x="159670" y="328446"/>
                </a:lnTo>
                <a:lnTo>
                  <a:pt x="110065" y="308193"/>
                </a:lnTo>
                <a:lnTo>
                  <a:pt x="68505" y="285038"/>
                </a:lnTo>
                <a:lnTo>
                  <a:pt x="35933" y="259365"/>
                </a:lnTo>
                <a:lnTo>
                  <a:pt x="13289" y="231559"/>
                </a:lnTo>
                <a:lnTo>
                  <a:pt x="1515" y="202003"/>
                </a:lnTo>
                <a:lnTo>
                  <a:pt x="0" y="18668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48400" y="2080260"/>
            <a:ext cx="533400" cy="312419"/>
          </a:xfrm>
          <a:custGeom>
            <a:avLst/>
            <a:gdLst/>
            <a:ahLst/>
            <a:cxnLst/>
            <a:rect l="l" t="t" r="r" b="b"/>
            <a:pathLst>
              <a:path w="533400" h="312419">
                <a:moveTo>
                  <a:pt x="533400" y="312419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10400" y="1767839"/>
            <a:ext cx="152400" cy="624839"/>
          </a:xfrm>
          <a:custGeom>
            <a:avLst/>
            <a:gdLst/>
            <a:ahLst/>
            <a:cxnLst/>
            <a:rect l="l" t="t" r="r" b="b"/>
            <a:pathLst>
              <a:path w="152400" h="624839">
                <a:moveTo>
                  <a:pt x="0" y="624839"/>
                </a:moveTo>
                <a:lnTo>
                  <a:pt x="15240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77200" y="2331720"/>
            <a:ext cx="990600" cy="436879"/>
          </a:xfrm>
          <a:custGeom>
            <a:avLst/>
            <a:gdLst/>
            <a:ahLst/>
            <a:cxnLst/>
            <a:rect l="l" t="t" r="r" b="b"/>
            <a:pathLst>
              <a:path w="990600" h="436879">
                <a:moveTo>
                  <a:pt x="0" y="218439"/>
                </a:moveTo>
                <a:lnTo>
                  <a:pt x="6482" y="183005"/>
                </a:lnTo>
                <a:lnTo>
                  <a:pt x="25249" y="149392"/>
                </a:lnTo>
                <a:lnTo>
                  <a:pt x="55282" y="118050"/>
                </a:lnTo>
                <a:lnTo>
                  <a:pt x="95560" y="89428"/>
                </a:lnTo>
                <a:lnTo>
                  <a:pt x="145065" y="63976"/>
                </a:lnTo>
                <a:lnTo>
                  <a:pt x="202777" y="42143"/>
                </a:lnTo>
                <a:lnTo>
                  <a:pt x="267676" y="24380"/>
                </a:lnTo>
                <a:lnTo>
                  <a:pt x="302502" y="17164"/>
                </a:lnTo>
                <a:lnTo>
                  <a:pt x="338742" y="11135"/>
                </a:lnTo>
                <a:lnTo>
                  <a:pt x="376269" y="6347"/>
                </a:lnTo>
                <a:lnTo>
                  <a:pt x="414957" y="2858"/>
                </a:lnTo>
                <a:lnTo>
                  <a:pt x="454676" y="724"/>
                </a:lnTo>
                <a:lnTo>
                  <a:pt x="495300" y="0"/>
                </a:lnTo>
                <a:lnTo>
                  <a:pt x="535923" y="724"/>
                </a:lnTo>
                <a:lnTo>
                  <a:pt x="575642" y="2858"/>
                </a:lnTo>
                <a:lnTo>
                  <a:pt x="614330" y="6347"/>
                </a:lnTo>
                <a:lnTo>
                  <a:pt x="651857" y="11135"/>
                </a:lnTo>
                <a:lnTo>
                  <a:pt x="688097" y="17164"/>
                </a:lnTo>
                <a:lnTo>
                  <a:pt x="722923" y="24380"/>
                </a:lnTo>
                <a:lnTo>
                  <a:pt x="756207" y="32725"/>
                </a:lnTo>
                <a:lnTo>
                  <a:pt x="817640" y="52579"/>
                </a:lnTo>
                <a:lnTo>
                  <a:pt x="871376" y="76277"/>
                </a:lnTo>
                <a:lnTo>
                  <a:pt x="916395" y="103371"/>
                </a:lnTo>
                <a:lnTo>
                  <a:pt x="951678" y="133409"/>
                </a:lnTo>
                <a:lnTo>
                  <a:pt x="976205" y="165943"/>
                </a:lnTo>
                <a:lnTo>
                  <a:pt x="988958" y="200523"/>
                </a:lnTo>
                <a:lnTo>
                  <a:pt x="990600" y="218439"/>
                </a:lnTo>
                <a:lnTo>
                  <a:pt x="988958" y="236356"/>
                </a:lnTo>
                <a:lnTo>
                  <a:pt x="976205" y="270936"/>
                </a:lnTo>
                <a:lnTo>
                  <a:pt x="951678" y="303470"/>
                </a:lnTo>
                <a:lnTo>
                  <a:pt x="916395" y="333508"/>
                </a:lnTo>
                <a:lnTo>
                  <a:pt x="871376" y="360602"/>
                </a:lnTo>
                <a:lnTo>
                  <a:pt x="817640" y="384300"/>
                </a:lnTo>
                <a:lnTo>
                  <a:pt x="756207" y="404154"/>
                </a:lnTo>
                <a:lnTo>
                  <a:pt x="722923" y="412499"/>
                </a:lnTo>
                <a:lnTo>
                  <a:pt x="688097" y="419715"/>
                </a:lnTo>
                <a:lnTo>
                  <a:pt x="651857" y="425744"/>
                </a:lnTo>
                <a:lnTo>
                  <a:pt x="614330" y="430532"/>
                </a:lnTo>
                <a:lnTo>
                  <a:pt x="575642" y="434021"/>
                </a:lnTo>
                <a:lnTo>
                  <a:pt x="535923" y="436155"/>
                </a:lnTo>
                <a:lnTo>
                  <a:pt x="495300" y="436879"/>
                </a:lnTo>
                <a:lnTo>
                  <a:pt x="454676" y="436155"/>
                </a:lnTo>
                <a:lnTo>
                  <a:pt x="414957" y="434021"/>
                </a:lnTo>
                <a:lnTo>
                  <a:pt x="376269" y="430532"/>
                </a:lnTo>
                <a:lnTo>
                  <a:pt x="338742" y="425744"/>
                </a:lnTo>
                <a:lnTo>
                  <a:pt x="302502" y="419715"/>
                </a:lnTo>
                <a:lnTo>
                  <a:pt x="267676" y="412499"/>
                </a:lnTo>
                <a:lnTo>
                  <a:pt x="234392" y="404154"/>
                </a:lnTo>
                <a:lnTo>
                  <a:pt x="172959" y="384300"/>
                </a:lnTo>
                <a:lnTo>
                  <a:pt x="119223" y="360602"/>
                </a:lnTo>
                <a:lnTo>
                  <a:pt x="74204" y="333508"/>
                </a:lnTo>
                <a:lnTo>
                  <a:pt x="38921" y="303470"/>
                </a:lnTo>
                <a:lnTo>
                  <a:pt x="14394" y="270936"/>
                </a:lnTo>
                <a:lnTo>
                  <a:pt x="1641" y="236356"/>
                </a:lnTo>
                <a:lnTo>
                  <a:pt x="0" y="21843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43800" y="254762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620000" y="1643379"/>
            <a:ext cx="1295400" cy="500380"/>
          </a:xfrm>
          <a:custGeom>
            <a:avLst/>
            <a:gdLst/>
            <a:ahLst/>
            <a:cxnLst/>
            <a:rect l="l" t="t" r="r" b="b"/>
            <a:pathLst>
              <a:path w="1295400" h="500380">
                <a:moveTo>
                  <a:pt x="0" y="250190"/>
                </a:moveTo>
                <a:lnTo>
                  <a:pt x="8476" y="209607"/>
                </a:lnTo>
                <a:lnTo>
                  <a:pt x="33015" y="171110"/>
                </a:lnTo>
                <a:lnTo>
                  <a:pt x="72286" y="135213"/>
                </a:lnTo>
                <a:lnTo>
                  <a:pt x="124955" y="102431"/>
                </a:lnTo>
                <a:lnTo>
                  <a:pt x="189690" y="73279"/>
                </a:lnTo>
                <a:lnTo>
                  <a:pt x="226165" y="60225"/>
                </a:lnTo>
                <a:lnTo>
                  <a:pt x="265157" y="48272"/>
                </a:lnTo>
                <a:lnTo>
                  <a:pt x="306499" y="37484"/>
                </a:lnTo>
                <a:lnTo>
                  <a:pt x="350025" y="27925"/>
                </a:lnTo>
                <a:lnTo>
                  <a:pt x="395567" y="19661"/>
                </a:lnTo>
                <a:lnTo>
                  <a:pt x="442959" y="12754"/>
                </a:lnTo>
                <a:lnTo>
                  <a:pt x="492035" y="7271"/>
                </a:lnTo>
                <a:lnTo>
                  <a:pt x="542628" y="3274"/>
                </a:lnTo>
                <a:lnTo>
                  <a:pt x="594572" y="829"/>
                </a:lnTo>
                <a:lnTo>
                  <a:pt x="647700" y="0"/>
                </a:lnTo>
                <a:lnTo>
                  <a:pt x="700827" y="829"/>
                </a:lnTo>
                <a:lnTo>
                  <a:pt x="752771" y="3274"/>
                </a:lnTo>
                <a:lnTo>
                  <a:pt x="803364" y="7271"/>
                </a:lnTo>
                <a:lnTo>
                  <a:pt x="852440" y="12754"/>
                </a:lnTo>
                <a:lnTo>
                  <a:pt x="899832" y="19661"/>
                </a:lnTo>
                <a:lnTo>
                  <a:pt x="945374" y="27925"/>
                </a:lnTo>
                <a:lnTo>
                  <a:pt x="988900" y="37484"/>
                </a:lnTo>
                <a:lnTo>
                  <a:pt x="1030242" y="48272"/>
                </a:lnTo>
                <a:lnTo>
                  <a:pt x="1069234" y="60225"/>
                </a:lnTo>
                <a:lnTo>
                  <a:pt x="1105709" y="73279"/>
                </a:lnTo>
                <a:lnTo>
                  <a:pt x="1170444" y="102431"/>
                </a:lnTo>
                <a:lnTo>
                  <a:pt x="1223113" y="135213"/>
                </a:lnTo>
                <a:lnTo>
                  <a:pt x="1262384" y="171110"/>
                </a:lnTo>
                <a:lnTo>
                  <a:pt x="1286923" y="209607"/>
                </a:lnTo>
                <a:lnTo>
                  <a:pt x="1295400" y="250190"/>
                </a:lnTo>
                <a:lnTo>
                  <a:pt x="1293253" y="270709"/>
                </a:lnTo>
                <a:lnTo>
                  <a:pt x="1276578" y="310313"/>
                </a:lnTo>
                <a:lnTo>
                  <a:pt x="1244506" y="347575"/>
                </a:lnTo>
                <a:lnTo>
                  <a:pt x="1198370" y="381979"/>
                </a:lnTo>
                <a:lnTo>
                  <a:pt x="1139501" y="413010"/>
                </a:lnTo>
                <a:lnTo>
                  <a:pt x="1069234" y="440154"/>
                </a:lnTo>
                <a:lnTo>
                  <a:pt x="1030242" y="452107"/>
                </a:lnTo>
                <a:lnTo>
                  <a:pt x="988900" y="462895"/>
                </a:lnTo>
                <a:lnTo>
                  <a:pt x="945374" y="472454"/>
                </a:lnTo>
                <a:lnTo>
                  <a:pt x="899832" y="480718"/>
                </a:lnTo>
                <a:lnTo>
                  <a:pt x="852440" y="487625"/>
                </a:lnTo>
                <a:lnTo>
                  <a:pt x="803364" y="493108"/>
                </a:lnTo>
                <a:lnTo>
                  <a:pt x="752771" y="497105"/>
                </a:lnTo>
                <a:lnTo>
                  <a:pt x="700827" y="499550"/>
                </a:lnTo>
                <a:lnTo>
                  <a:pt x="647700" y="500380"/>
                </a:lnTo>
                <a:lnTo>
                  <a:pt x="594572" y="499550"/>
                </a:lnTo>
                <a:lnTo>
                  <a:pt x="542628" y="497105"/>
                </a:lnTo>
                <a:lnTo>
                  <a:pt x="492035" y="493108"/>
                </a:lnTo>
                <a:lnTo>
                  <a:pt x="442959" y="487625"/>
                </a:lnTo>
                <a:lnTo>
                  <a:pt x="395567" y="480718"/>
                </a:lnTo>
                <a:lnTo>
                  <a:pt x="350025" y="472454"/>
                </a:lnTo>
                <a:lnTo>
                  <a:pt x="306499" y="462895"/>
                </a:lnTo>
                <a:lnTo>
                  <a:pt x="265157" y="452107"/>
                </a:lnTo>
                <a:lnTo>
                  <a:pt x="226165" y="440154"/>
                </a:lnTo>
                <a:lnTo>
                  <a:pt x="189690" y="427101"/>
                </a:lnTo>
                <a:lnTo>
                  <a:pt x="124955" y="397948"/>
                </a:lnTo>
                <a:lnTo>
                  <a:pt x="72286" y="365166"/>
                </a:lnTo>
                <a:lnTo>
                  <a:pt x="33015" y="329269"/>
                </a:lnTo>
                <a:lnTo>
                  <a:pt x="8476" y="290772"/>
                </a:lnTo>
                <a:lnTo>
                  <a:pt x="0" y="25019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543800" y="2143760"/>
            <a:ext cx="609600" cy="248919"/>
          </a:xfrm>
          <a:custGeom>
            <a:avLst/>
            <a:gdLst/>
            <a:ahLst/>
            <a:cxnLst/>
            <a:rect l="l" t="t" r="r" b="b"/>
            <a:pathLst>
              <a:path w="609600" h="248919">
                <a:moveTo>
                  <a:pt x="609600" y="0"/>
                </a:moveTo>
                <a:lnTo>
                  <a:pt x="0" y="24891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72000" y="251714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64840" y="1955800"/>
            <a:ext cx="1455420" cy="1125220"/>
          </a:xfrm>
          <a:custGeom>
            <a:avLst/>
            <a:gdLst/>
            <a:ahLst/>
            <a:cxnLst/>
            <a:rect l="l" t="t" r="r" b="b"/>
            <a:pathLst>
              <a:path w="1455420" h="1125220">
                <a:moveTo>
                  <a:pt x="0" y="562610"/>
                </a:moveTo>
                <a:lnTo>
                  <a:pt x="727710" y="0"/>
                </a:lnTo>
                <a:lnTo>
                  <a:pt x="1455420" y="562610"/>
                </a:lnTo>
                <a:lnTo>
                  <a:pt x="727710" y="1125220"/>
                </a:lnTo>
                <a:lnTo>
                  <a:pt x="0" y="56261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91180" y="1831339"/>
            <a:ext cx="436880" cy="375920"/>
          </a:xfrm>
          <a:custGeom>
            <a:avLst/>
            <a:gdLst/>
            <a:ahLst/>
            <a:cxnLst/>
            <a:rect l="l" t="t" r="r" b="b"/>
            <a:pathLst>
              <a:path w="436880" h="375920">
                <a:moveTo>
                  <a:pt x="436880" y="37592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62200" y="1394460"/>
            <a:ext cx="1094739" cy="436879"/>
          </a:xfrm>
          <a:custGeom>
            <a:avLst/>
            <a:gdLst/>
            <a:ahLst/>
            <a:cxnLst/>
            <a:rect l="l" t="t" r="r" b="b"/>
            <a:pathLst>
              <a:path w="1094739" h="436879">
                <a:moveTo>
                  <a:pt x="0" y="218439"/>
                </a:moveTo>
                <a:lnTo>
                  <a:pt x="15910" y="165943"/>
                </a:lnTo>
                <a:lnTo>
                  <a:pt x="43021" y="133409"/>
                </a:lnTo>
                <a:lnTo>
                  <a:pt x="82019" y="103371"/>
                </a:lnTo>
                <a:lnTo>
                  <a:pt x="131776" y="76277"/>
                </a:lnTo>
                <a:lnTo>
                  <a:pt x="191165" y="52579"/>
                </a:lnTo>
                <a:lnTo>
                  <a:pt x="259058" y="32725"/>
                </a:lnTo>
                <a:lnTo>
                  <a:pt x="295841" y="24380"/>
                </a:lnTo>
                <a:lnTo>
                  <a:pt x="334327" y="17164"/>
                </a:lnTo>
                <a:lnTo>
                  <a:pt x="374375" y="11135"/>
                </a:lnTo>
                <a:lnTo>
                  <a:pt x="415844" y="6347"/>
                </a:lnTo>
                <a:lnTo>
                  <a:pt x="458594" y="2858"/>
                </a:lnTo>
                <a:lnTo>
                  <a:pt x="502483" y="724"/>
                </a:lnTo>
                <a:lnTo>
                  <a:pt x="547369" y="0"/>
                </a:lnTo>
                <a:lnTo>
                  <a:pt x="592256" y="724"/>
                </a:lnTo>
                <a:lnTo>
                  <a:pt x="636145" y="2858"/>
                </a:lnTo>
                <a:lnTo>
                  <a:pt x="678895" y="6347"/>
                </a:lnTo>
                <a:lnTo>
                  <a:pt x="720364" y="11135"/>
                </a:lnTo>
                <a:lnTo>
                  <a:pt x="760412" y="17164"/>
                </a:lnTo>
                <a:lnTo>
                  <a:pt x="798898" y="24380"/>
                </a:lnTo>
                <a:lnTo>
                  <a:pt x="835681" y="32725"/>
                </a:lnTo>
                <a:lnTo>
                  <a:pt x="903574" y="52579"/>
                </a:lnTo>
                <a:lnTo>
                  <a:pt x="962963" y="76277"/>
                </a:lnTo>
                <a:lnTo>
                  <a:pt x="1012720" y="103371"/>
                </a:lnTo>
                <a:lnTo>
                  <a:pt x="1051718" y="133409"/>
                </a:lnTo>
                <a:lnTo>
                  <a:pt x="1078829" y="165943"/>
                </a:lnTo>
                <a:lnTo>
                  <a:pt x="1092925" y="200523"/>
                </a:lnTo>
                <a:lnTo>
                  <a:pt x="1094739" y="218439"/>
                </a:lnTo>
                <a:lnTo>
                  <a:pt x="1092925" y="236356"/>
                </a:lnTo>
                <a:lnTo>
                  <a:pt x="1078829" y="270936"/>
                </a:lnTo>
                <a:lnTo>
                  <a:pt x="1051718" y="303470"/>
                </a:lnTo>
                <a:lnTo>
                  <a:pt x="1012720" y="333508"/>
                </a:lnTo>
                <a:lnTo>
                  <a:pt x="962963" y="360602"/>
                </a:lnTo>
                <a:lnTo>
                  <a:pt x="903574" y="384300"/>
                </a:lnTo>
                <a:lnTo>
                  <a:pt x="835681" y="404154"/>
                </a:lnTo>
                <a:lnTo>
                  <a:pt x="798898" y="412499"/>
                </a:lnTo>
                <a:lnTo>
                  <a:pt x="760412" y="419715"/>
                </a:lnTo>
                <a:lnTo>
                  <a:pt x="720364" y="425744"/>
                </a:lnTo>
                <a:lnTo>
                  <a:pt x="678895" y="430532"/>
                </a:lnTo>
                <a:lnTo>
                  <a:pt x="636145" y="434021"/>
                </a:lnTo>
                <a:lnTo>
                  <a:pt x="592256" y="436155"/>
                </a:lnTo>
                <a:lnTo>
                  <a:pt x="547369" y="436879"/>
                </a:lnTo>
                <a:lnTo>
                  <a:pt x="502483" y="436155"/>
                </a:lnTo>
                <a:lnTo>
                  <a:pt x="458594" y="434021"/>
                </a:lnTo>
                <a:lnTo>
                  <a:pt x="415844" y="430532"/>
                </a:lnTo>
                <a:lnTo>
                  <a:pt x="374375" y="425744"/>
                </a:lnTo>
                <a:lnTo>
                  <a:pt x="334327" y="419715"/>
                </a:lnTo>
                <a:lnTo>
                  <a:pt x="295841" y="412499"/>
                </a:lnTo>
                <a:lnTo>
                  <a:pt x="259058" y="404154"/>
                </a:lnTo>
                <a:lnTo>
                  <a:pt x="191165" y="384300"/>
                </a:lnTo>
                <a:lnTo>
                  <a:pt x="131776" y="360602"/>
                </a:lnTo>
                <a:lnTo>
                  <a:pt x="82019" y="333508"/>
                </a:lnTo>
                <a:lnTo>
                  <a:pt x="43021" y="303470"/>
                </a:lnTo>
                <a:lnTo>
                  <a:pt x="15910" y="270936"/>
                </a:lnTo>
                <a:lnTo>
                  <a:pt x="1814" y="236356"/>
                </a:lnTo>
                <a:lnTo>
                  <a:pt x="0" y="21843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38600" y="1582420"/>
            <a:ext cx="147320" cy="434339"/>
          </a:xfrm>
          <a:custGeom>
            <a:avLst/>
            <a:gdLst/>
            <a:ahLst/>
            <a:cxnLst/>
            <a:rect l="l" t="t" r="r" b="b"/>
            <a:pathLst>
              <a:path w="147320" h="434339">
                <a:moveTo>
                  <a:pt x="0" y="434339"/>
                </a:moveTo>
                <a:lnTo>
                  <a:pt x="14732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01720" y="1143000"/>
            <a:ext cx="1092200" cy="439420"/>
          </a:xfrm>
          <a:custGeom>
            <a:avLst/>
            <a:gdLst/>
            <a:ahLst/>
            <a:cxnLst/>
            <a:rect l="l" t="t" r="r" b="b"/>
            <a:pathLst>
              <a:path w="1092200" h="439420">
                <a:moveTo>
                  <a:pt x="0" y="219710"/>
                </a:moveTo>
                <a:lnTo>
                  <a:pt x="15869" y="166929"/>
                </a:lnTo>
                <a:lnTo>
                  <a:pt x="42912" y="134213"/>
                </a:lnTo>
                <a:lnTo>
                  <a:pt x="81813" y="104001"/>
                </a:lnTo>
                <a:lnTo>
                  <a:pt x="131448" y="76748"/>
                </a:lnTo>
                <a:lnTo>
                  <a:pt x="190694" y="52907"/>
                </a:lnTo>
                <a:lnTo>
                  <a:pt x="258427" y="32931"/>
                </a:lnTo>
                <a:lnTo>
                  <a:pt x="295125" y="24534"/>
                </a:lnTo>
                <a:lnTo>
                  <a:pt x="333523" y="17273"/>
                </a:lnTo>
                <a:lnTo>
                  <a:pt x="373481" y="11206"/>
                </a:lnTo>
                <a:lnTo>
                  <a:pt x="414858" y="6388"/>
                </a:lnTo>
                <a:lnTo>
                  <a:pt x="457514" y="2877"/>
                </a:lnTo>
                <a:lnTo>
                  <a:pt x="501308" y="728"/>
                </a:lnTo>
                <a:lnTo>
                  <a:pt x="546100" y="0"/>
                </a:lnTo>
                <a:lnTo>
                  <a:pt x="590891" y="728"/>
                </a:lnTo>
                <a:lnTo>
                  <a:pt x="634685" y="2877"/>
                </a:lnTo>
                <a:lnTo>
                  <a:pt x="677341" y="6388"/>
                </a:lnTo>
                <a:lnTo>
                  <a:pt x="718718" y="11206"/>
                </a:lnTo>
                <a:lnTo>
                  <a:pt x="758676" y="17273"/>
                </a:lnTo>
                <a:lnTo>
                  <a:pt x="797074" y="24534"/>
                </a:lnTo>
                <a:lnTo>
                  <a:pt x="833772" y="32931"/>
                </a:lnTo>
                <a:lnTo>
                  <a:pt x="901505" y="52907"/>
                </a:lnTo>
                <a:lnTo>
                  <a:pt x="960751" y="76748"/>
                </a:lnTo>
                <a:lnTo>
                  <a:pt x="1010386" y="104001"/>
                </a:lnTo>
                <a:lnTo>
                  <a:pt x="1049287" y="134213"/>
                </a:lnTo>
                <a:lnTo>
                  <a:pt x="1076330" y="166929"/>
                </a:lnTo>
                <a:lnTo>
                  <a:pt x="1090389" y="201698"/>
                </a:lnTo>
                <a:lnTo>
                  <a:pt x="1092200" y="219710"/>
                </a:lnTo>
                <a:lnTo>
                  <a:pt x="1090389" y="237721"/>
                </a:lnTo>
                <a:lnTo>
                  <a:pt x="1076330" y="272490"/>
                </a:lnTo>
                <a:lnTo>
                  <a:pt x="1049287" y="305206"/>
                </a:lnTo>
                <a:lnTo>
                  <a:pt x="1010386" y="335418"/>
                </a:lnTo>
                <a:lnTo>
                  <a:pt x="960751" y="362671"/>
                </a:lnTo>
                <a:lnTo>
                  <a:pt x="901505" y="386512"/>
                </a:lnTo>
                <a:lnTo>
                  <a:pt x="833772" y="406488"/>
                </a:lnTo>
                <a:lnTo>
                  <a:pt x="797074" y="414885"/>
                </a:lnTo>
                <a:lnTo>
                  <a:pt x="758676" y="422146"/>
                </a:lnTo>
                <a:lnTo>
                  <a:pt x="718718" y="428213"/>
                </a:lnTo>
                <a:lnTo>
                  <a:pt x="677341" y="433031"/>
                </a:lnTo>
                <a:lnTo>
                  <a:pt x="634685" y="436542"/>
                </a:lnTo>
                <a:lnTo>
                  <a:pt x="590891" y="438691"/>
                </a:lnTo>
                <a:lnTo>
                  <a:pt x="546100" y="439420"/>
                </a:lnTo>
                <a:lnTo>
                  <a:pt x="501308" y="438691"/>
                </a:lnTo>
                <a:lnTo>
                  <a:pt x="457514" y="436542"/>
                </a:lnTo>
                <a:lnTo>
                  <a:pt x="414858" y="433031"/>
                </a:lnTo>
                <a:lnTo>
                  <a:pt x="373481" y="428213"/>
                </a:lnTo>
                <a:lnTo>
                  <a:pt x="333523" y="422146"/>
                </a:lnTo>
                <a:lnTo>
                  <a:pt x="295125" y="414885"/>
                </a:lnTo>
                <a:lnTo>
                  <a:pt x="258427" y="406488"/>
                </a:lnTo>
                <a:lnTo>
                  <a:pt x="190694" y="386512"/>
                </a:lnTo>
                <a:lnTo>
                  <a:pt x="131448" y="362671"/>
                </a:lnTo>
                <a:lnTo>
                  <a:pt x="81813" y="335418"/>
                </a:lnTo>
                <a:lnTo>
                  <a:pt x="42912" y="305206"/>
                </a:lnTo>
                <a:lnTo>
                  <a:pt x="15869" y="272490"/>
                </a:lnTo>
                <a:lnTo>
                  <a:pt x="1810" y="237721"/>
                </a:lnTo>
                <a:lnTo>
                  <a:pt x="0" y="219710"/>
                </a:lnTo>
                <a:close/>
              </a:path>
            </a:pathLst>
          </a:custGeom>
          <a:ln w="10160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330700" y="1582420"/>
            <a:ext cx="1092200" cy="434339"/>
          </a:xfrm>
          <a:custGeom>
            <a:avLst/>
            <a:gdLst/>
            <a:ahLst/>
            <a:cxnLst/>
            <a:rect l="l" t="t" r="r" b="b"/>
            <a:pathLst>
              <a:path w="1092200" h="434339">
                <a:moveTo>
                  <a:pt x="0" y="217169"/>
                </a:moveTo>
                <a:lnTo>
                  <a:pt x="15869" y="164998"/>
                </a:lnTo>
                <a:lnTo>
                  <a:pt x="42912" y="132659"/>
                </a:lnTo>
                <a:lnTo>
                  <a:pt x="81813" y="102797"/>
                </a:lnTo>
                <a:lnTo>
                  <a:pt x="131448" y="75859"/>
                </a:lnTo>
                <a:lnTo>
                  <a:pt x="190694" y="52293"/>
                </a:lnTo>
                <a:lnTo>
                  <a:pt x="258427" y="32549"/>
                </a:lnTo>
                <a:lnTo>
                  <a:pt x="295125" y="24249"/>
                </a:lnTo>
                <a:lnTo>
                  <a:pt x="333523" y="17073"/>
                </a:lnTo>
                <a:lnTo>
                  <a:pt x="373481" y="11076"/>
                </a:lnTo>
                <a:lnTo>
                  <a:pt x="414858" y="6314"/>
                </a:lnTo>
                <a:lnTo>
                  <a:pt x="457514" y="2843"/>
                </a:lnTo>
                <a:lnTo>
                  <a:pt x="501308" y="720"/>
                </a:lnTo>
                <a:lnTo>
                  <a:pt x="546100" y="0"/>
                </a:lnTo>
                <a:lnTo>
                  <a:pt x="590891" y="720"/>
                </a:lnTo>
                <a:lnTo>
                  <a:pt x="634685" y="2843"/>
                </a:lnTo>
                <a:lnTo>
                  <a:pt x="677341" y="6314"/>
                </a:lnTo>
                <a:lnTo>
                  <a:pt x="718718" y="11076"/>
                </a:lnTo>
                <a:lnTo>
                  <a:pt x="758676" y="17073"/>
                </a:lnTo>
                <a:lnTo>
                  <a:pt x="797074" y="24249"/>
                </a:lnTo>
                <a:lnTo>
                  <a:pt x="833772" y="32549"/>
                </a:lnTo>
                <a:lnTo>
                  <a:pt x="901505" y="52293"/>
                </a:lnTo>
                <a:lnTo>
                  <a:pt x="960751" y="75859"/>
                </a:lnTo>
                <a:lnTo>
                  <a:pt x="1010386" y="102797"/>
                </a:lnTo>
                <a:lnTo>
                  <a:pt x="1049287" y="132659"/>
                </a:lnTo>
                <a:lnTo>
                  <a:pt x="1076330" y="164998"/>
                </a:lnTo>
                <a:lnTo>
                  <a:pt x="1090389" y="199365"/>
                </a:lnTo>
                <a:lnTo>
                  <a:pt x="1092200" y="217169"/>
                </a:lnTo>
                <a:lnTo>
                  <a:pt x="1090389" y="234974"/>
                </a:lnTo>
                <a:lnTo>
                  <a:pt x="1076330" y="269341"/>
                </a:lnTo>
                <a:lnTo>
                  <a:pt x="1049287" y="301680"/>
                </a:lnTo>
                <a:lnTo>
                  <a:pt x="1010386" y="331542"/>
                </a:lnTo>
                <a:lnTo>
                  <a:pt x="960751" y="358480"/>
                </a:lnTo>
                <a:lnTo>
                  <a:pt x="901505" y="382046"/>
                </a:lnTo>
                <a:lnTo>
                  <a:pt x="833772" y="401790"/>
                </a:lnTo>
                <a:lnTo>
                  <a:pt x="797074" y="410090"/>
                </a:lnTo>
                <a:lnTo>
                  <a:pt x="758676" y="417266"/>
                </a:lnTo>
                <a:lnTo>
                  <a:pt x="718718" y="423263"/>
                </a:lnTo>
                <a:lnTo>
                  <a:pt x="677341" y="428025"/>
                </a:lnTo>
                <a:lnTo>
                  <a:pt x="634685" y="431496"/>
                </a:lnTo>
                <a:lnTo>
                  <a:pt x="590891" y="433619"/>
                </a:lnTo>
                <a:lnTo>
                  <a:pt x="546100" y="434339"/>
                </a:lnTo>
                <a:lnTo>
                  <a:pt x="501308" y="433619"/>
                </a:lnTo>
                <a:lnTo>
                  <a:pt x="457514" y="431496"/>
                </a:lnTo>
                <a:lnTo>
                  <a:pt x="414858" y="428025"/>
                </a:lnTo>
                <a:lnTo>
                  <a:pt x="373481" y="423263"/>
                </a:lnTo>
                <a:lnTo>
                  <a:pt x="333523" y="417266"/>
                </a:lnTo>
                <a:lnTo>
                  <a:pt x="295125" y="410090"/>
                </a:lnTo>
                <a:lnTo>
                  <a:pt x="258427" y="401790"/>
                </a:lnTo>
                <a:lnTo>
                  <a:pt x="190694" y="382046"/>
                </a:lnTo>
                <a:lnTo>
                  <a:pt x="131448" y="358480"/>
                </a:lnTo>
                <a:lnTo>
                  <a:pt x="81813" y="331542"/>
                </a:lnTo>
                <a:lnTo>
                  <a:pt x="42912" y="301680"/>
                </a:lnTo>
                <a:lnTo>
                  <a:pt x="15869" y="269341"/>
                </a:lnTo>
                <a:lnTo>
                  <a:pt x="1810" y="234974"/>
                </a:lnTo>
                <a:lnTo>
                  <a:pt x="0" y="217169"/>
                </a:lnTo>
                <a:close/>
              </a:path>
            </a:pathLst>
          </a:custGeom>
          <a:ln w="10160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04360" y="2016760"/>
            <a:ext cx="508000" cy="314960"/>
          </a:xfrm>
          <a:custGeom>
            <a:avLst/>
            <a:gdLst/>
            <a:ahLst/>
            <a:cxnLst/>
            <a:rect l="l" t="t" r="r" b="b"/>
            <a:pathLst>
              <a:path w="508000" h="314960">
                <a:moveTo>
                  <a:pt x="0" y="314960"/>
                </a:moveTo>
                <a:lnTo>
                  <a:pt x="50800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29200" y="2743200"/>
            <a:ext cx="1094739" cy="439420"/>
          </a:xfrm>
          <a:custGeom>
            <a:avLst/>
            <a:gdLst/>
            <a:ahLst/>
            <a:cxnLst/>
            <a:rect l="l" t="t" r="r" b="b"/>
            <a:pathLst>
              <a:path w="1094739" h="439420">
                <a:moveTo>
                  <a:pt x="0" y="219710"/>
                </a:moveTo>
                <a:lnTo>
                  <a:pt x="15910" y="166929"/>
                </a:lnTo>
                <a:lnTo>
                  <a:pt x="43021" y="134213"/>
                </a:lnTo>
                <a:lnTo>
                  <a:pt x="82019" y="104001"/>
                </a:lnTo>
                <a:lnTo>
                  <a:pt x="131776" y="76748"/>
                </a:lnTo>
                <a:lnTo>
                  <a:pt x="191165" y="52907"/>
                </a:lnTo>
                <a:lnTo>
                  <a:pt x="259058" y="32931"/>
                </a:lnTo>
                <a:lnTo>
                  <a:pt x="295841" y="24534"/>
                </a:lnTo>
                <a:lnTo>
                  <a:pt x="334327" y="17273"/>
                </a:lnTo>
                <a:lnTo>
                  <a:pt x="374375" y="11206"/>
                </a:lnTo>
                <a:lnTo>
                  <a:pt x="415844" y="6388"/>
                </a:lnTo>
                <a:lnTo>
                  <a:pt x="458594" y="2877"/>
                </a:lnTo>
                <a:lnTo>
                  <a:pt x="502483" y="728"/>
                </a:lnTo>
                <a:lnTo>
                  <a:pt x="547370" y="0"/>
                </a:lnTo>
                <a:lnTo>
                  <a:pt x="592256" y="728"/>
                </a:lnTo>
                <a:lnTo>
                  <a:pt x="636145" y="2877"/>
                </a:lnTo>
                <a:lnTo>
                  <a:pt x="678895" y="6388"/>
                </a:lnTo>
                <a:lnTo>
                  <a:pt x="720364" y="11206"/>
                </a:lnTo>
                <a:lnTo>
                  <a:pt x="760412" y="17273"/>
                </a:lnTo>
                <a:lnTo>
                  <a:pt x="798898" y="24534"/>
                </a:lnTo>
                <a:lnTo>
                  <a:pt x="835681" y="32931"/>
                </a:lnTo>
                <a:lnTo>
                  <a:pt x="903574" y="52907"/>
                </a:lnTo>
                <a:lnTo>
                  <a:pt x="962963" y="76748"/>
                </a:lnTo>
                <a:lnTo>
                  <a:pt x="1012720" y="104001"/>
                </a:lnTo>
                <a:lnTo>
                  <a:pt x="1051718" y="134213"/>
                </a:lnTo>
                <a:lnTo>
                  <a:pt x="1078829" y="166929"/>
                </a:lnTo>
                <a:lnTo>
                  <a:pt x="1092925" y="201698"/>
                </a:lnTo>
                <a:lnTo>
                  <a:pt x="1094739" y="219710"/>
                </a:lnTo>
                <a:lnTo>
                  <a:pt x="1092925" y="237721"/>
                </a:lnTo>
                <a:lnTo>
                  <a:pt x="1078829" y="272490"/>
                </a:lnTo>
                <a:lnTo>
                  <a:pt x="1051718" y="305206"/>
                </a:lnTo>
                <a:lnTo>
                  <a:pt x="1012720" y="335418"/>
                </a:lnTo>
                <a:lnTo>
                  <a:pt x="962963" y="362671"/>
                </a:lnTo>
                <a:lnTo>
                  <a:pt x="903574" y="386512"/>
                </a:lnTo>
                <a:lnTo>
                  <a:pt x="835681" y="406488"/>
                </a:lnTo>
                <a:lnTo>
                  <a:pt x="798898" y="414885"/>
                </a:lnTo>
                <a:lnTo>
                  <a:pt x="760412" y="422146"/>
                </a:lnTo>
                <a:lnTo>
                  <a:pt x="720364" y="428213"/>
                </a:lnTo>
                <a:lnTo>
                  <a:pt x="678895" y="433031"/>
                </a:lnTo>
                <a:lnTo>
                  <a:pt x="636145" y="436542"/>
                </a:lnTo>
                <a:lnTo>
                  <a:pt x="592256" y="438691"/>
                </a:lnTo>
                <a:lnTo>
                  <a:pt x="547370" y="439420"/>
                </a:lnTo>
                <a:lnTo>
                  <a:pt x="502483" y="438691"/>
                </a:lnTo>
                <a:lnTo>
                  <a:pt x="458594" y="436542"/>
                </a:lnTo>
                <a:lnTo>
                  <a:pt x="415844" y="433031"/>
                </a:lnTo>
                <a:lnTo>
                  <a:pt x="374375" y="428213"/>
                </a:lnTo>
                <a:lnTo>
                  <a:pt x="334327" y="422146"/>
                </a:lnTo>
                <a:lnTo>
                  <a:pt x="295841" y="414885"/>
                </a:lnTo>
                <a:lnTo>
                  <a:pt x="259058" y="406488"/>
                </a:lnTo>
                <a:lnTo>
                  <a:pt x="191165" y="386512"/>
                </a:lnTo>
                <a:lnTo>
                  <a:pt x="131776" y="362671"/>
                </a:lnTo>
                <a:lnTo>
                  <a:pt x="82019" y="335418"/>
                </a:lnTo>
                <a:lnTo>
                  <a:pt x="43021" y="305206"/>
                </a:lnTo>
                <a:lnTo>
                  <a:pt x="15910" y="272490"/>
                </a:lnTo>
                <a:lnTo>
                  <a:pt x="1814" y="237721"/>
                </a:lnTo>
                <a:lnTo>
                  <a:pt x="0" y="219710"/>
                </a:lnTo>
                <a:close/>
              </a:path>
            </a:pathLst>
          </a:custGeom>
          <a:ln w="10160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330700" y="2768600"/>
            <a:ext cx="698500" cy="203200"/>
          </a:xfrm>
          <a:custGeom>
            <a:avLst/>
            <a:gdLst/>
            <a:ahLst/>
            <a:cxnLst/>
            <a:rect l="l" t="t" r="r" b="b"/>
            <a:pathLst>
              <a:path w="698500" h="203200">
                <a:moveTo>
                  <a:pt x="0" y="0"/>
                </a:moveTo>
                <a:lnTo>
                  <a:pt x="698500" y="20320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164840" y="2768600"/>
            <a:ext cx="292100" cy="312420"/>
          </a:xfrm>
          <a:custGeom>
            <a:avLst/>
            <a:gdLst/>
            <a:ahLst/>
            <a:cxnLst/>
            <a:rect l="l" t="t" r="r" b="b"/>
            <a:pathLst>
              <a:path w="292100" h="312420">
                <a:moveTo>
                  <a:pt x="292100" y="0"/>
                </a:moveTo>
                <a:lnTo>
                  <a:pt x="0" y="31242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52600" y="2517140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33400" y="2392679"/>
            <a:ext cx="1219200" cy="314960"/>
          </a:xfrm>
          <a:custGeom>
            <a:avLst/>
            <a:gdLst/>
            <a:ahLst/>
            <a:cxnLst/>
            <a:rect l="l" t="t" r="r" b="b"/>
            <a:pathLst>
              <a:path w="1219200" h="314960">
                <a:moveTo>
                  <a:pt x="0" y="314960"/>
                </a:moveTo>
                <a:lnTo>
                  <a:pt x="1219200" y="314960"/>
                </a:lnTo>
                <a:lnTo>
                  <a:pt x="1219200" y="0"/>
                </a:lnTo>
                <a:lnTo>
                  <a:pt x="0" y="0"/>
                </a:lnTo>
                <a:lnTo>
                  <a:pt x="0" y="31496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0" y="1582420"/>
            <a:ext cx="1295400" cy="436879"/>
          </a:xfrm>
          <a:custGeom>
            <a:avLst/>
            <a:gdLst/>
            <a:ahLst/>
            <a:cxnLst/>
            <a:rect l="l" t="t" r="r" b="b"/>
            <a:pathLst>
              <a:path w="1295400" h="436879">
                <a:moveTo>
                  <a:pt x="0" y="218439"/>
                </a:moveTo>
                <a:lnTo>
                  <a:pt x="18823" y="165943"/>
                </a:lnTo>
                <a:lnTo>
                  <a:pt x="50898" y="133409"/>
                </a:lnTo>
                <a:lnTo>
                  <a:pt x="97038" y="103371"/>
                </a:lnTo>
                <a:lnTo>
                  <a:pt x="155910" y="76277"/>
                </a:lnTo>
                <a:lnTo>
                  <a:pt x="226181" y="52579"/>
                </a:lnTo>
                <a:lnTo>
                  <a:pt x="265174" y="42143"/>
                </a:lnTo>
                <a:lnTo>
                  <a:pt x="306516" y="32725"/>
                </a:lnTo>
                <a:lnTo>
                  <a:pt x="350041" y="24380"/>
                </a:lnTo>
                <a:lnTo>
                  <a:pt x="395583" y="17164"/>
                </a:lnTo>
                <a:lnTo>
                  <a:pt x="442974" y="11135"/>
                </a:lnTo>
                <a:lnTo>
                  <a:pt x="492048" y="6347"/>
                </a:lnTo>
                <a:lnTo>
                  <a:pt x="542638" y="2858"/>
                </a:lnTo>
                <a:lnTo>
                  <a:pt x="594577" y="724"/>
                </a:lnTo>
                <a:lnTo>
                  <a:pt x="647700" y="0"/>
                </a:lnTo>
                <a:lnTo>
                  <a:pt x="700822" y="724"/>
                </a:lnTo>
                <a:lnTo>
                  <a:pt x="752761" y="2858"/>
                </a:lnTo>
                <a:lnTo>
                  <a:pt x="803351" y="6347"/>
                </a:lnTo>
                <a:lnTo>
                  <a:pt x="852425" y="11135"/>
                </a:lnTo>
                <a:lnTo>
                  <a:pt x="899816" y="17164"/>
                </a:lnTo>
                <a:lnTo>
                  <a:pt x="945358" y="24380"/>
                </a:lnTo>
                <a:lnTo>
                  <a:pt x="988883" y="32725"/>
                </a:lnTo>
                <a:lnTo>
                  <a:pt x="1030225" y="42143"/>
                </a:lnTo>
                <a:lnTo>
                  <a:pt x="1069218" y="52579"/>
                </a:lnTo>
                <a:lnTo>
                  <a:pt x="1105695" y="63976"/>
                </a:lnTo>
                <a:lnTo>
                  <a:pt x="1170433" y="89428"/>
                </a:lnTo>
                <a:lnTo>
                  <a:pt x="1223106" y="118050"/>
                </a:lnTo>
                <a:lnTo>
                  <a:pt x="1262380" y="149392"/>
                </a:lnTo>
                <a:lnTo>
                  <a:pt x="1286922" y="183005"/>
                </a:lnTo>
                <a:lnTo>
                  <a:pt x="1295400" y="218439"/>
                </a:lnTo>
                <a:lnTo>
                  <a:pt x="1293252" y="236356"/>
                </a:lnTo>
                <a:lnTo>
                  <a:pt x="1276576" y="270936"/>
                </a:lnTo>
                <a:lnTo>
                  <a:pt x="1244501" y="303470"/>
                </a:lnTo>
                <a:lnTo>
                  <a:pt x="1198361" y="333508"/>
                </a:lnTo>
                <a:lnTo>
                  <a:pt x="1139489" y="360602"/>
                </a:lnTo>
                <a:lnTo>
                  <a:pt x="1069218" y="384300"/>
                </a:lnTo>
                <a:lnTo>
                  <a:pt x="1030225" y="394736"/>
                </a:lnTo>
                <a:lnTo>
                  <a:pt x="988883" y="404154"/>
                </a:lnTo>
                <a:lnTo>
                  <a:pt x="945358" y="412499"/>
                </a:lnTo>
                <a:lnTo>
                  <a:pt x="899816" y="419715"/>
                </a:lnTo>
                <a:lnTo>
                  <a:pt x="852425" y="425744"/>
                </a:lnTo>
                <a:lnTo>
                  <a:pt x="803351" y="430532"/>
                </a:lnTo>
                <a:lnTo>
                  <a:pt x="752761" y="434021"/>
                </a:lnTo>
                <a:lnTo>
                  <a:pt x="700822" y="436155"/>
                </a:lnTo>
                <a:lnTo>
                  <a:pt x="647700" y="436879"/>
                </a:lnTo>
                <a:lnTo>
                  <a:pt x="594577" y="436155"/>
                </a:lnTo>
                <a:lnTo>
                  <a:pt x="542638" y="434021"/>
                </a:lnTo>
                <a:lnTo>
                  <a:pt x="492048" y="430532"/>
                </a:lnTo>
                <a:lnTo>
                  <a:pt x="442974" y="425744"/>
                </a:lnTo>
                <a:lnTo>
                  <a:pt x="395583" y="419715"/>
                </a:lnTo>
                <a:lnTo>
                  <a:pt x="350041" y="412499"/>
                </a:lnTo>
                <a:lnTo>
                  <a:pt x="306516" y="404154"/>
                </a:lnTo>
                <a:lnTo>
                  <a:pt x="265174" y="394736"/>
                </a:lnTo>
                <a:lnTo>
                  <a:pt x="226181" y="384300"/>
                </a:lnTo>
                <a:lnTo>
                  <a:pt x="189704" y="372903"/>
                </a:lnTo>
                <a:lnTo>
                  <a:pt x="124966" y="347451"/>
                </a:lnTo>
                <a:lnTo>
                  <a:pt x="72293" y="318829"/>
                </a:lnTo>
                <a:lnTo>
                  <a:pt x="33019" y="287487"/>
                </a:lnTo>
                <a:lnTo>
                  <a:pt x="8477" y="253874"/>
                </a:lnTo>
                <a:lnTo>
                  <a:pt x="0" y="21843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85800" y="2019300"/>
            <a:ext cx="304800" cy="373379"/>
          </a:xfrm>
          <a:custGeom>
            <a:avLst/>
            <a:gdLst/>
            <a:ahLst/>
            <a:cxnLst/>
            <a:rect l="l" t="t" r="r" b="b"/>
            <a:pathLst>
              <a:path w="304800" h="373379">
                <a:moveTo>
                  <a:pt x="304800" y="373379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90600" y="2832100"/>
            <a:ext cx="1524000" cy="500379"/>
          </a:xfrm>
          <a:custGeom>
            <a:avLst/>
            <a:gdLst/>
            <a:ahLst/>
            <a:cxnLst/>
            <a:rect l="l" t="t" r="r" b="b"/>
            <a:pathLst>
              <a:path w="1524000" h="500379">
                <a:moveTo>
                  <a:pt x="0" y="250189"/>
                </a:moveTo>
                <a:lnTo>
                  <a:pt x="9972" y="209607"/>
                </a:lnTo>
                <a:lnTo>
                  <a:pt x="38843" y="171110"/>
                </a:lnTo>
                <a:lnTo>
                  <a:pt x="85046" y="135213"/>
                </a:lnTo>
                <a:lnTo>
                  <a:pt x="147011" y="102431"/>
                </a:lnTo>
                <a:lnTo>
                  <a:pt x="183414" y="87369"/>
                </a:lnTo>
                <a:lnTo>
                  <a:pt x="223170" y="73279"/>
                </a:lnTo>
                <a:lnTo>
                  <a:pt x="266083" y="60225"/>
                </a:lnTo>
                <a:lnTo>
                  <a:pt x="311956" y="48272"/>
                </a:lnTo>
                <a:lnTo>
                  <a:pt x="360594" y="37484"/>
                </a:lnTo>
                <a:lnTo>
                  <a:pt x="411800" y="27925"/>
                </a:lnTo>
                <a:lnTo>
                  <a:pt x="465379" y="19661"/>
                </a:lnTo>
                <a:lnTo>
                  <a:pt x="521134" y="12754"/>
                </a:lnTo>
                <a:lnTo>
                  <a:pt x="578870" y="7271"/>
                </a:lnTo>
                <a:lnTo>
                  <a:pt x="638390" y="3274"/>
                </a:lnTo>
                <a:lnTo>
                  <a:pt x="699499" y="829"/>
                </a:lnTo>
                <a:lnTo>
                  <a:pt x="762000" y="0"/>
                </a:lnTo>
                <a:lnTo>
                  <a:pt x="824500" y="829"/>
                </a:lnTo>
                <a:lnTo>
                  <a:pt x="885609" y="3274"/>
                </a:lnTo>
                <a:lnTo>
                  <a:pt x="945129" y="7271"/>
                </a:lnTo>
                <a:lnTo>
                  <a:pt x="1002865" y="12754"/>
                </a:lnTo>
                <a:lnTo>
                  <a:pt x="1058620" y="19661"/>
                </a:lnTo>
                <a:lnTo>
                  <a:pt x="1112199" y="27925"/>
                </a:lnTo>
                <a:lnTo>
                  <a:pt x="1163405" y="37484"/>
                </a:lnTo>
                <a:lnTo>
                  <a:pt x="1212043" y="48272"/>
                </a:lnTo>
                <a:lnTo>
                  <a:pt x="1257916" y="60225"/>
                </a:lnTo>
                <a:lnTo>
                  <a:pt x="1300829" y="73279"/>
                </a:lnTo>
                <a:lnTo>
                  <a:pt x="1340585" y="87369"/>
                </a:lnTo>
                <a:lnTo>
                  <a:pt x="1376988" y="102431"/>
                </a:lnTo>
                <a:lnTo>
                  <a:pt x="1438953" y="135213"/>
                </a:lnTo>
                <a:lnTo>
                  <a:pt x="1485156" y="171110"/>
                </a:lnTo>
                <a:lnTo>
                  <a:pt x="1514027" y="209607"/>
                </a:lnTo>
                <a:lnTo>
                  <a:pt x="1524000" y="250189"/>
                </a:lnTo>
                <a:lnTo>
                  <a:pt x="1521474" y="270709"/>
                </a:lnTo>
                <a:lnTo>
                  <a:pt x="1501856" y="310313"/>
                </a:lnTo>
                <a:lnTo>
                  <a:pt x="1464123" y="347575"/>
                </a:lnTo>
                <a:lnTo>
                  <a:pt x="1409843" y="381979"/>
                </a:lnTo>
                <a:lnTo>
                  <a:pt x="1340585" y="413010"/>
                </a:lnTo>
                <a:lnTo>
                  <a:pt x="1300829" y="427101"/>
                </a:lnTo>
                <a:lnTo>
                  <a:pt x="1257916" y="440154"/>
                </a:lnTo>
                <a:lnTo>
                  <a:pt x="1212043" y="452107"/>
                </a:lnTo>
                <a:lnTo>
                  <a:pt x="1163405" y="462895"/>
                </a:lnTo>
                <a:lnTo>
                  <a:pt x="1112199" y="472454"/>
                </a:lnTo>
                <a:lnTo>
                  <a:pt x="1058620" y="480718"/>
                </a:lnTo>
                <a:lnTo>
                  <a:pt x="1002865" y="487625"/>
                </a:lnTo>
                <a:lnTo>
                  <a:pt x="945129" y="493108"/>
                </a:lnTo>
                <a:lnTo>
                  <a:pt x="885609" y="497105"/>
                </a:lnTo>
                <a:lnTo>
                  <a:pt x="824500" y="499550"/>
                </a:lnTo>
                <a:lnTo>
                  <a:pt x="762000" y="500379"/>
                </a:lnTo>
                <a:lnTo>
                  <a:pt x="699499" y="499550"/>
                </a:lnTo>
                <a:lnTo>
                  <a:pt x="638390" y="497105"/>
                </a:lnTo>
                <a:lnTo>
                  <a:pt x="578870" y="493108"/>
                </a:lnTo>
                <a:lnTo>
                  <a:pt x="521134" y="487625"/>
                </a:lnTo>
                <a:lnTo>
                  <a:pt x="465379" y="480718"/>
                </a:lnTo>
                <a:lnTo>
                  <a:pt x="411800" y="472454"/>
                </a:lnTo>
                <a:lnTo>
                  <a:pt x="360594" y="462895"/>
                </a:lnTo>
                <a:lnTo>
                  <a:pt x="311956" y="452107"/>
                </a:lnTo>
                <a:lnTo>
                  <a:pt x="266083" y="440154"/>
                </a:lnTo>
                <a:lnTo>
                  <a:pt x="223170" y="427101"/>
                </a:lnTo>
                <a:lnTo>
                  <a:pt x="183414" y="413010"/>
                </a:lnTo>
                <a:lnTo>
                  <a:pt x="147011" y="397948"/>
                </a:lnTo>
                <a:lnTo>
                  <a:pt x="85046" y="365166"/>
                </a:lnTo>
                <a:lnTo>
                  <a:pt x="38843" y="329269"/>
                </a:lnTo>
                <a:lnTo>
                  <a:pt x="9972" y="290772"/>
                </a:lnTo>
                <a:lnTo>
                  <a:pt x="0" y="25018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43000" y="2707640"/>
            <a:ext cx="457200" cy="124460"/>
          </a:xfrm>
          <a:custGeom>
            <a:avLst/>
            <a:gdLst/>
            <a:ahLst/>
            <a:cxnLst/>
            <a:rect l="l" t="t" r="r" b="b"/>
            <a:pathLst>
              <a:path w="457200" h="124460">
                <a:moveTo>
                  <a:pt x="457200" y="12446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33400" y="2707640"/>
            <a:ext cx="533400" cy="312420"/>
          </a:xfrm>
          <a:custGeom>
            <a:avLst/>
            <a:gdLst/>
            <a:ahLst/>
            <a:cxnLst/>
            <a:rect l="l" t="t" r="r" b="b"/>
            <a:pathLst>
              <a:path w="533400" h="312420">
                <a:moveTo>
                  <a:pt x="533400" y="0"/>
                </a:moveTo>
                <a:lnTo>
                  <a:pt x="0" y="31242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6200" y="3020060"/>
            <a:ext cx="914400" cy="373379"/>
          </a:xfrm>
          <a:custGeom>
            <a:avLst/>
            <a:gdLst/>
            <a:ahLst/>
            <a:cxnLst/>
            <a:rect l="l" t="t" r="r" b="b"/>
            <a:pathLst>
              <a:path w="914400" h="373379">
                <a:moveTo>
                  <a:pt x="0" y="186689"/>
                </a:moveTo>
                <a:lnTo>
                  <a:pt x="5984" y="156403"/>
                </a:lnTo>
                <a:lnTo>
                  <a:pt x="23308" y="127674"/>
                </a:lnTo>
                <a:lnTo>
                  <a:pt x="51032" y="100887"/>
                </a:lnTo>
                <a:lnTo>
                  <a:pt x="88213" y="76425"/>
                </a:lnTo>
                <a:lnTo>
                  <a:pt x="133911" y="54673"/>
                </a:lnTo>
                <a:lnTo>
                  <a:pt x="187184" y="36015"/>
                </a:lnTo>
                <a:lnTo>
                  <a:pt x="247091" y="20834"/>
                </a:lnTo>
                <a:lnTo>
                  <a:pt x="279238" y="14668"/>
                </a:lnTo>
                <a:lnTo>
                  <a:pt x="312690" y="9515"/>
                </a:lnTo>
                <a:lnTo>
                  <a:pt x="347330" y="5424"/>
                </a:lnTo>
                <a:lnTo>
                  <a:pt x="383040" y="2442"/>
                </a:lnTo>
                <a:lnTo>
                  <a:pt x="419702" y="618"/>
                </a:lnTo>
                <a:lnTo>
                  <a:pt x="457200" y="0"/>
                </a:lnTo>
                <a:lnTo>
                  <a:pt x="494697" y="618"/>
                </a:lnTo>
                <a:lnTo>
                  <a:pt x="531359" y="2442"/>
                </a:lnTo>
                <a:lnTo>
                  <a:pt x="567069" y="5424"/>
                </a:lnTo>
                <a:lnTo>
                  <a:pt x="601709" y="9515"/>
                </a:lnTo>
                <a:lnTo>
                  <a:pt x="635161" y="14668"/>
                </a:lnTo>
                <a:lnTo>
                  <a:pt x="667308" y="20834"/>
                </a:lnTo>
                <a:lnTo>
                  <a:pt x="698032" y="27966"/>
                </a:lnTo>
                <a:lnTo>
                  <a:pt x="754739" y="44933"/>
                </a:lnTo>
                <a:lnTo>
                  <a:pt x="804342" y="65186"/>
                </a:lnTo>
                <a:lnTo>
                  <a:pt x="845900" y="88341"/>
                </a:lnTo>
                <a:lnTo>
                  <a:pt x="878470" y="114014"/>
                </a:lnTo>
                <a:lnTo>
                  <a:pt x="901112" y="141820"/>
                </a:lnTo>
                <a:lnTo>
                  <a:pt x="912884" y="171376"/>
                </a:lnTo>
                <a:lnTo>
                  <a:pt x="914400" y="186689"/>
                </a:lnTo>
                <a:lnTo>
                  <a:pt x="912884" y="202003"/>
                </a:lnTo>
                <a:lnTo>
                  <a:pt x="901112" y="231559"/>
                </a:lnTo>
                <a:lnTo>
                  <a:pt x="878470" y="259365"/>
                </a:lnTo>
                <a:lnTo>
                  <a:pt x="845900" y="285038"/>
                </a:lnTo>
                <a:lnTo>
                  <a:pt x="804342" y="308193"/>
                </a:lnTo>
                <a:lnTo>
                  <a:pt x="754739" y="328446"/>
                </a:lnTo>
                <a:lnTo>
                  <a:pt x="698032" y="345413"/>
                </a:lnTo>
                <a:lnTo>
                  <a:pt x="667308" y="352545"/>
                </a:lnTo>
                <a:lnTo>
                  <a:pt x="635161" y="358711"/>
                </a:lnTo>
                <a:lnTo>
                  <a:pt x="601709" y="363864"/>
                </a:lnTo>
                <a:lnTo>
                  <a:pt x="567069" y="367955"/>
                </a:lnTo>
                <a:lnTo>
                  <a:pt x="531359" y="370937"/>
                </a:lnTo>
                <a:lnTo>
                  <a:pt x="494697" y="372761"/>
                </a:lnTo>
                <a:lnTo>
                  <a:pt x="457200" y="373379"/>
                </a:lnTo>
                <a:lnTo>
                  <a:pt x="419702" y="372761"/>
                </a:lnTo>
                <a:lnTo>
                  <a:pt x="383040" y="370937"/>
                </a:lnTo>
                <a:lnTo>
                  <a:pt x="347330" y="367955"/>
                </a:lnTo>
                <a:lnTo>
                  <a:pt x="312690" y="363864"/>
                </a:lnTo>
                <a:lnTo>
                  <a:pt x="279238" y="358711"/>
                </a:lnTo>
                <a:lnTo>
                  <a:pt x="247091" y="352545"/>
                </a:lnTo>
                <a:lnTo>
                  <a:pt x="216367" y="345413"/>
                </a:lnTo>
                <a:lnTo>
                  <a:pt x="159660" y="328446"/>
                </a:lnTo>
                <a:lnTo>
                  <a:pt x="110057" y="308193"/>
                </a:lnTo>
                <a:lnTo>
                  <a:pt x="68499" y="285038"/>
                </a:lnTo>
                <a:lnTo>
                  <a:pt x="35929" y="259365"/>
                </a:lnTo>
                <a:lnTo>
                  <a:pt x="13287" y="231559"/>
                </a:lnTo>
                <a:lnTo>
                  <a:pt x="1515" y="202003"/>
                </a:lnTo>
                <a:lnTo>
                  <a:pt x="0" y="18668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371600" y="1767839"/>
            <a:ext cx="914400" cy="375920"/>
          </a:xfrm>
          <a:custGeom>
            <a:avLst/>
            <a:gdLst/>
            <a:ahLst/>
            <a:cxnLst/>
            <a:rect l="l" t="t" r="r" b="b"/>
            <a:pathLst>
              <a:path w="914400" h="375920">
                <a:moveTo>
                  <a:pt x="0" y="187960"/>
                </a:moveTo>
                <a:lnTo>
                  <a:pt x="5984" y="157483"/>
                </a:lnTo>
                <a:lnTo>
                  <a:pt x="23311" y="128568"/>
                </a:lnTo>
                <a:lnTo>
                  <a:pt x="51037" y="101602"/>
                </a:lnTo>
                <a:lnTo>
                  <a:pt x="88221" y="76974"/>
                </a:lnTo>
                <a:lnTo>
                  <a:pt x="133921" y="55070"/>
                </a:lnTo>
                <a:lnTo>
                  <a:pt x="187195" y="36279"/>
                </a:lnTo>
                <a:lnTo>
                  <a:pt x="247102" y="20988"/>
                </a:lnTo>
                <a:lnTo>
                  <a:pt x="279249" y="14777"/>
                </a:lnTo>
                <a:lnTo>
                  <a:pt x="312700" y="9586"/>
                </a:lnTo>
                <a:lnTo>
                  <a:pt x="347338" y="5465"/>
                </a:lnTo>
                <a:lnTo>
                  <a:pt x="383046" y="2461"/>
                </a:lnTo>
                <a:lnTo>
                  <a:pt x="419706" y="623"/>
                </a:lnTo>
                <a:lnTo>
                  <a:pt x="457200" y="0"/>
                </a:lnTo>
                <a:lnTo>
                  <a:pt x="494693" y="623"/>
                </a:lnTo>
                <a:lnTo>
                  <a:pt x="531353" y="2461"/>
                </a:lnTo>
                <a:lnTo>
                  <a:pt x="567061" y="5465"/>
                </a:lnTo>
                <a:lnTo>
                  <a:pt x="601699" y="9586"/>
                </a:lnTo>
                <a:lnTo>
                  <a:pt x="635150" y="14777"/>
                </a:lnTo>
                <a:lnTo>
                  <a:pt x="667297" y="20988"/>
                </a:lnTo>
                <a:lnTo>
                  <a:pt x="698020" y="28172"/>
                </a:lnTo>
                <a:lnTo>
                  <a:pt x="754729" y="45261"/>
                </a:lnTo>
                <a:lnTo>
                  <a:pt x="804334" y="65657"/>
                </a:lnTo>
                <a:lnTo>
                  <a:pt x="845894" y="88972"/>
                </a:lnTo>
                <a:lnTo>
                  <a:pt x="878466" y="114817"/>
                </a:lnTo>
                <a:lnTo>
                  <a:pt x="901110" y="142806"/>
                </a:lnTo>
                <a:lnTo>
                  <a:pt x="912884" y="172550"/>
                </a:lnTo>
                <a:lnTo>
                  <a:pt x="914400" y="187960"/>
                </a:lnTo>
                <a:lnTo>
                  <a:pt x="912884" y="203369"/>
                </a:lnTo>
                <a:lnTo>
                  <a:pt x="901110" y="233113"/>
                </a:lnTo>
                <a:lnTo>
                  <a:pt x="878466" y="261102"/>
                </a:lnTo>
                <a:lnTo>
                  <a:pt x="845894" y="286947"/>
                </a:lnTo>
                <a:lnTo>
                  <a:pt x="804334" y="310262"/>
                </a:lnTo>
                <a:lnTo>
                  <a:pt x="754729" y="330658"/>
                </a:lnTo>
                <a:lnTo>
                  <a:pt x="698020" y="347747"/>
                </a:lnTo>
                <a:lnTo>
                  <a:pt x="667297" y="354931"/>
                </a:lnTo>
                <a:lnTo>
                  <a:pt x="635150" y="361142"/>
                </a:lnTo>
                <a:lnTo>
                  <a:pt x="601699" y="366333"/>
                </a:lnTo>
                <a:lnTo>
                  <a:pt x="567061" y="370454"/>
                </a:lnTo>
                <a:lnTo>
                  <a:pt x="531353" y="373458"/>
                </a:lnTo>
                <a:lnTo>
                  <a:pt x="494693" y="375296"/>
                </a:lnTo>
                <a:lnTo>
                  <a:pt x="457200" y="375920"/>
                </a:lnTo>
                <a:lnTo>
                  <a:pt x="419706" y="375296"/>
                </a:lnTo>
                <a:lnTo>
                  <a:pt x="383046" y="373458"/>
                </a:lnTo>
                <a:lnTo>
                  <a:pt x="347338" y="370454"/>
                </a:lnTo>
                <a:lnTo>
                  <a:pt x="312700" y="366333"/>
                </a:lnTo>
                <a:lnTo>
                  <a:pt x="279249" y="361142"/>
                </a:lnTo>
                <a:lnTo>
                  <a:pt x="247102" y="354931"/>
                </a:lnTo>
                <a:lnTo>
                  <a:pt x="216379" y="347747"/>
                </a:lnTo>
                <a:lnTo>
                  <a:pt x="159670" y="330658"/>
                </a:lnTo>
                <a:lnTo>
                  <a:pt x="110065" y="310262"/>
                </a:lnTo>
                <a:lnTo>
                  <a:pt x="68505" y="286947"/>
                </a:lnTo>
                <a:lnTo>
                  <a:pt x="35933" y="261102"/>
                </a:lnTo>
                <a:lnTo>
                  <a:pt x="13289" y="233113"/>
                </a:lnTo>
                <a:lnTo>
                  <a:pt x="1515" y="203369"/>
                </a:lnTo>
                <a:lnTo>
                  <a:pt x="0" y="18796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95400" y="2143760"/>
            <a:ext cx="533400" cy="248919"/>
          </a:xfrm>
          <a:custGeom>
            <a:avLst/>
            <a:gdLst/>
            <a:ahLst/>
            <a:cxnLst/>
            <a:rect l="l" t="t" r="r" b="b"/>
            <a:pathLst>
              <a:path w="533400" h="248919">
                <a:moveTo>
                  <a:pt x="0" y="248919"/>
                </a:moveTo>
                <a:lnTo>
                  <a:pt x="53340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435860" y="3081020"/>
            <a:ext cx="1236979" cy="500379"/>
          </a:xfrm>
          <a:custGeom>
            <a:avLst/>
            <a:gdLst/>
            <a:ahLst/>
            <a:cxnLst/>
            <a:rect l="l" t="t" r="r" b="b"/>
            <a:pathLst>
              <a:path w="1236979" h="500379">
                <a:moveTo>
                  <a:pt x="0" y="250189"/>
                </a:moveTo>
                <a:lnTo>
                  <a:pt x="8093" y="209607"/>
                </a:lnTo>
                <a:lnTo>
                  <a:pt x="31526" y="171110"/>
                </a:lnTo>
                <a:lnTo>
                  <a:pt x="69025" y="135213"/>
                </a:lnTo>
                <a:lnTo>
                  <a:pt x="119319" y="102431"/>
                </a:lnTo>
                <a:lnTo>
                  <a:pt x="181133" y="73279"/>
                </a:lnTo>
                <a:lnTo>
                  <a:pt x="253197" y="48272"/>
                </a:lnTo>
                <a:lnTo>
                  <a:pt x="292674" y="37484"/>
                </a:lnTo>
                <a:lnTo>
                  <a:pt x="334237" y="27925"/>
                </a:lnTo>
                <a:lnTo>
                  <a:pt x="377725" y="19661"/>
                </a:lnTo>
                <a:lnTo>
                  <a:pt x="422981" y="12754"/>
                </a:lnTo>
                <a:lnTo>
                  <a:pt x="469844" y="7271"/>
                </a:lnTo>
                <a:lnTo>
                  <a:pt x="518156" y="3274"/>
                </a:lnTo>
                <a:lnTo>
                  <a:pt x="567757" y="829"/>
                </a:lnTo>
                <a:lnTo>
                  <a:pt x="618489" y="0"/>
                </a:lnTo>
                <a:lnTo>
                  <a:pt x="669222" y="829"/>
                </a:lnTo>
                <a:lnTo>
                  <a:pt x="718823" y="3274"/>
                </a:lnTo>
                <a:lnTo>
                  <a:pt x="767135" y="7271"/>
                </a:lnTo>
                <a:lnTo>
                  <a:pt x="813998" y="12754"/>
                </a:lnTo>
                <a:lnTo>
                  <a:pt x="859254" y="19661"/>
                </a:lnTo>
                <a:lnTo>
                  <a:pt x="902742" y="27925"/>
                </a:lnTo>
                <a:lnTo>
                  <a:pt x="944305" y="37484"/>
                </a:lnTo>
                <a:lnTo>
                  <a:pt x="983782" y="48272"/>
                </a:lnTo>
                <a:lnTo>
                  <a:pt x="1021016" y="60225"/>
                </a:lnTo>
                <a:lnTo>
                  <a:pt x="1088114" y="87369"/>
                </a:lnTo>
                <a:lnTo>
                  <a:pt x="1144327" y="118400"/>
                </a:lnTo>
                <a:lnTo>
                  <a:pt x="1188382" y="152804"/>
                </a:lnTo>
                <a:lnTo>
                  <a:pt x="1219007" y="190066"/>
                </a:lnTo>
                <a:lnTo>
                  <a:pt x="1234930" y="229670"/>
                </a:lnTo>
                <a:lnTo>
                  <a:pt x="1236979" y="250189"/>
                </a:lnTo>
                <a:lnTo>
                  <a:pt x="1234930" y="270709"/>
                </a:lnTo>
                <a:lnTo>
                  <a:pt x="1219007" y="310313"/>
                </a:lnTo>
                <a:lnTo>
                  <a:pt x="1188382" y="347575"/>
                </a:lnTo>
                <a:lnTo>
                  <a:pt x="1144327" y="381979"/>
                </a:lnTo>
                <a:lnTo>
                  <a:pt x="1088114" y="413010"/>
                </a:lnTo>
                <a:lnTo>
                  <a:pt x="1021016" y="440154"/>
                </a:lnTo>
                <a:lnTo>
                  <a:pt x="983782" y="452107"/>
                </a:lnTo>
                <a:lnTo>
                  <a:pt x="944305" y="462895"/>
                </a:lnTo>
                <a:lnTo>
                  <a:pt x="902742" y="472454"/>
                </a:lnTo>
                <a:lnTo>
                  <a:pt x="859254" y="480718"/>
                </a:lnTo>
                <a:lnTo>
                  <a:pt x="813998" y="487625"/>
                </a:lnTo>
                <a:lnTo>
                  <a:pt x="767135" y="493108"/>
                </a:lnTo>
                <a:lnTo>
                  <a:pt x="718823" y="497105"/>
                </a:lnTo>
                <a:lnTo>
                  <a:pt x="669222" y="499550"/>
                </a:lnTo>
                <a:lnTo>
                  <a:pt x="618489" y="500379"/>
                </a:lnTo>
                <a:lnTo>
                  <a:pt x="567757" y="499550"/>
                </a:lnTo>
                <a:lnTo>
                  <a:pt x="518156" y="497105"/>
                </a:lnTo>
                <a:lnTo>
                  <a:pt x="469844" y="493108"/>
                </a:lnTo>
                <a:lnTo>
                  <a:pt x="422981" y="487625"/>
                </a:lnTo>
                <a:lnTo>
                  <a:pt x="377725" y="480718"/>
                </a:lnTo>
                <a:lnTo>
                  <a:pt x="334237" y="472454"/>
                </a:lnTo>
                <a:lnTo>
                  <a:pt x="292674" y="462895"/>
                </a:lnTo>
                <a:lnTo>
                  <a:pt x="253197" y="452107"/>
                </a:lnTo>
                <a:lnTo>
                  <a:pt x="215963" y="440154"/>
                </a:lnTo>
                <a:lnTo>
                  <a:pt x="148865" y="413010"/>
                </a:lnTo>
                <a:lnTo>
                  <a:pt x="92652" y="381979"/>
                </a:lnTo>
                <a:lnTo>
                  <a:pt x="48597" y="347575"/>
                </a:lnTo>
                <a:lnTo>
                  <a:pt x="17972" y="310313"/>
                </a:lnTo>
                <a:lnTo>
                  <a:pt x="2049" y="270709"/>
                </a:lnTo>
                <a:lnTo>
                  <a:pt x="0" y="25018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14800" y="3276600"/>
            <a:ext cx="1239520" cy="500380"/>
          </a:xfrm>
          <a:custGeom>
            <a:avLst/>
            <a:gdLst/>
            <a:ahLst/>
            <a:cxnLst/>
            <a:rect l="l" t="t" r="r" b="b"/>
            <a:pathLst>
              <a:path w="1239520" h="500379">
                <a:moveTo>
                  <a:pt x="0" y="250189"/>
                </a:moveTo>
                <a:lnTo>
                  <a:pt x="8112" y="209607"/>
                </a:lnTo>
                <a:lnTo>
                  <a:pt x="31597" y="171110"/>
                </a:lnTo>
                <a:lnTo>
                  <a:pt x="69180" y="135213"/>
                </a:lnTo>
                <a:lnTo>
                  <a:pt x="119583" y="102431"/>
                </a:lnTo>
                <a:lnTo>
                  <a:pt x="181530" y="73279"/>
                </a:lnTo>
                <a:lnTo>
                  <a:pt x="253746" y="48272"/>
                </a:lnTo>
                <a:lnTo>
                  <a:pt x="293305" y="37484"/>
                </a:lnTo>
                <a:lnTo>
                  <a:pt x="334952" y="27925"/>
                </a:lnTo>
                <a:lnTo>
                  <a:pt x="378529" y="19661"/>
                </a:lnTo>
                <a:lnTo>
                  <a:pt x="423875" y="12754"/>
                </a:lnTo>
                <a:lnTo>
                  <a:pt x="470830" y="7271"/>
                </a:lnTo>
                <a:lnTo>
                  <a:pt x="519236" y="3274"/>
                </a:lnTo>
                <a:lnTo>
                  <a:pt x="568932" y="829"/>
                </a:lnTo>
                <a:lnTo>
                  <a:pt x="619760" y="0"/>
                </a:lnTo>
                <a:lnTo>
                  <a:pt x="670587" y="829"/>
                </a:lnTo>
                <a:lnTo>
                  <a:pt x="720283" y="3274"/>
                </a:lnTo>
                <a:lnTo>
                  <a:pt x="768689" y="7271"/>
                </a:lnTo>
                <a:lnTo>
                  <a:pt x="815644" y="12754"/>
                </a:lnTo>
                <a:lnTo>
                  <a:pt x="860990" y="19661"/>
                </a:lnTo>
                <a:lnTo>
                  <a:pt x="904567" y="27925"/>
                </a:lnTo>
                <a:lnTo>
                  <a:pt x="946214" y="37484"/>
                </a:lnTo>
                <a:lnTo>
                  <a:pt x="985774" y="48272"/>
                </a:lnTo>
                <a:lnTo>
                  <a:pt x="1023085" y="60225"/>
                </a:lnTo>
                <a:lnTo>
                  <a:pt x="1090326" y="87369"/>
                </a:lnTo>
                <a:lnTo>
                  <a:pt x="1146661" y="118400"/>
                </a:lnTo>
                <a:lnTo>
                  <a:pt x="1190813" y="152804"/>
                </a:lnTo>
                <a:lnTo>
                  <a:pt x="1221507" y="190066"/>
                </a:lnTo>
                <a:lnTo>
                  <a:pt x="1237465" y="229670"/>
                </a:lnTo>
                <a:lnTo>
                  <a:pt x="1239520" y="250189"/>
                </a:lnTo>
                <a:lnTo>
                  <a:pt x="1237465" y="270709"/>
                </a:lnTo>
                <a:lnTo>
                  <a:pt x="1221507" y="310313"/>
                </a:lnTo>
                <a:lnTo>
                  <a:pt x="1190813" y="347575"/>
                </a:lnTo>
                <a:lnTo>
                  <a:pt x="1146661" y="381979"/>
                </a:lnTo>
                <a:lnTo>
                  <a:pt x="1090326" y="413010"/>
                </a:lnTo>
                <a:lnTo>
                  <a:pt x="1023085" y="440154"/>
                </a:lnTo>
                <a:lnTo>
                  <a:pt x="985774" y="452107"/>
                </a:lnTo>
                <a:lnTo>
                  <a:pt x="946214" y="462895"/>
                </a:lnTo>
                <a:lnTo>
                  <a:pt x="904567" y="472454"/>
                </a:lnTo>
                <a:lnTo>
                  <a:pt x="860990" y="480718"/>
                </a:lnTo>
                <a:lnTo>
                  <a:pt x="815644" y="487625"/>
                </a:lnTo>
                <a:lnTo>
                  <a:pt x="768689" y="493108"/>
                </a:lnTo>
                <a:lnTo>
                  <a:pt x="720283" y="497105"/>
                </a:lnTo>
                <a:lnTo>
                  <a:pt x="670587" y="499550"/>
                </a:lnTo>
                <a:lnTo>
                  <a:pt x="619760" y="500380"/>
                </a:lnTo>
                <a:lnTo>
                  <a:pt x="568932" y="499550"/>
                </a:lnTo>
                <a:lnTo>
                  <a:pt x="519236" y="497105"/>
                </a:lnTo>
                <a:lnTo>
                  <a:pt x="470830" y="493108"/>
                </a:lnTo>
                <a:lnTo>
                  <a:pt x="423875" y="487625"/>
                </a:lnTo>
                <a:lnTo>
                  <a:pt x="378529" y="480718"/>
                </a:lnTo>
                <a:lnTo>
                  <a:pt x="334952" y="472454"/>
                </a:lnTo>
                <a:lnTo>
                  <a:pt x="293305" y="462895"/>
                </a:lnTo>
                <a:lnTo>
                  <a:pt x="253746" y="452107"/>
                </a:lnTo>
                <a:lnTo>
                  <a:pt x="216434" y="440154"/>
                </a:lnTo>
                <a:lnTo>
                  <a:pt x="149193" y="413010"/>
                </a:lnTo>
                <a:lnTo>
                  <a:pt x="92858" y="381979"/>
                </a:lnTo>
                <a:lnTo>
                  <a:pt x="48706" y="347575"/>
                </a:lnTo>
                <a:lnTo>
                  <a:pt x="18012" y="310313"/>
                </a:lnTo>
                <a:lnTo>
                  <a:pt x="2054" y="270709"/>
                </a:lnTo>
                <a:lnTo>
                  <a:pt x="0" y="25018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14800" y="28956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0"/>
                </a:moveTo>
                <a:lnTo>
                  <a:pt x="457200" y="38100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3900" y="4252976"/>
            <a:ext cx="0" cy="1046734"/>
          </a:xfrm>
          <a:custGeom>
            <a:avLst/>
            <a:gdLst/>
            <a:ahLst/>
            <a:cxnLst/>
            <a:rect l="l" t="t" r="r" b="b"/>
            <a:pathLst>
              <a:path h="1046734">
                <a:moveTo>
                  <a:pt x="0" y="0"/>
                </a:moveTo>
                <a:lnTo>
                  <a:pt x="0" y="104673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38826" y="4252976"/>
            <a:ext cx="0" cy="1046734"/>
          </a:xfrm>
          <a:custGeom>
            <a:avLst/>
            <a:gdLst/>
            <a:ahLst/>
            <a:cxnLst/>
            <a:rect l="l" t="t" r="r" b="b"/>
            <a:pathLst>
              <a:path h="1046734">
                <a:moveTo>
                  <a:pt x="0" y="0"/>
                </a:moveTo>
                <a:lnTo>
                  <a:pt x="0" y="104673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32525" y="4252976"/>
            <a:ext cx="0" cy="1046734"/>
          </a:xfrm>
          <a:custGeom>
            <a:avLst/>
            <a:gdLst/>
            <a:ahLst/>
            <a:cxnLst/>
            <a:rect l="l" t="t" r="r" b="b"/>
            <a:pathLst>
              <a:path h="1046734">
                <a:moveTo>
                  <a:pt x="0" y="0"/>
                </a:moveTo>
                <a:lnTo>
                  <a:pt x="0" y="104673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33576" y="4602480"/>
            <a:ext cx="5878449" cy="0"/>
          </a:xfrm>
          <a:custGeom>
            <a:avLst/>
            <a:gdLst/>
            <a:ahLst/>
            <a:cxnLst/>
            <a:rect l="l" t="t" r="r" b="b"/>
            <a:pathLst>
              <a:path w="5878449">
                <a:moveTo>
                  <a:pt x="0" y="0"/>
                </a:moveTo>
                <a:lnTo>
                  <a:pt x="58784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3576" y="4937760"/>
            <a:ext cx="5878449" cy="0"/>
          </a:xfrm>
          <a:custGeom>
            <a:avLst/>
            <a:gdLst/>
            <a:ahLst/>
            <a:cxnLst/>
            <a:rect l="l" t="t" r="r" b="b"/>
            <a:pathLst>
              <a:path w="5878449">
                <a:moveTo>
                  <a:pt x="0" y="0"/>
                </a:moveTo>
                <a:lnTo>
                  <a:pt x="58784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47800" y="4252976"/>
            <a:ext cx="0" cy="1046734"/>
          </a:xfrm>
          <a:custGeom>
            <a:avLst/>
            <a:gdLst/>
            <a:ahLst/>
            <a:cxnLst/>
            <a:rect l="l" t="t" r="r" b="b"/>
            <a:pathLst>
              <a:path h="1046734">
                <a:moveTo>
                  <a:pt x="0" y="0"/>
                </a:moveTo>
                <a:lnTo>
                  <a:pt x="0" y="104673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97801" y="4252976"/>
            <a:ext cx="0" cy="1046734"/>
          </a:xfrm>
          <a:custGeom>
            <a:avLst/>
            <a:gdLst/>
            <a:ahLst/>
            <a:cxnLst/>
            <a:rect l="l" t="t" r="r" b="b"/>
            <a:pathLst>
              <a:path h="1046734">
                <a:moveTo>
                  <a:pt x="0" y="0"/>
                </a:moveTo>
                <a:lnTo>
                  <a:pt x="0" y="104673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33576" y="4267200"/>
            <a:ext cx="5878449" cy="0"/>
          </a:xfrm>
          <a:custGeom>
            <a:avLst/>
            <a:gdLst/>
            <a:ahLst/>
            <a:cxnLst/>
            <a:rect l="l" t="t" r="r" b="b"/>
            <a:pathLst>
              <a:path w="5878449">
                <a:moveTo>
                  <a:pt x="0" y="0"/>
                </a:moveTo>
                <a:lnTo>
                  <a:pt x="587844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33576" y="5285486"/>
            <a:ext cx="5878449" cy="0"/>
          </a:xfrm>
          <a:custGeom>
            <a:avLst/>
            <a:gdLst/>
            <a:ahLst/>
            <a:cxnLst/>
            <a:rect l="l" t="t" r="r" b="b"/>
            <a:pathLst>
              <a:path w="5878449">
                <a:moveTo>
                  <a:pt x="0" y="0"/>
                </a:moveTo>
                <a:lnTo>
                  <a:pt x="587844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17257" y="101615"/>
            <a:ext cx="4402872" cy="869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960">
              <a:lnSpc>
                <a:spcPts val="3360"/>
              </a:lnSpc>
              <a:spcBef>
                <a:spcPts val="168"/>
              </a:spcBef>
            </a:pPr>
            <a:r>
              <a:rPr sz="4800" spc="-225" baseline="3413" dirty="0">
                <a:latin typeface="Calibri Light"/>
                <a:cs typeface="Calibri Light"/>
              </a:rPr>
              <a:t>T</a:t>
            </a:r>
            <a:r>
              <a:rPr sz="4800" spc="-64" baseline="3413" dirty="0">
                <a:latin typeface="Calibri Light"/>
                <a:cs typeface="Calibri Light"/>
              </a:rPr>
              <a:t>r</a:t>
            </a:r>
            <a:r>
              <a:rPr sz="4800" spc="0" baseline="3413" dirty="0">
                <a:latin typeface="Calibri Light"/>
                <a:cs typeface="Calibri Light"/>
              </a:rPr>
              <a:t>a</a:t>
            </a:r>
            <a:r>
              <a:rPr sz="4800" spc="-9" baseline="3413" dirty="0">
                <a:latin typeface="Calibri Light"/>
                <a:cs typeface="Calibri Light"/>
              </a:rPr>
              <a:t>n</a:t>
            </a:r>
            <a:r>
              <a:rPr sz="4800" spc="-39" baseline="3413" dirty="0">
                <a:latin typeface="Calibri Light"/>
                <a:cs typeface="Calibri Light"/>
              </a:rPr>
              <a:t>s</a:t>
            </a:r>
            <a:r>
              <a:rPr sz="4800" spc="-75" baseline="3413" dirty="0">
                <a:latin typeface="Calibri Light"/>
                <a:cs typeface="Calibri Light"/>
              </a:rPr>
              <a:t>f</a:t>
            </a:r>
            <a:r>
              <a:rPr sz="4800" spc="0" baseline="3413" dirty="0">
                <a:latin typeface="Calibri Light"/>
                <a:cs typeface="Calibri Light"/>
              </a:rPr>
              <a:t>o</a:t>
            </a:r>
            <a:r>
              <a:rPr sz="4800" spc="-14" baseline="3413" dirty="0">
                <a:latin typeface="Calibri Light"/>
                <a:cs typeface="Calibri Light"/>
              </a:rPr>
              <a:t>r</a:t>
            </a:r>
            <a:r>
              <a:rPr sz="4800" spc="0" baseline="3413" dirty="0">
                <a:latin typeface="Calibri Light"/>
                <a:cs typeface="Calibri Light"/>
              </a:rPr>
              <a:t>masi</a:t>
            </a:r>
            <a:r>
              <a:rPr sz="4800" spc="64" baseline="3413" dirty="0">
                <a:latin typeface="Calibri Light"/>
                <a:cs typeface="Calibri Light"/>
              </a:rPr>
              <a:t> </a:t>
            </a:r>
            <a:r>
              <a:rPr sz="4800" spc="0" baseline="3413" dirty="0">
                <a:latin typeface="Calibri Light"/>
                <a:cs typeface="Calibri Light"/>
              </a:rPr>
              <a:t>E</a:t>
            </a:r>
            <a:r>
              <a:rPr sz="4800" spc="-9" baseline="3413" dirty="0">
                <a:latin typeface="Calibri Light"/>
                <a:cs typeface="Calibri Light"/>
              </a:rPr>
              <a:t>R</a:t>
            </a:r>
            <a:r>
              <a:rPr sz="4800" spc="0" baseline="3413" dirty="0">
                <a:latin typeface="Calibri Light"/>
                <a:cs typeface="Calibri Light"/>
              </a:rPr>
              <a:t>D </a:t>
            </a:r>
            <a:r>
              <a:rPr sz="4800" spc="-100" baseline="3413" dirty="0">
                <a:latin typeface="Calibri Light"/>
                <a:cs typeface="Calibri Light"/>
              </a:rPr>
              <a:t>k</a:t>
            </a:r>
            <a:r>
              <a:rPr sz="4800" spc="0" baseline="3413" dirty="0">
                <a:latin typeface="Calibri Light"/>
                <a:cs typeface="Calibri Light"/>
              </a:rPr>
              <a:t>e</a:t>
            </a:r>
            <a:endParaRPr sz="3200" dirty="0">
              <a:latin typeface="Calibri Light"/>
              <a:cs typeface="Calibri Light"/>
            </a:endParaRPr>
          </a:p>
          <a:p>
            <a:pPr marL="12700">
              <a:lnSpc>
                <a:spcPts val="3445"/>
              </a:lnSpc>
              <a:spcBef>
                <a:spcPts val="4"/>
              </a:spcBef>
            </a:pPr>
            <a:r>
              <a:rPr sz="4800" spc="0" baseline="2560" dirty="0">
                <a:latin typeface="Calibri Light"/>
                <a:cs typeface="Calibri Light"/>
              </a:rPr>
              <a:t>Basis</a:t>
            </a:r>
            <a:r>
              <a:rPr sz="4800" spc="14" baseline="2560" dirty="0">
                <a:latin typeface="Calibri Light"/>
                <a:cs typeface="Calibri Light"/>
              </a:rPr>
              <a:t> </a:t>
            </a:r>
            <a:r>
              <a:rPr sz="4800" spc="0" baseline="2560" dirty="0">
                <a:latin typeface="Calibri Light"/>
                <a:cs typeface="Calibri Light"/>
              </a:rPr>
              <a:t>D</a:t>
            </a:r>
            <a:r>
              <a:rPr sz="4800" spc="-44" baseline="2560" dirty="0">
                <a:latin typeface="Calibri Light"/>
                <a:cs typeface="Calibri Light"/>
              </a:rPr>
              <a:t>a</a:t>
            </a:r>
            <a:r>
              <a:rPr sz="4800" spc="-29" baseline="2560" dirty="0">
                <a:latin typeface="Calibri Light"/>
                <a:cs typeface="Calibri Light"/>
              </a:rPr>
              <a:t>t</a:t>
            </a:r>
            <a:r>
              <a:rPr sz="4800" spc="0" baseline="2560" dirty="0">
                <a:latin typeface="Calibri Light"/>
                <a:cs typeface="Calibri Light"/>
              </a:rPr>
              <a:t>a</a:t>
            </a:r>
            <a:r>
              <a:rPr sz="4800" spc="4" baseline="2560" dirty="0">
                <a:latin typeface="Calibri Light"/>
                <a:cs typeface="Calibri Light"/>
              </a:rPr>
              <a:t> </a:t>
            </a:r>
            <a:r>
              <a:rPr sz="4800" spc="-64" baseline="2560" dirty="0" err="1">
                <a:latin typeface="Calibri Light"/>
                <a:cs typeface="Calibri Light"/>
              </a:rPr>
              <a:t>R</a:t>
            </a:r>
            <a:r>
              <a:rPr sz="4800" spc="0" baseline="2560" dirty="0" err="1">
                <a:latin typeface="Calibri Light"/>
                <a:cs typeface="Calibri Light"/>
              </a:rPr>
              <a:t>el</a:t>
            </a:r>
            <a:r>
              <a:rPr sz="4800" spc="-14" baseline="2560" dirty="0" err="1">
                <a:latin typeface="Calibri Light"/>
                <a:cs typeface="Calibri Light"/>
              </a:rPr>
              <a:t>a</a:t>
            </a:r>
            <a:r>
              <a:rPr sz="4800" spc="0" baseline="2560" dirty="0" err="1">
                <a:latin typeface="Calibri Light"/>
                <a:cs typeface="Calibri Light"/>
              </a:rPr>
              <a:t>si</a:t>
            </a:r>
            <a:r>
              <a:rPr sz="4800" spc="-14" baseline="2560" dirty="0" err="1">
                <a:latin typeface="Calibri Light"/>
                <a:cs typeface="Calibri Light"/>
              </a:rPr>
              <a:t>o</a:t>
            </a:r>
            <a:r>
              <a:rPr sz="4800" spc="0" baseline="2560" dirty="0" err="1">
                <a:latin typeface="Calibri Light"/>
                <a:cs typeface="Calibri Light"/>
              </a:rPr>
              <a:t>n</a:t>
            </a:r>
            <a:r>
              <a:rPr sz="4800" spc="-4" baseline="2560" dirty="0" err="1">
                <a:latin typeface="Calibri Light"/>
                <a:cs typeface="Calibri Light"/>
              </a:rPr>
              <a:t>a</a:t>
            </a:r>
            <a:r>
              <a:rPr sz="4800" spc="0" baseline="2560" dirty="0" err="1">
                <a:latin typeface="Calibri Light"/>
                <a:cs typeface="Calibri Light"/>
              </a:rPr>
              <a:t>l</a:t>
            </a:r>
            <a:r>
              <a:rPr sz="4800" spc="69" baseline="2560" dirty="0">
                <a:latin typeface="Calibri Light"/>
                <a:cs typeface="Calibri Light"/>
              </a:rPr>
              <a:t> </a:t>
            </a:r>
            <a:r>
              <a:rPr sz="4800" spc="0" baseline="2560" dirty="0">
                <a:latin typeface="Calibri Light"/>
                <a:cs typeface="Calibri Light"/>
              </a:rPr>
              <a:t>(</a:t>
            </a:r>
            <a:r>
              <a:rPr lang="en-US" sz="4800" spc="0" baseline="2560" dirty="0">
                <a:latin typeface="Calibri Light"/>
                <a:cs typeface="Calibri Light"/>
              </a:rPr>
              <a:t>2</a:t>
            </a:r>
            <a:r>
              <a:rPr sz="4800" spc="0" baseline="2560" dirty="0">
                <a:latin typeface="Calibri Light"/>
                <a:cs typeface="Calibri Light"/>
              </a:rPr>
              <a:t>)</a:t>
            </a:r>
            <a:endParaRPr sz="3200" dirty="0">
              <a:latin typeface="Calibri Light"/>
              <a:cs typeface="Calibri Ligh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88791" y="1277620"/>
            <a:ext cx="750612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25"/>
              </a:lnSpc>
              <a:spcBef>
                <a:spcPts val="76"/>
              </a:spcBef>
            </a:pPr>
            <a:r>
              <a:rPr sz="2100" spc="-29" baseline="1950" dirty="0">
                <a:latin typeface="Calibri"/>
                <a:cs typeface="Calibri"/>
              </a:rPr>
              <a:t>t</a:t>
            </a:r>
            <a:r>
              <a:rPr sz="2100" spc="0" baseline="1950" dirty="0">
                <a:latin typeface="Calibri"/>
                <a:cs typeface="Calibri"/>
              </a:rPr>
              <a:t>o</a:t>
            </a:r>
            <a:r>
              <a:rPr sz="2100" spc="-25" baseline="1950" dirty="0">
                <a:latin typeface="Calibri"/>
                <a:cs typeface="Calibri"/>
              </a:rPr>
              <a:t>t</a:t>
            </a:r>
            <a:r>
              <a:rPr sz="2100" spc="9" baseline="1950" dirty="0">
                <a:latin typeface="Calibri"/>
                <a:cs typeface="Calibri"/>
              </a:rPr>
              <a:t>a</a:t>
            </a:r>
            <a:r>
              <a:rPr sz="2100" spc="0" baseline="1950" dirty="0">
                <a:latin typeface="Calibri"/>
                <a:cs typeface="Calibri"/>
              </a:rPr>
              <a:t>l_</a:t>
            </a:r>
            <a:r>
              <a:rPr sz="2100" spc="-4" baseline="1950" dirty="0">
                <a:latin typeface="Calibri"/>
                <a:cs typeface="Calibri"/>
              </a:rPr>
              <a:t>f</a:t>
            </a:r>
            <a:r>
              <a:rPr sz="2100" spc="0" baseline="1950" dirty="0">
                <a:latin typeface="Calibri"/>
                <a:cs typeface="Calibri"/>
              </a:rPr>
              <a:t>ilm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044690" y="1496456"/>
            <a:ext cx="417237" cy="203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spc="0" baseline="1950" dirty="0">
                <a:latin typeface="Calibri"/>
                <a:cs typeface="Calibri"/>
              </a:rPr>
              <a:t>ju</a:t>
            </a:r>
            <a:r>
              <a:rPr sz="2100" spc="4" baseline="1950" dirty="0">
                <a:latin typeface="Calibri"/>
                <a:cs typeface="Calibri"/>
              </a:rPr>
              <a:t>d</a:t>
            </a:r>
            <a:r>
              <a:rPr sz="2100" spc="0" baseline="1950" dirty="0">
                <a:latin typeface="Calibri"/>
                <a:cs typeface="Calibri"/>
              </a:rPr>
              <a:t>ul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77084" y="1527810"/>
            <a:ext cx="691083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25"/>
              </a:lnSpc>
              <a:spcBef>
                <a:spcPts val="76"/>
              </a:spcBef>
            </a:pPr>
            <a:r>
              <a:rPr sz="2100" spc="-9" baseline="1950" dirty="0">
                <a:latin typeface="Calibri"/>
                <a:cs typeface="Calibri"/>
              </a:rPr>
              <a:t>t</a:t>
            </a:r>
            <a:r>
              <a:rPr sz="2100" spc="0" baseline="1950" dirty="0">
                <a:latin typeface="Calibri"/>
                <a:cs typeface="Calibri"/>
              </a:rPr>
              <a:t>gl_</a:t>
            </a:r>
            <a:r>
              <a:rPr sz="2100" spc="-4" baseline="1950" dirty="0">
                <a:latin typeface="Calibri"/>
                <a:cs typeface="Calibri"/>
              </a:rPr>
              <a:t>s</a:t>
            </a:r>
            <a:r>
              <a:rPr sz="2100" spc="0" baseline="1950" dirty="0">
                <a:latin typeface="Calibri"/>
                <a:cs typeface="Calibri"/>
              </a:rPr>
              <a:t>e</a:t>
            </a:r>
            <a:r>
              <a:rPr sz="2100" spc="-14" baseline="1950" dirty="0">
                <a:latin typeface="Calibri"/>
                <a:cs typeface="Calibri"/>
              </a:rPr>
              <a:t>w</a:t>
            </a:r>
            <a:r>
              <a:rPr sz="2100" spc="0" baseline="195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5420" y="1715277"/>
            <a:ext cx="954302" cy="203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u="heavy" spc="0" baseline="1950" dirty="0">
                <a:latin typeface="Calibri"/>
                <a:cs typeface="Calibri"/>
              </a:rPr>
              <a:t>no_id</a:t>
            </a:r>
            <a:r>
              <a:rPr sz="2100" u="heavy" spc="4" baseline="1950" dirty="0">
                <a:latin typeface="Calibri"/>
                <a:cs typeface="Calibri"/>
              </a:rPr>
              <a:t>e</a:t>
            </a:r>
            <a:r>
              <a:rPr sz="2100" u="heavy" spc="-14" baseline="1950" dirty="0">
                <a:latin typeface="Calibri"/>
                <a:cs typeface="Calibri"/>
              </a:rPr>
              <a:t>n</a:t>
            </a:r>
            <a:r>
              <a:rPr sz="2100" u="heavy" spc="-9" baseline="1950" dirty="0">
                <a:latin typeface="Calibri"/>
                <a:cs typeface="Calibri"/>
              </a:rPr>
              <a:t>t</a:t>
            </a:r>
            <a:r>
              <a:rPr sz="2100" u="heavy" spc="0" baseline="1950" dirty="0">
                <a:latin typeface="Calibri"/>
                <a:cs typeface="Calibri"/>
              </a:rPr>
              <a:t>i</a:t>
            </a:r>
            <a:r>
              <a:rPr sz="2100" u="heavy" spc="-29" baseline="1950" dirty="0">
                <a:latin typeface="Calibri"/>
                <a:cs typeface="Calibri"/>
              </a:rPr>
              <a:t>t</a:t>
            </a:r>
            <a:r>
              <a:rPr sz="2100" u="heavy" spc="4" baseline="1950" dirty="0">
                <a:latin typeface="Calibri"/>
                <a:cs typeface="Calibri"/>
              </a:rPr>
              <a:t>a</a:t>
            </a:r>
            <a:r>
              <a:rPr sz="2100" u="heavy" spc="0" baseline="195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51731" y="1715135"/>
            <a:ext cx="878485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25"/>
              </a:lnSpc>
              <a:spcBef>
                <a:spcPts val="76"/>
              </a:spcBef>
            </a:pPr>
            <a:r>
              <a:rPr sz="2100" spc="-29" baseline="1950" dirty="0">
                <a:latin typeface="Calibri"/>
                <a:cs typeface="Calibri"/>
              </a:rPr>
              <a:t>t</a:t>
            </a:r>
            <a:r>
              <a:rPr sz="2100" spc="0" baseline="1950" dirty="0">
                <a:latin typeface="Calibri"/>
                <a:cs typeface="Calibri"/>
              </a:rPr>
              <a:t>o</a:t>
            </a:r>
            <a:r>
              <a:rPr sz="2100" spc="-25" baseline="1950" dirty="0">
                <a:latin typeface="Calibri"/>
                <a:cs typeface="Calibri"/>
              </a:rPr>
              <a:t>t</a:t>
            </a:r>
            <a:r>
              <a:rPr sz="2100" spc="9" baseline="1950" dirty="0">
                <a:latin typeface="Calibri"/>
                <a:cs typeface="Calibri"/>
              </a:rPr>
              <a:t>a</a:t>
            </a:r>
            <a:r>
              <a:rPr sz="2100" spc="0" baseline="1950" dirty="0">
                <a:latin typeface="Calibri"/>
                <a:cs typeface="Calibri"/>
              </a:rPr>
              <a:t>l_</a:t>
            </a:r>
            <a:r>
              <a:rPr sz="2100" spc="4" baseline="1950" dirty="0">
                <a:latin typeface="Calibri"/>
                <a:cs typeface="Calibri"/>
              </a:rPr>
              <a:t>h</a:t>
            </a:r>
            <a:r>
              <a:rPr sz="2100" spc="9" baseline="1950" dirty="0">
                <a:latin typeface="Calibri"/>
                <a:cs typeface="Calibri"/>
              </a:rPr>
              <a:t>a</a:t>
            </a:r>
            <a:r>
              <a:rPr sz="2100" spc="-25" baseline="1950" dirty="0">
                <a:latin typeface="Calibri"/>
                <a:cs typeface="Calibri"/>
              </a:rPr>
              <a:t>r</a:t>
            </a:r>
            <a:r>
              <a:rPr sz="2100" spc="-19" baseline="1950" dirty="0">
                <a:latin typeface="Calibri"/>
                <a:cs typeface="Calibri"/>
              </a:rPr>
              <a:t>g</a:t>
            </a:r>
            <a:r>
              <a:rPr sz="2100" spc="0" baseline="195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78195" y="1777761"/>
            <a:ext cx="770791" cy="203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u="heavy" spc="-34" baseline="1950" dirty="0">
                <a:latin typeface="Calibri"/>
                <a:cs typeface="Calibri"/>
              </a:rPr>
              <a:t>k</a:t>
            </a:r>
            <a:r>
              <a:rPr sz="2100" u="heavy" spc="0" baseline="1950" dirty="0">
                <a:latin typeface="Calibri"/>
                <a:cs typeface="Calibri"/>
              </a:rPr>
              <a:t>ode_</a:t>
            </a:r>
            <a:r>
              <a:rPr sz="2100" u="heavy" spc="-4" baseline="1950" dirty="0">
                <a:latin typeface="Calibri"/>
                <a:cs typeface="Calibri"/>
              </a:rPr>
              <a:t>f</a:t>
            </a:r>
            <a:r>
              <a:rPr sz="2100" u="heavy" spc="0" baseline="1950" dirty="0">
                <a:latin typeface="Calibri"/>
                <a:cs typeface="Calibri"/>
              </a:rPr>
              <a:t>i</a:t>
            </a:r>
            <a:r>
              <a:rPr sz="2100" u="heavy" spc="-4" baseline="1950" dirty="0">
                <a:latin typeface="Calibri"/>
                <a:cs typeface="Calibri"/>
              </a:rPr>
              <a:t>l</a:t>
            </a:r>
            <a:r>
              <a:rPr sz="2100" u="heavy" spc="0" baseline="1950" dirty="0"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60665" y="1809496"/>
            <a:ext cx="84624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25"/>
              </a:lnSpc>
              <a:spcBef>
                <a:spcPts val="76"/>
              </a:spcBef>
            </a:pPr>
            <a:r>
              <a:rPr sz="2100" spc="4" baseline="1950" dirty="0">
                <a:latin typeface="Calibri"/>
                <a:cs typeface="Calibri"/>
              </a:rPr>
              <a:t>j</a:t>
            </a:r>
            <a:r>
              <a:rPr sz="2100" spc="0" baseline="1950" dirty="0">
                <a:latin typeface="Calibri"/>
                <a:cs typeface="Calibri"/>
              </a:rPr>
              <a:t>m</a:t>
            </a:r>
            <a:r>
              <a:rPr sz="2100" spc="4" baseline="1950" dirty="0">
                <a:latin typeface="Calibri"/>
                <a:cs typeface="Calibri"/>
              </a:rPr>
              <a:t>l_</a:t>
            </a:r>
            <a:r>
              <a:rPr sz="2100" spc="-34" baseline="1950" dirty="0">
                <a:latin typeface="Calibri"/>
                <a:cs typeface="Calibri"/>
              </a:rPr>
              <a:t>k</a:t>
            </a:r>
            <a:r>
              <a:rPr sz="2100" spc="4" baseline="1950" dirty="0">
                <a:latin typeface="Calibri"/>
                <a:cs typeface="Calibri"/>
              </a:rPr>
              <a:t>ep</a:t>
            </a:r>
            <a:r>
              <a:rPr sz="2100" spc="0" baseline="1950" dirty="0">
                <a:latin typeface="Calibri"/>
                <a:cs typeface="Calibri"/>
              </a:rPr>
              <a:t>i</a:t>
            </a:r>
            <a:r>
              <a:rPr sz="2100" spc="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69339" y="1871979"/>
            <a:ext cx="550614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25"/>
              </a:lnSpc>
              <a:spcBef>
                <a:spcPts val="76"/>
              </a:spcBef>
            </a:pPr>
            <a:r>
              <a:rPr sz="2100" spc="9" baseline="1950" dirty="0">
                <a:latin typeface="Calibri"/>
                <a:cs typeface="Calibri"/>
              </a:rPr>
              <a:t>a</a:t>
            </a:r>
            <a:r>
              <a:rPr sz="2100" spc="0" baseline="1950" dirty="0">
                <a:latin typeface="Calibri"/>
                <a:cs typeface="Calibri"/>
              </a:rPr>
              <a:t>l</a:t>
            </a:r>
            <a:r>
              <a:rPr sz="2100" spc="4" baseline="1950" dirty="0">
                <a:latin typeface="Calibri"/>
                <a:cs typeface="Calibri"/>
              </a:rPr>
              <a:t>a</a:t>
            </a:r>
            <a:r>
              <a:rPr sz="2100" spc="0" baseline="1950" dirty="0">
                <a:latin typeface="Calibri"/>
                <a:cs typeface="Calibri"/>
              </a:rPr>
              <a:t>m</a:t>
            </a:r>
            <a:r>
              <a:rPr sz="2100" spc="-9" baseline="1950" dirty="0">
                <a:latin typeface="Calibri"/>
                <a:cs typeface="Calibri"/>
              </a:rPr>
              <a:t>a</a:t>
            </a:r>
            <a:r>
              <a:rPr sz="2100" spc="0" baseline="1950" dirty="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08175" y="2277999"/>
            <a:ext cx="204085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25"/>
              </a:lnSpc>
              <a:spcBef>
                <a:spcPts val="76"/>
              </a:spcBef>
            </a:pPr>
            <a:r>
              <a:rPr sz="2100" spc="0" baseline="1950" dirty="0"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23991" y="2277999"/>
            <a:ext cx="166841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25"/>
              </a:lnSpc>
              <a:spcBef>
                <a:spcPts val="76"/>
              </a:spcBef>
            </a:pPr>
            <a:r>
              <a:rPr sz="2100" spc="0" baseline="1950" dirty="0"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29965" y="2434590"/>
            <a:ext cx="751713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25"/>
              </a:lnSpc>
              <a:spcBef>
                <a:spcPts val="76"/>
              </a:spcBef>
            </a:pPr>
            <a:r>
              <a:rPr sz="2100" spc="0" baseline="1950" dirty="0">
                <a:latin typeface="Calibri"/>
                <a:cs typeface="Calibri"/>
              </a:rPr>
              <a:t>m</a:t>
            </a:r>
            <a:r>
              <a:rPr sz="2100" spc="4" baseline="1950" dirty="0">
                <a:latin typeface="Calibri"/>
                <a:cs typeface="Calibri"/>
              </a:rPr>
              <a:t>e</a:t>
            </a:r>
            <a:r>
              <a:rPr sz="2100" spc="-14" baseline="1950" dirty="0">
                <a:latin typeface="Calibri"/>
                <a:cs typeface="Calibri"/>
              </a:rPr>
              <a:t>ny</a:t>
            </a:r>
            <a:r>
              <a:rPr sz="2100" spc="0" baseline="1950" dirty="0">
                <a:latin typeface="Calibri"/>
                <a:cs typeface="Calibri"/>
              </a:rPr>
              <a:t>e</a:t>
            </a:r>
            <a:r>
              <a:rPr sz="2100" spc="-14" baseline="1950" dirty="0">
                <a:latin typeface="Calibri"/>
                <a:cs typeface="Calibri"/>
              </a:rPr>
              <a:t>w</a:t>
            </a:r>
            <a:r>
              <a:rPr sz="2100" spc="0" baseline="195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67700" y="2465704"/>
            <a:ext cx="643932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25"/>
              </a:lnSpc>
              <a:spcBef>
                <a:spcPts val="76"/>
              </a:spcBef>
            </a:pPr>
            <a:r>
              <a:rPr sz="2100" spc="4" baseline="1950" dirty="0">
                <a:latin typeface="Calibri"/>
                <a:cs typeface="Calibri"/>
              </a:rPr>
              <a:t>j</a:t>
            </a:r>
            <a:r>
              <a:rPr sz="2100" spc="0" baseline="1950" dirty="0">
                <a:latin typeface="Calibri"/>
                <a:cs typeface="Calibri"/>
              </a:rPr>
              <a:t>ml_</a:t>
            </a:r>
            <a:r>
              <a:rPr sz="2100" spc="-4" baseline="1950" dirty="0">
                <a:latin typeface="Calibri"/>
                <a:cs typeface="Calibri"/>
              </a:rPr>
              <a:t>f</a:t>
            </a:r>
            <a:r>
              <a:rPr sz="2100" spc="0" baseline="1950" dirty="0">
                <a:latin typeface="Calibri"/>
                <a:cs typeface="Calibri"/>
              </a:rPr>
              <a:t>ilm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36540" y="2878454"/>
            <a:ext cx="507772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25"/>
              </a:lnSpc>
              <a:spcBef>
                <a:spcPts val="76"/>
              </a:spcBef>
            </a:pPr>
            <a:r>
              <a:rPr sz="2100" spc="4" baseline="1950" dirty="0">
                <a:latin typeface="Calibri"/>
                <a:cs typeface="Calibri"/>
              </a:rPr>
              <a:t>d</a:t>
            </a:r>
            <a:r>
              <a:rPr sz="2100" spc="0" baseline="1950" dirty="0">
                <a:latin typeface="Calibri"/>
                <a:cs typeface="Calibri"/>
              </a:rPr>
              <a:t>e</a:t>
            </a:r>
            <a:r>
              <a:rPr sz="2100" spc="4" baseline="1950" dirty="0">
                <a:latin typeface="Calibri"/>
                <a:cs typeface="Calibri"/>
              </a:rPr>
              <a:t>nd</a:t>
            </a:r>
            <a:r>
              <a:rPr sz="2100" spc="0" baseline="195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17295" y="2997215"/>
            <a:ext cx="1101427" cy="203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spc="0" baseline="1950" dirty="0">
                <a:latin typeface="Calibri"/>
                <a:cs typeface="Calibri"/>
              </a:rPr>
              <a:t>je</a:t>
            </a:r>
            <a:r>
              <a:rPr sz="2100" spc="4" baseline="1950" dirty="0">
                <a:latin typeface="Calibri"/>
                <a:cs typeface="Calibri"/>
              </a:rPr>
              <a:t>n</a:t>
            </a:r>
            <a:r>
              <a:rPr sz="2100" spc="0" baseline="1950" dirty="0">
                <a:latin typeface="Calibri"/>
                <a:cs typeface="Calibri"/>
              </a:rPr>
              <a:t>i</a:t>
            </a:r>
            <a:r>
              <a:rPr sz="2100" spc="-9" baseline="1950" dirty="0">
                <a:latin typeface="Calibri"/>
                <a:cs typeface="Calibri"/>
              </a:rPr>
              <a:t>s</a:t>
            </a:r>
            <a:r>
              <a:rPr sz="2100" spc="0" baseline="1950" dirty="0">
                <a:latin typeface="Calibri"/>
                <a:cs typeface="Calibri"/>
              </a:rPr>
              <a:t>_id</a:t>
            </a:r>
            <a:r>
              <a:rPr sz="2100" spc="4" baseline="1950" dirty="0">
                <a:latin typeface="Calibri"/>
                <a:cs typeface="Calibri"/>
              </a:rPr>
              <a:t>e</a:t>
            </a:r>
            <a:r>
              <a:rPr sz="2100" spc="-14" baseline="1950" dirty="0">
                <a:latin typeface="Calibri"/>
                <a:cs typeface="Calibri"/>
              </a:rPr>
              <a:t>n</a:t>
            </a:r>
            <a:r>
              <a:rPr sz="2100" spc="-9" baseline="1950" dirty="0">
                <a:latin typeface="Calibri"/>
                <a:cs typeface="Calibri"/>
              </a:rPr>
              <a:t>t</a:t>
            </a:r>
            <a:r>
              <a:rPr sz="2100" spc="0" baseline="1950" dirty="0">
                <a:latin typeface="Calibri"/>
                <a:cs typeface="Calibri"/>
              </a:rPr>
              <a:t>i</a:t>
            </a:r>
            <a:r>
              <a:rPr sz="2100" spc="-29" baseline="1950" dirty="0">
                <a:latin typeface="Calibri"/>
                <a:cs typeface="Calibri"/>
              </a:rPr>
              <a:t>t</a:t>
            </a:r>
            <a:r>
              <a:rPr sz="2100" spc="4" baseline="1950" dirty="0">
                <a:latin typeface="Calibri"/>
                <a:cs typeface="Calibri"/>
              </a:rPr>
              <a:t>a</a:t>
            </a:r>
            <a:r>
              <a:rPr sz="2100" spc="0" baseline="195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6865" y="3122549"/>
            <a:ext cx="45937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25"/>
              </a:lnSpc>
              <a:spcBef>
                <a:spcPts val="76"/>
              </a:spcBef>
            </a:pPr>
            <a:r>
              <a:rPr sz="2100" spc="4" baseline="1950" dirty="0">
                <a:latin typeface="Calibri"/>
                <a:cs typeface="Calibri"/>
              </a:rPr>
              <a:t>n</a:t>
            </a:r>
            <a:r>
              <a:rPr sz="2100" spc="9" baseline="1950" dirty="0">
                <a:latin typeface="Calibri"/>
                <a:cs typeface="Calibri"/>
              </a:rPr>
              <a:t>a</a:t>
            </a:r>
            <a:r>
              <a:rPr sz="2100" spc="0" baseline="1950" dirty="0">
                <a:latin typeface="Calibri"/>
                <a:cs typeface="Calibri"/>
              </a:rPr>
              <a:t>ma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22550" y="3247771"/>
            <a:ext cx="893239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25"/>
              </a:lnSpc>
              <a:spcBef>
                <a:spcPts val="76"/>
              </a:spcBef>
            </a:pPr>
            <a:r>
              <a:rPr sz="2100" spc="-9" baseline="1950" dirty="0">
                <a:latin typeface="Calibri"/>
                <a:cs typeface="Calibri"/>
              </a:rPr>
              <a:t>t</a:t>
            </a:r>
            <a:r>
              <a:rPr sz="2100" spc="0" baseline="1950" dirty="0">
                <a:latin typeface="Calibri"/>
                <a:cs typeface="Calibri"/>
              </a:rPr>
              <a:t>gl_</a:t>
            </a:r>
            <a:r>
              <a:rPr sz="2100" spc="-34" baseline="1950" dirty="0">
                <a:latin typeface="Calibri"/>
                <a:cs typeface="Calibri"/>
              </a:rPr>
              <a:t>k</a:t>
            </a:r>
            <a:r>
              <a:rPr sz="2100" spc="0" baseline="1950" dirty="0">
                <a:latin typeface="Calibri"/>
                <a:cs typeface="Calibri"/>
              </a:rPr>
              <a:t>e</a:t>
            </a:r>
            <a:r>
              <a:rPr sz="2100" spc="4" baseline="1950" dirty="0">
                <a:latin typeface="Calibri"/>
                <a:cs typeface="Calibri"/>
              </a:rPr>
              <a:t>mb</a:t>
            </a:r>
            <a:r>
              <a:rPr sz="2100" spc="9" baseline="1950" dirty="0">
                <a:latin typeface="Calibri"/>
                <a:cs typeface="Calibri"/>
              </a:rPr>
              <a:t>a</a:t>
            </a:r>
            <a:r>
              <a:rPr sz="2100" spc="0" baseline="1950" dirty="0">
                <a:latin typeface="Calibri"/>
                <a:cs typeface="Calibri"/>
              </a:rPr>
              <a:t>li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18000" y="3442970"/>
            <a:ext cx="860882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25"/>
              </a:lnSpc>
              <a:spcBef>
                <a:spcPts val="76"/>
              </a:spcBef>
            </a:pPr>
            <a:r>
              <a:rPr sz="2100" u="heavy" spc="-34" baseline="1950" dirty="0">
                <a:latin typeface="Calibri"/>
                <a:cs typeface="Calibri"/>
              </a:rPr>
              <a:t>k</a:t>
            </a:r>
            <a:r>
              <a:rPr sz="2100" u="heavy" spc="0" baseline="1950" dirty="0">
                <a:latin typeface="Calibri"/>
                <a:cs typeface="Calibri"/>
              </a:rPr>
              <a:t>o</a:t>
            </a:r>
            <a:r>
              <a:rPr sz="2100" u="heavy" spc="4" baseline="1950" dirty="0">
                <a:latin typeface="Calibri"/>
                <a:cs typeface="Calibri"/>
              </a:rPr>
              <a:t>d</a:t>
            </a:r>
            <a:r>
              <a:rPr sz="2100" u="heavy" spc="0" baseline="1950" dirty="0">
                <a:latin typeface="Calibri"/>
                <a:cs typeface="Calibri"/>
              </a:rPr>
              <a:t>e</a:t>
            </a:r>
            <a:r>
              <a:rPr sz="2100" u="heavy" spc="4" baseline="1950" dirty="0">
                <a:latin typeface="Calibri"/>
                <a:cs typeface="Calibri"/>
              </a:rPr>
              <a:t>_</a:t>
            </a:r>
            <a:r>
              <a:rPr sz="2100" u="heavy" spc="-4" baseline="1950" dirty="0">
                <a:latin typeface="Calibri"/>
                <a:cs typeface="Calibri"/>
              </a:rPr>
              <a:t>s</a:t>
            </a:r>
            <a:r>
              <a:rPr sz="2100" u="heavy" spc="0" baseline="1950" dirty="0">
                <a:latin typeface="Calibri"/>
                <a:cs typeface="Calibri"/>
              </a:rPr>
              <a:t>e</a:t>
            </a:r>
            <a:r>
              <a:rPr sz="2100" u="heavy" spc="-14" baseline="1950" dirty="0">
                <a:latin typeface="Calibri"/>
                <a:cs typeface="Calibri"/>
              </a:rPr>
              <a:t>w</a:t>
            </a:r>
            <a:r>
              <a:rPr sz="2100" u="heavy" spc="0" baseline="195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69657" y="3847004"/>
            <a:ext cx="15240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42377" y="3862324"/>
            <a:ext cx="1667692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35"/>
              </a:lnSpc>
              <a:spcBef>
                <a:spcPts val="106"/>
              </a:spcBef>
            </a:pPr>
            <a:r>
              <a:rPr sz="3000" b="1" spc="-150" baseline="2730" dirty="0">
                <a:latin typeface="Calibri"/>
                <a:cs typeface="Calibri"/>
              </a:rPr>
              <a:t>T</a:t>
            </a:r>
            <a:r>
              <a:rPr sz="3000" b="1" spc="-4" baseline="2730" dirty="0">
                <a:latin typeface="Calibri"/>
                <a:cs typeface="Calibri"/>
              </a:rPr>
              <a:t>a</a:t>
            </a:r>
            <a:r>
              <a:rPr sz="3000" b="1" spc="4" baseline="2730" dirty="0">
                <a:latin typeface="Calibri"/>
                <a:cs typeface="Calibri"/>
              </a:rPr>
              <a:t>b</a:t>
            </a:r>
            <a:r>
              <a:rPr sz="3000" b="1" spc="-4" baseline="2730" dirty="0">
                <a:latin typeface="Calibri"/>
                <a:cs typeface="Calibri"/>
              </a:rPr>
              <a:t>e</a:t>
            </a:r>
            <a:r>
              <a:rPr sz="3000" b="1" spc="0" baseline="2730" dirty="0">
                <a:latin typeface="Calibri"/>
                <a:cs typeface="Calibri"/>
              </a:rPr>
              <a:t>l c</a:t>
            </a:r>
            <a:r>
              <a:rPr sz="3000" b="1" spc="9" baseline="2730" dirty="0">
                <a:latin typeface="Calibri"/>
                <a:cs typeface="Calibri"/>
              </a:rPr>
              <a:t>u</a:t>
            </a:r>
            <a:r>
              <a:rPr sz="3000" b="1" spc="-19" baseline="2730" dirty="0">
                <a:latin typeface="Calibri"/>
                <a:cs typeface="Calibri"/>
              </a:rPr>
              <a:t>s</a:t>
            </a:r>
            <a:r>
              <a:rPr sz="3000" b="1" spc="-14" baseline="2730" dirty="0">
                <a:latin typeface="Calibri"/>
                <a:cs typeface="Calibri"/>
              </a:rPr>
              <a:t>t</a:t>
            </a:r>
            <a:r>
              <a:rPr sz="3000" b="1" spc="0" baseline="2730" dirty="0">
                <a:latin typeface="Calibri"/>
                <a:cs typeface="Calibri"/>
              </a:rPr>
              <a:t>om</a:t>
            </a:r>
            <a:r>
              <a:rPr sz="3000" b="1" spc="-9" baseline="2730" dirty="0">
                <a:latin typeface="Calibri"/>
                <a:cs typeface="Calibri"/>
              </a:rPr>
              <a:t>e</a:t>
            </a:r>
            <a:r>
              <a:rPr sz="3000" b="1" spc="0" baseline="2730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69657" y="5351446"/>
            <a:ext cx="15240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42377" y="5366766"/>
            <a:ext cx="7470556" cy="828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35"/>
              </a:lnSpc>
              <a:spcBef>
                <a:spcPts val="106"/>
              </a:spcBef>
            </a:pPr>
            <a:r>
              <a:rPr sz="3000" b="1" spc="-150" baseline="2730" dirty="0">
                <a:latin typeface="Calibri"/>
                <a:cs typeface="Calibri"/>
              </a:rPr>
              <a:t>T</a:t>
            </a:r>
            <a:r>
              <a:rPr sz="3000" b="1" spc="-4" baseline="2730" dirty="0">
                <a:latin typeface="Calibri"/>
                <a:cs typeface="Calibri"/>
              </a:rPr>
              <a:t>a</a:t>
            </a:r>
            <a:r>
              <a:rPr sz="3000" b="1" spc="4" baseline="2730" dirty="0">
                <a:latin typeface="Calibri"/>
                <a:cs typeface="Calibri"/>
              </a:rPr>
              <a:t>b</a:t>
            </a:r>
            <a:r>
              <a:rPr sz="3000" b="1" spc="-4" baseline="2730" dirty="0">
                <a:latin typeface="Calibri"/>
                <a:cs typeface="Calibri"/>
              </a:rPr>
              <a:t>e</a:t>
            </a:r>
            <a:r>
              <a:rPr sz="3000" b="1" spc="0" baseline="2730" dirty="0">
                <a:latin typeface="Calibri"/>
                <a:cs typeface="Calibri"/>
              </a:rPr>
              <a:t>l </a:t>
            </a:r>
            <a:r>
              <a:rPr sz="3000" b="1" spc="-4" baseline="2730" dirty="0">
                <a:latin typeface="Calibri"/>
                <a:cs typeface="Calibri"/>
              </a:rPr>
              <a:t>me</a:t>
            </a:r>
            <a:r>
              <a:rPr sz="3000" b="1" spc="-34" baseline="2730" dirty="0">
                <a:latin typeface="Calibri"/>
                <a:cs typeface="Calibri"/>
              </a:rPr>
              <a:t>n</a:t>
            </a:r>
            <a:r>
              <a:rPr sz="3000" b="1" spc="-25" baseline="2730" dirty="0">
                <a:latin typeface="Calibri"/>
                <a:cs typeface="Calibri"/>
              </a:rPr>
              <a:t>ye</a:t>
            </a:r>
            <a:r>
              <a:rPr sz="3000" b="1" spc="-9" baseline="2730" dirty="0">
                <a:latin typeface="Calibri"/>
                <a:cs typeface="Calibri"/>
              </a:rPr>
              <a:t>w</a:t>
            </a:r>
            <a:r>
              <a:rPr sz="3000" b="1" spc="-4" baseline="2730" dirty="0">
                <a:latin typeface="Calibri"/>
                <a:cs typeface="Calibri"/>
              </a:rPr>
              <a:t>a</a:t>
            </a:r>
            <a:r>
              <a:rPr sz="3000" spc="0" baseline="2730" dirty="0">
                <a:latin typeface="Calibri"/>
                <a:cs typeface="Calibri"/>
              </a:rPr>
              <a:t>,</a:t>
            </a:r>
            <a:r>
              <a:rPr sz="3000" spc="50" baseline="2730" dirty="0">
                <a:latin typeface="Calibri"/>
                <a:cs typeface="Calibri"/>
              </a:rPr>
              <a:t> </a:t>
            </a:r>
            <a:r>
              <a:rPr sz="3000" spc="-50" baseline="2730" dirty="0">
                <a:latin typeface="Calibri"/>
                <a:cs typeface="Calibri"/>
              </a:rPr>
              <a:t>k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14" baseline="2730" dirty="0">
                <a:latin typeface="Calibri"/>
                <a:cs typeface="Calibri"/>
              </a:rPr>
              <a:t>r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9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r>
              <a:rPr sz="3000" spc="-14" baseline="2730" dirty="0">
                <a:latin typeface="Calibri"/>
                <a:cs typeface="Calibri"/>
              </a:rPr>
              <a:t>e</a:t>
            </a:r>
            <a:r>
              <a:rPr sz="3000" spc="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iap</a:t>
            </a:r>
            <a:r>
              <a:rPr sz="3000" spc="25" baseline="2730" dirty="0">
                <a:latin typeface="Calibri"/>
                <a:cs typeface="Calibri"/>
              </a:rPr>
              <a:t> </a:t>
            </a:r>
            <a:r>
              <a:rPr sz="3000" spc="-4" baseline="2730" dirty="0">
                <a:latin typeface="Calibri"/>
                <a:cs typeface="Calibri"/>
              </a:rPr>
              <a:t>c</a:t>
            </a:r>
            <a:r>
              <a:rPr sz="3000" spc="4" baseline="2730" dirty="0">
                <a:latin typeface="Calibri"/>
                <a:cs typeface="Calibri"/>
              </a:rPr>
              <a:t>u</a:t>
            </a:r>
            <a:r>
              <a:rPr sz="3000" spc="-19" baseline="2730" dirty="0">
                <a:latin typeface="Calibri"/>
                <a:cs typeface="Calibri"/>
              </a:rPr>
              <a:t>s</a:t>
            </a:r>
            <a:r>
              <a:rPr sz="3000" spc="-9" baseline="2730" dirty="0">
                <a:latin typeface="Calibri"/>
                <a:cs typeface="Calibri"/>
              </a:rPr>
              <a:t>t</a:t>
            </a:r>
            <a:r>
              <a:rPr sz="3000" spc="4" baseline="2730" dirty="0">
                <a:latin typeface="Calibri"/>
                <a:cs typeface="Calibri"/>
              </a:rPr>
              <a:t>o</a:t>
            </a:r>
            <a:r>
              <a:rPr sz="3000" spc="0" baseline="2730" dirty="0">
                <a:latin typeface="Calibri"/>
                <a:cs typeface="Calibri"/>
              </a:rPr>
              <a:t>mer </a:t>
            </a:r>
            <a:r>
              <a:rPr sz="3000" spc="4" baseline="2730" dirty="0">
                <a:latin typeface="Calibri"/>
                <a:cs typeface="Calibri"/>
              </a:rPr>
              <a:t>d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p</a:t>
            </a:r>
            <a:r>
              <a:rPr sz="3000" spc="-19" baseline="2730" dirty="0">
                <a:latin typeface="Calibri"/>
                <a:cs typeface="Calibri"/>
              </a:rPr>
              <a:t>a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4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me</a:t>
            </a:r>
            <a:r>
              <a:rPr sz="3000" spc="-25" baseline="2730" dirty="0">
                <a:latin typeface="Calibri"/>
                <a:cs typeface="Calibri"/>
              </a:rPr>
              <a:t>ny</a:t>
            </a:r>
            <a:r>
              <a:rPr sz="3000" spc="-14" baseline="2730" dirty="0">
                <a:latin typeface="Calibri"/>
                <a:cs typeface="Calibri"/>
              </a:rPr>
              <a:t>e</a:t>
            </a:r>
            <a:r>
              <a:rPr sz="3000" spc="-29" baseline="2730" dirty="0">
                <a:latin typeface="Calibri"/>
                <a:cs typeface="Calibri"/>
              </a:rPr>
              <a:t>w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l</a:t>
            </a:r>
            <a:r>
              <a:rPr sz="3000" spc="9" baseline="2730" dirty="0">
                <a:latin typeface="Calibri"/>
                <a:cs typeface="Calibri"/>
              </a:rPr>
              <a:t>eb</a:t>
            </a:r>
            <a:r>
              <a:rPr sz="3000" spc="0" baseline="2730" dirty="0">
                <a:latin typeface="Calibri"/>
                <a:cs typeface="Calibri"/>
              </a:rPr>
              <a:t>ih </a:t>
            </a:r>
            <a:r>
              <a:rPr sz="3000" spc="4" baseline="2730" dirty="0">
                <a:latin typeface="Calibri"/>
                <a:cs typeface="Calibri"/>
              </a:rPr>
              <a:t>d</a:t>
            </a:r>
            <a:r>
              <a:rPr sz="3000" spc="0" baseline="2730" dirty="0">
                <a:latin typeface="Calibri"/>
                <a:cs typeface="Calibri"/>
              </a:rPr>
              <a:t>ari</a:t>
            </a:r>
            <a:r>
              <a:rPr sz="3000" spc="-4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r>
              <a:rPr sz="3000" spc="-19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u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ts val="2160"/>
              </a:lnSpc>
              <a:spcBef>
                <a:spcPts val="1"/>
              </a:spcBef>
            </a:pPr>
            <a:r>
              <a:rPr sz="3000" spc="9" baseline="2730" dirty="0">
                <a:latin typeface="Calibri"/>
                <a:cs typeface="Calibri"/>
              </a:rPr>
              <a:t>f</a:t>
            </a:r>
            <a:r>
              <a:rPr sz="3000" spc="0" baseline="2730" dirty="0">
                <a:latin typeface="Calibri"/>
                <a:cs typeface="Calibri"/>
              </a:rPr>
              <a:t>ilm, ma</a:t>
            </a:r>
            <a:r>
              <a:rPr sz="3000" spc="-44" baseline="2730" dirty="0">
                <a:latin typeface="Calibri"/>
                <a:cs typeface="Calibri"/>
              </a:rPr>
              <a:t>k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29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p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d</a:t>
            </a:r>
            <a:r>
              <a:rPr sz="3000" spc="0" baseline="2730" dirty="0">
                <a:latin typeface="Calibri"/>
                <a:cs typeface="Calibri"/>
              </a:rPr>
              <a:t>a </a:t>
            </a:r>
            <a:r>
              <a:rPr sz="3000" spc="-14" baseline="2730" dirty="0">
                <a:latin typeface="Calibri"/>
                <a:cs typeface="Calibri"/>
              </a:rPr>
              <a:t>r</a:t>
            </a:r>
            <a:r>
              <a:rPr sz="3000" spc="0" baseline="2730" dirty="0">
                <a:latin typeface="Calibri"/>
                <a:cs typeface="Calibri"/>
              </a:rPr>
              <a:t>el</a:t>
            </a: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spc="0" baseline="2730" dirty="0">
                <a:latin typeface="Calibri"/>
                <a:cs typeface="Calibri"/>
              </a:rPr>
              <a:t>si</a:t>
            </a:r>
            <a:r>
              <a:rPr sz="3000" spc="9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me</a:t>
            </a:r>
            <a:r>
              <a:rPr sz="3000" spc="-25" baseline="2730" dirty="0">
                <a:latin typeface="Calibri"/>
                <a:cs typeface="Calibri"/>
              </a:rPr>
              <a:t>ny</a:t>
            </a:r>
            <a:r>
              <a:rPr sz="3000" spc="-14" baseline="2730" dirty="0">
                <a:latin typeface="Calibri"/>
                <a:cs typeface="Calibri"/>
              </a:rPr>
              <a:t>e</a:t>
            </a:r>
            <a:r>
              <a:rPr sz="3000" spc="-29" baseline="2730" dirty="0">
                <a:latin typeface="Calibri"/>
                <a:cs typeface="Calibri"/>
              </a:rPr>
              <a:t>w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9" baseline="2730" dirty="0">
                <a:latin typeface="Calibri"/>
                <a:cs typeface="Calibri"/>
              </a:rPr>
              <a:t> t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-9" baseline="2730" dirty="0">
                <a:latin typeface="Calibri"/>
                <a:cs typeface="Calibri"/>
              </a:rPr>
              <a:t>r</a:t>
            </a:r>
            <a:r>
              <a:rPr sz="3000" spc="4" baseline="2730" dirty="0">
                <a:latin typeface="Calibri"/>
                <a:cs typeface="Calibri"/>
              </a:rPr>
              <a:t>d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p</a:t>
            </a:r>
            <a:r>
              <a:rPr sz="3000" spc="-19" baseline="2730" dirty="0">
                <a:latin typeface="Calibri"/>
                <a:cs typeface="Calibri"/>
              </a:rPr>
              <a:t>a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4" baseline="2730" dirty="0">
                <a:latin typeface="Calibri"/>
                <a:cs typeface="Calibri"/>
              </a:rPr>
              <a:t> </a:t>
            </a:r>
            <a:r>
              <a:rPr sz="3000" spc="-19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ri</a:t>
            </a:r>
            <a:r>
              <a:rPr sz="3000" spc="9" baseline="2730" dirty="0">
                <a:latin typeface="Calibri"/>
                <a:cs typeface="Calibri"/>
              </a:rPr>
              <a:t>b</a:t>
            </a:r>
            <a:r>
              <a:rPr sz="3000" spc="4" baseline="2730" dirty="0">
                <a:latin typeface="Calibri"/>
                <a:cs typeface="Calibri"/>
              </a:rPr>
              <a:t>u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4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m</a:t>
            </a:r>
            <a:r>
              <a:rPr sz="3000" spc="9" baseline="2730" dirty="0">
                <a:latin typeface="Calibri"/>
                <a:cs typeface="Calibri"/>
              </a:rPr>
              <a:t>u</a:t>
            </a:r>
            <a:r>
              <a:rPr sz="3000" spc="0" baseline="2730" dirty="0">
                <a:latin typeface="Calibri"/>
                <a:cs typeface="Calibri"/>
              </a:rPr>
              <a:t>l</a:t>
            </a:r>
            <a:r>
              <a:rPr sz="3000" spc="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i</a:t>
            </a:r>
            <a:r>
              <a:rPr sz="3000" spc="-19" baseline="2730" dirty="0">
                <a:latin typeface="Calibri"/>
                <a:cs typeface="Calibri"/>
              </a:rPr>
              <a:t>v</a:t>
            </a:r>
            <a:r>
              <a:rPr sz="3000" spc="0" baseline="2730" dirty="0">
                <a:latin typeface="Calibri"/>
                <a:cs typeface="Calibri"/>
              </a:rPr>
              <a:t>al</a:t>
            </a:r>
            <a:r>
              <a:rPr sz="3000" spc="9" baseline="2730" dirty="0">
                <a:latin typeface="Calibri"/>
                <a:cs typeface="Calibri"/>
              </a:rPr>
              <a:t>u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-19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b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4" baseline="2730" dirty="0">
                <a:latin typeface="Calibri"/>
                <a:cs typeface="Calibri"/>
              </a:rPr>
              <a:t>rup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ts val="2160"/>
              </a:lnSpc>
            </a:pPr>
            <a:r>
              <a:rPr sz="3000" spc="-69" baseline="2730" dirty="0">
                <a:latin typeface="Calibri"/>
                <a:cs typeface="Calibri"/>
              </a:rPr>
              <a:t>k</a:t>
            </a:r>
            <a:r>
              <a:rPr sz="3000" spc="0" baseline="2730" dirty="0">
                <a:latin typeface="Calibri"/>
                <a:cs typeface="Calibri"/>
              </a:rPr>
              <a:t>o</a:t>
            </a:r>
            <a:r>
              <a:rPr sz="3000" spc="9" baseline="2730" dirty="0">
                <a:latin typeface="Calibri"/>
                <a:cs typeface="Calibri"/>
              </a:rPr>
              <a:t>d</a:t>
            </a:r>
            <a:r>
              <a:rPr sz="3000" spc="0" baseline="2730" dirty="0">
                <a:latin typeface="Calibri"/>
                <a:cs typeface="Calibri"/>
              </a:rPr>
              <a:t>e_</a:t>
            </a:r>
            <a:r>
              <a:rPr sz="3000" spc="9" baseline="2730" dirty="0">
                <a:latin typeface="Calibri"/>
                <a:cs typeface="Calibri"/>
              </a:rPr>
              <a:t>f</a:t>
            </a:r>
            <a:r>
              <a:rPr sz="3000" spc="0" baseline="2730" dirty="0">
                <a:latin typeface="Calibri"/>
                <a:cs typeface="Calibri"/>
              </a:rPr>
              <a:t>il</a:t>
            </a:r>
            <a:r>
              <a:rPr sz="3000" spc="9" baseline="2730" dirty="0">
                <a:latin typeface="Calibri"/>
                <a:cs typeface="Calibri"/>
              </a:rPr>
              <a:t>m</a:t>
            </a:r>
            <a:r>
              <a:rPr sz="3000" spc="0" baseline="2730" dirty="0">
                <a:latin typeface="Calibri"/>
                <a:cs typeface="Calibri"/>
              </a:rPr>
              <a:t>,</a:t>
            </a:r>
            <a:r>
              <a:rPr sz="3000" spc="-9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se</a:t>
            </a:r>
            <a:r>
              <a:rPr sz="3000" spc="4" baseline="2730" dirty="0">
                <a:latin typeface="Calibri"/>
                <a:cs typeface="Calibri"/>
              </a:rPr>
              <a:t>h</a:t>
            </a:r>
            <a:r>
              <a:rPr sz="3000" spc="0" baseline="2730" dirty="0">
                <a:latin typeface="Calibri"/>
                <a:cs typeface="Calibri"/>
              </a:rPr>
              <a:t>i</a:t>
            </a:r>
            <a:r>
              <a:rPr sz="3000" spc="4" baseline="2730" dirty="0">
                <a:latin typeface="Calibri"/>
                <a:cs typeface="Calibri"/>
              </a:rPr>
              <a:t>n</a:t>
            </a:r>
            <a:r>
              <a:rPr sz="3000" spc="14" baseline="2730" dirty="0">
                <a:latin typeface="Calibri"/>
                <a:cs typeface="Calibri"/>
              </a:rPr>
              <a:t>g</a:t>
            </a:r>
            <a:r>
              <a:rPr sz="3000" spc="-44" baseline="2730" dirty="0">
                <a:latin typeface="Calibri"/>
                <a:cs typeface="Calibri"/>
              </a:rPr>
              <a:t>g</a:t>
            </a:r>
            <a:r>
              <a:rPr sz="3000" spc="0" baseline="2730" dirty="0">
                <a:latin typeface="Calibri"/>
                <a:cs typeface="Calibri"/>
              </a:rPr>
              <a:t>a </a:t>
            </a:r>
            <a:r>
              <a:rPr sz="3000" spc="-14" baseline="2730" dirty="0">
                <a:latin typeface="Calibri"/>
                <a:cs typeface="Calibri"/>
              </a:rPr>
              <a:t>r</a:t>
            </a:r>
            <a:r>
              <a:rPr sz="3000" spc="0" baseline="2730" dirty="0">
                <a:latin typeface="Calibri"/>
                <a:cs typeface="Calibri"/>
              </a:rPr>
              <a:t>elasi</a:t>
            </a:r>
            <a:r>
              <a:rPr sz="3000" spc="9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me</a:t>
            </a:r>
            <a:r>
              <a:rPr sz="3000" spc="-29" baseline="2730" dirty="0">
                <a:latin typeface="Calibri"/>
                <a:cs typeface="Calibri"/>
              </a:rPr>
              <a:t>n</a:t>
            </a:r>
            <a:r>
              <a:rPr sz="3000" spc="-25" baseline="2730" dirty="0">
                <a:latin typeface="Calibri"/>
                <a:cs typeface="Calibri"/>
              </a:rPr>
              <a:t>y</a:t>
            </a:r>
            <a:r>
              <a:rPr sz="3000" spc="-14" baseline="2730" dirty="0">
                <a:latin typeface="Calibri"/>
                <a:cs typeface="Calibri"/>
              </a:rPr>
              <a:t>e</a:t>
            </a:r>
            <a:r>
              <a:rPr sz="3000" spc="-29" baseline="2730" dirty="0">
                <a:latin typeface="Calibri"/>
                <a:cs typeface="Calibri"/>
              </a:rPr>
              <a:t>w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9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d</a:t>
            </a:r>
            <a:r>
              <a:rPr sz="3000" spc="0" baseline="2730" dirty="0">
                <a:latin typeface="Calibri"/>
                <a:cs typeface="Calibri"/>
              </a:rPr>
              <a:t>i</a:t>
            </a:r>
            <a:r>
              <a:rPr sz="3000" spc="4" baseline="2730" dirty="0">
                <a:latin typeface="Calibri"/>
                <a:cs typeface="Calibri"/>
              </a:rPr>
              <a:t>p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-25" baseline="2730" dirty="0">
                <a:latin typeface="Calibri"/>
                <a:cs typeface="Calibri"/>
              </a:rPr>
              <a:t>c</a:t>
            </a:r>
            <a:r>
              <a:rPr sz="3000" spc="0" baseline="2730" dirty="0">
                <a:latin typeface="Calibri"/>
                <a:cs typeface="Calibri"/>
              </a:rPr>
              <a:t>ah lagi</a:t>
            </a:r>
            <a:r>
              <a:rPr sz="3000" spc="9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me</a:t>
            </a:r>
            <a:r>
              <a:rPr sz="3000" spc="9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ja</a:t>
            </a:r>
            <a:r>
              <a:rPr sz="3000" spc="4" baseline="2730" dirty="0">
                <a:latin typeface="Calibri"/>
                <a:cs typeface="Calibri"/>
              </a:rPr>
              <a:t>d</a:t>
            </a:r>
            <a:r>
              <a:rPr sz="3000" spc="0" baseline="2730" dirty="0">
                <a:latin typeface="Calibri"/>
                <a:cs typeface="Calibri"/>
              </a:rPr>
              <a:t>i</a:t>
            </a:r>
            <a:r>
              <a:rPr sz="3000" spc="-25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47800" y="4267200"/>
            <a:ext cx="181610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0510">
              <a:lnSpc>
                <a:spcPct val="100585"/>
              </a:lnSpc>
              <a:spcBef>
                <a:spcPts val="370"/>
              </a:spcBef>
            </a:pPr>
            <a:r>
              <a:rPr sz="1600" b="1" spc="-4" dirty="0">
                <a:latin typeface="Tahoma"/>
                <a:cs typeface="Tahoma"/>
              </a:rPr>
              <a:t>n</a:t>
            </a:r>
            <a:r>
              <a:rPr sz="1600" b="1" spc="-9" dirty="0">
                <a:latin typeface="Tahoma"/>
                <a:cs typeface="Tahoma"/>
              </a:rPr>
              <a:t>o</a:t>
            </a:r>
            <a:r>
              <a:rPr sz="1600" b="1" spc="0" dirty="0">
                <a:latin typeface="Tahoma"/>
                <a:cs typeface="Tahoma"/>
              </a:rPr>
              <a:t>_i</a:t>
            </a:r>
            <a:r>
              <a:rPr sz="1600" b="1" spc="-14" dirty="0">
                <a:latin typeface="Tahoma"/>
                <a:cs typeface="Tahoma"/>
              </a:rPr>
              <a:t>d</a:t>
            </a:r>
            <a:r>
              <a:rPr sz="1600" b="1" spc="4" dirty="0">
                <a:latin typeface="Tahoma"/>
                <a:cs typeface="Tahoma"/>
              </a:rPr>
              <a:t>e</a:t>
            </a:r>
            <a:r>
              <a:rPr sz="1600" b="1" spc="-4" dirty="0">
                <a:latin typeface="Tahoma"/>
                <a:cs typeface="Tahoma"/>
              </a:rPr>
              <a:t>nt</a:t>
            </a:r>
            <a:r>
              <a:rPr sz="1600" b="1" spc="0" dirty="0">
                <a:latin typeface="Tahoma"/>
                <a:cs typeface="Tahoma"/>
              </a:rPr>
              <a:t>i</a:t>
            </a:r>
            <a:r>
              <a:rPr sz="1600" b="1" spc="-9" dirty="0">
                <a:latin typeface="Tahoma"/>
                <a:cs typeface="Tahoma"/>
              </a:rPr>
              <a:t>t</a:t>
            </a:r>
            <a:r>
              <a:rPr sz="1600" b="1" spc="0" dirty="0">
                <a:latin typeface="Tahoma"/>
                <a:cs typeface="Tahoma"/>
              </a:rPr>
              <a:t>as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63900" y="4267200"/>
            <a:ext cx="2074926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050">
              <a:lnSpc>
                <a:spcPct val="100585"/>
              </a:lnSpc>
              <a:spcBef>
                <a:spcPts val="370"/>
              </a:spcBef>
            </a:pPr>
            <a:r>
              <a:rPr sz="1600" b="1" spc="0" dirty="0">
                <a:latin typeface="Tahoma"/>
                <a:cs typeface="Tahoma"/>
              </a:rPr>
              <a:t>j</a:t>
            </a:r>
            <a:r>
              <a:rPr sz="1600" b="1" spc="4" dirty="0">
                <a:latin typeface="Tahoma"/>
                <a:cs typeface="Tahoma"/>
              </a:rPr>
              <a:t>e</a:t>
            </a:r>
            <a:r>
              <a:rPr sz="1600" b="1" spc="-4" dirty="0">
                <a:latin typeface="Tahoma"/>
                <a:cs typeface="Tahoma"/>
              </a:rPr>
              <a:t>n</a:t>
            </a:r>
            <a:r>
              <a:rPr sz="1600" b="1" spc="0" dirty="0">
                <a:latin typeface="Tahoma"/>
                <a:cs typeface="Tahoma"/>
              </a:rPr>
              <a:t>i</a:t>
            </a:r>
            <a:r>
              <a:rPr sz="1600" b="1" spc="-9" dirty="0">
                <a:latin typeface="Tahoma"/>
                <a:cs typeface="Tahoma"/>
              </a:rPr>
              <a:t>s</a:t>
            </a:r>
            <a:r>
              <a:rPr sz="1600" b="1" spc="0" dirty="0">
                <a:latin typeface="Tahoma"/>
                <a:cs typeface="Tahoma"/>
              </a:rPr>
              <a:t>_i</a:t>
            </a:r>
            <a:r>
              <a:rPr sz="1600" b="1" spc="-14" dirty="0">
                <a:latin typeface="Tahoma"/>
                <a:cs typeface="Tahoma"/>
              </a:rPr>
              <a:t>d</a:t>
            </a:r>
            <a:r>
              <a:rPr sz="1600" b="1" spc="4" dirty="0">
                <a:latin typeface="Tahoma"/>
                <a:cs typeface="Tahoma"/>
              </a:rPr>
              <a:t>e</a:t>
            </a:r>
            <a:r>
              <a:rPr sz="1600" b="1" spc="-4" dirty="0">
                <a:latin typeface="Tahoma"/>
                <a:cs typeface="Tahoma"/>
              </a:rPr>
              <a:t>nt</a:t>
            </a:r>
            <a:r>
              <a:rPr sz="1600" b="1" spc="0" dirty="0">
                <a:latin typeface="Tahoma"/>
                <a:cs typeface="Tahoma"/>
              </a:rPr>
              <a:t>i</a:t>
            </a:r>
            <a:r>
              <a:rPr sz="1600" b="1" spc="-9" dirty="0">
                <a:latin typeface="Tahoma"/>
                <a:cs typeface="Tahoma"/>
              </a:rPr>
              <a:t>t</a:t>
            </a:r>
            <a:r>
              <a:rPr sz="1600" b="1" spc="0" dirty="0">
                <a:latin typeface="Tahoma"/>
                <a:cs typeface="Tahoma"/>
              </a:rPr>
              <a:t>as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38826" y="4267200"/>
            <a:ext cx="893699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4719">
              <a:lnSpc>
                <a:spcPct val="100585"/>
              </a:lnSpc>
              <a:spcBef>
                <a:spcPts val="370"/>
              </a:spcBef>
            </a:pPr>
            <a:r>
              <a:rPr sz="1600" b="1" spc="-4" dirty="0">
                <a:latin typeface="Tahoma"/>
                <a:cs typeface="Tahoma"/>
              </a:rPr>
              <a:t>n</a:t>
            </a:r>
            <a:r>
              <a:rPr sz="1600" b="1" spc="0" dirty="0">
                <a:latin typeface="Tahoma"/>
                <a:cs typeface="Tahoma"/>
              </a:rPr>
              <a:t>a</a:t>
            </a:r>
            <a:r>
              <a:rPr sz="1600" b="1" spc="-4" dirty="0">
                <a:latin typeface="Tahoma"/>
                <a:cs typeface="Tahoma"/>
              </a:rPr>
              <a:t>m</a:t>
            </a:r>
            <a:r>
              <a:rPr sz="1600" b="1" spc="0" dirty="0"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32525" y="4267200"/>
            <a:ext cx="1065276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2879">
              <a:lnSpc>
                <a:spcPct val="100585"/>
              </a:lnSpc>
              <a:spcBef>
                <a:spcPts val="370"/>
              </a:spcBef>
            </a:pPr>
            <a:r>
              <a:rPr sz="1600" b="1" spc="0" dirty="0">
                <a:latin typeface="Tahoma"/>
                <a:cs typeface="Tahoma"/>
              </a:rPr>
              <a:t>ala</a:t>
            </a:r>
            <a:r>
              <a:rPr sz="1600" b="1" spc="-9" dirty="0">
                <a:latin typeface="Tahoma"/>
                <a:cs typeface="Tahoma"/>
              </a:rPr>
              <a:t>m</a:t>
            </a:r>
            <a:r>
              <a:rPr sz="1600" b="1" spc="0" dirty="0">
                <a:latin typeface="Tahoma"/>
                <a:cs typeface="Tahoma"/>
              </a:rPr>
              <a:t>at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47800" y="4602480"/>
            <a:ext cx="181610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3263900" y="4602480"/>
            <a:ext cx="2074926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5338826" y="4602480"/>
            <a:ext cx="893699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6232525" y="4602480"/>
            <a:ext cx="1065276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1447800" y="4937760"/>
            <a:ext cx="1816100" cy="347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3263900" y="4937760"/>
            <a:ext cx="2074926" cy="347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5338826" y="4937760"/>
            <a:ext cx="893699" cy="347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6232525" y="4937760"/>
            <a:ext cx="1065276" cy="347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572000" y="2392679"/>
            <a:ext cx="1752600" cy="1244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29"/>
              </a:spcBef>
            </a:pPr>
            <a:endParaRPr sz="950"/>
          </a:p>
        </p:txBody>
      </p:sp>
      <p:sp>
        <p:nvSpPr>
          <p:cNvPr id="9" name="object 9"/>
          <p:cNvSpPr txBox="1"/>
          <p:nvPr/>
        </p:nvSpPr>
        <p:spPr>
          <a:xfrm>
            <a:off x="6324600" y="2392679"/>
            <a:ext cx="1219200" cy="312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3705" marR="429412" algn="ctr">
              <a:lnSpc>
                <a:spcPct val="101725"/>
              </a:lnSpc>
              <a:spcBef>
                <a:spcPts val="390"/>
              </a:spcBef>
            </a:pPr>
            <a:r>
              <a:rPr sz="1400" spc="-4" dirty="0">
                <a:latin typeface="Calibri"/>
                <a:cs typeface="Calibri"/>
              </a:rPr>
              <a:t>Film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3800" y="2392679"/>
            <a:ext cx="533400" cy="1549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7543800" y="2547620"/>
            <a:ext cx="533400" cy="157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572000" y="2517139"/>
            <a:ext cx="1752600" cy="187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33400" y="2392679"/>
            <a:ext cx="1219200" cy="314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2572">
              <a:lnSpc>
                <a:spcPct val="101725"/>
              </a:lnSpc>
              <a:spcBef>
                <a:spcPts val="390"/>
              </a:spcBef>
            </a:pPr>
            <a:r>
              <a:rPr sz="1400" spc="-4" dirty="0">
                <a:latin typeface="Calibri"/>
                <a:cs typeface="Calibri"/>
              </a:rPr>
              <a:t>C</a:t>
            </a:r>
            <a:r>
              <a:rPr sz="1400" spc="4" dirty="0">
                <a:latin typeface="Calibri"/>
                <a:cs typeface="Calibri"/>
              </a:rPr>
              <a:t>u</a:t>
            </a:r>
            <a:r>
              <a:rPr sz="1400" spc="-29" dirty="0">
                <a:latin typeface="Calibri"/>
                <a:cs typeface="Calibri"/>
              </a:rPr>
              <a:t>st</a:t>
            </a:r>
            <a:r>
              <a:rPr sz="1400" spc="0" dirty="0">
                <a:latin typeface="Calibri"/>
                <a:cs typeface="Calibri"/>
              </a:rPr>
              <a:t>om</a:t>
            </a:r>
            <a:r>
              <a:rPr sz="1400" spc="4" dirty="0">
                <a:latin typeface="Calibri"/>
                <a:cs typeface="Calibri"/>
              </a:rPr>
              <a:t>e</a:t>
            </a:r>
            <a:r>
              <a:rPr sz="1400" spc="0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2600" y="2392679"/>
            <a:ext cx="1371600" cy="1244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29"/>
              </a:spcBef>
            </a:pPr>
            <a:endParaRPr sz="950"/>
          </a:p>
        </p:txBody>
      </p:sp>
      <p:sp>
        <p:nvSpPr>
          <p:cNvPr id="3" name="object 3"/>
          <p:cNvSpPr txBox="1"/>
          <p:nvPr/>
        </p:nvSpPr>
        <p:spPr>
          <a:xfrm>
            <a:off x="1752600" y="2517139"/>
            <a:ext cx="1371600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37870" y="966470"/>
            <a:ext cx="769645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/>
          <p:nvPr/>
        </p:nvSpPr>
        <p:spPr>
          <a:xfrm>
            <a:off x="1873250" y="2886075"/>
            <a:ext cx="0" cy="1034414"/>
          </a:xfrm>
          <a:custGeom>
            <a:avLst/>
            <a:gdLst/>
            <a:ahLst/>
            <a:cxnLst/>
            <a:rect l="l" t="t" r="r" b="b"/>
            <a:pathLst>
              <a:path h="1034414">
                <a:moveTo>
                  <a:pt x="0" y="0"/>
                </a:moveTo>
                <a:lnTo>
                  <a:pt x="0" y="10344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41751" y="2886075"/>
            <a:ext cx="0" cy="1034414"/>
          </a:xfrm>
          <a:custGeom>
            <a:avLst/>
            <a:gdLst/>
            <a:ahLst/>
            <a:cxnLst/>
            <a:rect l="l" t="t" r="r" b="b"/>
            <a:pathLst>
              <a:path h="1034414">
                <a:moveTo>
                  <a:pt x="0" y="0"/>
                </a:moveTo>
                <a:lnTo>
                  <a:pt x="0" y="10344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59351" y="2886075"/>
            <a:ext cx="0" cy="1034414"/>
          </a:xfrm>
          <a:custGeom>
            <a:avLst/>
            <a:gdLst/>
            <a:ahLst/>
            <a:cxnLst/>
            <a:rect l="l" t="t" r="r" b="b"/>
            <a:pathLst>
              <a:path h="1034414">
                <a:moveTo>
                  <a:pt x="0" y="0"/>
                </a:moveTo>
                <a:lnTo>
                  <a:pt x="0" y="10344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62651" y="2886075"/>
            <a:ext cx="0" cy="1034414"/>
          </a:xfrm>
          <a:custGeom>
            <a:avLst/>
            <a:gdLst/>
            <a:ahLst/>
            <a:cxnLst/>
            <a:rect l="l" t="t" r="r" b="b"/>
            <a:pathLst>
              <a:path h="1034414">
                <a:moveTo>
                  <a:pt x="0" y="0"/>
                </a:moveTo>
                <a:lnTo>
                  <a:pt x="0" y="10344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62826" y="2886075"/>
            <a:ext cx="0" cy="1034414"/>
          </a:xfrm>
          <a:custGeom>
            <a:avLst/>
            <a:gdLst/>
            <a:ahLst/>
            <a:cxnLst/>
            <a:rect l="l" t="t" r="r" b="b"/>
            <a:pathLst>
              <a:path h="1034414">
                <a:moveTo>
                  <a:pt x="0" y="0"/>
                </a:moveTo>
                <a:lnTo>
                  <a:pt x="0" y="10344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18501" y="2886075"/>
            <a:ext cx="0" cy="1034414"/>
          </a:xfrm>
          <a:custGeom>
            <a:avLst/>
            <a:gdLst/>
            <a:ahLst/>
            <a:cxnLst/>
            <a:rect l="l" t="t" r="r" b="b"/>
            <a:pathLst>
              <a:path h="1034414">
                <a:moveTo>
                  <a:pt x="0" y="0"/>
                </a:moveTo>
                <a:lnTo>
                  <a:pt x="0" y="10344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9112" y="3235705"/>
            <a:ext cx="8127936" cy="0"/>
          </a:xfrm>
          <a:custGeom>
            <a:avLst/>
            <a:gdLst/>
            <a:ahLst/>
            <a:cxnLst/>
            <a:rect l="l" t="t" r="r" b="b"/>
            <a:pathLst>
              <a:path w="8127936">
                <a:moveTo>
                  <a:pt x="0" y="0"/>
                </a:moveTo>
                <a:lnTo>
                  <a:pt x="81279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9112" y="3570986"/>
            <a:ext cx="8127936" cy="0"/>
          </a:xfrm>
          <a:custGeom>
            <a:avLst/>
            <a:gdLst/>
            <a:ahLst/>
            <a:cxnLst/>
            <a:rect l="l" t="t" r="r" b="b"/>
            <a:pathLst>
              <a:path w="8127936">
                <a:moveTo>
                  <a:pt x="0" y="0"/>
                </a:moveTo>
                <a:lnTo>
                  <a:pt x="81279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3400" y="2886075"/>
            <a:ext cx="0" cy="1034414"/>
          </a:xfrm>
          <a:custGeom>
            <a:avLst/>
            <a:gdLst/>
            <a:ahLst/>
            <a:cxnLst/>
            <a:rect l="l" t="t" r="r" b="b"/>
            <a:pathLst>
              <a:path h="1034414">
                <a:moveTo>
                  <a:pt x="0" y="0"/>
                </a:moveTo>
                <a:lnTo>
                  <a:pt x="0" y="103441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632825" y="2886075"/>
            <a:ext cx="0" cy="1034414"/>
          </a:xfrm>
          <a:custGeom>
            <a:avLst/>
            <a:gdLst/>
            <a:ahLst/>
            <a:cxnLst/>
            <a:rect l="l" t="t" r="r" b="b"/>
            <a:pathLst>
              <a:path h="1034414">
                <a:moveTo>
                  <a:pt x="0" y="0"/>
                </a:moveTo>
                <a:lnTo>
                  <a:pt x="0" y="103441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9112" y="2900426"/>
            <a:ext cx="8127936" cy="0"/>
          </a:xfrm>
          <a:custGeom>
            <a:avLst/>
            <a:gdLst/>
            <a:ahLst/>
            <a:cxnLst/>
            <a:rect l="l" t="t" r="r" b="b"/>
            <a:pathLst>
              <a:path w="8127936">
                <a:moveTo>
                  <a:pt x="0" y="0"/>
                </a:moveTo>
                <a:lnTo>
                  <a:pt x="812793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9112" y="3906266"/>
            <a:ext cx="8127936" cy="0"/>
          </a:xfrm>
          <a:custGeom>
            <a:avLst/>
            <a:gdLst/>
            <a:ahLst/>
            <a:cxnLst/>
            <a:rect l="l" t="t" r="r" b="b"/>
            <a:pathLst>
              <a:path w="8127936">
                <a:moveTo>
                  <a:pt x="0" y="0"/>
                </a:moveTo>
                <a:lnTo>
                  <a:pt x="812793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54250" y="4595876"/>
            <a:ext cx="0" cy="1034351"/>
          </a:xfrm>
          <a:custGeom>
            <a:avLst/>
            <a:gdLst/>
            <a:ahLst/>
            <a:cxnLst/>
            <a:rect l="l" t="t" r="r" b="b"/>
            <a:pathLst>
              <a:path h="1034351">
                <a:moveTo>
                  <a:pt x="0" y="0"/>
                </a:moveTo>
                <a:lnTo>
                  <a:pt x="0" y="10343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4362" y="4945380"/>
            <a:ext cx="3113087" cy="0"/>
          </a:xfrm>
          <a:custGeom>
            <a:avLst/>
            <a:gdLst/>
            <a:ahLst/>
            <a:cxnLst/>
            <a:rect l="l" t="t" r="r" b="b"/>
            <a:pathLst>
              <a:path w="3113087">
                <a:moveTo>
                  <a:pt x="0" y="0"/>
                </a:moveTo>
                <a:lnTo>
                  <a:pt x="3113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4362" y="5280660"/>
            <a:ext cx="3113087" cy="0"/>
          </a:xfrm>
          <a:custGeom>
            <a:avLst/>
            <a:gdLst/>
            <a:ahLst/>
            <a:cxnLst/>
            <a:rect l="l" t="t" r="r" b="b"/>
            <a:pathLst>
              <a:path w="3113087">
                <a:moveTo>
                  <a:pt x="0" y="0"/>
                </a:moveTo>
                <a:lnTo>
                  <a:pt x="3113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8650" y="4595876"/>
            <a:ext cx="0" cy="1034351"/>
          </a:xfrm>
          <a:custGeom>
            <a:avLst/>
            <a:gdLst/>
            <a:ahLst/>
            <a:cxnLst/>
            <a:rect l="l" t="t" r="r" b="b"/>
            <a:pathLst>
              <a:path h="1034351">
                <a:moveTo>
                  <a:pt x="0" y="0"/>
                </a:moveTo>
                <a:lnTo>
                  <a:pt x="0" y="103435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13226" y="4595876"/>
            <a:ext cx="0" cy="1034351"/>
          </a:xfrm>
          <a:custGeom>
            <a:avLst/>
            <a:gdLst/>
            <a:ahLst/>
            <a:cxnLst/>
            <a:rect l="l" t="t" r="r" b="b"/>
            <a:pathLst>
              <a:path h="1034351">
                <a:moveTo>
                  <a:pt x="0" y="0"/>
                </a:moveTo>
                <a:lnTo>
                  <a:pt x="0" y="103435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4362" y="4610100"/>
            <a:ext cx="3113087" cy="0"/>
          </a:xfrm>
          <a:custGeom>
            <a:avLst/>
            <a:gdLst/>
            <a:ahLst/>
            <a:cxnLst/>
            <a:rect l="l" t="t" r="r" b="b"/>
            <a:pathLst>
              <a:path w="3113087">
                <a:moveTo>
                  <a:pt x="0" y="0"/>
                </a:moveTo>
                <a:lnTo>
                  <a:pt x="311308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4362" y="5615940"/>
            <a:ext cx="3113087" cy="0"/>
          </a:xfrm>
          <a:custGeom>
            <a:avLst/>
            <a:gdLst/>
            <a:ahLst/>
            <a:cxnLst/>
            <a:rect l="l" t="t" r="r" b="b"/>
            <a:pathLst>
              <a:path w="3113087">
                <a:moveTo>
                  <a:pt x="0" y="0"/>
                </a:moveTo>
                <a:lnTo>
                  <a:pt x="311308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07707" y="124840"/>
            <a:ext cx="7807944" cy="975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8627">
              <a:lnSpc>
                <a:spcPts val="3765"/>
              </a:lnSpc>
              <a:spcBef>
                <a:spcPts val="188"/>
              </a:spcBef>
            </a:pPr>
            <a:r>
              <a:rPr sz="5400" spc="-239" baseline="3034" dirty="0">
                <a:latin typeface="Calibri Light"/>
                <a:cs typeface="Calibri Light"/>
              </a:rPr>
              <a:t>T</a:t>
            </a:r>
            <a:r>
              <a:rPr sz="5400" spc="-79" baseline="3034" dirty="0">
                <a:latin typeface="Calibri Light"/>
                <a:cs typeface="Calibri Light"/>
              </a:rPr>
              <a:t>r</a:t>
            </a:r>
            <a:r>
              <a:rPr sz="5400" spc="0" baseline="3034" dirty="0">
                <a:latin typeface="Calibri Light"/>
                <a:cs typeface="Calibri Light"/>
              </a:rPr>
              <a:t>a</a:t>
            </a:r>
            <a:r>
              <a:rPr sz="5400" spc="9" baseline="3034" dirty="0">
                <a:latin typeface="Calibri Light"/>
                <a:cs typeface="Calibri Light"/>
              </a:rPr>
              <a:t>n</a:t>
            </a:r>
            <a:r>
              <a:rPr sz="5400" spc="-29" baseline="3034" dirty="0">
                <a:latin typeface="Calibri Light"/>
                <a:cs typeface="Calibri Light"/>
              </a:rPr>
              <a:t>s</a:t>
            </a:r>
            <a:r>
              <a:rPr sz="5400" spc="-75" baseline="3034" dirty="0">
                <a:latin typeface="Calibri Light"/>
                <a:cs typeface="Calibri Light"/>
              </a:rPr>
              <a:t>f</a:t>
            </a:r>
            <a:r>
              <a:rPr sz="5400" spc="0" baseline="3034" dirty="0">
                <a:latin typeface="Calibri Light"/>
                <a:cs typeface="Calibri Light"/>
              </a:rPr>
              <a:t>ormasi</a:t>
            </a:r>
            <a:r>
              <a:rPr sz="5400" spc="-19" baseline="3034" dirty="0">
                <a:latin typeface="Calibri Light"/>
                <a:cs typeface="Calibri Light"/>
              </a:rPr>
              <a:t> </a:t>
            </a:r>
            <a:r>
              <a:rPr sz="5400" spc="0" baseline="3034" dirty="0">
                <a:latin typeface="Calibri Light"/>
                <a:cs typeface="Calibri Light"/>
              </a:rPr>
              <a:t>ERD </a:t>
            </a:r>
            <a:r>
              <a:rPr sz="5400" spc="-119" baseline="3034" dirty="0">
                <a:latin typeface="Calibri Light"/>
                <a:cs typeface="Calibri Light"/>
              </a:rPr>
              <a:t>k</a:t>
            </a:r>
            <a:r>
              <a:rPr sz="5400" spc="0" baseline="3034" dirty="0">
                <a:latin typeface="Calibri Light"/>
                <a:cs typeface="Calibri Light"/>
              </a:rPr>
              <a:t>e</a:t>
            </a:r>
            <a:endParaRPr sz="3600" dirty="0">
              <a:latin typeface="Calibri Light"/>
              <a:cs typeface="Calibri Light"/>
            </a:endParaRPr>
          </a:p>
          <a:p>
            <a:pPr marL="12700">
              <a:lnSpc>
                <a:spcPts val="3879"/>
              </a:lnSpc>
              <a:tabLst>
                <a:tab pos="7721600" algn="l"/>
              </a:tabLst>
            </a:pPr>
            <a:r>
              <a:rPr sz="5400" u="sng" baseline="3034" dirty="0">
                <a:latin typeface="Calibri Light"/>
                <a:cs typeface="Calibri Light"/>
              </a:rPr>
              <a:t>Basis</a:t>
            </a:r>
            <a:r>
              <a:rPr sz="5400" u="sng" spc="-4" baseline="3034" dirty="0">
                <a:latin typeface="Calibri Light"/>
                <a:cs typeface="Calibri Light"/>
              </a:rPr>
              <a:t> </a:t>
            </a:r>
            <a:r>
              <a:rPr sz="5400" u="sng" spc="0" baseline="3034" dirty="0">
                <a:latin typeface="Calibri Light"/>
                <a:cs typeface="Calibri Light"/>
              </a:rPr>
              <a:t>D</a:t>
            </a:r>
            <a:r>
              <a:rPr sz="5400" u="sng" spc="-39" baseline="3034" dirty="0">
                <a:latin typeface="Calibri Light"/>
                <a:cs typeface="Calibri Light"/>
              </a:rPr>
              <a:t>a</a:t>
            </a:r>
            <a:r>
              <a:rPr sz="5400" u="sng" spc="-64" baseline="3034" dirty="0">
                <a:latin typeface="Calibri Light"/>
                <a:cs typeface="Calibri Light"/>
              </a:rPr>
              <a:t>t</a:t>
            </a:r>
            <a:r>
              <a:rPr sz="5400" u="sng" spc="0" baseline="3034" dirty="0">
                <a:latin typeface="Calibri Light"/>
                <a:cs typeface="Calibri Light"/>
              </a:rPr>
              <a:t>a</a:t>
            </a:r>
            <a:r>
              <a:rPr sz="5400" u="sng" spc="25" baseline="3034" dirty="0">
                <a:latin typeface="Calibri Light"/>
                <a:cs typeface="Calibri Light"/>
              </a:rPr>
              <a:t> </a:t>
            </a:r>
            <a:r>
              <a:rPr sz="5400" u="sng" spc="-75" baseline="3034" dirty="0" err="1">
                <a:latin typeface="Calibri Light"/>
                <a:cs typeface="Calibri Light"/>
              </a:rPr>
              <a:t>R</a:t>
            </a:r>
            <a:r>
              <a:rPr sz="5400" u="sng" spc="0" baseline="3034" dirty="0" err="1">
                <a:latin typeface="Calibri Light"/>
                <a:cs typeface="Calibri Light"/>
              </a:rPr>
              <a:t>ela</a:t>
            </a:r>
            <a:r>
              <a:rPr sz="5400" u="sng" spc="14" baseline="3034" dirty="0" err="1">
                <a:latin typeface="Calibri Light"/>
                <a:cs typeface="Calibri Light"/>
              </a:rPr>
              <a:t>s</a:t>
            </a:r>
            <a:r>
              <a:rPr sz="5400" u="sng" spc="0" baseline="3034" dirty="0" err="1">
                <a:latin typeface="Calibri Light"/>
                <a:cs typeface="Calibri Light"/>
              </a:rPr>
              <a:t>io</a:t>
            </a:r>
            <a:r>
              <a:rPr sz="5400" u="sng" spc="9" baseline="3034" dirty="0" err="1">
                <a:latin typeface="Calibri Light"/>
                <a:cs typeface="Calibri Light"/>
              </a:rPr>
              <a:t>n</a:t>
            </a:r>
            <a:r>
              <a:rPr sz="5400" u="sng" spc="0" baseline="3034" dirty="0" err="1">
                <a:latin typeface="Calibri Light"/>
                <a:cs typeface="Calibri Light"/>
              </a:rPr>
              <a:t>al</a:t>
            </a:r>
            <a:r>
              <a:rPr sz="5400" u="sng" spc="-25" baseline="3034" dirty="0">
                <a:latin typeface="Calibri Light"/>
                <a:cs typeface="Calibri Light"/>
              </a:rPr>
              <a:t> </a:t>
            </a:r>
            <a:r>
              <a:rPr sz="5400" u="sng" spc="0" baseline="3034" dirty="0">
                <a:latin typeface="Calibri Light"/>
                <a:cs typeface="Calibri Light"/>
              </a:rPr>
              <a:t>(</a:t>
            </a:r>
            <a:r>
              <a:rPr lang="en-US" sz="5400" u="sng" spc="0" baseline="3034" dirty="0">
                <a:latin typeface="Calibri Light"/>
                <a:cs typeface="Calibri Light"/>
              </a:rPr>
              <a:t>3</a:t>
            </a:r>
            <a:r>
              <a:rPr sz="5400" u="sng" spc="0" baseline="3034" dirty="0">
                <a:latin typeface="Calibri Light"/>
                <a:cs typeface="Calibri Light"/>
              </a:rPr>
              <a:t>) 	</a:t>
            </a:r>
            <a:endParaRPr sz="3600" dirty="0">
              <a:latin typeface="Calibri Light"/>
              <a:cs typeface="Calibri Ligh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7707" y="1862121"/>
            <a:ext cx="15239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80427" y="1877440"/>
            <a:ext cx="6755945" cy="553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35"/>
              </a:lnSpc>
              <a:spcBef>
                <a:spcPts val="106"/>
              </a:spcBef>
            </a:pPr>
            <a:r>
              <a:rPr sz="3000" b="1" spc="-150" baseline="2730" dirty="0">
                <a:latin typeface="Calibri"/>
                <a:cs typeface="Calibri"/>
              </a:rPr>
              <a:t>T</a:t>
            </a:r>
            <a:r>
              <a:rPr sz="3000" b="1" spc="-4" baseline="2730" dirty="0">
                <a:latin typeface="Calibri"/>
                <a:cs typeface="Calibri"/>
              </a:rPr>
              <a:t>a</a:t>
            </a:r>
            <a:r>
              <a:rPr sz="3000" b="1" spc="4" baseline="2730" dirty="0">
                <a:latin typeface="Calibri"/>
                <a:cs typeface="Calibri"/>
              </a:rPr>
              <a:t>b</a:t>
            </a:r>
            <a:r>
              <a:rPr sz="3000" b="1" spc="-4" baseline="2730" dirty="0">
                <a:latin typeface="Calibri"/>
                <a:cs typeface="Calibri"/>
              </a:rPr>
              <a:t>e</a:t>
            </a:r>
            <a:r>
              <a:rPr sz="3000" b="1" spc="0" baseline="2730" dirty="0">
                <a:latin typeface="Calibri"/>
                <a:cs typeface="Calibri"/>
              </a:rPr>
              <a:t>l</a:t>
            </a:r>
            <a:r>
              <a:rPr sz="3000" b="1" spc="-4" baseline="2730" dirty="0">
                <a:latin typeface="Calibri"/>
                <a:cs typeface="Calibri"/>
              </a:rPr>
              <a:t> me</a:t>
            </a:r>
            <a:r>
              <a:rPr sz="3000" b="1" spc="-34" baseline="2730" dirty="0">
                <a:latin typeface="Calibri"/>
                <a:cs typeface="Calibri"/>
              </a:rPr>
              <a:t>n</a:t>
            </a:r>
            <a:r>
              <a:rPr sz="3000" b="1" spc="-25" baseline="2730" dirty="0">
                <a:latin typeface="Calibri"/>
                <a:cs typeface="Calibri"/>
              </a:rPr>
              <a:t>ye</a:t>
            </a:r>
            <a:r>
              <a:rPr sz="3000" b="1" spc="-9" baseline="2730" dirty="0">
                <a:latin typeface="Calibri"/>
                <a:cs typeface="Calibri"/>
              </a:rPr>
              <a:t>w</a:t>
            </a:r>
            <a:r>
              <a:rPr sz="3000" b="1" spc="0" baseline="2730" dirty="0">
                <a:latin typeface="Calibri"/>
                <a:cs typeface="Calibri"/>
              </a:rPr>
              <a:t>a</a:t>
            </a:r>
            <a:r>
              <a:rPr sz="3000" spc="0" baseline="2730" dirty="0">
                <a:latin typeface="Calibri"/>
                <a:cs typeface="Calibri"/>
              </a:rPr>
              <a:t>,</a:t>
            </a:r>
            <a:r>
              <a:rPr sz="3000" spc="44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p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9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am</a:t>
            </a:r>
            <a:r>
              <a:rPr sz="3000" spc="9" baseline="2730" dirty="0">
                <a:latin typeface="Calibri"/>
                <a:cs typeface="Calibri"/>
              </a:rPr>
              <a:t>b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h</a:t>
            </a:r>
            <a:r>
              <a:rPr sz="3000" spc="0" baseline="2730" dirty="0">
                <a:latin typeface="Calibri"/>
                <a:cs typeface="Calibri"/>
              </a:rPr>
              <a:t>an</a:t>
            </a:r>
            <a:r>
              <a:rPr sz="3000" spc="-44" baseline="2730" dirty="0">
                <a:latin typeface="Calibri"/>
                <a:cs typeface="Calibri"/>
              </a:rPr>
              <a:t> </a:t>
            </a:r>
            <a:r>
              <a:rPr sz="3000" spc="-19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ri</a:t>
            </a:r>
            <a:r>
              <a:rPr sz="3000" spc="9" baseline="2730" dirty="0">
                <a:latin typeface="Calibri"/>
                <a:cs typeface="Calibri"/>
              </a:rPr>
              <a:t>b</a:t>
            </a:r>
            <a:r>
              <a:rPr sz="3000" spc="4" baseline="2730" dirty="0">
                <a:latin typeface="Calibri"/>
                <a:cs typeface="Calibri"/>
              </a:rPr>
              <a:t>u</a:t>
            </a:r>
            <a:r>
              <a:rPr sz="3000" spc="0" baseline="2730" dirty="0">
                <a:latin typeface="Calibri"/>
                <a:cs typeface="Calibri"/>
              </a:rPr>
              <a:t>t </a:t>
            </a:r>
            <a:r>
              <a:rPr sz="3000" spc="-69" baseline="2730" dirty="0">
                <a:latin typeface="Calibri"/>
                <a:cs typeface="Calibri"/>
              </a:rPr>
              <a:t>k</a:t>
            </a:r>
            <a:r>
              <a:rPr sz="3000" spc="4" baseline="2730" dirty="0">
                <a:latin typeface="Calibri"/>
                <a:cs typeface="Calibri"/>
              </a:rPr>
              <a:t>od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4" baseline="2730" dirty="0">
                <a:latin typeface="Calibri"/>
                <a:cs typeface="Calibri"/>
              </a:rPr>
              <a:t>_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r>
              <a:rPr sz="3000" spc="-14" baseline="2730" dirty="0">
                <a:latin typeface="Calibri"/>
                <a:cs typeface="Calibri"/>
              </a:rPr>
              <a:t>e</a:t>
            </a:r>
            <a:r>
              <a:rPr sz="3000" spc="-29" baseline="2730" dirty="0">
                <a:latin typeface="Calibri"/>
                <a:cs typeface="Calibri"/>
              </a:rPr>
              <a:t>w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se</a:t>
            </a:r>
            <a:r>
              <a:rPr sz="3000" spc="9" baseline="2730" dirty="0">
                <a:latin typeface="Calibri"/>
                <a:cs typeface="Calibri"/>
              </a:rPr>
              <a:t>b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39" baseline="2730" dirty="0">
                <a:latin typeface="Calibri"/>
                <a:cs typeface="Calibri"/>
              </a:rPr>
              <a:t>g</a:t>
            </a:r>
            <a:r>
              <a:rPr sz="3000" spc="0" baseline="2730" dirty="0">
                <a:latin typeface="Calibri"/>
                <a:cs typeface="Calibri"/>
              </a:rPr>
              <a:t>ai</a:t>
            </a:r>
            <a:r>
              <a:rPr sz="3000" spc="-9" baseline="2730" dirty="0">
                <a:latin typeface="Calibri"/>
                <a:cs typeface="Calibri"/>
              </a:rPr>
              <a:t> </a:t>
            </a:r>
            <a:r>
              <a:rPr sz="3000" spc="-19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ri</a:t>
            </a:r>
            <a:r>
              <a:rPr sz="3000" spc="9" baseline="2730" dirty="0">
                <a:latin typeface="Calibri"/>
                <a:cs typeface="Calibri"/>
              </a:rPr>
              <a:t>b</a:t>
            </a:r>
            <a:r>
              <a:rPr sz="3000" spc="4" baseline="2730" dirty="0">
                <a:latin typeface="Calibri"/>
                <a:cs typeface="Calibri"/>
              </a:rPr>
              <a:t>u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ts val="2160"/>
              </a:lnSpc>
              <a:spcBef>
                <a:spcPts val="1"/>
              </a:spcBef>
            </a:pPr>
            <a:r>
              <a:rPr sz="3000" spc="0" baseline="2730" dirty="0">
                <a:latin typeface="Calibri"/>
                <a:cs typeface="Calibri"/>
              </a:rPr>
              <a:t>al</a:t>
            </a:r>
            <a:r>
              <a:rPr sz="3000" spc="-4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4" baseline="2730" dirty="0">
                <a:latin typeface="Calibri"/>
                <a:cs typeface="Calibri"/>
              </a:rPr>
              <a:t>rn</a:t>
            </a:r>
            <a:r>
              <a:rPr sz="3000" spc="-19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t</a:t>
            </a:r>
            <a:r>
              <a:rPr sz="3000" spc="0" baseline="2730" dirty="0">
                <a:latin typeface="Calibri"/>
                <a:cs typeface="Calibri"/>
              </a:rPr>
              <a:t>i</a:t>
            </a:r>
            <a:r>
              <a:rPr sz="3000" spc="-129" baseline="2730" dirty="0">
                <a:latin typeface="Calibri"/>
                <a:cs typeface="Calibri"/>
              </a:rPr>
              <a:t>f</a:t>
            </a:r>
            <a:r>
              <a:rPr sz="3000" spc="0" baseline="273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7707" y="4016549"/>
            <a:ext cx="15239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0427" y="4031869"/>
            <a:ext cx="2295817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35"/>
              </a:lnSpc>
              <a:spcBef>
                <a:spcPts val="106"/>
              </a:spcBef>
            </a:pPr>
            <a:r>
              <a:rPr sz="3000" b="1" spc="-150" baseline="2730" dirty="0">
                <a:latin typeface="Calibri"/>
                <a:cs typeface="Calibri"/>
              </a:rPr>
              <a:t>T</a:t>
            </a:r>
            <a:r>
              <a:rPr sz="3000" b="1" spc="-4" baseline="2730" dirty="0">
                <a:latin typeface="Calibri"/>
                <a:cs typeface="Calibri"/>
              </a:rPr>
              <a:t>a</a:t>
            </a:r>
            <a:r>
              <a:rPr sz="3000" b="1" spc="4" baseline="2730" dirty="0">
                <a:latin typeface="Calibri"/>
                <a:cs typeface="Calibri"/>
              </a:rPr>
              <a:t>b</a:t>
            </a:r>
            <a:r>
              <a:rPr sz="3000" b="1" spc="-4" baseline="2730" dirty="0">
                <a:latin typeface="Calibri"/>
                <a:cs typeface="Calibri"/>
              </a:rPr>
              <a:t>e</a:t>
            </a:r>
            <a:r>
              <a:rPr sz="3000" b="1" spc="0" baseline="2730" dirty="0">
                <a:latin typeface="Calibri"/>
                <a:cs typeface="Calibri"/>
              </a:rPr>
              <a:t>l</a:t>
            </a:r>
            <a:r>
              <a:rPr sz="3000" b="1" spc="-4" baseline="2730" dirty="0">
                <a:latin typeface="Calibri"/>
                <a:cs typeface="Calibri"/>
              </a:rPr>
              <a:t> </a:t>
            </a:r>
            <a:r>
              <a:rPr sz="3000" b="1" spc="4" baseline="2730" dirty="0">
                <a:latin typeface="Calibri"/>
                <a:cs typeface="Calibri"/>
              </a:rPr>
              <a:t>d</a:t>
            </a:r>
            <a:r>
              <a:rPr sz="3000" b="1" spc="-25" baseline="2730" dirty="0">
                <a:latin typeface="Calibri"/>
                <a:cs typeface="Calibri"/>
              </a:rPr>
              <a:t>e</a:t>
            </a:r>
            <a:r>
              <a:rPr sz="3000" b="1" spc="-14" baseline="2730" dirty="0">
                <a:latin typeface="Calibri"/>
                <a:cs typeface="Calibri"/>
              </a:rPr>
              <a:t>t</a:t>
            </a:r>
            <a:r>
              <a:rPr sz="3000" b="1" spc="-4" baseline="2730" dirty="0">
                <a:latin typeface="Calibri"/>
                <a:cs typeface="Calibri"/>
              </a:rPr>
              <a:t>a</a:t>
            </a:r>
            <a:r>
              <a:rPr sz="3000" b="1" spc="4" baseline="2730" dirty="0">
                <a:latin typeface="Calibri"/>
                <a:cs typeface="Calibri"/>
              </a:rPr>
              <a:t>il</a:t>
            </a:r>
            <a:r>
              <a:rPr sz="3000" b="1" spc="-4" baseline="2730" dirty="0">
                <a:latin typeface="Calibri"/>
                <a:cs typeface="Calibri"/>
              </a:rPr>
              <a:t>me</a:t>
            </a:r>
            <a:r>
              <a:rPr sz="3000" b="1" spc="-34" baseline="2730" dirty="0">
                <a:latin typeface="Calibri"/>
                <a:cs typeface="Calibri"/>
              </a:rPr>
              <a:t>n</a:t>
            </a:r>
            <a:r>
              <a:rPr sz="3000" b="1" spc="-25" baseline="2730" dirty="0">
                <a:latin typeface="Calibri"/>
                <a:cs typeface="Calibri"/>
              </a:rPr>
              <a:t>ye</a:t>
            </a:r>
            <a:r>
              <a:rPr sz="3000" b="1" spc="-9" baseline="2730" dirty="0">
                <a:latin typeface="Calibri"/>
                <a:cs typeface="Calibri"/>
              </a:rPr>
              <a:t>w</a:t>
            </a:r>
            <a:r>
              <a:rPr sz="3000" b="1" spc="0" baseline="273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8650" y="4610100"/>
            <a:ext cx="162560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172">
              <a:lnSpc>
                <a:spcPct val="100585"/>
              </a:lnSpc>
              <a:spcBef>
                <a:spcPts val="375"/>
              </a:spcBef>
            </a:pPr>
            <a:r>
              <a:rPr sz="1600" b="1" spc="0" dirty="0">
                <a:latin typeface="Tahoma"/>
                <a:cs typeface="Tahoma"/>
              </a:rPr>
              <a:t>k</a:t>
            </a:r>
            <a:r>
              <a:rPr sz="1600" b="1" spc="-9" dirty="0">
                <a:latin typeface="Tahoma"/>
                <a:cs typeface="Tahoma"/>
              </a:rPr>
              <a:t>o</a:t>
            </a:r>
            <a:r>
              <a:rPr sz="1600" b="1" spc="-4" dirty="0">
                <a:latin typeface="Tahoma"/>
                <a:cs typeface="Tahoma"/>
              </a:rPr>
              <a:t>d</a:t>
            </a:r>
            <a:r>
              <a:rPr sz="1600" b="1" spc="9" dirty="0">
                <a:latin typeface="Tahoma"/>
                <a:cs typeface="Tahoma"/>
              </a:rPr>
              <a:t>e</a:t>
            </a:r>
            <a:r>
              <a:rPr sz="1600" b="1" spc="0" dirty="0">
                <a:latin typeface="Tahoma"/>
                <a:cs typeface="Tahoma"/>
              </a:rPr>
              <a:t>_s</a:t>
            </a:r>
            <a:r>
              <a:rPr sz="1600" b="1" spc="4" dirty="0">
                <a:latin typeface="Tahoma"/>
                <a:cs typeface="Tahoma"/>
              </a:rPr>
              <a:t>e</a:t>
            </a:r>
            <a:r>
              <a:rPr sz="1600" b="1" spc="0" dirty="0">
                <a:latin typeface="Tahoma"/>
                <a:cs typeface="Tahoma"/>
              </a:rPr>
              <a:t>wa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54250" y="4610100"/>
            <a:ext cx="1458976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9710">
              <a:lnSpc>
                <a:spcPct val="100585"/>
              </a:lnSpc>
              <a:spcBef>
                <a:spcPts val="375"/>
              </a:spcBef>
            </a:pPr>
            <a:r>
              <a:rPr sz="1600" b="1" spc="0" dirty="0">
                <a:latin typeface="Tahoma"/>
                <a:cs typeface="Tahoma"/>
              </a:rPr>
              <a:t>k</a:t>
            </a:r>
            <a:r>
              <a:rPr sz="1600" b="1" spc="-9" dirty="0">
                <a:latin typeface="Tahoma"/>
                <a:cs typeface="Tahoma"/>
              </a:rPr>
              <a:t>o</a:t>
            </a:r>
            <a:r>
              <a:rPr sz="1600" b="1" spc="-4" dirty="0">
                <a:latin typeface="Tahoma"/>
                <a:cs typeface="Tahoma"/>
              </a:rPr>
              <a:t>d</a:t>
            </a:r>
            <a:r>
              <a:rPr sz="1600" b="1" spc="9" dirty="0">
                <a:latin typeface="Tahoma"/>
                <a:cs typeface="Tahoma"/>
              </a:rPr>
              <a:t>e</a:t>
            </a:r>
            <a:r>
              <a:rPr sz="1600" b="1" spc="0" dirty="0">
                <a:latin typeface="Tahoma"/>
                <a:cs typeface="Tahoma"/>
              </a:rPr>
              <a:t>_</a:t>
            </a:r>
            <a:r>
              <a:rPr sz="1600" b="1" spc="9" dirty="0">
                <a:latin typeface="Tahoma"/>
                <a:cs typeface="Tahoma"/>
              </a:rPr>
              <a:t>f</a:t>
            </a:r>
            <a:r>
              <a:rPr sz="1600" b="1" spc="0" dirty="0">
                <a:latin typeface="Tahoma"/>
                <a:cs typeface="Tahoma"/>
              </a:rPr>
              <a:t>i</a:t>
            </a:r>
            <a:r>
              <a:rPr sz="1600" b="1" spc="-4" dirty="0">
                <a:latin typeface="Tahoma"/>
                <a:cs typeface="Tahoma"/>
              </a:rPr>
              <a:t>l</a:t>
            </a:r>
            <a:r>
              <a:rPr sz="1600" b="1" spc="0" dirty="0">
                <a:latin typeface="Tahoma"/>
                <a:cs typeface="Tahoma"/>
              </a:rPr>
              <a:t>m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8650" y="4945380"/>
            <a:ext cx="1625600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2254250" y="4945380"/>
            <a:ext cx="1458976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628650" y="5280660"/>
            <a:ext cx="162560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2254250" y="5280660"/>
            <a:ext cx="1458976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533400" y="2900426"/>
            <a:ext cx="1339850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92">
              <a:lnSpc>
                <a:spcPct val="100585"/>
              </a:lnSpc>
              <a:spcBef>
                <a:spcPts val="370"/>
              </a:spcBef>
            </a:pPr>
            <a:r>
              <a:rPr sz="1600" b="1" spc="0" dirty="0">
                <a:latin typeface="Tahoma"/>
                <a:cs typeface="Tahoma"/>
              </a:rPr>
              <a:t>k</a:t>
            </a:r>
            <a:r>
              <a:rPr sz="1600" b="1" spc="-9" dirty="0">
                <a:latin typeface="Tahoma"/>
                <a:cs typeface="Tahoma"/>
              </a:rPr>
              <a:t>o</a:t>
            </a:r>
            <a:r>
              <a:rPr sz="1600" b="1" spc="-4" dirty="0">
                <a:latin typeface="Tahoma"/>
                <a:cs typeface="Tahoma"/>
              </a:rPr>
              <a:t>d</a:t>
            </a:r>
            <a:r>
              <a:rPr sz="1600" b="1" spc="9" dirty="0">
                <a:latin typeface="Tahoma"/>
                <a:cs typeface="Tahoma"/>
              </a:rPr>
              <a:t>e</a:t>
            </a:r>
            <a:r>
              <a:rPr sz="1600" b="1" spc="0" dirty="0">
                <a:latin typeface="Tahoma"/>
                <a:cs typeface="Tahoma"/>
              </a:rPr>
              <a:t>_s</a:t>
            </a:r>
            <a:r>
              <a:rPr sz="1600" b="1" spc="4" dirty="0">
                <a:latin typeface="Tahoma"/>
                <a:cs typeface="Tahoma"/>
              </a:rPr>
              <a:t>e</a:t>
            </a:r>
            <a:r>
              <a:rPr sz="1600" b="1" spc="0" dirty="0">
                <a:latin typeface="Tahoma"/>
                <a:cs typeface="Tahoma"/>
              </a:rPr>
              <a:t>wa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73250" y="2900426"/>
            <a:ext cx="1468501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0">
              <a:lnSpc>
                <a:spcPct val="100585"/>
              </a:lnSpc>
              <a:spcBef>
                <a:spcPts val="370"/>
              </a:spcBef>
            </a:pPr>
            <a:r>
              <a:rPr sz="1600" b="1" spc="0" dirty="0">
                <a:latin typeface="Tahoma"/>
                <a:cs typeface="Tahoma"/>
              </a:rPr>
              <a:t>n</a:t>
            </a:r>
            <a:r>
              <a:rPr sz="1600" b="1" spc="-9" dirty="0">
                <a:latin typeface="Tahoma"/>
                <a:cs typeface="Tahoma"/>
              </a:rPr>
              <a:t>o</a:t>
            </a:r>
            <a:r>
              <a:rPr sz="1600" b="1" spc="0" dirty="0">
                <a:latin typeface="Tahoma"/>
                <a:cs typeface="Tahoma"/>
              </a:rPr>
              <a:t>_i</a:t>
            </a:r>
            <a:r>
              <a:rPr sz="1600" b="1" spc="-9" dirty="0">
                <a:latin typeface="Tahoma"/>
                <a:cs typeface="Tahoma"/>
              </a:rPr>
              <a:t>d</a:t>
            </a:r>
            <a:r>
              <a:rPr sz="1600" b="1" spc="9" dirty="0">
                <a:latin typeface="Tahoma"/>
                <a:cs typeface="Tahoma"/>
              </a:rPr>
              <a:t>e</a:t>
            </a:r>
            <a:r>
              <a:rPr sz="1600" b="1" spc="0" dirty="0">
                <a:latin typeface="Tahoma"/>
                <a:cs typeface="Tahoma"/>
              </a:rPr>
              <a:t>n</a:t>
            </a:r>
            <a:r>
              <a:rPr sz="1600" b="1" spc="-9" dirty="0">
                <a:latin typeface="Tahoma"/>
                <a:cs typeface="Tahoma"/>
              </a:rPr>
              <a:t>t</a:t>
            </a:r>
            <a:r>
              <a:rPr sz="1600" b="1" spc="0" dirty="0">
                <a:latin typeface="Tahoma"/>
                <a:cs typeface="Tahoma"/>
              </a:rPr>
              <a:t>i</a:t>
            </a:r>
            <a:r>
              <a:rPr sz="1600" b="1" spc="-4" dirty="0">
                <a:latin typeface="Tahoma"/>
                <a:cs typeface="Tahoma"/>
              </a:rPr>
              <a:t>t</a:t>
            </a:r>
            <a:r>
              <a:rPr sz="1600" b="1" spc="0" dirty="0">
                <a:latin typeface="Tahoma"/>
                <a:cs typeface="Tahoma"/>
              </a:rPr>
              <a:t>as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41751" y="2900426"/>
            <a:ext cx="1117600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503">
              <a:lnSpc>
                <a:spcPct val="100585"/>
              </a:lnSpc>
              <a:spcBef>
                <a:spcPts val="370"/>
              </a:spcBef>
            </a:pPr>
            <a:r>
              <a:rPr sz="1600" b="1" spc="-4" dirty="0">
                <a:latin typeface="Tahoma"/>
                <a:cs typeface="Tahoma"/>
              </a:rPr>
              <a:t>tg</a:t>
            </a:r>
            <a:r>
              <a:rPr sz="1600" b="1" spc="0" dirty="0">
                <a:latin typeface="Tahoma"/>
                <a:cs typeface="Tahoma"/>
              </a:rPr>
              <a:t>l_</a:t>
            </a:r>
            <a:r>
              <a:rPr sz="1600" b="1" spc="-4" dirty="0">
                <a:latin typeface="Tahoma"/>
                <a:cs typeface="Tahoma"/>
              </a:rPr>
              <a:t>s</a:t>
            </a:r>
            <a:r>
              <a:rPr sz="1600" b="1" spc="9" dirty="0">
                <a:latin typeface="Tahoma"/>
                <a:cs typeface="Tahoma"/>
              </a:rPr>
              <a:t>e</a:t>
            </a:r>
            <a:r>
              <a:rPr sz="1600" b="1" spc="0" dirty="0">
                <a:latin typeface="Tahoma"/>
                <a:cs typeface="Tahoma"/>
              </a:rPr>
              <a:t>wa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59351" y="2900426"/>
            <a:ext cx="1003300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885">
              <a:lnSpc>
                <a:spcPct val="100585"/>
              </a:lnSpc>
              <a:spcBef>
                <a:spcPts val="370"/>
              </a:spcBef>
            </a:pPr>
            <a:r>
              <a:rPr sz="1600" b="1" spc="-4" dirty="0">
                <a:latin typeface="Tahoma"/>
                <a:cs typeface="Tahoma"/>
              </a:rPr>
              <a:t>tot</a:t>
            </a:r>
            <a:r>
              <a:rPr sz="1600" b="1" spc="0" dirty="0">
                <a:latin typeface="Tahoma"/>
                <a:cs typeface="Tahoma"/>
              </a:rPr>
              <a:t>_</a:t>
            </a:r>
            <a:r>
              <a:rPr sz="1600" b="1" spc="9" dirty="0">
                <a:latin typeface="Tahoma"/>
                <a:cs typeface="Tahoma"/>
              </a:rPr>
              <a:t>f</a:t>
            </a:r>
            <a:r>
              <a:rPr sz="1600" b="1" spc="0" dirty="0">
                <a:latin typeface="Tahoma"/>
                <a:cs typeface="Tahoma"/>
              </a:rPr>
              <a:t>i</a:t>
            </a:r>
            <a:r>
              <a:rPr sz="1600" b="1" spc="-4" dirty="0">
                <a:latin typeface="Tahoma"/>
                <a:cs typeface="Tahoma"/>
              </a:rPr>
              <a:t>l</a:t>
            </a:r>
            <a:r>
              <a:rPr sz="1600" b="1" spc="0" dirty="0">
                <a:latin typeface="Tahoma"/>
                <a:cs typeface="Tahoma"/>
              </a:rPr>
              <a:t>m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62651" y="2900426"/>
            <a:ext cx="1400175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138">
              <a:lnSpc>
                <a:spcPct val="100585"/>
              </a:lnSpc>
              <a:spcBef>
                <a:spcPts val="370"/>
              </a:spcBef>
            </a:pPr>
            <a:r>
              <a:rPr sz="1600" b="1" spc="-4" dirty="0">
                <a:latin typeface="Tahoma"/>
                <a:cs typeface="Tahoma"/>
              </a:rPr>
              <a:t>tg</a:t>
            </a:r>
            <a:r>
              <a:rPr sz="1600" b="1" spc="0" dirty="0">
                <a:latin typeface="Tahoma"/>
                <a:cs typeface="Tahoma"/>
              </a:rPr>
              <a:t>l_</a:t>
            </a:r>
            <a:r>
              <a:rPr sz="1600" b="1" spc="-4" dirty="0">
                <a:latin typeface="Tahoma"/>
                <a:cs typeface="Tahoma"/>
              </a:rPr>
              <a:t>k</a:t>
            </a:r>
            <a:r>
              <a:rPr sz="1600" b="1" spc="9" dirty="0">
                <a:latin typeface="Tahoma"/>
                <a:cs typeface="Tahoma"/>
              </a:rPr>
              <a:t>e</a:t>
            </a:r>
            <a:r>
              <a:rPr sz="1600" b="1" spc="-4" dirty="0">
                <a:latin typeface="Tahoma"/>
                <a:cs typeface="Tahoma"/>
              </a:rPr>
              <a:t>m</a:t>
            </a:r>
            <a:r>
              <a:rPr sz="1600" b="1" spc="4" dirty="0">
                <a:latin typeface="Tahoma"/>
                <a:cs typeface="Tahoma"/>
              </a:rPr>
              <a:t>b</a:t>
            </a:r>
            <a:r>
              <a:rPr sz="1600" b="1" spc="0" dirty="0">
                <a:latin typeface="Tahoma"/>
                <a:cs typeface="Tahoma"/>
              </a:rPr>
              <a:t>ali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62826" y="2900426"/>
            <a:ext cx="955675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520">
              <a:lnSpc>
                <a:spcPct val="100585"/>
              </a:lnSpc>
              <a:spcBef>
                <a:spcPts val="370"/>
              </a:spcBef>
            </a:pPr>
            <a:r>
              <a:rPr sz="1600" b="1" spc="-4" dirty="0">
                <a:latin typeface="Tahoma"/>
                <a:cs typeface="Tahoma"/>
              </a:rPr>
              <a:t>tot</a:t>
            </a:r>
            <a:r>
              <a:rPr sz="1600" b="1" spc="0" dirty="0">
                <a:latin typeface="Tahoma"/>
                <a:cs typeface="Tahoma"/>
              </a:rPr>
              <a:t>_hrg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18501" y="2900426"/>
            <a:ext cx="814324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4233">
              <a:lnSpc>
                <a:spcPct val="100585"/>
              </a:lnSpc>
              <a:spcBef>
                <a:spcPts val="370"/>
              </a:spcBef>
            </a:pPr>
            <a:r>
              <a:rPr sz="1600" b="1" spc="-4" dirty="0">
                <a:latin typeface="Tahoma"/>
                <a:cs typeface="Tahoma"/>
              </a:rPr>
              <a:t>d</a:t>
            </a:r>
            <a:r>
              <a:rPr sz="1600" b="1" spc="9" dirty="0">
                <a:latin typeface="Tahoma"/>
                <a:cs typeface="Tahoma"/>
              </a:rPr>
              <a:t>e</a:t>
            </a:r>
            <a:r>
              <a:rPr sz="1600" b="1" spc="0" dirty="0">
                <a:latin typeface="Tahoma"/>
                <a:cs typeface="Tahoma"/>
              </a:rPr>
              <a:t>n</a:t>
            </a:r>
            <a:r>
              <a:rPr sz="1600" b="1" spc="-9" dirty="0">
                <a:latin typeface="Tahoma"/>
                <a:cs typeface="Tahoma"/>
              </a:rPr>
              <a:t>d</a:t>
            </a:r>
            <a:r>
              <a:rPr sz="1600" b="1" spc="0" dirty="0"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3400" y="3235705"/>
            <a:ext cx="133985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1873250" y="3235705"/>
            <a:ext cx="1468501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3341751" y="3235705"/>
            <a:ext cx="111760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4459351" y="3235705"/>
            <a:ext cx="100330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5462651" y="3235705"/>
            <a:ext cx="1400175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6862826" y="3235705"/>
            <a:ext cx="955675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7818501" y="3235705"/>
            <a:ext cx="814324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533400" y="3570986"/>
            <a:ext cx="133985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873250" y="3570986"/>
            <a:ext cx="1468501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3341751" y="3570986"/>
            <a:ext cx="111760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4459351" y="3570986"/>
            <a:ext cx="100330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462651" y="3570986"/>
            <a:ext cx="1400175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862826" y="3570986"/>
            <a:ext cx="955675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7818501" y="3570986"/>
            <a:ext cx="814324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635442" y="833374"/>
            <a:ext cx="10294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583740" y="833374"/>
            <a:ext cx="10673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540406" y="833374"/>
            <a:ext cx="10001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575495" y="833374"/>
            <a:ext cx="285882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object 158"/>
          <p:cNvSpPr/>
          <p:nvPr/>
        </p:nvSpPr>
        <p:spPr>
          <a:xfrm>
            <a:off x="6007100" y="5501640"/>
            <a:ext cx="0" cy="851560"/>
          </a:xfrm>
          <a:custGeom>
            <a:avLst/>
            <a:gdLst/>
            <a:ahLst/>
            <a:cxnLst/>
            <a:rect l="l" t="t" r="r" b="b"/>
            <a:pathLst>
              <a:path h="851560">
                <a:moveTo>
                  <a:pt x="0" y="0"/>
                </a:moveTo>
                <a:lnTo>
                  <a:pt x="0" y="8515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326249" y="5501640"/>
            <a:ext cx="0" cy="851560"/>
          </a:xfrm>
          <a:custGeom>
            <a:avLst/>
            <a:gdLst/>
            <a:ahLst/>
            <a:cxnLst/>
            <a:rect l="l" t="t" r="r" b="b"/>
            <a:pathLst>
              <a:path h="851560">
                <a:moveTo>
                  <a:pt x="0" y="0"/>
                </a:moveTo>
                <a:lnTo>
                  <a:pt x="0" y="8515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934325" y="5501640"/>
            <a:ext cx="0" cy="851560"/>
          </a:xfrm>
          <a:custGeom>
            <a:avLst/>
            <a:gdLst/>
            <a:ahLst/>
            <a:cxnLst/>
            <a:rect l="l" t="t" r="r" b="b"/>
            <a:pathLst>
              <a:path h="851560">
                <a:moveTo>
                  <a:pt x="0" y="0"/>
                </a:moveTo>
                <a:lnTo>
                  <a:pt x="0" y="8515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851400" y="5790272"/>
            <a:ext cx="3940175" cy="0"/>
          </a:xfrm>
          <a:custGeom>
            <a:avLst/>
            <a:gdLst/>
            <a:ahLst/>
            <a:cxnLst/>
            <a:rect l="l" t="t" r="r" b="b"/>
            <a:pathLst>
              <a:path w="3940175">
                <a:moveTo>
                  <a:pt x="0" y="0"/>
                </a:moveTo>
                <a:lnTo>
                  <a:pt x="39401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851400" y="6064592"/>
            <a:ext cx="3940175" cy="0"/>
          </a:xfrm>
          <a:custGeom>
            <a:avLst/>
            <a:gdLst/>
            <a:ahLst/>
            <a:cxnLst/>
            <a:rect l="l" t="t" r="r" b="b"/>
            <a:pathLst>
              <a:path w="3940175">
                <a:moveTo>
                  <a:pt x="0" y="0"/>
                </a:moveTo>
                <a:lnTo>
                  <a:pt x="39401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865624" y="5501640"/>
            <a:ext cx="0" cy="851560"/>
          </a:xfrm>
          <a:custGeom>
            <a:avLst/>
            <a:gdLst/>
            <a:ahLst/>
            <a:cxnLst/>
            <a:rect l="l" t="t" r="r" b="b"/>
            <a:pathLst>
              <a:path h="851560">
                <a:moveTo>
                  <a:pt x="0" y="0"/>
                </a:moveTo>
                <a:lnTo>
                  <a:pt x="0" y="85156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777224" y="5501640"/>
            <a:ext cx="0" cy="851560"/>
          </a:xfrm>
          <a:custGeom>
            <a:avLst/>
            <a:gdLst/>
            <a:ahLst/>
            <a:cxnLst/>
            <a:rect l="l" t="t" r="r" b="b"/>
            <a:pathLst>
              <a:path h="851560">
                <a:moveTo>
                  <a:pt x="0" y="0"/>
                </a:moveTo>
                <a:lnTo>
                  <a:pt x="0" y="85156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851400" y="5515991"/>
            <a:ext cx="3940175" cy="0"/>
          </a:xfrm>
          <a:custGeom>
            <a:avLst/>
            <a:gdLst/>
            <a:ahLst/>
            <a:cxnLst/>
            <a:rect l="l" t="t" r="r" b="b"/>
            <a:pathLst>
              <a:path w="3940175">
                <a:moveTo>
                  <a:pt x="0" y="0"/>
                </a:moveTo>
                <a:lnTo>
                  <a:pt x="39401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851400" y="6338912"/>
            <a:ext cx="3940175" cy="0"/>
          </a:xfrm>
          <a:custGeom>
            <a:avLst/>
            <a:gdLst/>
            <a:ahLst/>
            <a:cxnLst/>
            <a:rect l="l" t="t" r="r" b="b"/>
            <a:pathLst>
              <a:path w="3940175">
                <a:moveTo>
                  <a:pt x="0" y="0"/>
                </a:moveTo>
                <a:lnTo>
                  <a:pt x="39401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37870" y="1106170"/>
            <a:ext cx="7696454" cy="0"/>
          </a:xfrm>
          <a:custGeom>
            <a:avLst/>
            <a:gdLst/>
            <a:ahLst/>
            <a:cxnLst/>
            <a:rect l="l" t="t" r="r" b="b"/>
            <a:pathLst>
              <a:path w="7696454">
                <a:moveTo>
                  <a:pt x="0" y="0"/>
                </a:moveTo>
                <a:lnTo>
                  <a:pt x="7696454" y="0"/>
                </a:lnTo>
              </a:path>
            </a:pathLst>
          </a:custGeom>
          <a:ln w="762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63587" y="2043176"/>
            <a:ext cx="0" cy="1125727"/>
          </a:xfrm>
          <a:custGeom>
            <a:avLst/>
            <a:gdLst/>
            <a:ahLst/>
            <a:cxnLst/>
            <a:rect l="l" t="t" r="r" b="b"/>
            <a:pathLst>
              <a:path h="1125727">
                <a:moveTo>
                  <a:pt x="0" y="0"/>
                </a:moveTo>
                <a:lnTo>
                  <a:pt x="0" y="11257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38112" y="2331720"/>
            <a:ext cx="1754187" cy="0"/>
          </a:xfrm>
          <a:custGeom>
            <a:avLst/>
            <a:gdLst/>
            <a:ahLst/>
            <a:cxnLst/>
            <a:rect l="l" t="t" r="r" b="b"/>
            <a:pathLst>
              <a:path w="1754187">
                <a:moveTo>
                  <a:pt x="0" y="0"/>
                </a:moveTo>
                <a:lnTo>
                  <a:pt x="17541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38112" y="2606040"/>
            <a:ext cx="1754187" cy="0"/>
          </a:xfrm>
          <a:custGeom>
            <a:avLst/>
            <a:gdLst/>
            <a:ahLst/>
            <a:cxnLst/>
            <a:rect l="l" t="t" r="r" b="b"/>
            <a:pathLst>
              <a:path w="1754187">
                <a:moveTo>
                  <a:pt x="0" y="0"/>
                </a:moveTo>
                <a:lnTo>
                  <a:pt x="17541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38112" y="2880360"/>
            <a:ext cx="1754187" cy="0"/>
          </a:xfrm>
          <a:custGeom>
            <a:avLst/>
            <a:gdLst/>
            <a:ahLst/>
            <a:cxnLst/>
            <a:rect l="l" t="t" r="r" b="b"/>
            <a:pathLst>
              <a:path w="1754187">
                <a:moveTo>
                  <a:pt x="0" y="0"/>
                </a:moveTo>
                <a:lnTo>
                  <a:pt x="17541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2400" y="2043176"/>
            <a:ext cx="0" cy="1125727"/>
          </a:xfrm>
          <a:custGeom>
            <a:avLst/>
            <a:gdLst/>
            <a:ahLst/>
            <a:cxnLst/>
            <a:rect l="l" t="t" r="r" b="b"/>
            <a:pathLst>
              <a:path h="1125727">
                <a:moveTo>
                  <a:pt x="0" y="0"/>
                </a:moveTo>
                <a:lnTo>
                  <a:pt x="0" y="112572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878076" y="2043176"/>
            <a:ext cx="0" cy="1125727"/>
          </a:xfrm>
          <a:custGeom>
            <a:avLst/>
            <a:gdLst/>
            <a:ahLst/>
            <a:cxnLst/>
            <a:rect l="l" t="t" r="r" b="b"/>
            <a:pathLst>
              <a:path h="1125727">
                <a:moveTo>
                  <a:pt x="0" y="0"/>
                </a:moveTo>
                <a:lnTo>
                  <a:pt x="0" y="112572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38112" y="2057400"/>
            <a:ext cx="1754187" cy="0"/>
          </a:xfrm>
          <a:custGeom>
            <a:avLst/>
            <a:gdLst/>
            <a:ahLst/>
            <a:cxnLst/>
            <a:rect l="l" t="t" r="r" b="b"/>
            <a:pathLst>
              <a:path w="1754187">
                <a:moveTo>
                  <a:pt x="0" y="0"/>
                </a:moveTo>
                <a:lnTo>
                  <a:pt x="175418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38112" y="3154679"/>
            <a:ext cx="1754187" cy="0"/>
          </a:xfrm>
          <a:custGeom>
            <a:avLst/>
            <a:gdLst/>
            <a:ahLst/>
            <a:cxnLst/>
            <a:rect l="l" t="t" r="r" b="b"/>
            <a:pathLst>
              <a:path w="1754187">
                <a:moveTo>
                  <a:pt x="0" y="0"/>
                </a:moveTo>
                <a:lnTo>
                  <a:pt x="175418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463925" y="2043176"/>
            <a:ext cx="0" cy="1400048"/>
          </a:xfrm>
          <a:custGeom>
            <a:avLst/>
            <a:gdLst/>
            <a:ahLst/>
            <a:cxnLst/>
            <a:rect l="l" t="t" r="r" b="b"/>
            <a:pathLst>
              <a:path h="1400048">
                <a:moveTo>
                  <a:pt x="0" y="0"/>
                </a:moveTo>
                <a:lnTo>
                  <a:pt x="0" y="14000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075176" y="2043176"/>
            <a:ext cx="0" cy="1400048"/>
          </a:xfrm>
          <a:custGeom>
            <a:avLst/>
            <a:gdLst/>
            <a:ahLst/>
            <a:cxnLst/>
            <a:rect l="l" t="t" r="r" b="b"/>
            <a:pathLst>
              <a:path h="1400048">
                <a:moveTo>
                  <a:pt x="0" y="0"/>
                </a:moveTo>
                <a:lnTo>
                  <a:pt x="0" y="14000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107051" y="2043176"/>
            <a:ext cx="0" cy="1400048"/>
          </a:xfrm>
          <a:custGeom>
            <a:avLst/>
            <a:gdLst/>
            <a:ahLst/>
            <a:cxnLst/>
            <a:rect l="l" t="t" r="r" b="b"/>
            <a:pathLst>
              <a:path h="1400048">
                <a:moveTo>
                  <a:pt x="0" y="0"/>
                </a:moveTo>
                <a:lnTo>
                  <a:pt x="0" y="14000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151626" y="2043176"/>
            <a:ext cx="0" cy="1400048"/>
          </a:xfrm>
          <a:custGeom>
            <a:avLst/>
            <a:gdLst/>
            <a:ahLst/>
            <a:cxnLst/>
            <a:rect l="l" t="t" r="r" b="b"/>
            <a:pathLst>
              <a:path h="1400048">
                <a:moveTo>
                  <a:pt x="0" y="0"/>
                </a:moveTo>
                <a:lnTo>
                  <a:pt x="0" y="14000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00376" y="2331720"/>
            <a:ext cx="4490974" cy="0"/>
          </a:xfrm>
          <a:custGeom>
            <a:avLst/>
            <a:gdLst/>
            <a:ahLst/>
            <a:cxnLst/>
            <a:rect l="l" t="t" r="r" b="b"/>
            <a:pathLst>
              <a:path w="4490974">
                <a:moveTo>
                  <a:pt x="0" y="0"/>
                </a:moveTo>
                <a:lnTo>
                  <a:pt x="44909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00376" y="2606040"/>
            <a:ext cx="4490974" cy="0"/>
          </a:xfrm>
          <a:custGeom>
            <a:avLst/>
            <a:gdLst/>
            <a:ahLst/>
            <a:cxnLst/>
            <a:rect l="l" t="t" r="r" b="b"/>
            <a:pathLst>
              <a:path w="4490974">
                <a:moveTo>
                  <a:pt x="0" y="0"/>
                </a:moveTo>
                <a:lnTo>
                  <a:pt x="44909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500376" y="2880360"/>
            <a:ext cx="4490974" cy="0"/>
          </a:xfrm>
          <a:custGeom>
            <a:avLst/>
            <a:gdLst/>
            <a:ahLst/>
            <a:cxnLst/>
            <a:rect l="l" t="t" r="r" b="b"/>
            <a:pathLst>
              <a:path w="4490974">
                <a:moveTo>
                  <a:pt x="0" y="0"/>
                </a:moveTo>
                <a:lnTo>
                  <a:pt x="44909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500376" y="3154679"/>
            <a:ext cx="4490974" cy="0"/>
          </a:xfrm>
          <a:custGeom>
            <a:avLst/>
            <a:gdLst/>
            <a:ahLst/>
            <a:cxnLst/>
            <a:rect l="l" t="t" r="r" b="b"/>
            <a:pathLst>
              <a:path w="4490974">
                <a:moveTo>
                  <a:pt x="0" y="0"/>
                </a:moveTo>
                <a:lnTo>
                  <a:pt x="44909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514600" y="2043176"/>
            <a:ext cx="0" cy="1400048"/>
          </a:xfrm>
          <a:custGeom>
            <a:avLst/>
            <a:gdLst/>
            <a:ahLst/>
            <a:cxnLst/>
            <a:rect l="l" t="t" r="r" b="b"/>
            <a:pathLst>
              <a:path h="1400048">
                <a:moveTo>
                  <a:pt x="0" y="0"/>
                </a:moveTo>
                <a:lnTo>
                  <a:pt x="0" y="140004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977126" y="2043176"/>
            <a:ext cx="0" cy="1400048"/>
          </a:xfrm>
          <a:custGeom>
            <a:avLst/>
            <a:gdLst/>
            <a:ahLst/>
            <a:cxnLst/>
            <a:rect l="l" t="t" r="r" b="b"/>
            <a:pathLst>
              <a:path h="1400048">
                <a:moveTo>
                  <a:pt x="0" y="0"/>
                </a:moveTo>
                <a:lnTo>
                  <a:pt x="0" y="140004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500376" y="2057400"/>
            <a:ext cx="4490974" cy="0"/>
          </a:xfrm>
          <a:custGeom>
            <a:avLst/>
            <a:gdLst/>
            <a:ahLst/>
            <a:cxnLst/>
            <a:rect l="l" t="t" r="r" b="b"/>
            <a:pathLst>
              <a:path w="4490974">
                <a:moveTo>
                  <a:pt x="0" y="0"/>
                </a:moveTo>
                <a:lnTo>
                  <a:pt x="449097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500376" y="3429000"/>
            <a:ext cx="4490974" cy="0"/>
          </a:xfrm>
          <a:custGeom>
            <a:avLst/>
            <a:gdLst/>
            <a:ahLst/>
            <a:cxnLst/>
            <a:rect l="l" t="t" r="r" b="b"/>
            <a:pathLst>
              <a:path w="4490974">
                <a:moveTo>
                  <a:pt x="0" y="0"/>
                </a:moveTo>
                <a:lnTo>
                  <a:pt x="449097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37820" y="1748789"/>
            <a:ext cx="3416300" cy="308610"/>
          </a:xfrm>
          <a:custGeom>
            <a:avLst/>
            <a:gdLst/>
            <a:ahLst/>
            <a:cxnLst/>
            <a:rect l="l" t="t" r="r" b="b"/>
            <a:pathLst>
              <a:path w="3416300" h="308610">
                <a:moveTo>
                  <a:pt x="3371849" y="232410"/>
                </a:moveTo>
                <a:lnTo>
                  <a:pt x="3340100" y="232410"/>
                </a:lnTo>
                <a:lnTo>
                  <a:pt x="3378200" y="308610"/>
                </a:lnTo>
                <a:lnTo>
                  <a:pt x="3416300" y="232410"/>
                </a:lnTo>
                <a:lnTo>
                  <a:pt x="3384550" y="232409"/>
                </a:lnTo>
                <a:lnTo>
                  <a:pt x="3384550" y="245110"/>
                </a:lnTo>
                <a:lnTo>
                  <a:pt x="3371850" y="245110"/>
                </a:lnTo>
                <a:lnTo>
                  <a:pt x="3371849" y="232410"/>
                </a:lnTo>
                <a:close/>
              </a:path>
              <a:path w="3416300" h="308610">
                <a:moveTo>
                  <a:pt x="34594" y="0"/>
                </a:moveTo>
                <a:lnTo>
                  <a:pt x="38100" y="12700"/>
                </a:lnTo>
                <a:lnTo>
                  <a:pt x="44450" y="6350"/>
                </a:lnTo>
                <a:lnTo>
                  <a:pt x="3371850" y="6350"/>
                </a:lnTo>
                <a:lnTo>
                  <a:pt x="3378200" y="0"/>
                </a:lnTo>
                <a:lnTo>
                  <a:pt x="34594" y="0"/>
                </a:lnTo>
                <a:close/>
              </a:path>
              <a:path w="3416300" h="308610">
                <a:moveTo>
                  <a:pt x="3371850" y="245110"/>
                </a:moveTo>
                <a:lnTo>
                  <a:pt x="3384550" y="245110"/>
                </a:lnTo>
                <a:lnTo>
                  <a:pt x="3384550" y="232409"/>
                </a:lnTo>
                <a:lnTo>
                  <a:pt x="3378200" y="12700"/>
                </a:lnTo>
                <a:lnTo>
                  <a:pt x="3371849" y="12700"/>
                </a:lnTo>
                <a:lnTo>
                  <a:pt x="3371850" y="245110"/>
                </a:lnTo>
                <a:close/>
              </a:path>
              <a:path w="3416300" h="308610">
                <a:moveTo>
                  <a:pt x="31749" y="226060"/>
                </a:moveTo>
                <a:lnTo>
                  <a:pt x="0" y="226060"/>
                </a:lnTo>
                <a:lnTo>
                  <a:pt x="38100" y="302260"/>
                </a:lnTo>
                <a:lnTo>
                  <a:pt x="76200" y="226060"/>
                </a:lnTo>
                <a:lnTo>
                  <a:pt x="44450" y="226060"/>
                </a:lnTo>
                <a:lnTo>
                  <a:pt x="44450" y="238760"/>
                </a:lnTo>
                <a:lnTo>
                  <a:pt x="31750" y="238760"/>
                </a:lnTo>
                <a:lnTo>
                  <a:pt x="31749" y="226060"/>
                </a:lnTo>
                <a:close/>
              </a:path>
              <a:path w="3416300" h="308610">
                <a:moveTo>
                  <a:pt x="3384550" y="2794"/>
                </a:moveTo>
                <a:lnTo>
                  <a:pt x="3381755" y="0"/>
                </a:lnTo>
                <a:lnTo>
                  <a:pt x="3378200" y="0"/>
                </a:lnTo>
                <a:lnTo>
                  <a:pt x="3371850" y="6350"/>
                </a:lnTo>
                <a:lnTo>
                  <a:pt x="44450" y="6350"/>
                </a:lnTo>
                <a:lnTo>
                  <a:pt x="38100" y="12700"/>
                </a:lnTo>
                <a:lnTo>
                  <a:pt x="34594" y="0"/>
                </a:lnTo>
                <a:lnTo>
                  <a:pt x="31750" y="2794"/>
                </a:lnTo>
                <a:lnTo>
                  <a:pt x="31750" y="238760"/>
                </a:lnTo>
                <a:lnTo>
                  <a:pt x="44450" y="238760"/>
                </a:lnTo>
                <a:lnTo>
                  <a:pt x="44449" y="12700"/>
                </a:lnTo>
                <a:lnTo>
                  <a:pt x="3378200" y="12700"/>
                </a:lnTo>
                <a:lnTo>
                  <a:pt x="3384550" y="232409"/>
                </a:lnTo>
                <a:lnTo>
                  <a:pt x="3384550" y="2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685540" y="1752600"/>
            <a:ext cx="76200" cy="264160"/>
          </a:xfrm>
          <a:custGeom>
            <a:avLst/>
            <a:gdLst/>
            <a:ahLst/>
            <a:cxnLst/>
            <a:rect l="l" t="t" r="r" b="b"/>
            <a:pathLst>
              <a:path w="76200" h="264160">
                <a:moveTo>
                  <a:pt x="31749" y="187960"/>
                </a:moveTo>
                <a:lnTo>
                  <a:pt x="0" y="187960"/>
                </a:lnTo>
                <a:lnTo>
                  <a:pt x="38100" y="264160"/>
                </a:lnTo>
                <a:lnTo>
                  <a:pt x="76200" y="187960"/>
                </a:lnTo>
                <a:lnTo>
                  <a:pt x="44450" y="187959"/>
                </a:lnTo>
                <a:lnTo>
                  <a:pt x="44450" y="200660"/>
                </a:lnTo>
                <a:lnTo>
                  <a:pt x="31750" y="200660"/>
                </a:lnTo>
                <a:lnTo>
                  <a:pt x="31749" y="187960"/>
                </a:lnTo>
                <a:close/>
              </a:path>
              <a:path w="76200" h="264160">
                <a:moveTo>
                  <a:pt x="31750" y="200660"/>
                </a:moveTo>
                <a:lnTo>
                  <a:pt x="44450" y="200660"/>
                </a:lnTo>
                <a:lnTo>
                  <a:pt x="44450" y="0"/>
                </a:lnTo>
                <a:lnTo>
                  <a:pt x="31750" y="0"/>
                </a:lnTo>
                <a:lnTo>
                  <a:pt x="31750" y="200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332226" y="3871976"/>
            <a:ext cx="0" cy="1125728"/>
          </a:xfrm>
          <a:custGeom>
            <a:avLst/>
            <a:gdLst/>
            <a:ahLst/>
            <a:cxnLst/>
            <a:rect l="l" t="t" r="r" b="b"/>
            <a:pathLst>
              <a:path h="1125727">
                <a:moveTo>
                  <a:pt x="0" y="0"/>
                </a:moveTo>
                <a:lnTo>
                  <a:pt x="0" y="11257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473575" y="3871976"/>
            <a:ext cx="0" cy="1125728"/>
          </a:xfrm>
          <a:custGeom>
            <a:avLst/>
            <a:gdLst/>
            <a:ahLst/>
            <a:cxnLst/>
            <a:rect l="l" t="t" r="r" b="b"/>
            <a:pathLst>
              <a:path h="1125727">
                <a:moveTo>
                  <a:pt x="0" y="0"/>
                </a:moveTo>
                <a:lnTo>
                  <a:pt x="0" y="11257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576951" y="3871976"/>
            <a:ext cx="0" cy="1125728"/>
          </a:xfrm>
          <a:custGeom>
            <a:avLst/>
            <a:gdLst/>
            <a:ahLst/>
            <a:cxnLst/>
            <a:rect l="l" t="t" r="r" b="b"/>
            <a:pathLst>
              <a:path h="1125727">
                <a:moveTo>
                  <a:pt x="0" y="0"/>
                </a:moveTo>
                <a:lnTo>
                  <a:pt x="0" y="11257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375400" y="3871976"/>
            <a:ext cx="0" cy="1125728"/>
          </a:xfrm>
          <a:custGeom>
            <a:avLst/>
            <a:gdLst/>
            <a:ahLst/>
            <a:cxnLst/>
            <a:rect l="l" t="t" r="r" b="b"/>
            <a:pathLst>
              <a:path h="1125727">
                <a:moveTo>
                  <a:pt x="0" y="0"/>
                </a:moveTo>
                <a:lnTo>
                  <a:pt x="0" y="11257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469251" y="3871976"/>
            <a:ext cx="0" cy="1125728"/>
          </a:xfrm>
          <a:custGeom>
            <a:avLst/>
            <a:gdLst/>
            <a:ahLst/>
            <a:cxnLst/>
            <a:rect l="l" t="t" r="r" b="b"/>
            <a:pathLst>
              <a:path h="1125727">
                <a:moveTo>
                  <a:pt x="0" y="0"/>
                </a:moveTo>
                <a:lnTo>
                  <a:pt x="0" y="11257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229600" y="3871976"/>
            <a:ext cx="0" cy="1125728"/>
          </a:xfrm>
          <a:custGeom>
            <a:avLst/>
            <a:gdLst/>
            <a:ahLst/>
            <a:cxnLst/>
            <a:rect l="l" t="t" r="r" b="b"/>
            <a:pathLst>
              <a:path h="1125727">
                <a:moveTo>
                  <a:pt x="0" y="0"/>
                </a:moveTo>
                <a:lnTo>
                  <a:pt x="0" y="11257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271776" y="4160520"/>
            <a:ext cx="6624574" cy="0"/>
          </a:xfrm>
          <a:custGeom>
            <a:avLst/>
            <a:gdLst/>
            <a:ahLst/>
            <a:cxnLst/>
            <a:rect l="l" t="t" r="r" b="b"/>
            <a:pathLst>
              <a:path w="6624574">
                <a:moveTo>
                  <a:pt x="0" y="0"/>
                </a:moveTo>
                <a:lnTo>
                  <a:pt x="66245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271776" y="4434840"/>
            <a:ext cx="6624574" cy="0"/>
          </a:xfrm>
          <a:custGeom>
            <a:avLst/>
            <a:gdLst/>
            <a:ahLst/>
            <a:cxnLst/>
            <a:rect l="l" t="t" r="r" b="b"/>
            <a:pathLst>
              <a:path w="6624574">
                <a:moveTo>
                  <a:pt x="0" y="0"/>
                </a:moveTo>
                <a:lnTo>
                  <a:pt x="66245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271776" y="4709160"/>
            <a:ext cx="6624574" cy="0"/>
          </a:xfrm>
          <a:custGeom>
            <a:avLst/>
            <a:gdLst/>
            <a:ahLst/>
            <a:cxnLst/>
            <a:rect l="l" t="t" r="r" b="b"/>
            <a:pathLst>
              <a:path w="6624574">
                <a:moveTo>
                  <a:pt x="0" y="0"/>
                </a:moveTo>
                <a:lnTo>
                  <a:pt x="66245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286000" y="3871976"/>
            <a:ext cx="0" cy="1125728"/>
          </a:xfrm>
          <a:custGeom>
            <a:avLst/>
            <a:gdLst/>
            <a:ahLst/>
            <a:cxnLst/>
            <a:rect l="l" t="t" r="r" b="b"/>
            <a:pathLst>
              <a:path h="1125727">
                <a:moveTo>
                  <a:pt x="0" y="0"/>
                </a:moveTo>
                <a:lnTo>
                  <a:pt x="0" y="112572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882126" y="3871976"/>
            <a:ext cx="0" cy="1125728"/>
          </a:xfrm>
          <a:custGeom>
            <a:avLst/>
            <a:gdLst/>
            <a:ahLst/>
            <a:cxnLst/>
            <a:rect l="l" t="t" r="r" b="b"/>
            <a:pathLst>
              <a:path h="1125727">
                <a:moveTo>
                  <a:pt x="0" y="0"/>
                </a:moveTo>
                <a:lnTo>
                  <a:pt x="0" y="112572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71776" y="3886200"/>
            <a:ext cx="6624574" cy="0"/>
          </a:xfrm>
          <a:custGeom>
            <a:avLst/>
            <a:gdLst/>
            <a:ahLst/>
            <a:cxnLst/>
            <a:rect l="l" t="t" r="r" b="b"/>
            <a:pathLst>
              <a:path w="6624574">
                <a:moveTo>
                  <a:pt x="0" y="0"/>
                </a:moveTo>
                <a:lnTo>
                  <a:pt x="662457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271776" y="4983480"/>
            <a:ext cx="6624574" cy="0"/>
          </a:xfrm>
          <a:custGeom>
            <a:avLst/>
            <a:gdLst/>
            <a:ahLst/>
            <a:cxnLst/>
            <a:rect l="l" t="t" r="r" b="b"/>
            <a:pathLst>
              <a:path w="6624574">
                <a:moveTo>
                  <a:pt x="0" y="0"/>
                </a:moveTo>
                <a:lnTo>
                  <a:pt x="662457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830320" y="4998720"/>
            <a:ext cx="76200" cy="238760"/>
          </a:xfrm>
          <a:custGeom>
            <a:avLst/>
            <a:gdLst/>
            <a:ahLst/>
            <a:cxnLst/>
            <a:rect l="l" t="t" r="r" b="b"/>
            <a:pathLst>
              <a:path w="76200" h="238760">
                <a:moveTo>
                  <a:pt x="31750" y="238759"/>
                </a:moveTo>
                <a:lnTo>
                  <a:pt x="44450" y="238759"/>
                </a:lnTo>
                <a:lnTo>
                  <a:pt x="44450" y="63499"/>
                </a:lnTo>
                <a:lnTo>
                  <a:pt x="76200" y="76199"/>
                </a:lnTo>
                <a:lnTo>
                  <a:pt x="38100" y="0"/>
                </a:lnTo>
                <a:lnTo>
                  <a:pt x="31750" y="63499"/>
                </a:lnTo>
                <a:lnTo>
                  <a:pt x="31750" y="238759"/>
                </a:lnTo>
                <a:close/>
              </a:path>
              <a:path w="76200" h="238760">
                <a:moveTo>
                  <a:pt x="31750" y="63499"/>
                </a:moveTo>
                <a:lnTo>
                  <a:pt x="38100" y="0"/>
                </a:lnTo>
                <a:lnTo>
                  <a:pt x="0" y="76199"/>
                </a:lnTo>
                <a:lnTo>
                  <a:pt x="31749" y="76200"/>
                </a:lnTo>
                <a:lnTo>
                  <a:pt x="31750" y="63499"/>
                </a:lnTo>
                <a:close/>
              </a:path>
              <a:path w="76200" h="238760">
                <a:moveTo>
                  <a:pt x="76200" y="761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784340" y="5237480"/>
            <a:ext cx="76200" cy="172719"/>
          </a:xfrm>
          <a:custGeom>
            <a:avLst/>
            <a:gdLst/>
            <a:ahLst/>
            <a:cxnLst/>
            <a:rect l="l" t="t" r="r" b="b"/>
            <a:pathLst>
              <a:path w="76200" h="172720">
                <a:moveTo>
                  <a:pt x="31749" y="96520"/>
                </a:moveTo>
                <a:lnTo>
                  <a:pt x="0" y="96520"/>
                </a:lnTo>
                <a:lnTo>
                  <a:pt x="38100" y="172720"/>
                </a:lnTo>
                <a:lnTo>
                  <a:pt x="76200" y="96520"/>
                </a:lnTo>
                <a:lnTo>
                  <a:pt x="44450" y="96519"/>
                </a:lnTo>
                <a:lnTo>
                  <a:pt x="44450" y="109220"/>
                </a:lnTo>
                <a:lnTo>
                  <a:pt x="31750" y="109220"/>
                </a:lnTo>
                <a:lnTo>
                  <a:pt x="31749" y="96520"/>
                </a:lnTo>
                <a:close/>
              </a:path>
              <a:path w="76200" h="172720">
                <a:moveTo>
                  <a:pt x="31750" y="109220"/>
                </a:moveTo>
                <a:lnTo>
                  <a:pt x="44450" y="109220"/>
                </a:lnTo>
                <a:lnTo>
                  <a:pt x="44450" y="0"/>
                </a:lnTo>
                <a:lnTo>
                  <a:pt x="31750" y="0"/>
                </a:lnTo>
                <a:lnTo>
                  <a:pt x="31750" y="109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868420" y="5237480"/>
            <a:ext cx="2954020" cy="0"/>
          </a:xfrm>
          <a:custGeom>
            <a:avLst/>
            <a:gdLst/>
            <a:ahLst/>
            <a:cxnLst/>
            <a:rect l="l" t="t" r="r" b="b"/>
            <a:pathLst>
              <a:path w="2954020">
                <a:moveTo>
                  <a:pt x="295402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830320" y="5031740"/>
            <a:ext cx="76200" cy="205740"/>
          </a:xfrm>
          <a:custGeom>
            <a:avLst/>
            <a:gdLst/>
            <a:ahLst/>
            <a:cxnLst/>
            <a:rect l="l" t="t" r="r" b="b"/>
            <a:pathLst>
              <a:path w="76200" h="205739">
                <a:moveTo>
                  <a:pt x="31750" y="205740"/>
                </a:moveTo>
                <a:lnTo>
                  <a:pt x="44450" y="205740"/>
                </a:lnTo>
                <a:lnTo>
                  <a:pt x="4445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31750" y="63500"/>
                </a:lnTo>
                <a:lnTo>
                  <a:pt x="31750" y="205740"/>
                </a:lnTo>
                <a:close/>
              </a:path>
              <a:path w="76200" h="205739">
                <a:moveTo>
                  <a:pt x="3175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close/>
              </a:path>
              <a:path w="76200" h="205739">
                <a:moveTo>
                  <a:pt x="76200" y="76200"/>
                </a:moveTo>
                <a:lnTo>
                  <a:pt x="44450" y="63500"/>
                </a:lnTo>
                <a:lnTo>
                  <a:pt x="44449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198562" y="3871976"/>
            <a:ext cx="0" cy="1948751"/>
          </a:xfrm>
          <a:custGeom>
            <a:avLst/>
            <a:gdLst/>
            <a:ahLst/>
            <a:cxnLst/>
            <a:rect l="l" t="t" r="r" b="b"/>
            <a:pathLst>
              <a:path h="1948751">
                <a:moveTo>
                  <a:pt x="0" y="0"/>
                </a:moveTo>
                <a:lnTo>
                  <a:pt x="0" y="19487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38112" y="4160520"/>
            <a:ext cx="2024062" cy="0"/>
          </a:xfrm>
          <a:custGeom>
            <a:avLst/>
            <a:gdLst/>
            <a:ahLst/>
            <a:cxnLst/>
            <a:rect l="l" t="t" r="r" b="b"/>
            <a:pathLst>
              <a:path w="2024062">
                <a:moveTo>
                  <a:pt x="0" y="0"/>
                </a:moveTo>
                <a:lnTo>
                  <a:pt x="20240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38112" y="4434840"/>
            <a:ext cx="2024062" cy="0"/>
          </a:xfrm>
          <a:custGeom>
            <a:avLst/>
            <a:gdLst/>
            <a:ahLst/>
            <a:cxnLst/>
            <a:rect l="l" t="t" r="r" b="b"/>
            <a:pathLst>
              <a:path w="2024062">
                <a:moveTo>
                  <a:pt x="0" y="0"/>
                </a:moveTo>
                <a:lnTo>
                  <a:pt x="20240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38112" y="4709160"/>
            <a:ext cx="2024062" cy="0"/>
          </a:xfrm>
          <a:custGeom>
            <a:avLst/>
            <a:gdLst/>
            <a:ahLst/>
            <a:cxnLst/>
            <a:rect l="l" t="t" r="r" b="b"/>
            <a:pathLst>
              <a:path w="2024062">
                <a:moveTo>
                  <a:pt x="0" y="0"/>
                </a:moveTo>
                <a:lnTo>
                  <a:pt x="20240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38112" y="4983480"/>
            <a:ext cx="2024062" cy="0"/>
          </a:xfrm>
          <a:custGeom>
            <a:avLst/>
            <a:gdLst/>
            <a:ahLst/>
            <a:cxnLst/>
            <a:rect l="l" t="t" r="r" b="b"/>
            <a:pathLst>
              <a:path w="2024062">
                <a:moveTo>
                  <a:pt x="0" y="0"/>
                </a:moveTo>
                <a:lnTo>
                  <a:pt x="20240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38112" y="5257800"/>
            <a:ext cx="2024062" cy="0"/>
          </a:xfrm>
          <a:custGeom>
            <a:avLst/>
            <a:gdLst/>
            <a:ahLst/>
            <a:cxnLst/>
            <a:rect l="l" t="t" r="r" b="b"/>
            <a:pathLst>
              <a:path w="2024062">
                <a:moveTo>
                  <a:pt x="0" y="0"/>
                </a:moveTo>
                <a:lnTo>
                  <a:pt x="20240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38112" y="5532120"/>
            <a:ext cx="2024062" cy="0"/>
          </a:xfrm>
          <a:custGeom>
            <a:avLst/>
            <a:gdLst/>
            <a:ahLst/>
            <a:cxnLst/>
            <a:rect l="l" t="t" r="r" b="b"/>
            <a:pathLst>
              <a:path w="2024062">
                <a:moveTo>
                  <a:pt x="0" y="0"/>
                </a:moveTo>
                <a:lnTo>
                  <a:pt x="20240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52400" y="3871976"/>
            <a:ext cx="0" cy="1948751"/>
          </a:xfrm>
          <a:custGeom>
            <a:avLst/>
            <a:gdLst/>
            <a:ahLst/>
            <a:cxnLst/>
            <a:rect l="l" t="t" r="r" b="b"/>
            <a:pathLst>
              <a:path h="1948751">
                <a:moveTo>
                  <a:pt x="0" y="0"/>
                </a:moveTo>
                <a:lnTo>
                  <a:pt x="0" y="194875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147951" y="3871976"/>
            <a:ext cx="0" cy="1948751"/>
          </a:xfrm>
          <a:custGeom>
            <a:avLst/>
            <a:gdLst/>
            <a:ahLst/>
            <a:cxnLst/>
            <a:rect l="l" t="t" r="r" b="b"/>
            <a:pathLst>
              <a:path h="1948751">
                <a:moveTo>
                  <a:pt x="0" y="0"/>
                </a:moveTo>
                <a:lnTo>
                  <a:pt x="0" y="194875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38112" y="3886200"/>
            <a:ext cx="2024062" cy="0"/>
          </a:xfrm>
          <a:custGeom>
            <a:avLst/>
            <a:gdLst/>
            <a:ahLst/>
            <a:cxnLst/>
            <a:rect l="l" t="t" r="r" b="b"/>
            <a:pathLst>
              <a:path w="2024062">
                <a:moveTo>
                  <a:pt x="0" y="0"/>
                </a:moveTo>
                <a:lnTo>
                  <a:pt x="202406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38112" y="5806440"/>
            <a:ext cx="2024062" cy="0"/>
          </a:xfrm>
          <a:custGeom>
            <a:avLst/>
            <a:gdLst/>
            <a:ahLst/>
            <a:cxnLst/>
            <a:rect l="l" t="t" r="r" b="b"/>
            <a:pathLst>
              <a:path w="2024062">
                <a:moveTo>
                  <a:pt x="0" y="0"/>
                </a:moveTo>
                <a:lnTo>
                  <a:pt x="202406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47700" y="57912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31750" y="457200"/>
                </a:moveTo>
                <a:lnTo>
                  <a:pt x="44450" y="457200"/>
                </a:lnTo>
                <a:lnTo>
                  <a:pt x="4445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31750" y="63500"/>
                </a:lnTo>
                <a:lnTo>
                  <a:pt x="31750" y="457200"/>
                </a:lnTo>
                <a:close/>
              </a:path>
              <a:path w="76200" h="457200">
                <a:moveTo>
                  <a:pt x="3175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close/>
              </a:path>
              <a:path w="76200" h="457200">
                <a:moveTo>
                  <a:pt x="76200" y="76200"/>
                </a:moveTo>
                <a:lnTo>
                  <a:pt x="44450" y="63500"/>
                </a:lnTo>
                <a:lnTo>
                  <a:pt x="44449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85800" y="6248400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781300" y="5029200"/>
            <a:ext cx="76200" cy="1219200"/>
          </a:xfrm>
          <a:custGeom>
            <a:avLst/>
            <a:gdLst/>
            <a:ahLst/>
            <a:cxnLst/>
            <a:rect l="l" t="t" r="r" b="b"/>
            <a:pathLst>
              <a:path w="76200" h="1219200">
                <a:moveTo>
                  <a:pt x="31750" y="1219200"/>
                </a:moveTo>
                <a:lnTo>
                  <a:pt x="44450" y="1219200"/>
                </a:lnTo>
                <a:lnTo>
                  <a:pt x="4445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31750" y="63500"/>
                </a:lnTo>
                <a:lnTo>
                  <a:pt x="31750" y="1219200"/>
                </a:lnTo>
                <a:close/>
              </a:path>
              <a:path w="76200" h="1219200">
                <a:moveTo>
                  <a:pt x="3175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close/>
              </a:path>
              <a:path w="76200" h="1219200">
                <a:moveTo>
                  <a:pt x="76200" y="76200"/>
                </a:moveTo>
                <a:lnTo>
                  <a:pt x="44450" y="63500"/>
                </a:lnTo>
                <a:lnTo>
                  <a:pt x="44450" y="76199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47700" y="5867400"/>
            <a:ext cx="76200" cy="342900"/>
          </a:xfrm>
          <a:custGeom>
            <a:avLst/>
            <a:gdLst/>
            <a:ahLst/>
            <a:cxnLst/>
            <a:rect l="l" t="t" r="r" b="b"/>
            <a:pathLst>
              <a:path w="76200" h="342900">
                <a:moveTo>
                  <a:pt x="31750" y="342900"/>
                </a:moveTo>
                <a:lnTo>
                  <a:pt x="44450" y="342900"/>
                </a:lnTo>
                <a:lnTo>
                  <a:pt x="4445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31750" y="63500"/>
                </a:lnTo>
                <a:lnTo>
                  <a:pt x="31750" y="342900"/>
                </a:lnTo>
                <a:close/>
              </a:path>
              <a:path w="76200" h="342900">
                <a:moveTo>
                  <a:pt x="3175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close/>
              </a:path>
              <a:path w="76200" h="342900">
                <a:moveTo>
                  <a:pt x="76200" y="76200"/>
                </a:moveTo>
                <a:lnTo>
                  <a:pt x="44450" y="63500"/>
                </a:lnTo>
                <a:lnTo>
                  <a:pt x="44449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638300" y="3637279"/>
            <a:ext cx="76200" cy="248919"/>
          </a:xfrm>
          <a:custGeom>
            <a:avLst/>
            <a:gdLst/>
            <a:ahLst/>
            <a:cxnLst/>
            <a:rect l="l" t="t" r="r" b="b"/>
            <a:pathLst>
              <a:path w="76200" h="248920">
                <a:moveTo>
                  <a:pt x="31749" y="172720"/>
                </a:moveTo>
                <a:lnTo>
                  <a:pt x="0" y="172720"/>
                </a:lnTo>
                <a:lnTo>
                  <a:pt x="38100" y="248920"/>
                </a:lnTo>
                <a:lnTo>
                  <a:pt x="76200" y="172720"/>
                </a:lnTo>
                <a:lnTo>
                  <a:pt x="44450" y="172719"/>
                </a:lnTo>
                <a:lnTo>
                  <a:pt x="44450" y="185420"/>
                </a:lnTo>
                <a:lnTo>
                  <a:pt x="31750" y="185420"/>
                </a:lnTo>
                <a:lnTo>
                  <a:pt x="31749" y="172720"/>
                </a:lnTo>
                <a:close/>
              </a:path>
              <a:path w="76200" h="248920">
                <a:moveTo>
                  <a:pt x="31750" y="185420"/>
                </a:moveTo>
                <a:lnTo>
                  <a:pt x="44450" y="185420"/>
                </a:lnTo>
                <a:lnTo>
                  <a:pt x="44450" y="0"/>
                </a:lnTo>
                <a:lnTo>
                  <a:pt x="31750" y="0"/>
                </a:lnTo>
                <a:lnTo>
                  <a:pt x="31750" y="185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676400" y="3637279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933700" y="3429000"/>
            <a:ext cx="76200" cy="208280"/>
          </a:xfrm>
          <a:custGeom>
            <a:avLst/>
            <a:gdLst/>
            <a:ahLst/>
            <a:cxnLst/>
            <a:rect l="l" t="t" r="r" b="b"/>
            <a:pathLst>
              <a:path w="76200" h="208279">
                <a:moveTo>
                  <a:pt x="31750" y="208280"/>
                </a:moveTo>
                <a:lnTo>
                  <a:pt x="44450" y="208280"/>
                </a:lnTo>
                <a:lnTo>
                  <a:pt x="4445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31750" y="63500"/>
                </a:lnTo>
                <a:lnTo>
                  <a:pt x="31750" y="208280"/>
                </a:lnTo>
                <a:close/>
              </a:path>
              <a:path w="76200" h="208279">
                <a:moveTo>
                  <a:pt x="3175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close/>
              </a:path>
              <a:path w="76200" h="208279">
                <a:moveTo>
                  <a:pt x="76200" y="76200"/>
                </a:moveTo>
                <a:lnTo>
                  <a:pt x="44450" y="63500"/>
                </a:lnTo>
                <a:lnTo>
                  <a:pt x="44449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707707" y="396382"/>
            <a:ext cx="1809407" cy="432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 Light"/>
                <a:cs typeface="Calibri Light"/>
              </a:rPr>
              <a:t>H</a:t>
            </a:r>
            <a:r>
              <a:rPr sz="4800" spc="-9" baseline="3413" dirty="0">
                <a:latin typeface="Calibri Light"/>
                <a:cs typeface="Calibri Light"/>
              </a:rPr>
              <a:t>a</a:t>
            </a:r>
            <a:r>
              <a:rPr sz="4800" spc="0" baseline="3413" dirty="0">
                <a:latin typeface="Calibri Light"/>
                <a:cs typeface="Calibri Light"/>
              </a:rPr>
              <a:t>sil</a:t>
            </a:r>
            <a:r>
              <a:rPr sz="4800" spc="19" baseline="3413" dirty="0">
                <a:latin typeface="Calibri Light"/>
                <a:cs typeface="Calibri Light"/>
              </a:rPr>
              <a:t> </a:t>
            </a:r>
            <a:r>
              <a:rPr sz="4800" spc="0" baseline="3413" dirty="0">
                <a:latin typeface="Calibri Light"/>
                <a:cs typeface="Calibri Light"/>
              </a:rPr>
              <a:t>Akhir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522887" y="396382"/>
            <a:ext cx="1021381" cy="432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 Light"/>
                <a:cs typeface="Calibri Light"/>
              </a:rPr>
              <a:t>(Basis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551069" y="396382"/>
            <a:ext cx="839527" cy="432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 Light"/>
                <a:cs typeface="Calibri Light"/>
              </a:rPr>
              <a:t>D</a:t>
            </a:r>
            <a:r>
              <a:rPr sz="4800" spc="-50" baseline="3413" dirty="0">
                <a:latin typeface="Calibri Light"/>
                <a:cs typeface="Calibri Light"/>
              </a:rPr>
              <a:t>a</a:t>
            </a:r>
            <a:r>
              <a:rPr sz="4800" spc="-29" baseline="3413" dirty="0">
                <a:latin typeface="Calibri Light"/>
                <a:cs typeface="Calibri Light"/>
              </a:rPr>
              <a:t>t</a:t>
            </a:r>
            <a:r>
              <a:rPr sz="4800" spc="0" baseline="3413" dirty="0">
                <a:latin typeface="Calibri Light"/>
                <a:cs typeface="Calibri Light"/>
              </a:rPr>
              <a:t>a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396228" y="396382"/>
            <a:ext cx="1818020" cy="432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54" baseline="3413" dirty="0">
                <a:latin typeface="Calibri Light"/>
                <a:cs typeface="Calibri Light"/>
              </a:rPr>
              <a:t>R</a:t>
            </a:r>
            <a:r>
              <a:rPr sz="4800" spc="0" baseline="3413" dirty="0">
                <a:latin typeface="Calibri Light"/>
                <a:cs typeface="Calibri Light"/>
              </a:rPr>
              <a:t>e</a:t>
            </a:r>
            <a:r>
              <a:rPr sz="4800" spc="-9" baseline="3413" dirty="0">
                <a:latin typeface="Calibri Light"/>
                <a:cs typeface="Calibri Light"/>
              </a:rPr>
              <a:t>l</a:t>
            </a:r>
            <a:r>
              <a:rPr sz="4800" spc="-44" baseline="3413" dirty="0">
                <a:latin typeface="Calibri Light"/>
                <a:cs typeface="Calibri Light"/>
              </a:rPr>
              <a:t>a</a:t>
            </a:r>
            <a:r>
              <a:rPr sz="4800" spc="0" baseline="3413" dirty="0">
                <a:latin typeface="Calibri Light"/>
                <a:cs typeface="Calibri Light"/>
              </a:rPr>
              <a:t>ti</a:t>
            </a:r>
            <a:r>
              <a:rPr sz="4800" spc="-9" baseline="3413" dirty="0">
                <a:latin typeface="Calibri Light"/>
                <a:cs typeface="Calibri Light"/>
              </a:rPr>
              <a:t>o</a:t>
            </a:r>
            <a:r>
              <a:rPr sz="4800" spc="0" baseline="3413" dirty="0">
                <a:latin typeface="Calibri Light"/>
                <a:cs typeface="Calibri Light"/>
              </a:rPr>
              <a:t>n</a:t>
            </a:r>
            <a:r>
              <a:rPr sz="4800" spc="-9" baseline="3413" dirty="0">
                <a:latin typeface="Calibri Light"/>
                <a:cs typeface="Calibri Light"/>
              </a:rPr>
              <a:t>a</a:t>
            </a:r>
            <a:r>
              <a:rPr sz="4800" spc="0" baseline="3413" dirty="0">
                <a:latin typeface="Calibri Light"/>
                <a:cs typeface="Calibri Light"/>
              </a:rPr>
              <a:t>l)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88657" y="1820306"/>
            <a:ext cx="1072459" cy="203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-34" baseline="1950" dirty="0">
                <a:latin typeface="Calibri"/>
                <a:cs typeface="Calibri"/>
              </a:rPr>
              <a:t>k</a:t>
            </a:r>
            <a:r>
              <a:rPr sz="2100" b="1" spc="-4" baseline="1950" dirty="0">
                <a:latin typeface="Calibri"/>
                <a:cs typeface="Calibri"/>
              </a:rPr>
              <a:t>el</a:t>
            </a:r>
            <a:r>
              <a:rPr sz="2100" b="1" spc="4" baseline="1950" dirty="0">
                <a:latin typeface="Calibri"/>
                <a:cs typeface="Calibri"/>
              </a:rPr>
              <a:t>o</a:t>
            </a:r>
            <a:r>
              <a:rPr sz="2100" b="1" spc="0" baseline="1950" dirty="0">
                <a:latin typeface="Calibri"/>
                <a:cs typeface="Calibri"/>
              </a:rPr>
              <a:t>m</a:t>
            </a:r>
            <a:r>
              <a:rPr sz="2100" b="1" spc="4" baseline="1950" dirty="0">
                <a:latin typeface="Calibri"/>
                <a:cs typeface="Calibri"/>
              </a:rPr>
              <a:t>pok</a:t>
            </a:r>
            <a:r>
              <a:rPr sz="2100" b="1" spc="0" baseline="1950" dirty="0">
                <a:latin typeface="Calibri"/>
                <a:cs typeface="Calibri"/>
              </a:rPr>
              <a:t>f</a:t>
            </a:r>
            <a:r>
              <a:rPr sz="2100" b="1" spc="-9" baseline="1950" dirty="0">
                <a:latin typeface="Calibri"/>
                <a:cs typeface="Calibri"/>
              </a:rPr>
              <a:t>i</a:t>
            </a:r>
            <a:r>
              <a:rPr sz="2100" b="1" spc="-4" baseline="1950" dirty="0">
                <a:latin typeface="Calibri"/>
                <a:cs typeface="Calibri"/>
              </a:rPr>
              <a:t>l</a:t>
            </a:r>
            <a:r>
              <a:rPr sz="2100" b="1" spc="0" baseline="1950" dirty="0"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637020" y="1820306"/>
            <a:ext cx="339149" cy="203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f</a:t>
            </a:r>
            <a:r>
              <a:rPr sz="2100" b="1" spc="-9" baseline="1950" dirty="0">
                <a:latin typeface="Calibri"/>
                <a:cs typeface="Calibri"/>
              </a:rPr>
              <a:t>i</a:t>
            </a:r>
            <a:r>
              <a:rPr sz="2100" b="1" spc="-4" baseline="1950" dirty="0">
                <a:latin typeface="Calibri"/>
                <a:cs typeface="Calibri"/>
              </a:rPr>
              <a:t>l</a:t>
            </a:r>
            <a:r>
              <a:rPr sz="2100" b="1" spc="0" baseline="1950" dirty="0"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54940" y="3650361"/>
            <a:ext cx="1186194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25"/>
              </a:lnSpc>
              <a:spcBef>
                <a:spcPts val="76"/>
              </a:spcBef>
            </a:pPr>
            <a:r>
              <a:rPr sz="2100" b="1" spc="9" baseline="1950" dirty="0">
                <a:latin typeface="Calibri"/>
                <a:cs typeface="Calibri"/>
              </a:rPr>
              <a:t>d</a:t>
            </a:r>
            <a:r>
              <a:rPr sz="2100" b="1" spc="-4" baseline="1950" dirty="0">
                <a:latin typeface="Calibri"/>
                <a:cs typeface="Calibri"/>
              </a:rPr>
              <a:t>e</a:t>
            </a:r>
            <a:r>
              <a:rPr sz="2100" b="1" spc="-25" baseline="1950" dirty="0">
                <a:latin typeface="Calibri"/>
                <a:cs typeface="Calibri"/>
              </a:rPr>
              <a:t>t</a:t>
            </a:r>
            <a:r>
              <a:rPr sz="2100" b="1" spc="4" baseline="1950" dirty="0">
                <a:latin typeface="Calibri"/>
                <a:cs typeface="Calibri"/>
              </a:rPr>
              <a:t>a</a:t>
            </a:r>
            <a:r>
              <a:rPr sz="2100" b="1" spc="-4" baseline="1950" dirty="0">
                <a:latin typeface="Calibri"/>
                <a:cs typeface="Calibri"/>
              </a:rPr>
              <a:t>il</a:t>
            </a:r>
            <a:r>
              <a:rPr sz="2100" b="1" spc="0" baseline="1950" dirty="0">
                <a:latin typeface="Calibri"/>
                <a:cs typeface="Calibri"/>
              </a:rPr>
              <a:t>me</a:t>
            </a:r>
            <a:r>
              <a:rPr sz="2100" b="1" spc="-14" baseline="1950" dirty="0">
                <a:latin typeface="Calibri"/>
                <a:cs typeface="Calibri"/>
              </a:rPr>
              <a:t>n</a:t>
            </a:r>
            <a:r>
              <a:rPr sz="2100" b="1" spc="-25" baseline="1950" dirty="0">
                <a:latin typeface="Calibri"/>
                <a:cs typeface="Calibri"/>
              </a:rPr>
              <a:t>y</a:t>
            </a:r>
            <a:r>
              <a:rPr sz="2100" b="1" spc="-4" baseline="1950" dirty="0">
                <a:latin typeface="Calibri"/>
                <a:cs typeface="Calibri"/>
              </a:rPr>
              <a:t>e</a:t>
            </a:r>
            <a:r>
              <a:rPr sz="2100" b="1" spc="-25" baseline="1950" dirty="0">
                <a:latin typeface="Calibri"/>
                <a:cs typeface="Calibri"/>
              </a:rPr>
              <a:t>w</a:t>
            </a:r>
            <a:r>
              <a:rPr sz="2100" b="1" spc="0" baseline="195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024876" y="3650361"/>
            <a:ext cx="767297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25"/>
              </a:lnSpc>
              <a:spcBef>
                <a:spcPts val="76"/>
              </a:spcBef>
            </a:pPr>
            <a:r>
              <a:rPr sz="2100" b="1" spc="0" baseline="1950" dirty="0">
                <a:latin typeface="Calibri"/>
                <a:cs typeface="Calibri"/>
              </a:rPr>
              <a:t>me</a:t>
            </a:r>
            <a:r>
              <a:rPr sz="2100" b="1" spc="-14" baseline="1950" dirty="0">
                <a:latin typeface="Calibri"/>
                <a:cs typeface="Calibri"/>
              </a:rPr>
              <a:t>n</a:t>
            </a:r>
            <a:r>
              <a:rPr sz="2100" b="1" spc="-25" baseline="1950" dirty="0">
                <a:latin typeface="Calibri"/>
                <a:cs typeface="Calibri"/>
              </a:rPr>
              <a:t>y</a:t>
            </a:r>
            <a:r>
              <a:rPr sz="2100" b="1" spc="-4" baseline="1950" dirty="0">
                <a:latin typeface="Calibri"/>
                <a:cs typeface="Calibri"/>
              </a:rPr>
              <a:t>e</a:t>
            </a:r>
            <a:r>
              <a:rPr sz="2100" b="1" spc="-25" baseline="1950" dirty="0">
                <a:latin typeface="Calibri"/>
                <a:cs typeface="Calibri"/>
              </a:rPr>
              <a:t>w</a:t>
            </a:r>
            <a:r>
              <a:rPr sz="2100" b="1" spc="0" baseline="195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624826" y="5333619"/>
            <a:ext cx="742887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25"/>
              </a:lnSpc>
              <a:spcBef>
                <a:spcPts val="76"/>
              </a:spcBef>
            </a:pPr>
            <a:r>
              <a:rPr sz="2100" b="1" spc="-4" baseline="1950" dirty="0">
                <a:latin typeface="Calibri"/>
                <a:cs typeface="Calibri"/>
              </a:rPr>
              <a:t>c</a:t>
            </a:r>
            <a:r>
              <a:rPr sz="2100" b="1" spc="9" baseline="1950" dirty="0">
                <a:latin typeface="Calibri"/>
                <a:cs typeface="Calibri"/>
              </a:rPr>
              <a:t>u</a:t>
            </a:r>
            <a:r>
              <a:rPr sz="2100" b="1" spc="-19" baseline="1950" dirty="0">
                <a:latin typeface="Calibri"/>
                <a:cs typeface="Calibri"/>
              </a:rPr>
              <a:t>s</a:t>
            </a:r>
            <a:r>
              <a:rPr sz="2100" b="1" spc="-25" baseline="1950" dirty="0">
                <a:latin typeface="Calibri"/>
                <a:cs typeface="Calibri"/>
              </a:rPr>
              <a:t>t</a:t>
            </a:r>
            <a:r>
              <a:rPr sz="2100" b="1" spc="4" baseline="1950" dirty="0">
                <a:latin typeface="Calibri"/>
                <a:cs typeface="Calibri"/>
              </a:rPr>
              <a:t>o</a:t>
            </a:r>
            <a:r>
              <a:rPr sz="2100" b="1" spc="0" baseline="1950" dirty="0">
                <a:latin typeface="Calibri"/>
                <a:cs typeface="Calibri"/>
              </a:rPr>
              <a:t>mer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865624" y="5515991"/>
            <a:ext cx="1141476" cy="274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472">
              <a:lnSpc>
                <a:spcPct val="100585"/>
              </a:lnSpc>
              <a:spcBef>
                <a:spcPts val="375"/>
              </a:spcBef>
            </a:pPr>
            <a:r>
              <a:rPr sz="1200" b="1" spc="-4" dirty="0">
                <a:latin typeface="Tahoma"/>
                <a:cs typeface="Tahoma"/>
              </a:rPr>
              <a:t>n</a:t>
            </a:r>
            <a:r>
              <a:rPr sz="1200" b="1" spc="0" dirty="0">
                <a:latin typeface="Tahoma"/>
                <a:cs typeface="Tahoma"/>
              </a:rPr>
              <a:t>o_i</a:t>
            </a:r>
            <a:r>
              <a:rPr sz="1200" b="1" spc="4" dirty="0">
                <a:latin typeface="Tahoma"/>
                <a:cs typeface="Tahoma"/>
              </a:rPr>
              <a:t>d</a:t>
            </a:r>
            <a:r>
              <a:rPr sz="1200" b="1" spc="9" dirty="0">
                <a:latin typeface="Tahoma"/>
                <a:cs typeface="Tahoma"/>
              </a:rPr>
              <a:t>e</a:t>
            </a:r>
            <a:r>
              <a:rPr sz="1200" b="1" spc="-4" dirty="0">
                <a:latin typeface="Tahoma"/>
                <a:cs typeface="Tahoma"/>
              </a:rPr>
              <a:t>n</a:t>
            </a:r>
            <a:r>
              <a:rPr sz="1200" b="1" spc="0" dirty="0">
                <a:latin typeface="Tahoma"/>
                <a:cs typeface="Tahoma"/>
              </a:rPr>
              <a:t>ti</a:t>
            </a:r>
            <a:r>
              <a:rPr sz="1200" b="1" spc="4" dirty="0">
                <a:latin typeface="Tahoma"/>
                <a:cs typeface="Tahoma"/>
              </a:rPr>
              <a:t>ta</a:t>
            </a:r>
            <a:r>
              <a:rPr sz="1200" b="1" spc="0" dirty="0"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007100" y="5515991"/>
            <a:ext cx="1319149" cy="274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979">
              <a:lnSpc>
                <a:spcPct val="100585"/>
              </a:lnSpc>
              <a:spcBef>
                <a:spcPts val="375"/>
              </a:spcBef>
            </a:pPr>
            <a:r>
              <a:rPr sz="1200" b="1" spc="4" dirty="0">
                <a:latin typeface="Tahoma"/>
                <a:cs typeface="Tahoma"/>
              </a:rPr>
              <a:t>je</a:t>
            </a:r>
            <a:r>
              <a:rPr sz="1200" b="1" spc="-9" dirty="0">
                <a:latin typeface="Tahoma"/>
                <a:cs typeface="Tahoma"/>
              </a:rPr>
              <a:t>n</a:t>
            </a:r>
            <a:r>
              <a:rPr sz="1200" b="1" spc="0" dirty="0">
                <a:latin typeface="Tahoma"/>
                <a:cs typeface="Tahoma"/>
              </a:rPr>
              <a:t>is</a:t>
            </a:r>
            <a:r>
              <a:rPr sz="1200" b="1" spc="-4" dirty="0">
                <a:latin typeface="Tahoma"/>
                <a:cs typeface="Tahoma"/>
              </a:rPr>
              <a:t>_</a:t>
            </a:r>
            <a:r>
              <a:rPr sz="1200" b="1" spc="0" dirty="0">
                <a:latin typeface="Tahoma"/>
                <a:cs typeface="Tahoma"/>
              </a:rPr>
              <a:t>id</a:t>
            </a:r>
            <a:r>
              <a:rPr sz="1200" b="1" spc="9" dirty="0">
                <a:latin typeface="Tahoma"/>
                <a:cs typeface="Tahoma"/>
              </a:rPr>
              <a:t>e</a:t>
            </a:r>
            <a:r>
              <a:rPr sz="1200" b="1" spc="-9" dirty="0">
                <a:latin typeface="Tahoma"/>
                <a:cs typeface="Tahoma"/>
              </a:rPr>
              <a:t>n</a:t>
            </a:r>
            <a:r>
              <a:rPr sz="1200" b="1" spc="0" dirty="0">
                <a:latin typeface="Tahoma"/>
                <a:cs typeface="Tahoma"/>
              </a:rPr>
              <a:t>titas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326249" y="5515991"/>
            <a:ext cx="608076" cy="274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4360">
              <a:lnSpc>
                <a:spcPct val="100585"/>
              </a:lnSpc>
              <a:spcBef>
                <a:spcPts val="375"/>
              </a:spcBef>
            </a:pPr>
            <a:r>
              <a:rPr sz="1200" b="1" spc="-9" dirty="0">
                <a:latin typeface="Tahoma"/>
                <a:cs typeface="Tahoma"/>
              </a:rPr>
              <a:t>n</a:t>
            </a:r>
            <a:r>
              <a:rPr sz="1200" b="1" spc="0" dirty="0">
                <a:latin typeface="Tahoma"/>
                <a:cs typeface="Tahoma"/>
              </a:rPr>
              <a:t>a</a:t>
            </a:r>
            <a:r>
              <a:rPr sz="1200" b="1" spc="-4" dirty="0">
                <a:latin typeface="Tahoma"/>
                <a:cs typeface="Tahoma"/>
              </a:rPr>
              <a:t>m</a:t>
            </a:r>
            <a:r>
              <a:rPr sz="1200" b="1" spc="0" dirty="0"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934325" y="5515991"/>
            <a:ext cx="842899" cy="274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7860">
              <a:lnSpc>
                <a:spcPct val="100585"/>
              </a:lnSpc>
              <a:spcBef>
                <a:spcPts val="375"/>
              </a:spcBef>
            </a:pPr>
            <a:r>
              <a:rPr sz="1200" b="1" spc="0" dirty="0">
                <a:latin typeface="Tahoma"/>
                <a:cs typeface="Tahoma"/>
              </a:rPr>
              <a:t>ala</a:t>
            </a:r>
            <a:r>
              <a:rPr sz="1200" b="1" spc="-4" dirty="0">
                <a:latin typeface="Tahoma"/>
                <a:cs typeface="Tahoma"/>
              </a:rPr>
              <a:t>m</a:t>
            </a:r>
            <a:r>
              <a:rPr sz="1200" b="1" spc="0" dirty="0">
                <a:latin typeface="Tahoma"/>
                <a:cs typeface="Tahoma"/>
              </a:rPr>
              <a:t>at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865624" y="5790272"/>
            <a:ext cx="1141476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">
              <a:lnSpc>
                <a:spcPct val="100585"/>
              </a:lnSpc>
              <a:spcBef>
                <a:spcPts val="375"/>
              </a:spcBef>
            </a:pPr>
            <a:r>
              <a:rPr sz="1200" spc="4" dirty="0">
                <a:latin typeface="Tahoma"/>
                <a:cs typeface="Tahoma"/>
              </a:rPr>
              <a:t>001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007100" y="5790272"/>
            <a:ext cx="1319149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090">
              <a:lnSpc>
                <a:spcPct val="100585"/>
              </a:lnSpc>
              <a:spcBef>
                <a:spcPts val="375"/>
              </a:spcBef>
            </a:pPr>
            <a:r>
              <a:rPr sz="1200" spc="-4" dirty="0">
                <a:latin typeface="Tahoma"/>
                <a:cs typeface="Tahoma"/>
              </a:rPr>
              <a:t>SIM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326249" y="5790272"/>
            <a:ext cx="608076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725">
              <a:lnSpc>
                <a:spcPct val="100585"/>
              </a:lnSpc>
              <a:spcBef>
                <a:spcPts val="375"/>
              </a:spcBef>
            </a:pPr>
            <a:r>
              <a:rPr sz="1200" spc="0" dirty="0">
                <a:latin typeface="Tahoma"/>
                <a:cs typeface="Tahoma"/>
              </a:rPr>
              <a:t>A</a:t>
            </a:r>
            <a:r>
              <a:rPr sz="1200" spc="-9" dirty="0">
                <a:latin typeface="Tahoma"/>
                <a:cs typeface="Tahoma"/>
              </a:rPr>
              <a:t>n</a:t>
            </a:r>
            <a:r>
              <a:rPr sz="1200" spc="0" dirty="0">
                <a:latin typeface="Tahoma"/>
                <a:cs typeface="Tahoma"/>
              </a:rPr>
              <a:t>di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934325" y="5790272"/>
            <a:ext cx="842899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725">
              <a:lnSpc>
                <a:spcPct val="100585"/>
              </a:lnSpc>
              <a:spcBef>
                <a:spcPts val="375"/>
              </a:spcBef>
            </a:pPr>
            <a:r>
              <a:rPr sz="1200" spc="0" dirty="0">
                <a:latin typeface="Tahoma"/>
                <a:cs typeface="Tahoma"/>
              </a:rPr>
              <a:t>p</a:t>
            </a:r>
            <a:r>
              <a:rPr sz="1200" spc="4" dirty="0">
                <a:latin typeface="Tahoma"/>
                <a:cs typeface="Tahoma"/>
              </a:rPr>
              <a:t>o</a:t>
            </a:r>
            <a:r>
              <a:rPr sz="1200" spc="-9" dirty="0">
                <a:latin typeface="Tahoma"/>
                <a:cs typeface="Tahoma"/>
              </a:rPr>
              <a:t>n</a:t>
            </a:r>
            <a:r>
              <a:rPr sz="1200" spc="0" dirty="0">
                <a:latin typeface="Tahoma"/>
                <a:cs typeface="Tahoma"/>
              </a:rPr>
              <a:t>t</a:t>
            </a:r>
            <a:r>
              <a:rPr sz="1200" spc="4" dirty="0">
                <a:latin typeface="Tahoma"/>
                <a:cs typeface="Tahoma"/>
              </a:rPr>
              <a:t>i</a:t>
            </a:r>
            <a:r>
              <a:rPr sz="1200" spc="-9" dirty="0">
                <a:latin typeface="Tahoma"/>
                <a:cs typeface="Tahoma"/>
              </a:rPr>
              <a:t>ana</a:t>
            </a:r>
            <a:r>
              <a:rPr sz="1200" spc="0" dirty="0">
                <a:latin typeface="Tahoma"/>
                <a:cs typeface="Tahoma"/>
              </a:rPr>
              <a:t>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865624" y="6064592"/>
            <a:ext cx="1141476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">
              <a:lnSpc>
                <a:spcPct val="100585"/>
              </a:lnSpc>
              <a:spcBef>
                <a:spcPts val="380"/>
              </a:spcBef>
            </a:pPr>
            <a:r>
              <a:rPr sz="1200" spc="4" dirty="0">
                <a:latin typeface="Tahoma"/>
                <a:cs typeface="Tahoma"/>
              </a:rPr>
              <a:t>002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007100" y="6064592"/>
            <a:ext cx="1319149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090">
              <a:lnSpc>
                <a:spcPct val="100585"/>
              </a:lnSpc>
              <a:spcBef>
                <a:spcPts val="380"/>
              </a:spcBef>
            </a:pPr>
            <a:r>
              <a:rPr sz="1200" spc="-4" dirty="0">
                <a:latin typeface="Tahoma"/>
                <a:cs typeface="Tahoma"/>
              </a:rPr>
              <a:t>SIM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326249" y="6064592"/>
            <a:ext cx="608076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725">
              <a:lnSpc>
                <a:spcPct val="100585"/>
              </a:lnSpc>
              <a:spcBef>
                <a:spcPts val="380"/>
              </a:spcBef>
            </a:pPr>
            <a:r>
              <a:rPr sz="1200" spc="-9" dirty="0">
                <a:latin typeface="Tahoma"/>
                <a:cs typeface="Tahoma"/>
              </a:rPr>
              <a:t>Bu</a:t>
            </a:r>
            <a:r>
              <a:rPr sz="1200" spc="0" dirty="0">
                <a:latin typeface="Tahoma"/>
                <a:cs typeface="Tahoma"/>
              </a:rPr>
              <a:t>di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934325" y="6064592"/>
            <a:ext cx="842899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725">
              <a:lnSpc>
                <a:spcPct val="100585"/>
              </a:lnSpc>
              <a:spcBef>
                <a:spcPts val="380"/>
              </a:spcBef>
            </a:pPr>
            <a:r>
              <a:rPr sz="1200" spc="0" dirty="0">
                <a:latin typeface="Tahoma"/>
                <a:cs typeface="Tahoma"/>
              </a:rPr>
              <a:t>p</a:t>
            </a:r>
            <a:r>
              <a:rPr sz="1200" spc="4" dirty="0">
                <a:latin typeface="Tahoma"/>
                <a:cs typeface="Tahoma"/>
              </a:rPr>
              <a:t>o</a:t>
            </a:r>
            <a:r>
              <a:rPr sz="1200" spc="-9" dirty="0">
                <a:latin typeface="Tahoma"/>
                <a:cs typeface="Tahoma"/>
              </a:rPr>
              <a:t>n</a:t>
            </a:r>
            <a:r>
              <a:rPr sz="1200" spc="0" dirty="0">
                <a:latin typeface="Tahoma"/>
                <a:cs typeface="Tahoma"/>
              </a:rPr>
              <a:t>t</a:t>
            </a:r>
            <a:r>
              <a:rPr sz="1200" spc="4" dirty="0">
                <a:latin typeface="Tahoma"/>
                <a:cs typeface="Tahoma"/>
              </a:rPr>
              <a:t>i</a:t>
            </a:r>
            <a:r>
              <a:rPr sz="1200" spc="-9" dirty="0">
                <a:latin typeface="Tahoma"/>
                <a:cs typeface="Tahoma"/>
              </a:rPr>
              <a:t>ana</a:t>
            </a:r>
            <a:r>
              <a:rPr sz="1200" spc="0" dirty="0">
                <a:latin typeface="Tahoma"/>
                <a:cs typeface="Tahoma"/>
              </a:rPr>
              <a:t>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52400" y="3886200"/>
            <a:ext cx="1046162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100585"/>
              </a:lnSpc>
              <a:spcBef>
                <a:spcPts val="370"/>
              </a:spcBef>
            </a:pPr>
            <a:r>
              <a:rPr sz="1200" b="1" spc="0" dirty="0">
                <a:latin typeface="Tahoma"/>
                <a:cs typeface="Tahoma"/>
              </a:rPr>
              <a:t>k</a:t>
            </a:r>
            <a:r>
              <a:rPr sz="1200" b="1" spc="-4" dirty="0">
                <a:latin typeface="Tahoma"/>
                <a:cs typeface="Tahoma"/>
              </a:rPr>
              <a:t>o</a:t>
            </a:r>
            <a:r>
              <a:rPr sz="1200" b="1" spc="4" dirty="0">
                <a:latin typeface="Tahoma"/>
                <a:cs typeface="Tahoma"/>
              </a:rPr>
              <a:t>de</a:t>
            </a:r>
            <a:r>
              <a:rPr sz="1200" b="1" spc="-4" dirty="0">
                <a:latin typeface="Tahoma"/>
                <a:cs typeface="Tahoma"/>
              </a:rPr>
              <a:t>_</a:t>
            </a:r>
            <a:r>
              <a:rPr sz="1200" b="1" spc="0" dirty="0">
                <a:latin typeface="Tahoma"/>
                <a:cs typeface="Tahoma"/>
              </a:rPr>
              <a:t>s</a:t>
            </a:r>
            <a:r>
              <a:rPr sz="1200" b="1" spc="9" dirty="0">
                <a:latin typeface="Tahoma"/>
                <a:cs typeface="Tahoma"/>
              </a:rPr>
              <a:t>e</a:t>
            </a:r>
            <a:r>
              <a:rPr sz="1200" b="1" spc="-25" dirty="0">
                <a:latin typeface="Tahoma"/>
                <a:cs typeface="Tahoma"/>
              </a:rPr>
              <a:t>w</a:t>
            </a:r>
            <a:r>
              <a:rPr sz="1200" b="1" spc="0" dirty="0"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198562" y="3886200"/>
            <a:ext cx="949388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92">
              <a:lnSpc>
                <a:spcPct val="100585"/>
              </a:lnSpc>
              <a:spcBef>
                <a:spcPts val="370"/>
              </a:spcBef>
            </a:pPr>
            <a:r>
              <a:rPr sz="1200" b="1" spc="0" dirty="0">
                <a:latin typeface="Tahoma"/>
                <a:cs typeface="Tahoma"/>
              </a:rPr>
              <a:t>k</a:t>
            </a:r>
            <a:r>
              <a:rPr sz="1200" b="1" spc="-4" dirty="0">
                <a:latin typeface="Tahoma"/>
                <a:cs typeface="Tahoma"/>
              </a:rPr>
              <a:t>o</a:t>
            </a:r>
            <a:r>
              <a:rPr sz="1200" b="1" spc="4" dirty="0">
                <a:latin typeface="Tahoma"/>
                <a:cs typeface="Tahoma"/>
              </a:rPr>
              <a:t>de</a:t>
            </a:r>
            <a:r>
              <a:rPr sz="1200" b="1" spc="-4" dirty="0">
                <a:latin typeface="Tahoma"/>
                <a:cs typeface="Tahoma"/>
              </a:rPr>
              <a:t>_</a:t>
            </a:r>
            <a:r>
              <a:rPr sz="1200" b="1" spc="0" dirty="0">
                <a:latin typeface="Tahoma"/>
                <a:cs typeface="Tahoma"/>
              </a:rPr>
              <a:t>film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52400" y="4160520"/>
            <a:ext cx="1046162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100585"/>
              </a:lnSpc>
              <a:spcBef>
                <a:spcPts val="370"/>
              </a:spcBef>
            </a:pPr>
            <a:r>
              <a:rPr sz="1200" spc="-9" dirty="0">
                <a:latin typeface="Tahoma"/>
                <a:cs typeface="Tahoma"/>
              </a:rPr>
              <a:t>S</a:t>
            </a:r>
            <a:r>
              <a:rPr sz="1200" spc="4" dirty="0">
                <a:latin typeface="Tahoma"/>
                <a:cs typeface="Tahoma"/>
              </a:rPr>
              <a:t>000</a:t>
            </a:r>
            <a:r>
              <a:rPr sz="1200" spc="0" dirty="0"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198562" y="4160520"/>
            <a:ext cx="949388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57">
              <a:lnSpc>
                <a:spcPct val="100585"/>
              </a:lnSpc>
              <a:spcBef>
                <a:spcPts val="370"/>
              </a:spcBef>
            </a:pPr>
            <a:r>
              <a:rPr sz="1200" spc="0" dirty="0">
                <a:latin typeface="Tahoma"/>
                <a:cs typeface="Tahoma"/>
              </a:rPr>
              <a:t>A</a:t>
            </a:r>
            <a:r>
              <a:rPr sz="1200" spc="4" dirty="0">
                <a:latin typeface="Tahoma"/>
                <a:cs typeface="Tahoma"/>
              </a:rPr>
              <a:t>0</a:t>
            </a:r>
            <a:r>
              <a:rPr sz="1200" spc="0" dirty="0"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52400" y="4434840"/>
            <a:ext cx="1046162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100585"/>
              </a:lnSpc>
              <a:spcBef>
                <a:spcPts val="375"/>
              </a:spcBef>
            </a:pPr>
            <a:r>
              <a:rPr sz="1200" spc="-9" dirty="0">
                <a:latin typeface="Tahoma"/>
                <a:cs typeface="Tahoma"/>
              </a:rPr>
              <a:t>S</a:t>
            </a:r>
            <a:r>
              <a:rPr sz="1200" spc="4" dirty="0">
                <a:latin typeface="Tahoma"/>
                <a:cs typeface="Tahoma"/>
              </a:rPr>
              <a:t>000</a:t>
            </a:r>
            <a:r>
              <a:rPr sz="1200" spc="0" dirty="0"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198562" y="4434840"/>
            <a:ext cx="949388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57">
              <a:lnSpc>
                <a:spcPct val="100585"/>
              </a:lnSpc>
              <a:spcBef>
                <a:spcPts val="375"/>
              </a:spcBef>
            </a:pPr>
            <a:r>
              <a:rPr sz="1200" spc="0" dirty="0">
                <a:latin typeface="Tahoma"/>
                <a:cs typeface="Tahoma"/>
              </a:rPr>
              <a:t>A</a:t>
            </a:r>
            <a:r>
              <a:rPr sz="1200" spc="4" dirty="0">
                <a:latin typeface="Tahoma"/>
                <a:cs typeface="Tahoma"/>
              </a:rPr>
              <a:t>0</a:t>
            </a:r>
            <a:r>
              <a:rPr sz="1200" spc="0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52400" y="4709160"/>
            <a:ext cx="1046162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100585"/>
              </a:lnSpc>
              <a:spcBef>
                <a:spcPts val="375"/>
              </a:spcBef>
            </a:pPr>
            <a:r>
              <a:rPr sz="1200" spc="-9" dirty="0">
                <a:latin typeface="Tahoma"/>
                <a:cs typeface="Tahoma"/>
              </a:rPr>
              <a:t>S</a:t>
            </a:r>
            <a:r>
              <a:rPr sz="1200" spc="4" dirty="0">
                <a:latin typeface="Tahoma"/>
                <a:cs typeface="Tahoma"/>
              </a:rPr>
              <a:t>000</a:t>
            </a:r>
            <a:r>
              <a:rPr sz="1200" spc="0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198562" y="4709160"/>
            <a:ext cx="949388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57">
              <a:lnSpc>
                <a:spcPct val="100585"/>
              </a:lnSpc>
              <a:spcBef>
                <a:spcPts val="375"/>
              </a:spcBef>
            </a:pPr>
            <a:r>
              <a:rPr sz="1200" spc="4" dirty="0">
                <a:latin typeface="Tahoma"/>
                <a:cs typeface="Tahoma"/>
              </a:rPr>
              <a:t>D0</a:t>
            </a:r>
            <a:r>
              <a:rPr sz="1200" spc="0" dirty="0"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52400" y="4983480"/>
            <a:ext cx="1046162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100585"/>
              </a:lnSpc>
              <a:spcBef>
                <a:spcPts val="375"/>
              </a:spcBef>
            </a:pPr>
            <a:r>
              <a:rPr sz="1200" spc="-9" dirty="0">
                <a:latin typeface="Tahoma"/>
                <a:cs typeface="Tahoma"/>
              </a:rPr>
              <a:t>S</a:t>
            </a:r>
            <a:r>
              <a:rPr sz="1200" spc="4" dirty="0">
                <a:latin typeface="Tahoma"/>
                <a:cs typeface="Tahoma"/>
              </a:rPr>
              <a:t>000</a:t>
            </a:r>
            <a:r>
              <a:rPr sz="1200" spc="0" dirty="0"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198562" y="4983480"/>
            <a:ext cx="949388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57">
              <a:lnSpc>
                <a:spcPct val="100585"/>
              </a:lnSpc>
              <a:spcBef>
                <a:spcPts val="375"/>
              </a:spcBef>
            </a:pPr>
            <a:r>
              <a:rPr sz="1200" spc="0" dirty="0">
                <a:latin typeface="Tahoma"/>
                <a:cs typeface="Tahoma"/>
              </a:rPr>
              <a:t>A</a:t>
            </a:r>
            <a:r>
              <a:rPr sz="1200" spc="4" dirty="0">
                <a:latin typeface="Tahoma"/>
                <a:cs typeface="Tahoma"/>
              </a:rPr>
              <a:t>0</a:t>
            </a:r>
            <a:r>
              <a:rPr sz="1200" spc="0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52400" y="5257800"/>
            <a:ext cx="1046162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100585"/>
              </a:lnSpc>
              <a:spcBef>
                <a:spcPts val="375"/>
              </a:spcBef>
            </a:pPr>
            <a:r>
              <a:rPr sz="1200" spc="-9" dirty="0">
                <a:latin typeface="Tahoma"/>
                <a:cs typeface="Tahoma"/>
              </a:rPr>
              <a:t>S</a:t>
            </a:r>
            <a:r>
              <a:rPr sz="1200" spc="4" dirty="0">
                <a:latin typeface="Tahoma"/>
                <a:cs typeface="Tahoma"/>
              </a:rPr>
              <a:t>000</a:t>
            </a:r>
            <a:r>
              <a:rPr sz="1200" spc="0" dirty="0"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198562" y="5257800"/>
            <a:ext cx="949388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57">
              <a:lnSpc>
                <a:spcPct val="100585"/>
              </a:lnSpc>
              <a:spcBef>
                <a:spcPts val="375"/>
              </a:spcBef>
            </a:pPr>
            <a:r>
              <a:rPr sz="1200" spc="4" dirty="0">
                <a:latin typeface="Tahoma"/>
                <a:cs typeface="Tahoma"/>
              </a:rPr>
              <a:t>D0</a:t>
            </a:r>
            <a:r>
              <a:rPr sz="1200" spc="0" dirty="0"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52400" y="5532120"/>
            <a:ext cx="1046162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100585"/>
              </a:lnSpc>
              <a:spcBef>
                <a:spcPts val="375"/>
              </a:spcBef>
            </a:pPr>
            <a:r>
              <a:rPr sz="1200" spc="-9" dirty="0">
                <a:latin typeface="Tahoma"/>
                <a:cs typeface="Tahoma"/>
              </a:rPr>
              <a:t>S</a:t>
            </a:r>
            <a:r>
              <a:rPr sz="1200" spc="4" dirty="0">
                <a:latin typeface="Tahoma"/>
                <a:cs typeface="Tahoma"/>
              </a:rPr>
              <a:t>000</a:t>
            </a:r>
            <a:r>
              <a:rPr sz="1200" spc="0" dirty="0"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198562" y="5532120"/>
            <a:ext cx="949388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57">
              <a:lnSpc>
                <a:spcPct val="100585"/>
              </a:lnSpc>
              <a:spcBef>
                <a:spcPts val="375"/>
              </a:spcBef>
            </a:pPr>
            <a:r>
              <a:rPr sz="1200" spc="9" dirty="0">
                <a:latin typeface="Tahoma"/>
                <a:cs typeface="Tahoma"/>
              </a:rPr>
              <a:t>H</a:t>
            </a:r>
            <a:r>
              <a:rPr sz="1200" spc="4" dirty="0">
                <a:latin typeface="Tahoma"/>
                <a:cs typeface="Tahoma"/>
              </a:rPr>
              <a:t>0</a:t>
            </a:r>
            <a:r>
              <a:rPr sz="1200" spc="0" dirty="0"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286000" y="3886200"/>
            <a:ext cx="1046226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">
              <a:lnSpc>
                <a:spcPct val="100585"/>
              </a:lnSpc>
              <a:spcBef>
                <a:spcPts val="370"/>
              </a:spcBef>
            </a:pPr>
            <a:r>
              <a:rPr sz="1200" b="1" spc="0" dirty="0">
                <a:latin typeface="Tahoma"/>
                <a:cs typeface="Tahoma"/>
              </a:rPr>
              <a:t>k</a:t>
            </a:r>
            <a:r>
              <a:rPr sz="1200" b="1" spc="-4" dirty="0">
                <a:latin typeface="Tahoma"/>
                <a:cs typeface="Tahoma"/>
              </a:rPr>
              <a:t>o</a:t>
            </a:r>
            <a:r>
              <a:rPr sz="1200" b="1" spc="4" dirty="0">
                <a:latin typeface="Tahoma"/>
                <a:cs typeface="Tahoma"/>
              </a:rPr>
              <a:t>de</a:t>
            </a:r>
            <a:r>
              <a:rPr sz="1200" b="1" spc="-4" dirty="0">
                <a:latin typeface="Tahoma"/>
                <a:cs typeface="Tahoma"/>
              </a:rPr>
              <a:t>_</a:t>
            </a:r>
            <a:r>
              <a:rPr sz="1200" b="1" spc="0" dirty="0">
                <a:latin typeface="Tahoma"/>
                <a:cs typeface="Tahoma"/>
              </a:rPr>
              <a:t>s</a:t>
            </a:r>
            <a:r>
              <a:rPr sz="1200" b="1" spc="9" dirty="0">
                <a:latin typeface="Tahoma"/>
                <a:cs typeface="Tahoma"/>
              </a:rPr>
              <a:t>e</a:t>
            </a:r>
            <a:r>
              <a:rPr sz="1200" b="1" spc="-25" dirty="0">
                <a:latin typeface="Tahoma"/>
                <a:cs typeface="Tahoma"/>
              </a:rPr>
              <a:t>w</a:t>
            </a:r>
            <a:r>
              <a:rPr sz="1200" b="1" spc="0" dirty="0"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332226" y="3886200"/>
            <a:ext cx="1141349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963">
              <a:lnSpc>
                <a:spcPct val="100585"/>
              </a:lnSpc>
              <a:spcBef>
                <a:spcPts val="370"/>
              </a:spcBef>
            </a:pPr>
            <a:r>
              <a:rPr sz="1200" b="1" spc="-9" dirty="0">
                <a:latin typeface="Tahoma"/>
                <a:cs typeface="Tahoma"/>
              </a:rPr>
              <a:t>n</a:t>
            </a:r>
            <a:r>
              <a:rPr sz="1200" b="1" spc="0" dirty="0">
                <a:latin typeface="Tahoma"/>
                <a:cs typeface="Tahoma"/>
              </a:rPr>
              <a:t>o</a:t>
            </a:r>
            <a:r>
              <a:rPr sz="1200" b="1" spc="-4" dirty="0">
                <a:latin typeface="Tahoma"/>
                <a:cs typeface="Tahoma"/>
              </a:rPr>
              <a:t>_</a:t>
            </a:r>
            <a:r>
              <a:rPr sz="1200" b="1" spc="0" dirty="0">
                <a:latin typeface="Tahoma"/>
                <a:cs typeface="Tahoma"/>
              </a:rPr>
              <a:t>id</a:t>
            </a:r>
            <a:r>
              <a:rPr sz="1200" b="1" spc="9" dirty="0">
                <a:latin typeface="Tahoma"/>
                <a:cs typeface="Tahoma"/>
              </a:rPr>
              <a:t>e</a:t>
            </a:r>
            <a:r>
              <a:rPr sz="1200" b="1" spc="-9" dirty="0">
                <a:latin typeface="Tahoma"/>
                <a:cs typeface="Tahoma"/>
              </a:rPr>
              <a:t>n</a:t>
            </a:r>
            <a:r>
              <a:rPr sz="1200" b="1" spc="0" dirty="0">
                <a:latin typeface="Tahoma"/>
                <a:cs typeface="Tahoma"/>
              </a:rPr>
              <a:t>titas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473575" y="3886200"/>
            <a:ext cx="1103376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2564">
              <a:lnSpc>
                <a:spcPct val="100585"/>
              </a:lnSpc>
              <a:spcBef>
                <a:spcPts val="370"/>
              </a:spcBef>
            </a:pPr>
            <a:r>
              <a:rPr sz="1200" b="1" spc="0" dirty="0">
                <a:latin typeface="Tahoma"/>
                <a:cs typeface="Tahoma"/>
              </a:rPr>
              <a:t>t</a:t>
            </a:r>
            <a:r>
              <a:rPr sz="1200" b="1" spc="4" dirty="0">
                <a:latin typeface="Tahoma"/>
                <a:cs typeface="Tahoma"/>
              </a:rPr>
              <a:t>g</a:t>
            </a:r>
            <a:r>
              <a:rPr sz="1200" b="1" spc="0" dirty="0">
                <a:latin typeface="Tahoma"/>
                <a:cs typeface="Tahoma"/>
              </a:rPr>
              <a:t>l</a:t>
            </a:r>
            <a:r>
              <a:rPr sz="1200" b="1" spc="-4" dirty="0">
                <a:latin typeface="Tahoma"/>
                <a:cs typeface="Tahoma"/>
              </a:rPr>
              <a:t>_</a:t>
            </a:r>
            <a:r>
              <a:rPr sz="1200" b="1" spc="0" dirty="0">
                <a:latin typeface="Tahoma"/>
                <a:cs typeface="Tahoma"/>
              </a:rPr>
              <a:t>s</a:t>
            </a:r>
            <a:r>
              <a:rPr sz="1200" b="1" spc="9" dirty="0">
                <a:latin typeface="Tahoma"/>
                <a:cs typeface="Tahoma"/>
              </a:rPr>
              <a:t>e</a:t>
            </a:r>
            <a:r>
              <a:rPr sz="1200" b="1" spc="-9" dirty="0">
                <a:latin typeface="Tahoma"/>
                <a:cs typeface="Tahoma"/>
              </a:rPr>
              <a:t>w</a:t>
            </a:r>
            <a:r>
              <a:rPr sz="1200" b="1" spc="0" dirty="0"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576951" y="3886200"/>
            <a:ext cx="798449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599">
              <a:lnSpc>
                <a:spcPct val="100585"/>
              </a:lnSpc>
              <a:spcBef>
                <a:spcPts val="370"/>
              </a:spcBef>
            </a:pPr>
            <a:r>
              <a:rPr sz="1200" b="1" spc="0" dirty="0">
                <a:latin typeface="Tahoma"/>
                <a:cs typeface="Tahoma"/>
              </a:rPr>
              <a:t>tot_film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5400" y="3886200"/>
            <a:ext cx="1093851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979">
              <a:lnSpc>
                <a:spcPct val="100585"/>
              </a:lnSpc>
              <a:spcBef>
                <a:spcPts val="370"/>
              </a:spcBef>
            </a:pPr>
            <a:r>
              <a:rPr sz="1200" b="1" spc="0" dirty="0">
                <a:latin typeface="Tahoma"/>
                <a:cs typeface="Tahoma"/>
              </a:rPr>
              <a:t>t</a:t>
            </a:r>
            <a:r>
              <a:rPr sz="1200" b="1" spc="4" dirty="0">
                <a:latin typeface="Tahoma"/>
                <a:cs typeface="Tahoma"/>
              </a:rPr>
              <a:t>g</a:t>
            </a:r>
            <a:r>
              <a:rPr sz="1200" b="1" spc="0" dirty="0">
                <a:latin typeface="Tahoma"/>
                <a:cs typeface="Tahoma"/>
              </a:rPr>
              <a:t>l</a:t>
            </a:r>
            <a:r>
              <a:rPr sz="1200" b="1" spc="-4" dirty="0">
                <a:latin typeface="Tahoma"/>
                <a:cs typeface="Tahoma"/>
              </a:rPr>
              <a:t>_</a:t>
            </a:r>
            <a:r>
              <a:rPr sz="1200" b="1" spc="0" dirty="0">
                <a:latin typeface="Tahoma"/>
                <a:cs typeface="Tahoma"/>
              </a:rPr>
              <a:t>k</a:t>
            </a:r>
            <a:r>
              <a:rPr sz="1200" b="1" spc="4" dirty="0">
                <a:latin typeface="Tahoma"/>
                <a:cs typeface="Tahoma"/>
              </a:rPr>
              <a:t>e</a:t>
            </a:r>
            <a:r>
              <a:rPr sz="1200" b="1" spc="-4" dirty="0">
                <a:latin typeface="Tahoma"/>
                <a:cs typeface="Tahoma"/>
              </a:rPr>
              <a:t>m</a:t>
            </a:r>
            <a:r>
              <a:rPr sz="1200" b="1" spc="0" dirty="0">
                <a:latin typeface="Tahoma"/>
                <a:cs typeface="Tahoma"/>
              </a:rPr>
              <a:t>bali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69251" y="3886200"/>
            <a:ext cx="760349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4233">
              <a:lnSpc>
                <a:spcPct val="100585"/>
              </a:lnSpc>
              <a:spcBef>
                <a:spcPts val="370"/>
              </a:spcBef>
            </a:pPr>
            <a:r>
              <a:rPr sz="1200" b="1" spc="0" dirty="0">
                <a:latin typeface="Tahoma"/>
                <a:cs typeface="Tahoma"/>
              </a:rPr>
              <a:t>tot_</a:t>
            </a:r>
            <a:r>
              <a:rPr sz="1200" b="1" spc="-9" dirty="0">
                <a:latin typeface="Tahoma"/>
                <a:cs typeface="Tahoma"/>
              </a:rPr>
              <a:t>h</a:t>
            </a:r>
            <a:r>
              <a:rPr sz="1200" b="1" spc="0" dirty="0">
                <a:latin typeface="Tahoma"/>
                <a:cs typeface="Tahoma"/>
              </a:rPr>
              <a:t>rg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229600" y="3886200"/>
            <a:ext cx="652526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4233">
              <a:lnSpc>
                <a:spcPct val="100585"/>
              </a:lnSpc>
              <a:spcBef>
                <a:spcPts val="370"/>
              </a:spcBef>
            </a:pPr>
            <a:r>
              <a:rPr sz="1200" b="1" spc="4" dirty="0">
                <a:latin typeface="Tahoma"/>
                <a:cs typeface="Tahoma"/>
              </a:rPr>
              <a:t>d</a:t>
            </a:r>
            <a:r>
              <a:rPr sz="1200" b="1" spc="9" dirty="0">
                <a:latin typeface="Tahoma"/>
                <a:cs typeface="Tahoma"/>
              </a:rPr>
              <a:t>e</a:t>
            </a:r>
            <a:r>
              <a:rPr sz="1200" b="1" spc="-4" dirty="0">
                <a:latin typeface="Tahoma"/>
                <a:cs typeface="Tahoma"/>
              </a:rPr>
              <a:t>n</a:t>
            </a:r>
            <a:r>
              <a:rPr sz="1200" b="1" spc="-9" dirty="0">
                <a:latin typeface="Tahoma"/>
                <a:cs typeface="Tahoma"/>
              </a:rPr>
              <a:t>d</a:t>
            </a:r>
            <a:r>
              <a:rPr sz="1200" b="1" spc="0" dirty="0"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286000" y="4160520"/>
            <a:ext cx="1046226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100585"/>
              </a:lnSpc>
              <a:spcBef>
                <a:spcPts val="370"/>
              </a:spcBef>
            </a:pPr>
            <a:r>
              <a:rPr sz="1200" spc="-9" dirty="0">
                <a:latin typeface="Tahoma"/>
                <a:cs typeface="Tahoma"/>
              </a:rPr>
              <a:t>S</a:t>
            </a:r>
            <a:r>
              <a:rPr sz="1200" spc="4" dirty="0">
                <a:latin typeface="Tahoma"/>
                <a:cs typeface="Tahoma"/>
              </a:rPr>
              <a:t>000</a:t>
            </a:r>
            <a:r>
              <a:rPr sz="1200" spc="0" dirty="0"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332226" y="4160520"/>
            <a:ext cx="1141349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100585"/>
              </a:lnSpc>
              <a:spcBef>
                <a:spcPts val="370"/>
              </a:spcBef>
            </a:pPr>
            <a:r>
              <a:rPr sz="1200" spc="4" dirty="0">
                <a:latin typeface="Tahoma"/>
                <a:cs typeface="Tahoma"/>
              </a:rPr>
              <a:t>001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473575" y="4160520"/>
            <a:ext cx="1103376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">
              <a:lnSpc>
                <a:spcPct val="100585"/>
              </a:lnSpc>
              <a:spcBef>
                <a:spcPts val="370"/>
              </a:spcBef>
            </a:pPr>
            <a:r>
              <a:rPr sz="1200" spc="4" dirty="0">
                <a:latin typeface="Tahoma"/>
                <a:cs typeface="Tahoma"/>
              </a:rPr>
              <a:t>01</a:t>
            </a:r>
            <a:r>
              <a:rPr sz="1200" spc="0" dirty="0">
                <a:latin typeface="Tahoma"/>
                <a:cs typeface="Tahoma"/>
              </a:rPr>
              <a:t>/</a:t>
            </a:r>
            <a:r>
              <a:rPr sz="1200" spc="4" dirty="0">
                <a:latin typeface="Tahoma"/>
                <a:cs typeface="Tahoma"/>
              </a:rPr>
              <a:t>01</a:t>
            </a:r>
            <a:r>
              <a:rPr sz="1200" spc="0" dirty="0">
                <a:latin typeface="Tahoma"/>
                <a:cs typeface="Tahoma"/>
              </a:rPr>
              <a:t>/</a:t>
            </a:r>
            <a:r>
              <a:rPr sz="1200" spc="4" dirty="0">
                <a:latin typeface="Tahoma"/>
                <a:cs typeface="Tahoma"/>
              </a:rPr>
              <a:t>200</a:t>
            </a:r>
            <a:r>
              <a:rPr sz="1200" spc="0" dirty="0"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4160520"/>
            <a:ext cx="798449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3629" marR="333365" algn="ctr">
              <a:lnSpc>
                <a:spcPct val="100585"/>
              </a:lnSpc>
              <a:spcBef>
                <a:spcPts val="370"/>
              </a:spcBef>
            </a:pPr>
            <a:r>
              <a:rPr sz="1200" spc="0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75400" y="4160520"/>
            <a:ext cx="1093851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345">
              <a:lnSpc>
                <a:spcPct val="100585"/>
              </a:lnSpc>
              <a:spcBef>
                <a:spcPts val="370"/>
              </a:spcBef>
            </a:pPr>
            <a:r>
              <a:rPr sz="1200" spc="4" dirty="0">
                <a:latin typeface="Tahoma"/>
                <a:cs typeface="Tahoma"/>
              </a:rPr>
              <a:t>02</a:t>
            </a:r>
            <a:r>
              <a:rPr sz="1200" spc="0" dirty="0">
                <a:latin typeface="Tahoma"/>
                <a:cs typeface="Tahoma"/>
              </a:rPr>
              <a:t>/</a:t>
            </a:r>
            <a:r>
              <a:rPr sz="1200" spc="4" dirty="0">
                <a:latin typeface="Tahoma"/>
                <a:cs typeface="Tahoma"/>
              </a:rPr>
              <a:t>01</a:t>
            </a:r>
            <a:r>
              <a:rPr sz="1200" spc="0" dirty="0">
                <a:latin typeface="Tahoma"/>
                <a:cs typeface="Tahoma"/>
              </a:rPr>
              <a:t>/</a:t>
            </a:r>
            <a:r>
              <a:rPr sz="1200" spc="4" dirty="0">
                <a:latin typeface="Tahoma"/>
                <a:cs typeface="Tahoma"/>
              </a:rPr>
              <a:t>200</a:t>
            </a:r>
            <a:r>
              <a:rPr sz="1200" spc="0" dirty="0"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469251" y="4160520"/>
            <a:ext cx="760349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4899">
              <a:lnSpc>
                <a:spcPct val="100585"/>
              </a:lnSpc>
              <a:spcBef>
                <a:spcPts val="370"/>
              </a:spcBef>
            </a:pPr>
            <a:r>
              <a:rPr sz="1200" spc="4" dirty="0">
                <a:latin typeface="Tahoma"/>
                <a:cs typeface="Tahoma"/>
              </a:rPr>
              <a:t>6000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229600" y="4160520"/>
            <a:ext cx="652526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1811" algn="r">
              <a:lnSpc>
                <a:spcPct val="100585"/>
              </a:lnSpc>
              <a:spcBef>
                <a:spcPts val="370"/>
              </a:spcBef>
            </a:pPr>
            <a:r>
              <a:rPr sz="1200" spc="0" dirty="0">
                <a:latin typeface="Tahoma"/>
                <a:cs typeface="Tahoma"/>
              </a:rPr>
              <a:t>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86000" y="4434840"/>
            <a:ext cx="1046226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100585"/>
              </a:lnSpc>
              <a:spcBef>
                <a:spcPts val="375"/>
              </a:spcBef>
            </a:pPr>
            <a:r>
              <a:rPr sz="1200" spc="-9" dirty="0">
                <a:latin typeface="Tahoma"/>
                <a:cs typeface="Tahoma"/>
              </a:rPr>
              <a:t>S</a:t>
            </a:r>
            <a:r>
              <a:rPr sz="1200" spc="4" dirty="0">
                <a:latin typeface="Tahoma"/>
                <a:cs typeface="Tahoma"/>
              </a:rPr>
              <a:t>000</a:t>
            </a:r>
            <a:r>
              <a:rPr sz="1200" spc="0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32226" y="4434840"/>
            <a:ext cx="1141349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100585"/>
              </a:lnSpc>
              <a:spcBef>
                <a:spcPts val="375"/>
              </a:spcBef>
            </a:pPr>
            <a:r>
              <a:rPr sz="1200" spc="4" dirty="0">
                <a:latin typeface="Tahoma"/>
                <a:cs typeface="Tahoma"/>
              </a:rPr>
              <a:t>002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73575" y="4434840"/>
            <a:ext cx="1103376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">
              <a:lnSpc>
                <a:spcPct val="100585"/>
              </a:lnSpc>
              <a:spcBef>
                <a:spcPts val="375"/>
              </a:spcBef>
            </a:pPr>
            <a:r>
              <a:rPr sz="1200" spc="4" dirty="0">
                <a:latin typeface="Tahoma"/>
                <a:cs typeface="Tahoma"/>
              </a:rPr>
              <a:t>03</a:t>
            </a:r>
            <a:r>
              <a:rPr sz="1200" spc="0" dirty="0">
                <a:latin typeface="Tahoma"/>
                <a:cs typeface="Tahoma"/>
              </a:rPr>
              <a:t>/</a:t>
            </a:r>
            <a:r>
              <a:rPr sz="1200" spc="4" dirty="0">
                <a:latin typeface="Tahoma"/>
                <a:cs typeface="Tahoma"/>
              </a:rPr>
              <a:t>01</a:t>
            </a:r>
            <a:r>
              <a:rPr sz="1200" spc="0" dirty="0">
                <a:latin typeface="Tahoma"/>
                <a:cs typeface="Tahoma"/>
              </a:rPr>
              <a:t>/</a:t>
            </a:r>
            <a:r>
              <a:rPr sz="1200" spc="4" dirty="0">
                <a:latin typeface="Tahoma"/>
                <a:cs typeface="Tahoma"/>
              </a:rPr>
              <a:t>200</a:t>
            </a:r>
            <a:r>
              <a:rPr sz="1200" spc="0" dirty="0"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576951" y="4434840"/>
            <a:ext cx="798449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3629" marR="333365" algn="ctr">
              <a:lnSpc>
                <a:spcPct val="100585"/>
              </a:lnSpc>
              <a:spcBef>
                <a:spcPts val="375"/>
              </a:spcBef>
            </a:pPr>
            <a:r>
              <a:rPr sz="1200" spc="0" dirty="0"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375400" y="4434840"/>
            <a:ext cx="1093851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345">
              <a:lnSpc>
                <a:spcPct val="100585"/>
              </a:lnSpc>
              <a:spcBef>
                <a:spcPts val="375"/>
              </a:spcBef>
            </a:pPr>
            <a:r>
              <a:rPr sz="1200" spc="4" dirty="0">
                <a:latin typeface="Tahoma"/>
                <a:cs typeface="Tahoma"/>
              </a:rPr>
              <a:t>03</a:t>
            </a:r>
            <a:r>
              <a:rPr sz="1200" spc="0" dirty="0">
                <a:latin typeface="Tahoma"/>
                <a:cs typeface="Tahoma"/>
              </a:rPr>
              <a:t>/</a:t>
            </a:r>
            <a:r>
              <a:rPr sz="1200" spc="4" dirty="0">
                <a:latin typeface="Tahoma"/>
                <a:cs typeface="Tahoma"/>
              </a:rPr>
              <a:t>01</a:t>
            </a:r>
            <a:r>
              <a:rPr sz="1200" spc="0" dirty="0">
                <a:latin typeface="Tahoma"/>
                <a:cs typeface="Tahoma"/>
              </a:rPr>
              <a:t>/</a:t>
            </a:r>
            <a:r>
              <a:rPr sz="1200" spc="4" dirty="0">
                <a:latin typeface="Tahoma"/>
                <a:cs typeface="Tahoma"/>
              </a:rPr>
              <a:t>200</a:t>
            </a:r>
            <a:r>
              <a:rPr sz="1200" spc="0" dirty="0"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69251" y="4434840"/>
            <a:ext cx="760349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4899">
              <a:lnSpc>
                <a:spcPct val="100585"/>
              </a:lnSpc>
              <a:spcBef>
                <a:spcPts val="375"/>
              </a:spcBef>
            </a:pPr>
            <a:r>
              <a:rPr sz="1200" spc="4" dirty="0">
                <a:latin typeface="Tahoma"/>
                <a:cs typeface="Tahoma"/>
              </a:rPr>
              <a:t>3500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229600" y="4434840"/>
            <a:ext cx="652526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1811" algn="r">
              <a:lnSpc>
                <a:spcPct val="100585"/>
              </a:lnSpc>
              <a:spcBef>
                <a:spcPts val="375"/>
              </a:spcBef>
            </a:pPr>
            <a:r>
              <a:rPr sz="1200" spc="0" dirty="0">
                <a:latin typeface="Tahoma"/>
                <a:cs typeface="Tahoma"/>
              </a:rPr>
              <a:t>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86000" y="4709160"/>
            <a:ext cx="1046226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100585"/>
              </a:lnSpc>
              <a:spcBef>
                <a:spcPts val="375"/>
              </a:spcBef>
            </a:pPr>
            <a:r>
              <a:rPr sz="1200" spc="-9" dirty="0">
                <a:latin typeface="Tahoma"/>
                <a:cs typeface="Tahoma"/>
              </a:rPr>
              <a:t>S</a:t>
            </a:r>
            <a:r>
              <a:rPr sz="1200" spc="4" dirty="0">
                <a:latin typeface="Tahoma"/>
                <a:cs typeface="Tahoma"/>
              </a:rPr>
              <a:t>000</a:t>
            </a:r>
            <a:r>
              <a:rPr sz="1200" spc="0" dirty="0"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32226" y="4709160"/>
            <a:ext cx="1141349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100585"/>
              </a:lnSpc>
              <a:spcBef>
                <a:spcPts val="375"/>
              </a:spcBef>
            </a:pPr>
            <a:r>
              <a:rPr sz="1200" spc="4" dirty="0">
                <a:latin typeface="Tahoma"/>
                <a:cs typeface="Tahoma"/>
              </a:rPr>
              <a:t>001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3575" y="4709160"/>
            <a:ext cx="1103376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">
              <a:lnSpc>
                <a:spcPct val="100585"/>
              </a:lnSpc>
              <a:spcBef>
                <a:spcPts val="375"/>
              </a:spcBef>
            </a:pPr>
            <a:r>
              <a:rPr sz="1200" spc="4" dirty="0">
                <a:latin typeface="Tahoma"/>
                <a:cs typeface="Tahoma"/>
              </a:rPr>
              <a:t>06</a:t>
            </a:r>
            <a:r>
              <a:rPr sz="1200" spc="0" dirty="0">
                <a:latin typeface="Tahoma"/>
                <a:cs typeface="Tahoma"/>
              </a:rPr>
              <a:t>/</a:t>
            </a:r>
            <a:r>
              <a:rPr sz="1200" spc="4" dirty="0">
                <a:latin typeface="Tahoma"/>
                <a:cs typeface="Tahoma"/>
              </a:rPr>
              <a:t>01</a:t>
            </a:r>
            <a:r>
              <a:rPr sz="1200" spc="0" dirty="0">
                <a:latin typeface="Tahoma"/>
                <a:cs typeface="Tahoma"/>
              </a:rPr>
              <a:t>/</a:t>
            </a:r>
            <a:r>
              <a:rPr sz="1200" spc="4" dirty="0">
                <a:latin typeface="Tahoma"/>
                <a:cs typeface="Tahoma"/>
              </a:rPr>
              <a:t>200</a:t>
            </a:r>
            <a:r>
              <a:rPr sz="1200" spc="0" dirty="0"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76951" y="4709160"/>
            <a:ext cx="798449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3629" marR="333365" algn="ctr">
              <a:lnSpc>
                <a:spcPct val="100585"/>
              </a:lnSpc>
              <a:spcBef>
                <a:spcPts val="375"/>
              </a:spcBef>
            </a:pPr>
            <a:r>
              <a:rPr sz="1200" spc="0" dirty="0"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75400" y="4709160"/>
            <a:ext cx="1093851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345">
              <a:lnSpc>
                <a:spcPct val="100585"/>
              </a:lnSpc>
              <a:spcBef>
                <a:spcPts val="375"/>
              </a:spcBef>
            </a:pPr>
            <a:r>
              <a:rPr sz="1200" spc="4" dirty="0">
                <a:latin typeface="Tahoma"/>
                <a:cs typeface="Tahoma"/>
              </a:rPr>
              <a:t>08</a:t>
            </a:r>
            <a:r>
              <a:rPr sz="1200" spc="0" dirty="0">
                <a:latin typeface="Tahoma"/>
                <a:cs typeface="Tahoma"/>
              </a:rPr>
              <a:t>/</a:t>
            </a:r>
            <a:r>
              <a:rPr sz="1200" spc="4" dirty="0">
                <a:latin typeface="Tahoma"/>
                <a:cs typeface="Tahoma"/>
              </a:rPr>
              <a:t>01</a:t>
            </a:r>
            <a:r>
              <a:rPr sz="1200" spc="0" dirty="0">
                <a:latin typeface="Tahoma"/>
                <a:cs typeface="Tahoma"/>
              </a:rPr>
              <a:t>/</a:t>
            </a:r>
            <a:r>
              <a:rPr sz="1200" spc="4" dirty="0">
                <a:latin typeface="Tahoma"/>
                <a:cs typeface="Tahoma"/>
              </a:rPr>
              <a:t>200</a:t>
            </a:r>
            <a:r>
              <a:rPr sz="1200" spc="0" dirty="0"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69251" y="4709160"/>
            <a:ext cx="760349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4899">
              <a:lnSpc>
                <a:spcPct val="100585"/>
              </a:lnSpc>
              <a:spcBef>
                <a:spcPts val="375"/>
              </a:spcBef>
            </a:pPr>
            <a:r>
              <a:rPr sz="1200" spc="4" dirty="0">
                <a:latin typeface="Tahoma"/>
                <a:cs typeface="Tahoma"/>
              </a:rPr>
              <a:t>9500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229600" y="4709160"/>
            <a:ext cx="652526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1811" algn="r">
              <a:lnSpc>
                <a:spcPct val="100585"/>
              </a:lnSpc>
              <a:spcBef>
                <a:spcPts val="375"/>
              </a:spcBef>
            </a:pPr>
            <a:r>
              <a:rPr sz="1200" spc="0" dirty="0">
                <a:latin typeface="Tahoma"/>
                <a:cs typeface="Tahoma"/>
              </a:rPr>
              <a:t>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14600" y="2057400"/>
            <a:ext cx="949325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">
              <a:lnSpc>
                <a:spcPct val="100585"/>
              </a:lnSpc>
              <a:spcBef>
                <a:spcPts val="365"/>
              </a:spcBef>
            </a:pPr>
            <a:r>
              <a:rPr sz="1200" b="1" spc="0" dirty="0">
                <a:latin typeface="Tahoma"/>
                <a:cs typeface="Tahoma"/>
              </a:rPr>
              <a:t>k</a:t>
            </a:r>
            <a:r>
              <a:rPr sz="1200" b="1" spc="-4" dirty="0">
                <a:latin typeface="Tahoma"/>
                <a:cs typeface="Tahoma"/>
              </a:rPr>
              <a:t>o</a:t>
            </a:r>
            <a:r>
              <a:rPr sz="1200" b="1" spc="4" dirty="0">
                <a:latin typeface="Tahoma"/>
                <a:cs typeface="Tahoma"/>
              </a:rPr>
              <a:t>de</a:t>
            </a:r>
            <a:r>
              <a:rPr sz="1200" b="1" spc="-4" dirty="0">
                <a:latin typeface="Tahoma"/>
                <a:cs typeface="Tahoma"/>
              </a:rPr>
              <a:t>_</a:t>
            </a:r>
            <a:r>
              <a:rPr sz="1200" b="1" spc="0" dirty="0">
                <a:latin typeface="Tahoma"/>
                <a:cs typeface="Tahoma"/>
              </a:rPr>
              <a:t>film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63925" y="2057400"/>
            <a:ext cx="611251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903">
              <a:lnSpc>
                <a:spcPct val="100585"/>
              </a:lnSpc>
              <a:spcBef>
                <a:spcPts val="365"/>
              </a:spcBef>
            </a:pPr>
            <a:r>
              <a:rPr sz="1200" b="1" spc="4" dirty="0">
                <a:latin typeface="Tahoma"/>
                <a:cs typeface="Tahoma"/>
              </a:rPr>
              <a:t>je</a:t>
            </a:r>
            <a:r>
              <a:rPr sz="1200" b="1" spc="-9" dirty="0">
                <a:latin typeface="Tahoma"/>
                <a:cs typeface="Tahoma"/>
              </a:rPr>
              <a:t>n</a:t>
            </a:r>
            <a:r>
              <a:rPr sz="1200" b="1" spc="0" dirty="0">
                <a:latin typeface="Tahoma"/>
                <a:cs typeface="Tahoma"/>
              </a:rPr>
              <a:t>is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75176" y="2057400"/>
            <a:ext cx="1031875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1945">
              <a:lnSpc>
                <a:spcPct val="100585"/>
              </a:lnSpc>
              <a:spcBef>
                <a:spcPts val="365"/>
              </a:spcBef>
            </a:pPr>
            <a:r>
              <a:rPr sz="1200" b="1" spc="4" dirty="0">
                <a:latin typeface="Tahoma"/>
                <a:cs typeface="Tahoma"/>
              </a:rPr>
              <a:t>j</a:t>
            </a:r>
            <a:r>
              <a:rPr sz="1200" b="1" spc="-9" dirty="0">
                <a:latin typeface="Tahoma"/>
                <a:cs typeface="Tahoma"/>
              </a:rPr>
              <a:t>u</a:t>
            </a:r>
            <a:r>
              <a:rPr sz="1200" b="1" spc="4" dirty="0">
                <a:latin typeface="Tahoma"/>
                <a:cs typeface="Tahoma"/>
              </a:rPr>
              <a:t>d</a:t>
            </a:r>
            <a:r>
              <a:rPr sz="1200" b="1" spc="-9" dirty="0">
                <a:latin typeface="Tahoma"/>
                <a:cs typeface="Tahoma"/>
              </a:rPr>
              <a:t>u</a:t>
            </a:r>
            <a:r>
              <a:rPr sz="1200" b="1" spc="0" dirty="0">
                <a:latin typeface="Tahoma"/>
                <a:cs typeface="Tahoma"/>
              </a:rPr>
              <a:t>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07051" y="2057400"/>
            <a:ext cx="1044575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599">
              <a:lnSpc>
                <a:spcPct val="100585"/>
              </a:lnSpc>
              <a:spcBef>
                <a:spcPts val="365"/>
              </a:spcBef>
            </a:pPr>
            <a:r>
              <a:rPr sz="1200" b="1" spc="4" dirty="0">
                <a:latin typeface="Tahoma"/>
                <a:cs typeface="Tahoma"/>
              </a:rPr>
              <a:t>j</a:t>
            </a:r>
            <a:r>
              <a:rPr sz="1200" b="1" spc="-4" dirty="0">
                <a:latin typeface="Tahoma"/>
                <a:cs typeface="Tahoma"/>
              </a:rPr>
              <a:t>m</a:t>
            </a:r>
            <a:r>
              <a:rPr sz="1200" b="1" spc="0" dirty="0">
                <a:latin typeface="Tahoma"/>
                <a:cs typeface="Tahoma"/>
              </a:rPr>
              <a:t>l</a:t>
            </a:r>
            <a:r>
              <a:rPr sz="1200" b="1" spc="-4" dirty="0">
                <a:latin typeface="Tahoma"/>
                <a:cs typeface="Tahoma"/>
              </a:rPr>
              <a:t>_</a:t>
            </a:r>
            <a:r>
              <a:rPr sz="1200" b="1" spc="0" dirty="0">
                <a:latin typeface="Tahoma"/>
                <a:cs typeface="Tahoma"/>
              </a:rPr>
              <a:t>k</a:t>
            </a:r>
            <a:r>
              <a:rPr sz="1200" b="1" spc="4" dirty="0">
                <a:latin typeface="Tahoma"/>
                <a:cs typeface="Tahoma"/>
              </a:rPr>
              <a:t>ep</a:t>
            </a:r>
            <a:r>
              <a:rPr sz="1200" b="1" spc="0" dirty="0">
                <a:latin typeface="Tahoma"/>
                <a:cs typeface="Tahoma"/>
              </a:rPr>
              <a:t>i</a:t>
            </a:r>
            <a:r>
              <a:rPr sz="1200" b="1" spc="-9" dirty="0">
                <a:latin typeface="Tahoma"/>
                <a:cs typeface="Tahoma"/>
              </a:rPr>
              <a:t>n</a:t>
            </a:r>
            <a:r>
              <a:rPr sz="1200" b="1" spc="0" dirty="0">
                <a:latin typeface="Tahoma"/>
                <a:cs typeface="Tahoma"/>
              </a:rPr>
              <a:t>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51626" y="2057400"/>
            <a:ext cx="825500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393">
              <a:lnSpc>
                <a:spcPct val="100585"/>
              </a:lnSpc>
              <a:spcBef>
                <a:spcPts val="365"/>
              </a:spcBef>
            </a:pPr>
            <a:r>
              <a:rPr sz="1200" b="1" spc="4" dirty="0">
                <a:latin typeface="Tahoma"/>
                <a:cs typeface="Tahoma"/>
              </a:rPr>
              <a:t>j</a:t>
            </a:r>
            <a:r>
              <a:rPr sz="1200" b="1" spc="-4" dirty="0">
                <a:latin typeface="Tahoma"/>
                <a:cs typeface="Tahoma"/>
              </a:rPr>
              <a:t>m</a:t>
            </a:r>
            <a:r>
              <a:rPr sz="1200" b="1" spc="0" dirty="0">
                <a:latin typeface="Tahoma"/>
                <a:cs typeface="Tahoma"/>
              </a:rPr>
              <a:t>l</a:t>
            </a:r>
            <a:r>
              <a:rPr sz="1200" b="1" spc="-4" dirty="0">
                <a:latin typeface="Tahoma"/>
                <a:cs typeface="Tahoma"/>
              </a:rPr>
              <a:t>_</a:t>
            </a:r>
            <a:r>
              <a:rPr sz="1200" b="1" spc="0" dirty="0">
                <a:latin typeface="Tahoma"/>
                <a:cs typeface="Tahoma"/>
              </a:rPr>
              <a:t>film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14600" y="2331720"/>
            <a:ext cx="949325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100585"/>
              </a:lnSpc>
              <a:spcBef>
                <a:spcPts val="365"/>
              </a:spcBef>
            </a:pPr>
            <a:r>
              <a:rPr sz="1200" spc="0" dirty="0">
                <a:latin typeface="Tahoma"/>
                <a:cs typeface="Tahoma"/>
              </a:rPr>
              <a:t>A</a:t>
            </a:r>
            <a:r>
              <a:rPr sz="1200" spc="4" dirty="0">
                <a:latin typeface="Tahoma"/>
                <a:cs typeface="Tahoma"/>
              </a:rPr>
              <a:t>0</a:t>
            </a:r>
            <a:r>
              <a:rPr sz="1200" spc="0" dirty="0"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63925" y="2331720"/>
            <a:ext cx="611251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100585"/>
              </a:lnSpc>
              <a:spcBef>
                <a:spcPts val="365"/>
              </a:spcBef>
            </a:pPr>
            <a:r>
              <a:rPr sz="1200" spc="-9" dirty="0">
                <a:latin typeface="Tahoma"/>
                <a:cs typeface="Tahoma"/>
              </a:rPr>
              <a:t>a</a:t>
            </a:r>
            <a:r>
              <a:rPr sz="1200" spc="4" dirty="0">
                <a:latin typeface="Tahoma"/>
                <a:cs typeface="Tahoma"/>
              </a:rPr>
              <a:t>c</a:t>
            </a:r>
            <a:r>
              <a:rPr sz="1200" spc="0" dirty="0">
                <a:latin typeface="Tahoma"/>
                <a:cs typeface="Tahoma"/>
              </a:rPr>
              <a:t>t</a:t>
            </a:r>
            <a:r>
              <a:rPr sz="1200" spc="4" dirty="0">
                <a:latin typeface="Tahoma"/>
                <a:cs typeface="Tahoma"/>
              </a:rPr>
              <a:t>io</a:t>
            </a:r>
            <a:r>
              <a:rPr sz="1200" spc="0" dirty="0"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75176" y="2331720"/>
            <a:ext cx="1031875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">
              <a:lnSpc>
                <a:spcPct val="100585"/>
              </a:lnSpc>
              <a:spcBef>
                <a:spcPts val="365"/>
              </a:spcBef>
            </a:pPr>
            <a:r>
              <a:rPr sz="1200" spc="-9" dirty="0">
                <a:latin typeface="Tahoma"/>
                <a:cs typeface="Tahoma"/>
              </a:rPr>
              <a:t>S</a:t>
            </a:r>
            <a:r>
              <a:rPr sz="1200" spc="0" dirty="0">
                <a:latin typeface="Tahoma"/>
                <a:cs typeface="Tahoma"/>
              </a:rPr>
              <a:t>pid</a:t>
            </a:r>
            <a:r>
              <a:rPr sz="1200" spc="4" dirty="0">
                <a:latin typeface="Tahoma"/>
                <a:cs typeface="Tahoma"/>
              </a:rPr>
              <a:t>er</a:t>
            </a:r>
            <a:r>
              <a:rPr sz="1200" spc="-9" dirty="0">
                <a:latin typeface="Tahoma"/>
                <a:cs typeface="Tahoma"/>
              </a:rPr>
              <a:t>ma</a:t>
            </a:r>
            <a:r>
              <a:rPr sz="1200" spc="0" dirty="0"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07051" y="2331720"/>
            <a:ext cx="1044575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8089" marR="455031" algn="ctr">
              <a:lnSpc>
                <a:spcPct val="100585"/>
              </a:lnSpc>
              <a:spcBef>
                <a:spcPts val="365"/>
              </a:spcBef>
            </a:pPr>
            <a:r>
              <a:rPr sz="1200" spc="0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51626" y="2331720"/>
            <a:ext cx="825500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9250" marR="344795" algn="ctr">
              <a:lnSpc>
                <a:spcPct val="100585"/>
              </a:lnSpc>
              <a:spcBef>
                <a:spcPts val="365"/>
              </a:spcBef>
            </a:pPr>
            <a:r>
              <a:rPr sz="1200" spc="0" dirty="0"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14600" y="2606040"/>
            <a:ext cx="949325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100585"/>
              </a:lnSpc>
              <a:spcBef>
                <a:spcPts val="365"/>
              </a:spcBef>
            </a:pPr>
            <a:r>
              <a:rPr sz="1200" spc="0" dirty="0">
                <a:latin typeface="Tahoma"/>
                <a:cs typeface="Tahoma"/>
              </a:rPr>
              <a:t>A02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63925" y="2606040"/>
            <a:ext cx="611251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100585"/>
              </a:lnSpc>
              <a:spcBef>
                <a:spcPts val="365"/>
              </a:spcBef>
            </a:pPr>
            <a:r>
              <a:rPr sz="1200" spc="-9" dirty="0">
                <a:latin typeface="Tahoma"/>
                <a:cs typeface="Tahoma"/>
              </a:rPr>
              <a:t>a</a:t>
            </a:r>
            <a:r>
              <a:rPr sz="1200" spc="4" dirty="0">
                <a:latin typeface="Tahoma"/>
                <a:cs typeface="Tahoma"/>
              </a:rPr>
              <a:t>c</a:t>
            </a:r>
            <a:r>
              <a:rPr sz="1200" spc="0" dirty="0">
                <a:latin typeface="Tahoma"/>
                <a:cs typeface="Tahoma"/>
              </a:rPr>
              <a:t>ti</a:t>
            </a:r>
            <a:r>
              <a:rPr sz="1200" spc="9" dirty="0">
                <a:latin typeface="Tahoma"/>
                <a:cs typeface="Tahoma"/>
              </a:rPr>
              <a:t>o</a:t>
            </a:r>
            <a:r>
              <a:rPr sz="1200" spc="0" dirty="0"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75176" y="2606040"/>
            <a:ext cx="1031875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">
              <a:lnSpc>
                <a:spcPct val="100585"/>
              </a:lnSpc>
              <a:spcBef>
                <a:spcPts val="365"/>
              </a:spcBef>
            </a:pPr>
            <a:r>
              <a:rPr sz="1200" spc="-9" dirty="0">
                <a:latin typeface="Tahoma"/>
                <a:cs typeface="Tahoma"/>
              </a:rPr>
              <a:t>S</a:t>
            </a:r>
            <a:r>
              <a:rPr sz="1200" spc="-4" dirty="0">
                <a:latin typeface="Tahoma"/>
                <a:cs typeface="Tahoma"/>
              </a:rPr>
              <a:t>p</a:t>
            </a:r>
            <a:r>
              <a:rPr sz="1200" spc="4" dirty="0">
                <a:latin typeface="Tahoma"/>
                <a:cs typeface="Tahoma"/>
              </a:rPr>
              <a:t>i</a:t>
            </a:r>
            <a:r>
              <a:rPr sz="1200" spc="-4" dirty="0">
                <a:latin typeface="Tahoma"/>
                <a:cs typeface="Tahoma"/>
              </a:rPr>
              <a:t>d</a:t>
            </a:r>
            <a:r>
              <a:rPr sz="1200" spc="4" dirty="0">
                <a:latin typeface="Tahoma"/>
                <a:cs typeface="Tahoma"/>
              </a:rPr>
              <a:t>er</a:t>
            </a:r>
            <a:r>
              <a:rPr sz="1200" spc="-9" dirty="0">
                <a:latin typeface="Tahoma"/>
                <a:cs typeface="Tahoma"/>
              </a:rPr>
              <a:t>ma</a:t>
            </a:r>
            <a:r>
              <a:rPr sz="1200" spc="0" dirty="0">
                <a:latin typeface="Tahoma"/>
                <a:cs typeface="Tahoma"/>
              </a:rPr>
              <a:t>n</a:t>
            </a:r>
            <a:r>
              <a:rPr sz="1200" spc="14" dirty="0">
                <a:latin typeface="Tahoma"/>
                <a:cs typeface="Tahoma"/>
              </a:rPr>
              <a:t> </a:t>
            </a:r>
            <a:r>
              <a:rPr sz="1200" spc="0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07051" y="2606040"/>
            <a:ext cx="1044575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8065" marR="454833" algn="ctr">
              <a:lnSpc>
                <a:spcPct val="100585"/>
              </a:lnSpc>
              <a:spcBef>
                <a:spcPts val="365"/>
              </a:spcBef>
            </a:pPr>
            <a:r>
              <a:rPr sz="1200" spc="0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51626" y="2606040"/>
            <a:ext cx="825500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9226" marR="344597" algn="ctr">
              <a:lnSpc>
                <a:spcPct val="100585"/>
              </a:lnSpc>
              <a:spcBef>
                <a:spcPts val="365"/>
              </a:spcBef>
            </a:pPr>
            <a:r>
              <a:rPr sz="1200" spc="0" dirty="0"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14600" y="2880360"/>
            <a:ext cx="949325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100585"/>
              </a:lnSpc>
              <a:spcBef>
                <a:spcPts val="370"/>
              </a:spcBef>
            </a:pPr>
            <a:r>
              <a:rPr sz="1200" spc="4" dirty="0">
                <a:latin typeface="Tahoma"/>
                <a:cs typeface="Tahoma"/>
              </a:rPr>
              <a:t>D0</a:t>
            </a:r>
            <a:r>
              <a:rPr sz="1200" spc="0" dirty="0"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63925" y="2880360"/>
            <a:ext cx="611251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100585"/>
              </a:lnSpc>
              <a:spcBef>
                <a:spcPts val="370"/>
              </a:spcBef>
            </a:pPr>
            <a:r>
              <a:rPr sz="1200" spc="0" dirty="0">
                <a:latin typeface="Tahoma"/>
                <a:cs typeface="Tahoma"/>
              </a:rPr>
              <a:t>d</a:t>
            </a:r>
            <a:r>
              <a:rPr sz="1200" spc="-14" dirty="0">
                <a:latin typeface="Tahoma"/>
                <a:cs typeface="Tahoma"/>
              </a:rPr>
              <a:t>r</a:t>
            </a:r>
            <a:r>
              <a:rPr sz="1200" spc="-9" dirty="0">
                <a:latin typeface="Tahoma"/>
                <a:cs typeface="Tahoma"/>
              </a:rPr>
              <a:t>am</a:t>
            </a:r>
            <a:r>
              <a:rPr sz="1200" spc="0" dirty="0"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75176" y="2880360"/>
            <a:ext cx="1031875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">
              <a:lnSpc>
                <a:spcPct val="100585"/>
              </a:lnSpc>
              <a:spcBef>
                <a:spcPts val="370"/>
              </a:spcBef>
            </a:pPr>
            <a:r>
              <a:rPr sz="1200" spc="0" dirty="0">
                <a:latin typeface="Tahoma"/>
                <a:cs typeface="Tahoma"/>
              </a:rPr>
              <a:t>L</a:t>
            </a:r>
            <a:r>
              <a:rPr sz="1200" spc="9" dirty="0">
                <a:latin typeface="Tahoma"/>
                <a:cs typeface="Tahoma"/>
              </a:rPr>
              <a:t>o</a:t>
            </a:r>
            <a:r>
              <a:rPr sz="1200" spc="0" dirty="0">
                <a:latin typeface="Tahoma"/>
                <a:cs typeface="Tahoma"/>
              </a:rPr>
              <a:t>ve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9" dirty="0">
                <a:latin typeface="Tahoma"/>
                <a:cs typeface="Tahoma"/>
              </a:rPr>
              <a:t>S</a:t>
            </a:r>
            <a:r>
              <a:rPr sz="1200" spc="0" dirty="0">
                <a:latin typeface="Tahoma"/>
                <a:cs typeface="Tahoma"/>
              </a:rPr>
              <a:t>t</a:t>
            </a:r>
            <a:r>
              <a:rPr sz="1200" spc="4" dirty="0">
                <a:latin typeface="Tahoma"/>
                <a:cs typeface="Tahoma"/>
              </a:rPr>
              <a:t>or</a:t>
            </a:r>
            <a:r>
              <a:rPr sz="1200" spc="0" dirty="0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07051" y="2880360"/>
            <a:ext cx="1044575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8089" marR="455031" algn="ctr">
              <a:lnSpc>
                <a:spcPct val="100585"/>
              </a:lnSpc>
              <a:spcBef>
                <a:spcPts val="370"/>
              </a:spcBef>
            </a:pPr>
            <a:r>
              <a:rPr sz="1200" spc="0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51626" y="2880360"/>
            <a:ext cx="825500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9250" marR="344795" algn="ctr">
              <a:lnSpc>
                <a:spcPct val="100585"/>
              </a:lnSpc>
              <a:spcBef>
                <a:spcPts val="370"/>
              </a:spcBef>
            </a:pPr>
            <a:r>
              <a:rPr sz="1200" spc="0" dirty="0"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14600" y="3154679"/>
            <a:ext cx="949325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100585"/>
              </a:lnSpc>
              <a:spcBef>
                <a:spcPts val="370"/>
              </a:spcBef>
            </a:pPr>
            <a:r>
              <a:rPr sz="1200" spc="9" dirty="0">
                <a:latin typeface="Tahoma"/>
                <a:cs typeface="Tahoma"/>
              </a:rPr>
              <a:t>H</a:t>
            </a:r>
            <a:r>
              <a:rPr sz="1200" spc="4" dirty="0">
                <a:latin typeface="Tahoma"/>
                <a:cs typeface="Tahoma"/>
              </a:rPr>
              <a:t>0</a:t>
            </a:r>
            <a:r>
              <a:rPr sz="1200" spc="0" dirty="0"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63925" y="3154679"/>
            <a:ext cx="611251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100585"/>
              </a:lnSpc>
              <a:spcBef>
                <a:spcPts val="370"/>
              </a:spcBef>
            </a:pPr>
            <a:r>
              <a:rPr sz="1200" spc="-9" dirty="0">
                <a:latin typeface="Tahoma"/>
                <a:cs typeface="Tahoma"/>
              </a:rPr>
              <a:t>h</a:t>
            </a:r>
            <a:r>
              <a:rPr sz="1200" spc="4" dirty="0">
                <a:latin typeface="Tahoma"/>
                <a:cs typeface="Tahoma"/>
              </a:rPr>
              <a:t>oro</a:t>
            </a:r>
            <a:r>
              <a:rPr sz="1200" spc="0" dirty="0"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5176" y="3154679"/>
            <a:ext cx="1031875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">
              <a:lnSpc>
                <a:spcPct val="100585"/>
              </a:lnSpc>
              <a:spcBef>
                <a:spcPts val="370"/>
              </a:spcBef>
            </a:pPr>
            <a:r>
              <a:rPr sz="1200" spc="4" dirty="0">
                <a:latin typeface="Tahoma"/>
                <a:cs typeface="Tahoma"/>
              </a:rPr>
              <a:t>E</a:t>
            </a:r>
            <a:r>
              <a:rPr sz="1200" spc="0" dirty="0">
                <a:latin typeface="Tahoma"/>
                <a:cs typeface="Tahoma"/>
              </a:rPr>
              <a:t>v</a:t>
            </a:r>
            <a:r>
              <a:rPr sz="1200" spc="4" dirty="0">
                <a:latin typeface="Tahoma"/>
                <a:cs typeface="Tahoma"/>
              </a:rPr>
              <a:t>i</a:t>
            </a:r>
            <a:r>
              <a:rPr sz="1200" spc="0" dirty="0">
                <a:latin typeface="Tahoma"/>
                <a:cs typeface="Tahoma"/>
              </a:rPr>
              <a:t>l</a:t>
            </a:r>
            <a:r>
              <a:rPr sz="1200" spc="-9" dirty="0">
                <a:latin typeface="Tahoma"/>
                <a:cs typeface="Tahoma"/>
              </a:rPr>
              <a:t> </a:t>
            </a:r>
            <a:r>
              <a:rPr sz="1200" spc="4" dirty="0">
                <a:latin typeface="Tahoma"/>
                <a:cs typeface="Tahoma"/>
              </a:rPr>
              <a:t>De</a:t>
            </a:r>
            <a:r>
              <a:rPr sz="1200" spc="-9" dirty="0">
                <a:latin typeface="Tahoma"/>
                <a:cs typeface="Tahoma"/>
              </a:rPr>
              <a:t>a</a:t>
            </a:r>
            <a:r>
              <a:rPr sz="1200" spc="0" dirty="0">
                <a:latin typeface="Tahoma"/>
                <a:cs typeface="Tahoma"/>
              </a:rPr>
              <a:t>th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7051" y="3154679"/>
            <a:ext cx="1044575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8089" marR="455031" algn="ctr">
              <a:lnSpc>
                <a:spcPct val="100585"/>
              </a:lnSpc>
              <a:spcBef>
                <a:spcPts val="370"/>
              </a:spcBef>
            </a:pPr>
            <a:r>
              <a:rPr sz="1200" spc="0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51626" y="3154679"/>
            <a:ext cx="825500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9250" marR="344795" algn="ctr">
              <a:lnSpc>
                <a:spcPct val="100585"/>
              </a:lnSpc>
              <a:spcBef>
                <a:spcPts val="370"/>
              </a:spcBef>
            </a:pPr>
            <a:r>
              <a:rPr sz="1200" spc="0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400" y="2057400"/>
            <a:ext cx="611187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014">
              <a:lnSpc>
                <a:spcPct val="100585"/>
              </a:lnSpc>
              <a:spcBef>
                <a:spcPts val="365"/>
              </a:spcBef>
            </a:pPr>
            <a:r>
              <a:rPr sz="1200" b="1" spc="4" dirty="0">
                <a:latin typeface="Tahoma"/>
                <a:cs typeface="Tahoma"/>
              </a:rPr>
              <a:t>je</a:t>
            </a:r>
            <a:r>
              <a:rPr sz="1200" b="1" spc="-9" dirty="0">
                <a:latin typeface="Tahoma"/>
                <a:cs typeface="Tahoma"/>
              </a:rPr>
              <a:t>n</a:t>
            </a:r>
            <a:r>
              <a:rPr sz="1200" b="1" spc="0" dirty="0">
                <a:latin typeface="Tahoma"/>
                <a:cs typeface="Tahoma"/>
              </a:rPr>
              <a:t>is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587" y="2057400"/>
            <a:ext cx="1114488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92">
              <a:lnSpc>
                <a:spcPct val="100585"/>
              </a:lnSpc>
              <a:spcBef>
                <a:spcPts val="365"/>
              </a:spcBef>
            </a:pPr>
            <a:r>
              <a:rPr sz="1200" b="1" spc="-9" dirty="0">
                <a:latin typeface="Tahoma"/>
                <a:cs typeface="Tahoma"/>
              </a:rPr>
              <a:t>h</a:t>
            </a:r>
            <a:r>
              <a:rPr sz="1200" b="1" spc="0" dirty="0">
                <a:latin typeface="Tahoma"/>
                <a:cs typeface="Tahoma"/>
              </a:rPr>
              <a:t>ar</a:t>
            </a:r>
            <a:r>
              <a:rPr sz="1200" b="1" spc="4" dirty="0">
                <a:latin typeface="Tahoma"/>
                <a:cs typeface="Tahoma"/>
              </a:rPr>
              <a:t>g</a:t>
            </a:r>
            <a:r>
              <a:rPr sz="1200" b="1" spc="0" dirty="0">
                <a:latin typeface="Tahoma"/>
                <a:cs typeface="Tahoma"/>
              </a:rPr>
              <a:t>a_s</a:t>
            </a:r>
            <a:r>
              <a:rPr sz="1200" b="1" spc="4" dirty="0">
                <a:latin typeface="Tahoma"/>
                <a:cs typeface="Tahoma"/>
              </a:rPr>
              <a:t>e</a:t>
            </a:r>
            <a:r>
              <a:rPr sz="1200" b="1" spc="-25" dirty="0">
                <a:latin typeface="Tahoma"/>
                <a:cs typeface="Tahoma"/>
              </a:rPr>
              <a:t>w</a:t>
            </a:r>
            <a:r>
              <a:rPr sz="1200" b="1" spc="0" dirty="0"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400" y="2331720"/>
            <a:ext cx="611187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100585"/>
              </a:lnSpc>
              <a:spcBef>
                <a:spcPts val="365"/>
              </a:spcBef>
            </a:pPr>
            <a:r>
              <a:rPr sz="1200" spc="-9" dirty="0">
                <a:latin typeface="Tahoma"/>
                <a:cs typeface="Tahoma"/>
              </a:rPr>
              <a:t>a</a:t>
            </a:r>
            <a:r>
              <a:rPr sz="1200" spc="4" dirty="0">
                <a:latin typeface="Tahoma"/>
                <a:cs typeface="Tahoma"/>
              </a:rPr>
              <a:t>c</a:t>
            </a:r>
            <a:r>
              <a:rPr sz="1200" spc="0" dirty="0">
                <a:latin typeface="Tahoma"/>
                <a:cs typeface="Tahoma"/>
              </a:rPr>
              <a:t>t</a:t>
            </a:r>
            <a:r>
              <a:rPr sz="1200" spc="4" dirty="0">
                <a:latin typeface="Tahoma"/>
                <a:cs typeface="Tahoma"/>
              </a:rPr>
              <a:t>io</a:t>
            </a:r>
            <a:r>
              <a:rPr sz="1200" spc="0" dirty="0"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587" y="2331720"/>
            <a:ext cx="1114488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6117">
              <a:lnSpc>
                <a:spcPct val="100585"/>
              </a:lnSpc>
              <a:spcBef>
                <a:spcPts val="365"/>
              </a:spcBef>
            </a:pPr>
            <a:r>
              <a:rPr sz="1200" spc="4" dirty="0">
                <a:latin typeface="Tahoma"/>
                <a:cs typeface="Tahoma"/>
              </a:rPr>
              <a:t>3000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00" y="2606040"/>
            <a:ext cx="611187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100585"/>
              </a:lnSpc>
              <a:spcBef>
                <a:spcPts val="365"/>
              </a:spcBef>
            </a:pPr>
            <a:r>
              <a:rPr sz="1200" spc="-4" dirty="0">
                <a:latin typeface="Tahoma"/>
                <a:cs typeface="Tahoma"/>
              </a:rPr>
              <a:t>d</a:t>
            </a:r>
            <a:r>
              <a:rPr sz="1200" spc="-14" dirty="0">
                <a:latin typeface="Tahoma"/>
                <a:cs typeface="Tahoma"/>
              </a:rPr>
              <a:t>r</a:t>
            </a:r>
            <a:r>
              <a:rPr sz="1200" spc="-9" dirty="0">
                <a:latin typeface="Tahoma"/>
                <a:cs typeface="Tahoma"/>
              </a:rPr>
              <a:t>am</a:t>
            </a:r>
            <a:r>
              <a:rPr sz="1200" spc="0" dirty="0"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587" y="2606040"/>
            <a:ext cx="1114488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6117">
              <a:lnSpc>
                <a:spcPct val="100585"/>
              </a:lnSpc>
              <a:spcBef>
                <a:spcPts val="365"/>
              </a:spcBef>
            </a:pPr>
            <a:r>
              <a:rPr sz="1200" spc="4" dirty="0">
                <a:latin typeface="Tahoma"/>
                <a:cs typeface="Tahoma"/>
              </a:rPr>
              <a:t>3500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2880360"/>
            <a:ext cx="611187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100585"/>
              </a:lnSpc>
              <a:spcBef>
                <a:spcPts val="370"/>
              </a:spcBef>
            </a:pPr>
            <a:r>
              <a:rPr sz="1200" spc="-9" dirty="0">
                <a:latin typeface="Tahoma"/>
                <a:cs typeface="Tahoma"/>
              </a:rPr>
              <a:t>h</a:t>
            </a:r>
            <a:r>
              <a:rPr sz="1200" spc="4" dirty="0">
                <a:latin typeface="Tahoma"/>
                <a:cs typeface="Tahoma"/>
              </a:rPr>
              <a:t>oro</a:t>
            </a:r>
            <a:r>
              <a:rPr sz="1200" spc="0" dirty="0"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587" y="2880360"/>
            <a:ext cx="1114488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6117">
              <a:lnSpc>
                <a:spcPct val="100585"/>
              </a:lnSpc>
              <a:spcBef>
                <a:spcPts val="370"/>
              </a:spcBef>
            </a:pPr>
            <a:r>
              <a:rPr sz="1200" spc="4" dirty="0">
                <a:latin typeface="Tahoma"/>
                <a:cs typeface="Tahoma"/>
              </a:rPr>
              <a:t>3000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7870" y="966470"/>
            <a:ext cx="769645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Text Box 5">
            <a:extLst>
              <a:ext uri="{FF2B5EF4-FFF2-40B4-BE49-F238E27FC236}">
                <a16:creationId xmlns:a16="http://schemas.microsoft.com/office/drawing/2014/main" id="{D9B98E43-7932-4386-AA31-B4FE4121C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77" y="4160087"/>
            <a:ext cx="184731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GB" altLang="en-US" sz="1846" u="sng">
              <a:latin typeface="Arial Narrow" panose="020B0606020202030204" pitchFamily="34" charset="0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9AE8ED4E-2B4D-4DBD-8BE9-366D557E3757}"/>
              </a:ext>
            </a:extLst>
          </p:cNvPr>
          <p:cNvSpPr/>
          <p:nvPr/>
        </p:nvSpPr>
        <p:spPr>
          <a:xfrm>
            <a:off x="817880" y="1180176"/>
            <a:ext cx="7508240" cy="4497648"/>
          </a:xfrm>
          <a:custGeom>
            <a:avLst/>
            <a:gdLst/>
            <a:ahLst/>
            <a:cxnLst/>
            <a:rect l="l" t="t" r="r" b="b"/>
            <a:pathLst>
              <a:path w="7508240" h="3533140">
                <a:moveTo>
                  <a:pt x="3027807" y="0"/>
                </a:moveTo>
                <a:lnTo>
                  <a:pt x="0" y="0"/>
                </a:lnTo>
                <a:lnTo>
                  <a:pt x="0" y="3533140"/>
                </a:lnTo>
                <a:lnTo>
                  <a:pt x="7508240" y="3533140"/>
                </a:lnTo>
                <a:lnTo>
                  <a:pt x="7508240" y="7620"/>
                </a:lnTo>
                <a:lnTo>
                  <a:pt x="4480433" y="7620"/>
                </a:lnTo>
              </a:path>
            </a:pathLst>
          </a:custGeom>
          <a:ln w="152400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74F0DF71-0A0A-466F-9886-FCE52604CD9A}"/>
              </a:ext>
            </a:extLst>
          </p:cNvPr>
          <p:cNvSpPr txBox="1"/>
          <p:nvPr/>
        </p:nvSpPr>
        <p:spPr>
          <a:xfrm>
            <a:off x="817880" y="4637117"/>
            <a:ext cx="750824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5A83359E-CB7A-441E-966D-C746A86CE366}"/>
              </a:ext>
            </a:extLst>
          </p:cNvPr>
          <p:cNvSpPr txBox="1"/>
          <p:nvPr/>
        </p:nvSpPr>
        <p:spPr>
          <a:xfrm>
            <a:off x="5298313" y="1111597"/>
            <a:ext cx="302780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1652A32D-A4F7-4867-884F-D70FA71963E2}"/>
              </a:ext>
            </a:extLst>
          </p:cNvPr>
          <p:cNvSpPr txBox="1"/>
          <p:nvPr/>
        </p:nvSpPr>
        <p:spPr>
          <a:xfrm>
            <a:off x="817880" y="1103976"/>
            <a:ext cx="302780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6" name="Picture 6" descr="Illustrasi Ucapan Terima Kasih">
            <a:extLst>
              <a:ext uri="{FF2B5EF4-FFF2-40B4-BE49-F238E27FC236}">
                <a16:creationId xmlns:a16="http://schemas.microsoft.com/office/drawing/2014/main" id="{7A91340F-FCF8-4114-94F0-25266D893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714" y="1966099"/>
            <a:ext cx="4404431" cy="292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05928"/>
            <a:ext cx="7886700" cy="1325563"/>
          </a:xfrm>
        </p:spPr>
        <p:txBody>
          <a:bodyPr/>
          <a:lstStyle/>
          <a:p>
            <a:pPr algn="ctr"/>
            <a:r>
              <a:rPr lang="id-ID" dirty="0"/>
              <a:t>Contoh Basis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753155"/>
              </p:ext>
            </p:extLst>
          </p:nvPr>
        </p:nvGraphicFramePr>
        <p:xfrm>
          <a:off x="457200" y="990600"/>
          <a:ext cx="84582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telepon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tanggal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facebook</a:t>
                      </a:r>
                      <a:r>
                        <a:rPr lang="en-US" dirty="0"/>
                        <a:t>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Ingsun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012345678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01-01-2001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pertama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nyoba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facebook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Siro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098765432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02-01-2001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Baru</a:t>
                      </a:r>
                      <a:r>
                        <a:rPr lang="en-US" baseline="0" dirty="0"/>
                        <a:t> join </a:t>
                      </a:r>
                      <a:r>
                        <a:rPr lang="en-US" baseline="0" dirty="0" err="1"/>
                        <a:t>pertama</a:t>
                      </a:r>
                      <a:r>
                        <a:rPr lang="en-US" baseline="0" dirty="0"/>
                        <a:t> kali </a:t>
                      </a:r>
                      <a:r>
                        <a:rPr lang="en-US" baseline="0" dirty="0" err="1"/>
                        <a:t>juga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Ingsun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012345678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02-01-2001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Belum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ada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menarik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Ingsun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012345678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02-01-2001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Ketemu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temen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baru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Deknen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056789123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02-01-2001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Dipaksa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temen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gabung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Deknen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056789123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03-01-2001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Langsung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ikut</a:t>
                      </a:r>
                      <a:r>
                        <a:rPr lang="en-US" baseline="0" dirty="0"/>
                        <a:t> 4l4y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Ingsun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012345678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04-01-2001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Udah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bosen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mau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tutup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aja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Siro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098765432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04-01-2001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Cemungudh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eaa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Deknen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056789123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04-01-2001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Heran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baca</a:t>
                      </a:r>
                      <a:r>
                        <a:rPr lang="en-US" dirty="0"/>
                        <a:t> status </a:t>
                      </a:r>
                      <a:r>
                        <a:rPr lang="en-US" baseline="0" dirty="0" err="1"/>
                        <a:t>alay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Siro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098765432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05-01-2001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Masih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tetep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ngeksis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Siro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098765432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06-01-2001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Anti </a:t>
                      </a:r>
                      <a:r>
                        <a:rPr lang="en-US" dirty="0" err="1"/>
                        <a:t>mati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gaya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Deknen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056789123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06-01-2001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Galau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masih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sendiri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aja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Deknen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056789123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07-01-2001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Meski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galau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tapi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tetep</a:t>
                      </a:r>
                      <a:r>
                        <a:rPr lang="en-US" baseline="0" dirty="0"/>
                        <a:t> update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74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7CC938-CF73-49B4-BB2A-5028A52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Fundamental Basis Data &amp; Relasional</a:t>
            </a:r>
            <a:br>
              <a:rPr lang="pt-BR" dirty="0"/>
            </a:b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918DA1-336B-44C0-8692-2870BA246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Fundamental basis data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landasan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basis data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keseluruhan</a:t>
            </a:r>
            <a:r>
              <a:rPr lang="en-ID" dirty="0"/>
              <a:t>. </a:t>
            </a:r>
          </a:p>
          <a:p>
            <a:r>
              <a:rPr lang="en-ID" dirty="0"/>
              <a:t>Fundamental basis data </a:t>
            </a:r>
            <a:r>
              <a:rPr lang="en-ID" dirty="0" err="1"/>
              <a:t>relasional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fundamental basis data yang </a:t>
            </a:r>
            <a:r>
              <a:rPr lang="en-ID" dirty="0" err="1"/>
              <a:t>berfokus</a:t>
            </a:r>
            <a:r>
              <a:rPr lang="en-ID" dirty="0"/>
              <a:t> pada model data </a:t>
            </a:r>
            <a:r>
              <a:rPr lang="en-ID" dirty="0" err="1"/>
              <a:t>relasional</a:t>
            </a:r>
            <a:r>
              <a:rPr lang="en-ID" dirty="0"/>
              <a:t> dan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kerjanya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440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7CC938-CF73-49B4-BB2A-5028A52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Fundamental Basis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918DA1-336B-44C0-8692-2870BA246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 err="1"/>
              <a:t>Arsitektur</a:t>
            </a:r>
            <a:r>
              <a:rPr lang="en-ID" dirty="0"/>
              <a:t>: </a:t>
            </a:r>
            <a:r>
              <a:rPr lang="en-ID" dirty="0" err="1"/>
              <a:t>Bagaimana</a:t>
            </a:r>
            <a:r>
              <a:rPr lang="en-ID" dirty="0"/>
              <a:t> data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file, database, dan server.</a:t>
            </a:r>
          </a:p>
          <a:p>
            <a:r>
              <a:rPr lang="en-ID" dirty="0"/>
              <a:t>Model data: </a:t>
            </a:r>
            <a:r>
              <a:rPr lang="en-ID" dirty="0" err="1"/>
              <a:t>Bagaimana</a:t>
            </a:r>
            <a:r>
              <a:rPr lang="en-ID" dirty="0"/>
              <a:t> data </a:t>
            </a:r>
            <a:r>
              <a:rPr lang="en-ID" dirty="0" err="1"/>
              <a:t>direpresentasikan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hirarki</a:t>
            </a:r>
            <a:r>
              <a:rPr lang="en-ID" dirty="0"/>
              <a:t>, </a:t>
            </a:r>
            <a:r>
              <a:rPr lang="en-ID" dirty="0" err="1"/>
              <a:t>jaringan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.</a:t>
            </a:r>
          </a:p>
          <a:p>
            <a:r>
              <a:rPr lang="en-ID" dirty="0"/>
              <a:t>Query language: </a:t>
            </a:r>
            <a:r>
              <a:rPr lang="en-ID" dirty="0" err="1"/>
              <a:t>Bagaimana</a:t>
            </a:r>
            <a:r>
              <a:rPr lang="en-ID" dirty="0"/>
              <a:t> data </a:t>
            </a:r>
            <a:r>
              <a:rPr lang="en-ID" dirty="0" err="1"/>
              <a:t>ditanyakan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SQL, XQuery,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query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  <a:p>
            <a:r>
              <a:rPr lang="en-ID" dirty="0" err="1"/>
              <a:t>Transaksi</a:t>
            </a:r>
            <a:r>
              <a:rPr lang="en-ID" dirty="0"/>
              <a:t>: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ACID (Atomicity, Consistency, Isolation, Durability) </a:t>
            </a:r>
            <a:r>
              <a:rPr lang="en-ID" dirty="0" err="1"/>
              <a:t>diterapkan</a:t>
            </a:r>
            <a:r>
              <a:rPr lang="en-ID" dirty="0"/>
              <a:t>.</a:t>
            </a:r>
          </a:p>
          <a:p>
            <a:r>
              <a:rPr lang="en-ID" dirty="0" err="1"/>
              <a:t>Keamanan</a:t>
            </a:r>
            <a:r>
              <a:rPr lang="en-ID" dirty="0"/>
              <a:t>: </a:t>
            </a:r>
            <a:r>
              <a:rPr lang="en-ID" dirty="0" err="1"/>
              <a:t>Bagaimana</a:t>
            </a:r>
            <a:r>
              <a:rPr lang="en-ID" dirty="0"/>
              <a:t> data </a:t>
            </a:r>
            <a:r>
              <a:rPr lang="en-ID" dirty="0" err="1"/>
              <a:t>dienkripsi</a:t>
            </a:r>
            <a:r>
              <a:rPr lang="en-ID" dirty="0"/>
              <a:t>,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kontrol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, dan </a:t>
            </a:r>
            <a:r>
              <a:rPr lang="en-ID" dirty="0" err="1"/>
              <a:t>diaudit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112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6FDF-A62A-EBC0-9245-C1B31FE7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200" dirty="0"/>
              <a:t>Atomicity, Consistency, Isolation, Durability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D3290-B29C-DA5D-9528-E7BF08EC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dirty="0" err="1"/>
              <a:t>Properti</a:t>
            </a:r>
            <a:r>
              <a:rPr lang="en-ID" sz="2400" dirty="0"/>
              <a:t> ACID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empat</a:t>
            </a:r>
            <a:r>
              <a:rPr lang="en-ID" sz="2400" dirty="0"/>
              <a:t> </a:t>
            </a:r>
            <a:r>
              <a:rPr lang="en-ID" sz="2400" dirty="0" err="1"/>
              <a:t>karakteristik</a:t>
            </a:r>
            <a:r>
              <a:rPr lang="en-ID" sz="2400" dirty="0"/>
              <a:t> yang </a:t>
            </a:r>
            <a:r>
              <a:rPr lang="en-ID" sz="2400" dirty="0" err="1"/>
              <a:t>menjamin</a:t>
            </a:r>
            <a:r>
              <a:rPr lang="en-ID" sz="2400" dirty="0"/>
              <a:t> </a:t>
            </a:r>
            <a:r>
              <a:rPr lang="en-ID" sz="2400" dirty="0" err="1"/>
              <a:t>bahwa</a:t>
            </a:r>
            <a:r>
              <a:rPr lang="en-ID" sz="2400" dirty="0"/>
              <a:t> </a:t>
            </a:r>
            <a:r>
              <a:rPr lang="en-ID" sz="2400" dirty="0" err="1"/>
              <a:t>transaksi</a:t>
            </a:r>
            <a:r>
              <a:rPr lang="en-ID" sz="2400" dirty="0"/>
              <a:t> database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diandalkan</a:t>
            </a:r>
            <a:r>
              <a:rPr lang="en-ID" sz="2400" dirty="0"/>
              <a:t>, </a:t>
            </a:r>
            <a:r>
              <a:rPr lang="en-ID" sz="2400" dirty="0" err="1"/>
              <a:t>konsisten</a:t>
            </a:r>
            <a:r>
              <a:rPr lang="en-ID" sz="2400" dirty="0"/>
              <a:t>, dan </a:t>
            </a:r>
            <a:r>
              <a:rPr lang="en-ID" sz="2400" dirty="0" err="1"/>
              <a:t>tahan</a:t>
            </a:r>
            <a:r>
              <a:rPr lang="en-ID" sz="2400" dirty="0"/>
              <a:t> </a:t>
            </a:r>
            <a:r>
              <a:rPr lang="en-ID" sz="2400" dirty="0" err="1"/>
              <a:t>terhadap</a:t>
            </a:r>
            <a:r>
              <a:rPr lang="en-ID" sz="2400" dirty="0"/>
              <a:t> </a:t>
            </a:r>
            <a:r>
              <a:rPr lang="en-ID" sz="2400" dirty="0" err="1"/>
              <a:t>kegagalan</a:t>
            </a:r>
            <a:r>
              <a:rPr lang="en-ID" sz="2400" dirty="0"/>
              <a:t> dan </a:t>
            </a:r>
            <a:r>
              <a:rPr lang="en-ID" sz="2400" dirty="0" err="1"/>
              <a:t>kesalahan</a:t>
            </a:r>
            <a:r>
              <a:rPr lang="en-ID" sz="2400" dirty="0"/>
              <a:t>. </a:t>
            </a:r>
            <a:r>
              <a:rPr lang="en-ID" sz="2400" dirty="0" err="1"/>
              <a:t>Memastikan</a:t>
            </a:r>
            <a:r>
              <a:rPr lang="en-ID" sz="2400" dirty="0"/>
              <a:t> </a:t>
            </a:r>
            <a:r>
              <a:rPr lang="en-ID" sz="2400" dirty="0" err="1"/>
              <a:t>sistem</a:t>
            </a:r>
            <a:r>
              <a:rPr lang="en-ID" sz="2400" dirty="0"/>
              <a:t> database </a:t>
            </a:r>
            <a:r>
              <a:rPr lang="en-ID" sz="2400" dirty="0" err="1"/>
              <a:t>mengikuti</a:t>
            </a:r>
            <a:r>
              <a:rPr lang="en-ID" sz="2400" dirty="0"/>
              <a:t> </a:t>
            </a:r>
            <a:r>
              <a:rPr lang="en-ID" sz="2400" dirty="0" err="1"/>
              <a:t>properti</a:t>
            </a:r>
            <a:r>
              <a:rPr lang="en-ID" sz="2400" dirty="0"/>
              <a:t> ACID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membantu</a:t>
            </a:r>
            <a:r>
              <a:rPr lang="en-ID" sz="2400" dirty="0"/>
              <a:t> </a:t>
            </a:r>
            <a:r>
              <a:rPr lang="en-ID" sz="2400" dirty="0" err="1"/>
              <a:t>menjaga</a:t>
            </a:r>
            <a:r>
              <a:rPr lang="en-ID" sz="2400" dirty="0"/>
              <a:t> </a:t>
            </a:r>
            <a:r>
              <a:rPr lang="en-ID" sz="2400" dirty="0" err="1"/>
              <a:t>integritas</a:t>
            </a:r>
            <a:r>
              <a:rPr lang="en-ID" sz="2400" dirty="0"/>
              <a:t>, </a:t>
            </a:r>
            <a:r>
              <a:rPr lang="en-ID" sz="2400" dirty="0" err="1"/>
              <a:t>stabilitas</a:t>
            </a:r>
            <a:r>
              <a:rPr lang="en-ID" sz="2400" dirty="0"/>
              <a:t>, dan </a:t>
            </a:r>
            <a:r>
              <a:rPr lang="en-ID" sz="2400" dirty="0" err="1"/>
              <a:t>kinerja</a:t>
            </a:r>
            <a:r>
              <a:rPr lang="en-ID" sz="2400" dirty="0"/>
              <a:t> </a:t>
            </a:r>
            <a:r>
              <a:rPr lang="en-ID" sz="2400" dirty="0" err="1"/>
              <a:t>sistem</a:t>
            </a:r>
            <a:r>
              <a:rPr lang="en-ID" sz="2400" dirty="0"/>
              <a:t>.</a:t>
            </a:r>
          </a:p>
          <a:p>
            <a:endParaRPr lang="en-ID" sz="2400" dirty="0"/>
          </a:p>
          <a:p>
            <a:r>
              <a:rPr lang="en-ID" sz="2400" dirty="0"/>
              <a:t>Atomicity: </a:t>
            </a:r>
            <a:r>
              <a:rPr lang="en-ID" sz="2400" dirty="0" err="1"/>
              <a:t>Properti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memastikan</a:t>
            </a:r>
            <a:r>
              <a:rPr lang="en-ID" sz="2400" dirty="0"/>
              <a:t> </a:t>
            </a:r>
            <a:r>
              <a:rPr lang="en-ID" sz="2400" dirty="0" err="1"/>
              <a:t>bahwa</a:t>
            </a:r>
            <a:r>
              <a:rPr lang="en-ID" sz="2400" dirty="0"/>
              <a:t> </a:t>
            </a:r>
            <a:r>
              <a:rPr lang="en-ID" sz="2400" dirty="0" err="1"/>
              <a:t>semua</a:t>
            </a:r>
            <a:r>
              <a:rPr lang="en-ID" sz="2400" dirty="0"/>
              <a:t> </a:t>
            </a:r>
            <a:r>
              <a:rPr lang="en-ID" sz="2400" dirty="0" err="1"/>
              <a:t>operasi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</a:t>
            </a:r>
            <a:r>
              <a:rPr lang="en-ID" sz="2400" dirty="0" err="1"/>
              <a:t>transaksi</a:t>
            </a:r>
            <a:r>
              <a:rPr lang="en-ID" sz="2400" dirty="0"/>
              <a:t> </a:t>
            </a:r>
            <a:r>
              <a:rPr lang="en-ID" sz="2400" dirty="0" err="1"/>
              <a:t>berhasil</a:t>
            </a:r>
            <a:r>
              <a:rPr lang="en-ID" sz="2400" dirty="0"/>
              <a:t> </a:t>
            </a:r>
            <a:r>
              <a:rPr lang="en-ID" sz="2400" dirty="0" err="1"/>
              <a:t>diselesaikan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dijalankan</a:t>
            </a:r>
            <a:r>
              <a:rPr lang="en-ID" sz="2400" dirty="0"/>
              <a:t> </a:t>
            </a:r>
            <a:r>
              <a:rPr lang="en-ID" sz="2400" dirty="0" err="1"/>
              <a:t>sama</a:t>
            </a:r>
            <a:r>
              <a:rPr lang="en-ID" sz="2400" dirty="0"/>
              <a:t> </a:t>
            </a:r>
            <a:r>
              <a:rPr lang="en-ID" sz="2400" dirty="0" err="1"/>
              <a:t>sekali</a:t>
            </a:r>
            <a:r>
              <a:rPr lang="en-ID" sz="2400" dirty="0"/>
              <a:t>. </a:t>
            </a:r>
            <a:r>
              <a:rPr lang="en-ID" sz="2400" dirty="0" err="1"/>
              <a:t>Suatu</a:t>
            </a:r>
            <a:r>
              <a:rPr lang="en-ID" sz="2400" dirty="0"/>
              <a:t> </a:t>
            </a:r>
            <a:r>
              <a:rPr lang="en-ID" sz="2400" dirty="0" err="1"/>
              <a:t>transaksi</a:t>
            </a:r>
            <a:r>
              <a:rPr lang="en-ID" sz="2400" dirty="0"/>
              <a:t> </a:t>
            </a:r>
            <a:r>
              <a:rPr lang="en-ID" sz="2400" dirty="0" err="1"/>
              <a:t>dianggap</a:t>
            </a:r>
            <a:r>
              <a:rPr lang="en-ID" sz="2400" dirty="0"/>
              <a:t> </a:t>
            </a:r>
            <a:r>
              <a:rPr lang="en-ID" sz="2400" dirty="0" err="1"/>
              <a:t>atomik</a:t>
            </a:r>
            <a:r>
              <a:rPr lang="en-ID" sz="2400" dirty="0"/>
              <a:t> </a:t>
            </a:r>
            <a:r>
              <a:rPr lang="en-ID" sz="2400" dirty="0" err="1"/>
              <a:t>jika</a:t>
            </a:r>
            <a:r>
              <a:rPr lang="en-ID" sz="2400" dirty="0"/>
              <a:t> </a:t>
            </a:r>
            <a:r>
              <a:rPr lang="en-ID" sz="2400" dirty="0" err="1"/>
              <a:t>transaksi</a:t>
            </a:r>
            <a:r>
              <a:rPr lang="en-ID" sz="2400" dirty="0"/>
              <a:t> </a:t>
            </a:r>
            <a:r>
              <a:rPr lang="en-ID" sz="2400" dirty="0" err="1"/>
              <a:t>tersebut</a:t>
            </a:r>
            <a:r>
              <a:rPr lang="en-ID" sz="2400" dirty="0"/>
              <a:t> </a:t>
            </a:r>
            <a:r>
              <a:rPr lang="en-ID" sz="2400" dirty="0" err="1"/>
              <a:t>menjamin</a:t>
            </a:r>
            <a:r>
              <a:rPr lang="en-ID" sz="2400" dirty="0"/>
              <a:t> </a:t>
            </a:r>
            <a:r>
              <a:rPr lang="en-ID" sz="2400" dirty="0" err="1"/>
              <a:t>implementasi</a:t>
            </a:r>
            <a:r>
              <a:rPr lang="en-ID" sz="2400" dirty="0"/>
              <a:t> </a:t>
            </a:r>
            <a:r>
              <a:rPr lang="en-ID" sz="2400" dirty="0" err="1"/>
              <a:t>operasinya</a:t>
            </a:r>
            <a:r>
              <a:rPr lang="en-ID" sz="2400" dirty="0"/>
              <a:t> yang </a:t>
            </a:r>
            <a:r>
              <a:rPr lang="en-ID" sz="2400" dirty="0" err="1"/>
              <a:t>semuanya</a:t>
            </a:r>
            <a:r>
              <a:rPr lang="en-ID" sz="2400" dirty="0"/>
              <a:t> </a:t>
            </a:r>
            <a:r>
              <a:rPr lang="en-ID" sz="2400" dirty="0" err="1"/>
              <a:t>dijalankan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sama</a:t>
            </a:r>
            <a:r>
              <a:rPr lang="en-ID" sz="2400" dirty="0"/>
              <a:t> </a:t>
            </a:r>
            <a:r>
              <a:rPr lang="en-ID" sz="2400" dirty="0" err="1"/>
              <a:t>sekali</a:t>
            </a:r>
            <a:r>
              <a:rPr lang="en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973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69D4-A576-252A-6644-022781FF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200" dirty="0"/>
              <a:t>Atomicity, Consistency, Isolation, Durability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E62C1-EB6B-2210-F90E-4D8FEF4DF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sz="2400" dirty="0" err="1"/>
              <a:t>Konsistensi</a:t>
            </a:r>
            <a:r>
              <a:rPr lang="en-ID" sz="2400" dirty="0"/>
              <a:t>: </a:t>
            </a:r>
            <a:r>
              <a:rPr lang="en-ID" sz="2400" dirty="0" err="1"/>
              <a:t>Konsistensi</a:t>
            </a:r>
            <a:r>
              <a:rPr lang="en-ID" sz="2400" dirty="0"/>
              <a:t> </a:t>
            </a:r>
            <a:r>
              <a:rPr lang="en-ID" sz="2400" dirty="0" err="1"/>
              <a:t>memastikan</a:t>
            </a:r>
            <a:r>
              <a:rPr lang="en-ID" sz="2400" dirty="0"/>
              <a:t> </a:t>
            </a:r>
            <a:r>
              <a:rPr lang="en-ID" sz="2400" dirty="0" err="1"/>
              <a:t>bahwa</a:t>
            </a:r>
            <a:r>
              <a:rPr lang="en-ID" sz="2400" dirty="0"/>
              <a:t> </a:t>
            </a:r>
            <a:r>
              <a:rPr lang="en-ID" sz="2400" dirty="0" err="1"/>
              <a:t>transaksi</a:t>
            </a:r>
            <a:r>
              <a:rPr lang="en-ID" sz="2400" dirty="0"/>
              <a:t> </a:t>
            </a:r>
            <a:r>
              <a:rPr lang="en-ID" sz="2400" dirty="0" err="1"/>
              <a:t>memindahkan</a:t>
            </a:r>
            <a:r>
              <a:rPr lang="en-ID" sz="2400" dirty="0"/>
              <a:t> database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satu</a:t>
            </a:r>
            <a:r>
              <a:rPr lang="en-ID" sz="2400" dirty="0"/>
              <a:t> </a:t>
            </a:r>
            <a:r>
              <a:rPr lang="en-ID" sz="2400" dirty="0" err="1"/>
              <a:t>keadaan</a:t>
            </a:r>
            <a:r>
              <a:rPr lang="en-ID" sz="2400" dirty="0"/>
              <a:t> </a:t>
            </a:r>
            <a:r>
              <a:rPr lang="en-ID" sz="2400" dirty="0" err="1"/>
              <a:t>konsisten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dirty="0" err="1"/>
              <a:t>keadaan</a:t>
            </a:r>
            <a:r>
              <a:rPr lang="en-ID" sz="2400" dirty="0"/>
              <a:t> </a:t>
            </a:r>
            <a:r>
              <a:rPr lang="en-ID" sz="2400" dirty="0" err="1"/>
              <a:t>konsisten</a:t>
            </a:r>
            <a:r>
              <a:rPr lang="en-ID" sz="2400" dirty="0"/>
              <a:t> </a:t>
            </a:r>
            <a:r>
              <a:rPr lang="en-ID" sz="2400" dirty="0" err="1"/>
              <a:t>lainnya</a:t>
            </a:r>
            <a:r>
              <a:rPr lang="en-ID" sz="2400" dirty="0"/>
              <a:t>,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mematuhi</a:t>
            </a:r>
            <a:r>
              <a:rPr lang="en-ID" sz="2400" dirty="0"/>
              <a:t> </a:t>
            </a:r>
            <a:r>
              <a:rPr lang="en-ID" sz="2400" dirty="0" err="1"/>
              <a:t>semua</a:t>
            </a:r>
            <a:r>
              <a:rPr lang="en-ID" sz="2400" dirty="0"/>
              <a:t> </a:t>
            </a:r>
            <a:r>
              <a:rPr lang="en-ID" sz="2400" dirty="0" err="1"/>
              <a:t>batasan</a:t>
            </a:r>
            <a:r>
              <a:rPr lang="en-ID" sz="2400" dirty="0"/>
              <a:t> dan </a:t>
            </a:r>
            <a:r>
              <a:rPr lang="en-ID" sz="2400" dirty="0" err="1"/>
              <a:t>aturan</a:t>
            </a:r>
            <a:r>
              <a:rPr lang="en-ID" sz="2400" dirty="0"/>
              <a:t> yang </a:t>
            </a:r>
            <a:r>
              <a:rPr lang="en-ID" sz="2400" dirty="0" err="1"/>
              <a:t>ditentukan</a:t>
            </a:r>
            <a:r>
              <a:rPr lang="en-ID" sz="2400" dirty="0"/>
              <a:t>.</a:t>
            </a:r>
          </a:p>
          <a:p>
            <a:endParaRPr lang="en-ID" sz="2400" dirty="0"/>
          </a:p>
          <a:p>
            <a:r>
              <a:rPr lang="en-ID" sz="2400" dirty="0" err="1"/>
              <a:t>Isolasi</a:t>
            </a:r>
            <a:r>
              <a:rPr lang="en-ID" sz="2400" dirty="0"/>
              <a:t>: </a:t>
            </a:r>
            <a:r>
              <a:rPr lang="en-ID" sz="2400" dirty="0" err="1"/>
              <a:t>Isolasi</a:t>
            </a:r>
            <a:r>
              <a:rPr lang="en-ID" sz="2400" dirty="0"/>
              <a:t> </a:t>
            </a:r>
            <a:r>
              <a:rPr lang="en-ID" sz="2400" dirty="0" err="1"/>
              <a:t>memastikan</a:t>
            </a:r>
            <a:r>
              <a:rPr lang="en-ID" sz="2400" dirty="0"/>
              <a:t> </a:t>
            </a:r>
            <a:r>
              <a:rPr lang="en-ID" sz="2400" dirty="0" err="1"/>
              <a:t>bahwa</a:t>
            </a:r>
            <a:r>
              <a:rPr lang="en-ID" sz="2400" dirty="0"/>
              <a:t> </a:t>
            </a:r>
            <a:r>
              <a:rPr lang="en-ID" sz="2400" dirty="0" err="1"/>
              <a:t>setiap</a:t>
            </a:r>
            <a:r>
              <a:rPr lang="en-ID" sz="2400" dirty="0"/>
              <a:t> </a:t>
            </a:r>
            <a:r>
              <a:rPr lang="en-ID" sz="2400" dirty="0" err="1"/>
              <a:t>transaksi</a:t>
            </a:r>
            <a:r>
              <a:rPr lang="en-ID" sz="2400" dirty="0"/>
              <a:t> </a:t>
            </a:r>
            <a:r>
              <a:rPr lang="en-ID" sz="2400" dirty="0" err="1"/>
              <a:t>berjalan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 </a:t>
            </a:r>
            <a:r>
              <a:rPr lang="en-ID" sz="2400" dirty="0" err="1"/>
              <a:t>independen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transaksi</a:t>
            </a:r>
            <a:r>
              <a:rPr lang="en-ID" sz="2400" dirty="0"/>
              <a:t> yang </a:t>
            </a:r>
            <a:r>
              <a:rPr lang="en-ID" sz="2400" dirty="0" err="1"/>
              <a:t>bersamaan</a:t>
            </a:r>
            <a:r>
              <a:rPr lang="en-ID" sz="2400" dirty="0"/>
              <a:t> </a:t>
            </a:r>
            <a:r>
              <a:rPr lang="en-ID" sz="2400" dirty="0" err="1"/>
              <a:t>lainnya</a:t>
            </a:r>
            <a:r>
              <a:rPr lang="en-ID" sz="2400" dirty="0"/>
              <a:t>, </a:t>
            </a:r>
            <a:r>
              <a:rPr lang="en-ID" sz="2400" dirty="0" err="1"/>
              <a:t>mencegah</a:t>
            </a:r>
            <a:r>
              <a:rPr lang="en-ID" sz="2400" dirty="0"/>
              <a:t> </a:t>
            </a:r>
            <a:r>
              <a:rPr lang="en-ID" sz="2400" dirty="0" err="1"/>
              <a:t>potensi</a:t>
            </a:r>
            <a:r>
              <a:rPr lang="en-ID" sz="2400" dirty="0"/>
              <a:t> </a:t>
            </a:r>
            <a:r>
              <a:rPr lang="en-ID" sz="2400" dirty="0" err="1"/>
              <a:t>konflik</a:t>
            </a:r>
            <a:r>
              <a:rPr lang="en-ID" sz="2400" dirty="0"/>
              <a:t> dan </a:t>
            </a:r>
            <a:r>
              <a:rPr lang="en-ID" sz="2400" dirty="0" err="1"/>
              <a:t>inkonsistensi</a:t>
            </a:r>
            <a:r>
              <a:rPr lang="en-ID" sz="2400" dirty="0"/>
              <a:t>.</a:t>
            </a:r>
          </a:p>
          <a:p>
            <a:endParaRPr lang="en-ID" sz="2400" dirty="0"/>
          </a:p>
          <a:p>
            <a:r>
              <a:rPr lang="en-ID" sz="2400" dirty="0"/>
              <a:t>Daya </a:t>
            </a:r>
            <a:r>
              <a:rPr lang="en-ID" sz="2400" dirty="0" err="1"/>
              <a:t>Tahan</a:t>
            </a:r>
            <a:r>
              <a:rPr lang="en-ID" sz="2400" dirty="0"/>
              <a:t>: Daya </a:t>
            </a:r>
            <a:r>
              <a:rPr lang="en-ID" sz="2400" dirty="0" err="1"/>
              <a:t>Tahan</a:t>
            </a:r>
            <a:r>
              <a:rPr lang="en-ID" sz="2400" dirty="0"/>
              <a:t> </a:t>
            </a:r>
            <a:r>
              <a:rPr lang="en-ID" sz="2400" dirty="0" err="1"/>
              <a:t>menjamin</a:t>
            </a:r>
            <a:r>
              <a:rPr lang="en-ID" sz="2400" dirty="0"/>
              <a:t> </a:t>
            </a:r>
            <a:r>
              <a:rPr lang="en-ID" sz="2400" dirty="0" err="1"/>
              <a:t>bahwa</a:t>
            </a:r>
            <a:r>
              <a:rPr lang="en-ID" sz="2400" dirty="0"/>
              <a:t> </a:t>
            </a:r>
            <a:r>
              <a:rPr lang="en-ID" sz="2400" dirty="0" err="1"/>
              <a:t>setelah</a:t>
            </a:r>
            <a:r>
              <a:rPr lang="en-ID" sz="2400" dirty="0"/>
              <a:t> </a:t>
            </a:r>
            <a:r>
              <a:rPr lang="en-ID" sz="2400" dirty="0" err="1"/>
              <a:t>transaksi</a:t>
            </a:r>
            <a:r>
              <a:rPr lang="en-ID" sz="2400" dirty="0"/>
              <a:t> </a:t>
            </a:r>
            <a:r>
              <a:rPr lang="en-ID" sz="2400" dirty="0" err="1"/>
              <a:t>dilakukan</a:t>
            </a:r>
            <a:r>
              <a:rPr lang="en-ID" sz="2400" dirty="0"/>
              <a:t>, </a:t>
            </a:r>
            <a:r>
              <a:rPr lang="en-ID" sz="2400" dirty="0" err="1"/>
              <a:t>perubahannya</a:t>
            </a:r>
            <a:r>
              <a:rPr lang="en-ID" sz="2400" dirty="0"/>
              <a:t>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tetap</a:t>
            </a:r>
            <a:r>
              <a:rPr lang="en-ID" sz="2400" dirty="0"/>
              <a:t> </a:t>
            </a:r>
            <a:r>
              <a:rPr lang="en-ID" sz="2400" dirty="0" err="1"/>
              <a:t>ada</a:t>
            </a:r>
            <a:r>
              <a:rPr lang="en-ID" sz="2400" dirty="0"/>
              <a:t> dan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hilang</a:t>
            </a:r>
            <a:r>
              <a:rPr lang="en-ID" sz="2400" dirty="0"/>
              <a:t>, </a:t>
            </a:r>
            <a:r>
              <a:rPr lang="en-ID" sz="2400" dirty="0" err="1"/>
              <a:t>bahkan</a:t>
            </a:r>
            <a:r>
              <a:rPr lang="en-ID" sz="2400" dirty="0"/>
              <a:t> </a:t>
            </a:r>
            <a:r>
              <a:rPr lang="en-ID" sz="2400" dirty="0" err="1"/>
              <a:t>saat</a:t>
            </a:r>
            <a:r>
              <a:rPr lang="en-ID" sz="2400" dirty="0"/>
              <a:t> </a:t>
            </a:r>
            <a:r>
              <a:rPr lang="en-ID" sz="2400" dirty="0" err="1"/>
              <a:t>listrik</a:t>
            </a:r>
            <a:r>
              <a:rPr lang="en-ID" sz="2400" dirty="0"/>
              <a:t> </a:t>
            </a:r>
            <a:r>
              <a:rPr lang="en-ID" sz="2400" dirty="0" err="1"/>
              <a:t>padam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sistem</a:t>
            </a:r>
            <a:r>
              <a:rPr lang="en-ID" sz="2400" dirty="0"/>
              <a:t> </a:t>
            </a:r>
            <a:r>
              <a:rPr lang="en-ID" sz="2400" dirty="0" err="1"/>
              <a:t>mogok</a:t>
            </a:r>
            <a:r>
              <a:rPr lang="en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262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2929</Words>
  <Application>Microsoft Office PowerPoint</Application>
  <PresentationFormat>On-screen Show (4:3)</PresentationFormat>
  <Paragraphs>634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Arial</vt:lpstr>
      <vt:lpstr>Arial Narrow</vt:lpstr>
      <vt:lpstr>Calibri</vt:lpstr>
      <vt:lpstr>Calibri Light</vt:lpstr>
      <vt:lpstr>Cambria</vt:lpstr>
      <vt:lpstr>Google Sans</vt:lpstr>
      <vt:lpstr>inherit</vt:lpstr>
      <vt:lpstr>Lato</vt:lpstr>
      <vt:lpstr>Tahoma</vt:lpstr>
      <vt:lpstr>Times New Roman</vt:lpstr>
      <vt:lpstr>Wingdings</vt:lpstr>
      <vt:lpstr>Office Theme</vt:lpstr>
      <vt:lpstr>basis data esensial</vt:lpstr>
      <vt:lpstr>Capaian Pembelajaran - 2</vt:lpstr>
      <vt:lpstr>Data vs Informasi</vt:lpstr>
      <vt:lpstr>Objektif Basis Data</vt:lpstr>
      <vt:lpstr>Contoh Basis Data</vt:lpstr>
      <vt:lpstr>Fundamental Basis Data &amp; Relasional </vt:lpstr>
      <vt:lpstr>Fundamental Basis Data</vt:lpstr>
      <vt:lpstr>Atomicity, Consistency, Isolation, Durability</vt:lpstr>
      <vt:lpstr>Atomicity, Consistency, Isolation, Durability</vt:lpstr>
      <vt:lpstr>Arsitektur Basis Data</vt:lpstr>
      <vt:lpstr>Arsitektur Basis Data</vt:lpstr>
      <vt:lpstr>Arsitektur Basis Data</vt:lpstr>
      <vt:lpstr>Arsitektur Basis Data</vt:lpstr>
      <vt:lpstr>Arsitektur Basis Data</vt:lpstr>
      <vt:lpstr>Fundamental Basis Data Relasional</vt:lpstr>
      <vt:lpstr>Model Relasional</vt:lpstr>
      <vt:lpstr>Model Hirarki</vt:lpstr>
      <vt:lpstr>Model Jaringan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Fawwaz</dc:creator>
  <cp:lastModifiedBy>Fawwaz</cp:lastModifiedBy>
  <cp:revision>69</cp:revision>
  <dcterms:created xsi:type="dcterms:W3CDTF">2024-02-04T04:37:39Z</dcterms:created>
  <dcterms:modified xsi:type="dcterms:W3CDTF">2024-02-20T12:08:32Z</dcterms:modified>
</cp:coreProperties>
</file>