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78" r:id="rId3"/>
    <p:sldId id="279" r:id="rId4"/>
    <p:sldId id="257" r:id="rId5"/>
    <p:sldId id="259" r:id="rId6"/>
    <p:sldId id="280" r:id="rId7"/>
    <p:sldId id="261" r:id="rId8"/>
    <p:sldId id="281" r:id="rId9"/>
    <p:sldId id="282" r:id="rId10"/>
    <p:sldId id="260" r:id="rId11"/>
    <p:sldId id="285" r:id="rId12"/>
    <p:sldId id="284" r:id="rId13"/>
    <p:sldId id="286" r:id="rId14"/>
    <p:sldId id="263" r:id="rId15"/>
    <p:sldId id="287" r:id="rId16"/>
    <p:sldId id="299" r:id="rId17"/>
    <p:sldId id="288" r:id="rId18"/>
    <p:sldId id="264" r:id="rId19"/>
    <p:sldId id="265" r:id="rId20"/>
    <p:sldId id="289" r:id="rId21"/>
    <p:sldId id="292" r:id="rId22"/>
    <p:sldId id="300" r:id="rId23"/>
    <p:sldId id="266" r:id="rId24"/>
    <p:sldId id="302" r:id="rId25"/>
    <p:sldId id="290" r:id="rId26"/>
    <p:sldId id="303" r:id="rId27"/>
    <p:sldId id="304" r:id="rId28"/>
    <p:sldId id="305" r:id="rId29"/>
    <p:sldId id="306" r:id="rId30"/>
    <p:sldId id="307" r:id="rId31"/>
    <p:sldId id="308" r:id="rId32"/>
    <p:sldId id="309" r:id="rId33"/>
    <p:sldId id="310" r:id="rId34"/>
    <p:sldId id="267" r:id="rId35"/>
    <p:sldId id="268" r:id="rId36"/>
    <p:sldId id="291" r:id="rId37"/>
    <p:sldId id="269" r:id="rId38"/>
    <p:sldId id="270" r:id="rId39"/>
    <p:sldId id="311" r:id="rId40"/>
    <p:sldId id="313" r:id="rId41"/>
    <p:sldId id="293" r:id="rId42"/>
    <p:sldId id="271" r:id="rId43"/>
    <p:sldId id="301" r:id="rId44"/>
    <p:sldId id="294" r:id="rId45"/>
    <p:sldId id="258" r:id="rId46"/>
    <p:sldId id="272" r:id="rId47"/>
    <p:sldId id="273" r:id="rId48"/>
    <p:sldId id="274" r:id="rId49"/>
    <p:sldId id="275" r:id="rId50"/>
    <p:sldId id="276" r:id="rId51"/>
    <p:sldId id="277" r:id="rId52"/>
    <p:sldId id="295" r:id="rId53"/>
    <p:sldId id="296" r:id="rId54"/>
    <p:sldId id="297" r:id="rId55"/>
    <p:sldId id="29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B8600-C29B-BCF6-11D5-366853B923B4}" v="6" dt="2020-08-13T08:55:47.585"/>
    <p1510:client id="{9B58E71F-2619-0565-FE08-58C69F15BA6F}" v="37" dt="2020-08-12T02:19:18.654"/>
    <p1510:client id="{CEC72A07-A9DF-013E-B79F-67A7C8426F25}" v="1383" dt="2020-07-30T08:48:59.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72" d="100"/>
          <a:sy n="72"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B58E71F-2619-0565-FE08-58C69F15BA6F}"/>
    <pc:docChg chg="modSld">
      <pc:chgData name="" userId="" providerId="" clId="Web-{9B58E71F-2619-0565-FE08-58C69F15BA6F}" dt="2020-08-12T02:13:42.444" v="0"/>
      <pc:docMkLst>
        <pc:docMk/>
      </pc:docMkLst>
      <pc:sldChg chg="delSp">
        <pc:chgData name="" userId="" providerId="" clId="Web-{9B58E71F-2619-0565-FE08-58C69F15BA6F}" dt="2020-08-12T02:13:42.444" v="0"/>
        <pc:sldMkLst>
          <pc:docMk/>
          <pc:sldMk cId="4262868419" sldId="256"/>
        </pc:sldMkLst>
        <pc:picChg chg="del">
          <ac:chgData name="" userId="" providerId="" clId="Web-{9B58E71F-2619-0565-FE08-58C69F15BA6F}" dt="2020-08-12T02:13:42.444" v="0"/>
          <ac:picMkLst>
            <pc:docMk/>
            <pc:sldMk cId="4262868419" sldId="256"/>
            <ac:picMk id="4" creationId="{34C9325C-A12C-462D-9B89-CB4C854569D5}"/>
          </ac:picMkLst>
        </pc:picChg>
      </pc:sldChg>
    </pc:docChg>
  </pc:docChgLst>
  <pc:docChgLst>
    <pc:chgData name="Lathifah Alfat" userId="S::lathifah.alfat@upj.ac.id::0c7c96f5-0f33-48a3-8b83-9af80053ef60" providerId="AD" clId="Web-{9B58E71F-2619-0565-FE08-58C69F15BA6F}"/>
    <pc:docChg chg="addSld delSld modSld">
      <pc:chgData name="Lathifah Alfat" userId="S::lathifah.alfat@upj.ac.id::0c7c96f5-0f33-48a3-8b83-9af80053ef60" providerId="AD" clId="Web-{9B58E71F-2619-0565-FE08-58C69F15BA6F}" dt="2020-08-12T02:19:18.654" v="33" actId="20577"/>
      <pc:docMkLst>
        <pc:docMk/>
      </pc:docMkLst>
      <pc:sldChg chg="modSp new">
        <pc:chgData name="Lathifah Alfat" userId="S::lathifah.alfat@upj.ac.id::0c7c96f5-0f33-48a3-8b83-9af80053ef60" providerId="AD" clId="Web-{9B58E71F-2619-0565-FE08-58C69F15BA6F}" dt="2020-08-12T02:19:18.654" v="32" actId="20577"/>
        <pc:sldMkLst>
          <pc:docMk/>
          <pc:sldMk cId="1697450545" sldId="278"/>
        </pc:sldMkLst>
        <pc:spChg chg="mod">
          <ac:chgData name="Lathifah Alfat" userId="S::lathifah.alfat@upj.ac.id::0c7c96f5-0f33-48a3-8b83-9af80053ef60" providerId="AD" clId="Web-{9B58E71F-2619-0565-FE08-58C69F15BA6F}" dt="2020-08-12T02:15:51.703" v="10" actId="20577"/>
          <ac:spMkLst>
            <pc:docMk/>
            <pc:sldMk cId="1697450545" sldId="278"/>
            <ac:spMk id="2" creationId="{553EAB28-3514-4359-9E8F-86C4B44CE4BF}"/>
          </ac:spMkLst>
        </pc:spChg>
        <pc:spChg chg="mod">
          <ac:chgData name="Lathifah Alfat" userId="S::lathifah.alfat@upj.ac.id::0c7c96f5-0f33-48a3-8b83-9af80053ef60" providerId="AD" clId="Web-{9B58E71F-2619-0565-FE08-58C69F15BA6F}" dt="2020-08-12T02:19:18.654" v="32" actId="20577"/>
          <ac:spMkLst>
            <pc:docMk/>
            <pc:sldMk cId="1697450545" sldId="278"/>
            <ac:spMk id="3" creationId="{4B9B15B3-0FE9-4EC1-A1B5-8E7AEA90244D}"/>
          </ac:spMkLst>
        </pc:spChg>
      </pc:sldChg>
      <pc:sldChg chg="del">
        <pc:chgData name="Lathifah Alfat" userId="S::lathifah.alfat@upj.ac.id::0c7c96f5-0f33-48a3-8b83-9af80053ef60" providerId="AD" clId="Web-{9B58E71F-2619-0565-FE08-58C69F15BA6F}" dt="2020-08-12T02:13:49.335" v="0"/>
        <pc:sldMkLst>
          <pc:docMk/>
          <pc:sldMk cId="4035805248" sldId="278"/>
        </pc:sldMkLst>
      </pc:sldChg>
      <pc:sldChg chg="modSp new">
        <pc:chgData name="Lathifah Alfat" userId="S::lathifah.alfat@upj.ac.id::0c7c96f5-0f33-48a3-8b83-9af80053ef60" providerId="AD" clId="Web-{9B58E71F-2619-0565-FE08-58C69F15BA6F}" dt="2020-08-12T02:18:41.308" v="28" actId="20577"/>
        <pc:sldMkLst>
          <pc:docMk/>
          <pc:sldMk cId="1552070073" sldId="279"/>
        </pc:sldMkLst>
        <pc:spChg chg="mod">
          <ac:chgData name="Lathifah Alfat" userId="S::lathifah.alfat@upj.ac.id::0c7c96f5-0f33-48a3-8b83-9af80053ef60" providerId="AD" clId="Web-{9B58E71F-2619-0565-FE08-58C69F15BA6F}" dt="2020-08-12T02:17:51.617" v="15" actId="20577"/>
          <ac:spMkLst>
            <pc:docMk/>
            <pc:sldMk cId="1552070073" sldId="279"/>
            <ac:spMk id="2" creationId="{75FF6D1F-0503-456E-B3C6-FE02866AC84E}"/>
          </ac:spMkLst>
        </pc:spChg>
        <pc:spChg chg="mod">
          <ac:chgData name="Lathifah Alfat" userId="S::lathifah.alfat@upj.ac.id::0c7c96f5-0f33-48a3-8b83-9af80053ef60" providerId="AD" clId="Web-{9B58E71F-2619-0565-FE08-58C69F15BA6F}" dt="2020-08-12T02:18:41.308" v="28" actId="20577"/>
          <ac:spMkLst>
            <pc:docMk/>
            <pc:sldMk cId="1552070073" sldId="279"/>
            <ac:spMk id="3" creationId="{1EDC6D7A-F7EC-4FD7-81B0-95AB47FB477E}"/>
          </ac:spMkLst>
        </pc:spChg>
      </pc:sldChg>
    </pc:docChg>
  </pc:docChgLst>
  <pc:docChgLst>
    <pc:chgData name="Lathifah Alfat" userId="S::lathifah.alfat@upj.ac.id::0c7c96f5-0f33-48a3-8b83-9af80053ef60" providerId="AD" clId="Web-{CEC72A07-A9DF-013E-B79F-67A7C8426F25}"/>
    <pc:docChg chg="addSld delSld modSld">
      <pc:chgData name="Lathifah Alfat" userId="S::lathifah.alfat@upj.ac.id::0c7c96f5-0f33-48a3-8b83-9af80053ef60" providerId="AD" clId="Web-{CEC72A07-A9DF-013E-B79F-67A7C8426F25}" dt="2020-07-30T08:49:03.571" v="1396"/>
      <pc:docMkLst>
        <pc:docMk/>
      </pc:docMkLst>
      <pc:sldChg chg="addSp modSp">
        <pc:chgData name="Lathifah Alfat" userId="S::lathifah.alfat@upj.ac.id::0c7c96f5-0f33-48a3-8b83-9af80053ef60" providerId="AD" clId="Web-{CEC72A07-A9DF-013E-B79F-67A7C8426F25}" dt="2020-07-30T04:36:57.816" v="42" actId="1076"/>
        <pc:sldMkLst>
          <pc:docMk/>
          <pc:sldMk cId="4262868419" sldId="256"/>
        </pc:sldMkLst>
        <pc:spChg chg="mod">
          <ac:chgData name="Lathifah Alfat" userId="S::lathifah.alfat@upj.ac.id::0c7c96f5-0f33-48a3-8b83-9af80053ef60" providerId="AD" clId="Web-{CEC72A07-A9DF-013E-B79F-67A7C8426F25}" dt="2020-07-30T04:34:31.550" v="0" actId="20577"/>
          <ac:spMkLst>
            <pc:docMk/>
            <pc:sldMk cId="4262868419" sldId="256"/>
            <ac:spMk id="2" creationId="{70752FD7-76EF-4EBF-8807-5A08A9C8EA09}"/>
          </ac:spMkLst>
        </pc:spChg>
        <pc:spChg chg="mod">
          <ac:chgData name="Lathifah Alfat" userId="S::lathifah.alfat@upj.ac.id::0c7c96f5-0f33-48a3-8b83-9af80053ef60" providerId="AD" clId="Web-{CEC72A07-A9DF-013E-B79F-67A7C8426F25}" dt="2020-07-30T04:36:38.566" v="39" actId="20577"/>
          <ac:spMkLst>
            <pc:docMk/>
            <pc:sldMk cId="4262868419" sldId="256"/>
            <ac:spMk id="3" creationId="{F4C8D8C1-1062-49B2-BB56-D9F8E5DA6EB6}"/>
          </ac:spMkLst>
        </pc:spChg>
        <pc:picChg chg="add mod">
          <ac:chgData name="Lathifah Alfat" userId="S::lathifah.alfat@upj.ac.id::0c7c96f5-0f33-48a3-8b83-9af80053ef60" providerId="AD" clId="Web-{CEC72A07-A9DF-013E-B79F-67A7C8426F25}" dt="2020-07-30T04:36:57.816" v="42" actId="1076"/>
          <ac:picMkLst>
            <pc:docMk/>
            <pc:sldMk cId="4262868419" sldId="256"/>
            <ac:picMk id="4" creationId="{34C9325C-A12C-462D-9B89-CB4C854569D5}"/>
          </ac:picMkLst>
        </pc:picChg>
      </pc:sldChg>
      <pc:sldChg chg="modSp new">
        <pc:chgData name="Lathifah Alfat" userId="S::lathifah.alfat@upj.ac.id::0c7c96f5-0f33-48a3-8b83-9af80053ef60" providerId="AD" clId="Web-{CEC72A07-A9DF-013E-B79F-67A7C8426F25}" dt="2020-07-30T04:39:31.676" v="57" actId="20577"/>
        <pc:sldMkLst>
          <pc:docMk/>
          <pc:sldMk cId="3982797737" sldId="257"/>
        </pc:sldMkLst>
        <pc:spChg chg="mod">
          <ac:chgData name="Lathifah Alfat" userId="S::lathifah.alfat@upj.ac.id::0c7c96f5-0f33-48a3-8b83-9af80053ef60" providerId="AD" clId="Web-{CEC72A07-A9DF-013E-B79F-67A7C8426F25}" dt="2020-07-30T04:37:33.191" v="44" actId="20577"/>
          <ac:spMkLst>
            <pc:docMk/>
            <pc:sldMk cId="3982797737" sldId="257"/>
            <ac:spMk id="2" creationId="{F4AC61B4-C23C-4F6D-A456-6C925592D8FF}"/>
          </ac:spMkLst>
        </pc:spChg>
        <pc:spChg chg="mod">
          <ac:chgData name="Lathifah Alfat" userId="S::lathifah.alfat@upj.ac.id::0c7c96f5-0f33-48a3-8b83-9af80053ef60" providerId="AD" clId="Web-{CEC72A07-A9DF-013E-B79F-67A7C8426F25}" dt="2020-07-30T04:39:31.676" v="57" actId="20577"/>
          <ac:spMkLst>
            <pc:docMk/>
            <pc:sldMk cId="3982797737" sldId="257"/>
            <ac:spMk id="3" creationId="{7A32C1A3-F2FE-4165-ABA3-0E050962C0DE}"/>
          </ac:spMkLst>
        </pc:spChg>
      </pc:sldChg>
      <pc:sldChg chg="addSp modSp new mod setBg">
        <pc:chgData name="Lathifah Alfat" userId="S::lathifah.alfat@upj.ac.id::0c7c96f5-0f33-48a3-8b83-9af80053ef60" providerId="AD" clId="Web-{CEC72A07-A9DF-013E-B79F-67A7C8426F25}" dt="2020-07-30T05:22:00.797" v="1024" actId="20577"/>
        <pc:sldMkLst>
          <pc:docMk/>
          <pc:sldMk cId="3181271894" sldId="258"/>
        </pc:sldMkLst>
        <pc:spChg chg="mod">
          <ac:chgData name="Lathifah Alfat" userId="S::lathifah.alfat@upj.ac.id::0c7c96f5-0f33-48a3-8b83-9af80053ef60" providerId="AD" clId="Web-{CEC72A07-A9DF-013E-B79F-67A7C8426F25}" dt="2020-07-30T04:41:55.646" v="98"/>
          <ac:spMkLst>
            <pc:docMk/>
            <pc:sldMk cId="3181271894" sldId="258"/>
            <ac:spMk id="2" creationId="{9179FC3B-B75D-4178-B6F3-6879CB2548C4}"/>
          </ac:spMkLst>
        </pc:spChg>
        <pc:spChg chg="mod">
          <ac:chgData name="Lathifah Alfat" userId="S::lathifah.alfat@upj.ac.id::0c7c96f5-0f33-48a3-8b83-9af80053ef60" providerId="AD" clId="Web-{CEC72A07-A9DF-013E-B79F-67A7C8426F25}" dt="2020-07-30T05:22:00.797" v="1024" actId="20577"/>
          <ac:spMkLst>
            <pc:docMk/>
            <pc:sldMk cId="3181271894" sldId="258"/>
            <ac:spMk id="3" creationId="{61401208-ED2E-4060-B7AD-22B3096FE2A4}"/>
          </ac:spMkLst>
        </pc:spChg>
        <pc:spChg chg="add">
          <ac:chgData name="Lathifah Alfat" userId="S::lathifah.alfat@upj.ac.id::0c7c96f5-0f33-48a3-8b83-9af80053ef60" providerId="AD" clId="Web-{CEC72A07-A9DF-013E-B79F-67A7C8426F25}" dt="2020-07-30T04:41:55.646" v="98"/>
          <ac:spMkLst>
            <pc:docMk/>
            <pc:sldMk cId="3181271894" sldId="258"/>
            <ac:spMk id="8" creationId="{F3C5918A-1DC5-4CF3-AA27-00AA3088AA9F}"/>
          </ac:spMkLst>
        </pc:spChg>
        <pc:spChg chg="add">
          <ac:chgData name="Lathifah Alfat" userId="S::lathifah.alfat@upj.ac.id::0c7c96f5-0f33-48a3-8b83-9af80053ef60" providerId="AD" clId="Web-{CEC72A07-A9DF-013E-B79F-67A7C8426F25}" dt="2020-07-30T04:41:55.646" v="98"/>
          <ac:spMkLst>
            <pc:docMk/>
            <pc:sldMk cId="3181271894" sldId="258"/>
            <ac:spMk id="10" creationId="{B786683A-6FD6-4BF7-B3B0-DC397677391F}"/>
          </ac:spMkLst>
        </pc:spChg>
        <pc:spChg chg="add">
          <ac:chgData name="Lathifah Alfat" userId="S::lathifah.alfat@upj.ac.id::0c7c96f5-0f33-48a3-8b83-9af80053ef60" providerId="AD" clId="Web-{CEC72A07-A9DF-013E-B79F-67A7C8426F25}" dt="2020-07-30T04:41:55.646" v="98"/>
          <ac:spMkLst>
            <pc:docMk/>
            <pc:sldMk cId="3181271894" sldId="258"/>
            <ac:spMk id="12" creationId="{05169E50-59FB-4AEE-B61D-44A882A4CD2C}"/>
          </ac:spMkLst>
        </pc:spChg>
        <pc:spChg chg="add">
          <ac:chgData name="Lathifah Alfat" userId="S::lathifah.alfat@upj.ac.id::0c7c96f5-0f33-48a3-8b83-9af80053ef60" providerId="AD" clId="Web-{CEC72A07-A9DF-013E-B79F-67A7C8426F25}" dt="2020-07-30T04:41:55.646" v="98"/>
          <ac:spMkLst>
            <pc:docMk/>
            <pc:sldMk cId="3181271894" sldId="258"/>
            <ac:spMk id="14" creationId="{117C30F0-5A38-4B60-B632-3AF7C2780824}"/>
          </ac:spMkLst>
        </pc:spChg>
        <pc:spChg chg="add">
          <ac:chgData name="Lathifah Alfat" userId="S::lathifah.alfat@upj.ac.id::0c7c96f5-0f33-48a3-8b83-9af80053ef60" providerId="AD" clId="Web-{CEC72A07-A9DF-013E-B79F-67A7C8426F25}" dt="2020-07-30T04:41:55.646" v="98"/>
          <ac:spMkLst>
            <pc:docMk/>
            <pc:sldMk cId="3181271894" sldId="258"/>
            <ac:spMk id="16" creationId="{A200CBA5-3F2B-4AAC-9F86-99AFECC19C1D}"/>
          </ac:spMkLst>
        </pc:spChg>
      </pc:sldChg>
      <pc:sldChg chg="modSp new">
        <pc:chgData name="Lathifah Alfat" userId="S::lathifah.alfat@upj.ac.id::0c7c96f5-0f33-48a3-8b83-9af80053ef60" providerId="AD" clId="Web-{CEC72A07-A9DF-013E-B79F-67A7C8426F25}" dt="2020-07-30T04:47:43.976" v="184" actId="20577"/>
        <pc:sldMkLst>
          <pc:docMk/>
          <pc:sldMk cId="2717103058" sldId="259"/>
        </pc:sldMkLst>
        <pc:spChg chg="mod">
          <ac:chgData name="Lathifah Alfat" userId="S::lathifah.alfat@upj.ac.id::0c7c96f5-0f33-48a3-8b83-9af80053ef60" providerId="AD" clId="Web-{CEC72A07-A9DF-013E-B79F-67A7C8426F25}" dt="2020-07-30T04:40:44.333" v="70" actId="20577"/>
          <ac:spMkLst>
            <pc:docMk/>
            <pc:sldMk cId="2717103058" sldId="259"/>
            <ac:spMk id="2" creationId="{CBCF2CB7-5AAF-48B7-BD02-A569AA641E45}"/>
          </ac:spMkLst>
        </pc:spChg>
        <pc:spChg chg="mod">
          <ac:chgData name="Lathifah Alfat" userId="S::lathifah.alfat@upj.ac.id::0c7c96f5-0f33-48a3-8b83-9af80053ef60" providerId="AD" clId="Web-{CEC72A07-A9DF-013E-B79F-67A7C8426F25}" dt="2020-07-30T04:47:43.976" v="184" actId="20577"/>
          <ac:spMkLst>
            <pc:docMk/>
            <pc:sldMk cId="2717103058" sldId="259"/>
            <ac:spMk id="3" creationId="{C46E6158-D1CE-4373-A504-B34C24E2FB46}"/>
          </ac:spMkLst>
        </pc:spChg>
      </pc:sldChg>
      <pc:sldChg chg="modSp new">
        <pc:chgData name="Lathifah Alfat" userId="S::lathifah.alfat@upj.ac.id::0c7c96f5-0f33-48a3-8b83-9af80053ef60" providerId="AD" clId="Web-{CEC72A07-A9DF-013E-B79F-67A7C8426F25}" dt="2020-07-30T04:58:11.853" v="362" actId="20577"/>
        <pc:sldMkLst>
          <pc:docMk/>
          <pc:sldMk cId="1853037963" sldId="260"/>
        </pc:sldMkLst>
        <pc:spChg chg="mod">
          <ac:chgData name="Lathifah Alfat" userId="S::lathifah.alfat@upj.ac.id::0c7c96f5-0f33-48a3-8b83-9af80053ef60" providerId="AD" clId="Web-{CEC72A07-A9DF-013E-B79F-67A7C8426F25}" dt="2020-07-30T04:48:35.976" v="213" actId="20577"/>
          <ac:spMkLst>
            <pc:docMk/>
            <pc:sldMk cId="1853037963" sldId="260"/>
            <ac:spMk id="2" creationId="{38FE5F0A-D113-4BDA-9F6F-482DA24F60C9}"/>
          </ac:spMkLst>
        </pc:spChg>
        <pc:spChg chg="mod">
          <ac:chgData name="Lathifah Alfat" userId="S::lathifah.alfat@upj.ac.id::0c7c96f5-0f33-48a3-8b83-9af80053ef60" providerId="AD" clId="Web-{CEC72A07-A9DF-013E-B79F-67A7C8426F25}" dt="2020-07-30T04:58:11.853" v="362" actId="20577"/>
          <ac:spMkLst>
            <pc:docMk/>
            <pc:sldMk cId="1853037963" sldId="260"/>
            <ac:spMk id="3" creationId="{4DBA1919-83EB-437E-A9FF-A233C06B0850}"/>
          </ac:spMkLst>
        </pc:spChg>
      </pc:sldChg>
      <pc:sldChg chg="addSp modSp add mod replId setBg">
        <pc:chgData name="Lathifah Alfat" userId="S::lathifah.alfat@upj.ac.id::0c7c96f5-0f33-48a3-8b83-9af80053ef60" providerId="AD" clId="Web-{CEC72A07-A9DF-013E-B79F-67A7C8426F25}" dt="2020-07-30T04:47:30.913" v="183" actId="20577"/>
        <pc:sldMkLst>
          <pc:docMk/>
          <pc:sldMk cId="3356106904" sldId="261"/>
        </pc:sldMkLst>
        <pc:spChg chg="mod">
          <ac:chgData name="Lathifah Alfat" userId="S::lathifah.alfat@upj.ac.id::0c7c96f5-0f33-48a3-8b83-9af80053ef60" providerId="AD" clId="Web-{CEC72A07-A9DF-013E-B79F-67A7C8426F25}" dt="2020-07-30T04:46:53.366" v="180"/>
          <ac:spMkLst>
            <pc:docMk/>
            <pc:sldMk cId="3356106904" sldId="261"/>
            <ac:spMk id="2" creationId="{CBCF2CB7-5AAF-48B7-BD02-A569AA641E45}"/>
          </ac:spMkLst>
        </pc:spChg>
        <pc:spChg chg="mod">
          <ac:chgData name="Lathifah Alfat" userId="S::lathifah.alfat@upj.ac.id::0c7c96f5-0f33-48a3-8b83-9af80053ef60" providerId="AD" clId="Web-{CEC72A07-A9DF-013E-B79F-67A7C8426F25}" dt="2020-07-30T04:47:30.913" v="183" actId="20577"/>
          <ac:spMkLst>
            <pc:docMk/>
            <pc:sldMk cId="3356106904" sldId="261"/>
            <ac:spMk id="3" creationId="{C46E6158-D1CE-4373-A504-B34C24E2FB46}"/>
          </ac:spMkLst>
        </pc:spChg>
        <pc:spChg chg="add">
          <ac:chgData name="Lathifah Alfat" userId="S::lathifah.alfat@upj.ac.id::0c7c96f5-0f33-48a3-8b83-9af80053ef60" providerId="AD" clId="Web-{CEC72A07-A9DF-013E-B79F-67A7C8426F25}" dt="2020-07-30T04:46:53.366" v="180"/>
          <ac:spMkLst>
            <pc:docMk/>
            <pc:sldMk cId="3356106904" sldId="261"/>
            <ac:spMk id="9" creationId="{17D615BD-F761-402C-9FFB-C47F6F1108E5}"/>
          </ac:spMkLst>
        </pc:spChg>
        <pc:spChg chg="add">
          <ac:chgData name="Lathifah Alfat" userId="S::lathifah.alfat@upj.ac.id::0c7c96f5-0f33-48a3-8b83-9af80053ef60" providerId="AD" clId="Web-{CEC72A07-A9DF-013E-B79F-67A7C8426F25}" dt="2020-07-30T04:46:53.366" v="180"/>
          <ac:spMkLst>
            <pc:docMk/>
            <pc:sldMk cId="3356106904" sldId="261"/>
            <ac:spMk id="39" creationId="{B43E3F57-8521-4C38-8B54-70B06426C8E4}"/>
          </ac:spMkLst>
        </pc:spChg>
        <pc:grpChg chg="add">
          <ac:chgData name="Lathifah Alfat" userId="S::lathifah.alfat@upj.ac.id::0c7c96f5-0f33-48a3-8b83-9af80053ef60" providerId="AD" clId="Web-{CEC72A07-A9DF-013E-B79F-67A7C8426F25}" dt="2020-07-30T04:46:53.366" v="180"/>
          <ac:grpSpMkLst>
            <pc:docMk/>
            <pc:sldMk cId="3356106904" sldId="261"/>
            <ac:grpSpMk id="11" creationId="{7F339C06-755E-4B75-A9EF-348BE1C7A7AE}"/>
          </ac:grpSpMkLst>
        </pc:grpChg>
        <pc:grpChg chg="add">
          <ac:chgData name="Lathifah Alfat" userId="S::lathifah.alfat@upj.ac.id::0c7c96f5-0f33-48a3-8b83-9af80053ef60" providerId="AD" clId="Web-{CEC72A07-A9DF-013E-B79F-67A7C8426F25}" dt="2020-07-30T04:46:53.366" v="180"/>
          <ac:grpSpMkLst>
            <pc:docMk/>
            <pc:sldMk cId="3356106904" sldId="261"/>
            <ac:grpSpMk id="34" creationId="{7ED00603-AF66-483B-8A37-EF4FB27B5B8A}"/>
          </ac:grpSpMkLst>
        </pc:grpChg>
        <pc:picChg chg="add mod">
          <ac:chgData name="Lathifah Alfat" userId="S::lathifah.alfat@upj.ac.id::0c7c96f5-0f33-48a3-8b83-9af80053ef60" providerId="AD" clId="Web-{CEC72A07-A9DF-013E-B79F-67A7C8426F25}" dt="2020-07-30T04:46:53.366" v="180"/>
          <ac:picMkLst>
            <pc:docMk/>
            <pc:sldMk cId="3356106904" sldId="261"/>
            <ac:picMk id="4" creationId="{CFEE97F3-21EC-4B8C-8131-B6462A12D473}"/>
          </ac:picMkLst>
        </pc:picChg>
      </pc:sldChg>
      <pc:sldChg chg="modSp add del replId">
        <pc:chgData name="Lathifah Alfat" userId="S::lathifah.alfat@upj.ac.id::0c7c96f5-0f33-48a3-8b83-9af80053ef60" providerId="AD" clId="Web-{CEC72A07-A9DF-013E-B79F-67A7C8426F25}" dt="2020-07-30T04:45:03.865" v="157"/>
        <pc:sldMkLst>
          <pc:docMk/>
          <pc:sldMk cId="4286686032" sldId="261"/>
        </pc:sldMkLst>
        <pc:spChg chg="mod">
          <ac:chgData name="Lathifah Alfat" userId="S::lathifah.alfat@upj.ac.id::0c7c96f5-0f33-48a3-8b83-9af80053ef60" providerId="AD" clId="Web-{CEC72A07-A9DF-013E-B79F-67A7C8426F25}" dt="2020-07-30T04:45:01.693" v="156" actId="20577"/>
          <ac:spMkLst>
            <pc:docMk/>
            <pc:sldMk cId="4286686032" sldId="261"/>
            <ac:spMk id="3" creationId="{C46E6158-D1CE-4373-A504-B34C24E2FB46}"/>
          </ac:spMkLst>
        </pc:spChg>
      </pc:sldChg>
      <pc:sldChg chg="add del replId">
        <pc:chgData name="Lathifah Alfat" userId="S::lathifah.alfat@upj.ac.id::0c7c96f5-0f33-48a3-8b83-9af80053ef60" providerId="AD" clId="Web-{CEC72A07-A9DF-013E-B79F-67A7C8426F25}" dt="2020-07-30T04:45:39.303" v="160"/>
        <pc:sldMkLst>
          <pc:docMk/>
          <pc:sldMk cId="176814590" sldId="262"/>
        </pc:sldMkLst>
      </pc:sldChg>
      <pc:sldChg chg="addSp delSp modSp add del mod replId setBg">
        <pc:chgData name="Lathifah Alfat" userId="S::lathifah.alfat@upj.ac.id::0c7c96f5-0f33-48a3-8b83-9af80053ef60" providerId="AD" clId="Web-{CEC72A07-A9DF-013E-B79F-67A7C8426F25}" dt="2020-07-30T04:44:58.662" v="153"/>
        <pc:sldMkLst>
          <pc:docMk/>
          <pc:sldMk cId="2408182179" sldId="262"/>
        </pc:sldMkLst>
        <pc:spChg chg="mod">
          <ac:chgData name="Lathifah Alfat" userId="S::lathifah.alfat@upj.ac.id::0c7c96f5-0f33-48a3-8b83-9af80053ef60" providerId="AD" clId="Web-{CEC72A07-A9DF-013E-B79F-67A7C8426F25}" dt="2020-07-30T04:44:49.959" v="137"/>
          <ac:spMkLst>
            <pc:docMk/>
            <pc:sldMk cId="2408182179" sldId="262"/>
            <ac:spMk id="2" creationId="{CBCF2CB7-5AAF-48B7-BD02-A569AA641E45}"/>
          </ac:spMkLst>
        </pc:spChg>
        <pc:spChg chg="mod">
          <ac:chgData name="Lathifah Alfat" userId="S::lathifah.alfat@upj.ac.id::0c7c96f5-0f33-48a3-8b83-9af80053ef60" providerId="AD" clId="Web-{CEC72A07-A9DF-013E-B79F-67A7C8426F25}" dt="2020-07-30T04:44:55.537" v="152" actId="20577"/>
          <ac:spMkLst>
            <pc:docMk/>
            <pc:sldMk cId="2408182179" sldId="262"/>
            <ac:spMk id="3" creationId="{C46E6158-D1CE-4373-A504-B34C24E2FB46}"/>
          </ac:spMkLst>
        </pc:spChg>
        <pc:spChg chg="add del">
          <ac:chgData name="Lathifah Alfat" userId="S::lathifah.alfat@upj.ac.id::0c7c96f5-0f33-48a3-8b83-9af80053ef60" providerId="AD" clId="Web-{CEC72A07-A9DF-013E-B79F-67A7C8426F25}" dt="2020-07-30T04:44:49.959" v="137"/>
          <ac:spMkLst>
            <pc:docMk/>
            <pc:sldMk cId="2408182179" sldId="262"/>
            <ac:spMk id="9" creationId="{17D615BD-F761-402C-9FFB-C47F6F1108E5}"/>
          </ac:spMkLst>
        </pc:spChg>
        <pc:spChg chg="add del">
          <ac:chgData name="Lathifah Alfat" userId="S::lathifah.alfat@upj.ac.id::0c7c96f5-0f33-48a3-8b83-9af80053ef60" providerId="AD" clId="Web-{CEC72A07-A9DF-013E-B79F-67A7C8426F25}" dt="2020-07-30T04:44:49.959" v="137"/>
          <ac:spMkLst>
            <pc:docMk/>
            <pc:sldMk cId="2408182179" sldId="262"/>
            <ac:spMk id="39" creationId="{B43E3F57-8521-4C38-8B54-70B06426C8E4}"/>
          </ac:spMkLst>
        </pc:spChg>
        <pc:grpChg chg="add del">
          <ac:chgData name="Lathifah Alfat" userId="S::lathifah.alfat@upj.ac.id::0c7c96f5-0f33-48a3-8b83-9af80053ef60" providerId="AD" clId="Web-{CEC72A07-A9DF-013E-B79F-67A7C8426F25}" dt="2020-07-30T04:44:49.959" v="137"/>
          <ac:grpSpMkLst>
            <pc:docMk/>
            <pc:sldMk cId="2408182179" sldId="262"/>
            <ac:grpSpMk id="11" creationId="{7F339C06-755E-4B75-A9EF-348BE1C7A7AE}"/>
          </ac:grpSpMkLst>
        </pc:grpChg>
        <pc:grpChg chg="add del">
          <ac:chgData name="Lathifah Alfat" userId="S::lathifah.alfat@upj.ac.id::0c7c96f5-0f33-48a3-8b83-9af80053ef60" providerId="AD" clId="Web-{CEC72A07-A9DF-013E-B79F-67A7C8426F25}" dt="2020-07-30T04:44:49.959" v="137"/>
          <ac:grpSpMkLst>
            <pc:docMk/>
            <pc:sldMk cId="2408182179" sldId="262"/>
            <ac:grpSpMk id="34" creationId="{7ED00603-AF66-483B-8A37-EF4FB27B5B8A}"/>
          </ac:grpSpMkLst>
        </pc:grpChg>
        <pc:picChg chg="add del mod">
          <ac:chgData name="Lathifah Alfat" userId="S::lathifah.alfat@upj.ac.id::0c7c96f5-0f33-48a3-8b83-9af80053ef60" providerId="AD" clId="Web-{CEC72A07-A9DF-013E-B79F-67A7C8426F25}" dt="2020-07-30T04:44:52.943" v="138"/>
          <ac:picMkLst>
            <pc:docMk/>
            <pc:sldMk cId="2408182179" sldId="262"/>
            <ac:picMk id="4" creationId="{CF4D9F52-7132-48BC-AE02-1962120D6FF2}"/>
          </ac:picMkLst>
        </pc:picChg>
      </pc:sldChg>
      <pc:sldChg chg="modSp add del replId">
        <pc:chgData name="Lathifah Alfat" userId="S::lathifah.alfat@upj.ac.id::0c7c96f5-0f33-48a3-8b83-9af80053ef60" providerId="AD" clId="Web-{CEC72A07-A9DF-013E-B79F-67A7C8426F25}" dt="2020-07-30T04:58:14.697" v="365"/>
        <pc:sldMkLst>
          <pc:docMk/>
          <pc:sldMk cId="2650993813" sldId="262"/>
        </pc:sldMkLst>
        <pc:spChg chg="mod">
          <ac:chgData name="Lathifah Alfat" userId="S::lathifah.alfat@upj.ac.id::0c7c96f5-0f33-48a3-8b83-9af80053ef60" providerId="AD" clId="Web-{CEC72A07-A9DF-013E-B79F-67A7C8426F25}" dt="2020-07-30T04:58:05.103" v="358" actId="20577"/>
          <ac:spMkLst>
            <pc:docMk/>
            <pc:sldMk cId="2650993813" sldId="262"/>
            <ac:spMk id="3" creationId="{4DBA1919-83EB-437E-A9FF-A233C06B0850}"/>
          </ac:spMkLst>
        </pc:spChg>
      </pc:sldChg>
      <pc:sldChg chg="modSp new">
        <pc:chgData name="Lathifah Alfat" userId="S::lathifah.alfat@upj.ac.id::0c7c96f5-0f33-48a3-8b83-9af80053ef60" providerId="AD" clId="Web-{CEC72A07-A9DF-013E-B79F-67A7C8426F25}" dt="2020-07-30T05:06:21.324" v="563" actId="20577"/>
        <pc:sldMkLst>
          <pc:docMk/>
          <pc:sldMk cId="590614832" sldId="263"/>
        </pc:sldMkLst>
        <pc:spChg chg="mod">
          <ac:chgData name="Lathifah Alfat" userId="S::lathifah.alfat@upj.ac.id::0c7c96f5-0f33-48a3-8b83-9af80053ef60" providerId="AD" clId="Web-{CEC72A07-A9DF-013E-B79F-67A7C8426F25}" dt="2020-07-30T05:06:21.324" v="563" actId="20577"/>
          <ac:spMkLst>
            <pc:docMk/>
            <pc:sldMk cId="590614832" sldId="263"/>
            <ac:spMk id="2" creationId="{835CF536-1246-4DEC-9E3E-A26804BA3EFB}"/>
          </ac:spMkLst>
        </pc:spChg>
        <pc:spChg chg="mod">
          <ac:chgData name="Lathifah Alfat" userId="S::lathifah.alfat@upj.ac.id::0c7c96f5-0f33-48a3-8b83-9af80053ef60" providerId="AD" clId="Web-{CEC72A07-A9DF-013E-B79F-67A7C8426F25}" dt="2020-07-30T04:59:03.369" v="371" actId="20577"/>
          <ac:spMkLst>
            <pc:docMk/>
            <pc:sldMk cId="590614832" sldId="263"/>
            <ac:spMk id="3" creationId="{F41E4FF0-DF43-4D09-9854-97FBD89C9505}"/>
          </ac:spMkLst>
        </pc:spChg>
      </pc:sldChg>
      <pc:sldChg chg="addSp modSp new">
        <pc:chgData name="Lathifah Alfat" userId="S::lathifah.alfat@upj.ac.id::0c7c96f5-0f33-48a3-8b83-9af80053ef60" providerId="AD" clId="Web-{CEC72A07-A9DF-013E-B79F-67A7C8426F25}" dt="2020-07-30T05:06:29.011" v="566" actId="20577"/>
        <pc:sldMkLst>
          <pc:docMk/>
          <pc:sldMk cId="3136843367" sldId="264"/>
        </pc:sldMkLst>
        <pc:spChg chg="mod">
          <ac:chgData name="Lathifah Alfat" userId="S::lathifah.alfat@upj.ac.id::0c7c96f5-0f33-48a3-8b83-9af80053ef60" providerId="AD" clId="Web-{CEC72A07-A9DF-013E-B79F-67A7C8426F25}" dt="2020-07-30T05:06:29.011" v="566" actId="20577"/>
          <ac:spMkLst>
            <pc:docMk/>
            <pc:sldMk cId="3136843367" sldId="264"/>
            <ac:spMk id="2" creationId="{4702B87F-F1F7-4279-99B4-4D373B17DA75}"/>
          </ac:spMkLst>
        </pc:spChg>
        <pc:spChg chg="mod">
          <ac:chgData name="Lathifah Alfat" userId="S::lathifah.alfat@upj.ac.id::0c7c96f5-0f33-48a3-8b83-9af80053ef60" providerId="AD" clId="Web-{CEC72A07-A9DF-013E-B79F-67A7C8426F25}" dt="2020-07-30T05:01:59.979" v="453" actId="20577"/>
          <ac:spMkLst>
            <pc:docMk/>
            <pc:sldMk cId="3136843367" sldId="264"/>
            <ac:spMk id="3" creationId="{E166A7A7-DF3D-44A1-A926-BB63167B251D}"/>
          </ac:spMkLst>
        </pc:spChg>
        <pc:picChg chg="add mod">
          <ac:chgData name="Lathifah Alfat" userId="S::lathifah.alfat@upj.ac.id::0c7c96f5-0f33-48a3-8b83-9af80053ef60" providerId="AD" clId="Web-{CEC72A07-A9DF-013E-B79F-67A7C8426F25}" dt="2020-07-30T05:03:47.464" v="460" actId="1076"/>
          <ac:picMkLst>
            <pc:docMk/>
            <pc:sldMk cId="3136843367" sldId="264"/>
            <ac:picMk id="4" creationId="{0A7A9C8D-269B-49D5-9753-1E382397BF01}"/>
          </ac:picMkLst>
        </pc:picChg>
      </pc:sldChg>
      <pc:sldChg chg="modSp new">
        <pc:chgData name="Lathifah Alfat" userId="S::lathifah.alfat@upj.ac.id::0c7c96f5-0f33-48a3-8b83-9af80053ef60" providerId="AD" clId="Web-{CEC72A07-A9DF-013E-B79F-67A7C8426F25}" dt="2020-07-30T05:06:38.621" v="571" actId="20577"/>
        <pc:sldMkLst>
          <pc:docMk/>
          <pc:sldMk cId="3247735511" sldId="265"/>
        </pc:sldMkLst>
        <pc:spChg chg="mod">
          <ac:chgData name="Lathifah Alfat" userId="S::lathifah.alfat@upj.ac.id::0c7c96f5-0f33-48a3-8b83-9af80053ef60" providerId="AD" clId="Web-{CEC72A07-A9DF-013E-B79F-67A7C8426F25}" dt="2020-07-30T05:06:38.621" v="571" actId="20577"/>
          <ac:spMkLst>
            <pc:docMk/>
            <pc:sldMk cId="3247735511" sldId="265"/>
            <ac:spMk id="2" creationId="{3CC2B407-9B2E-46B7-9D91-2FA24BEC054F}"/>
          </ac:spMkLst>
        </pc:spChg>
        <pc:spChg chg="mod">
          <ac:chgData name="Lathifah Alfat" userId="S::lathifah.alfat@upj.ac.id::0c7c96f5-0f33-48a3-8b83-9af80053ef60" providerId="AD" clId="Web-{CEC72A07-A9DF-013E-B79F-67A7C8426F25}" dt="2020-07-30T05:04:49.995" v="522" actId="20577"/>
          <ac:spMkLst>
            <pc:docMk/>
            <pc:sldMk cId="3247735511" sldId="265"/>
            <ac:spMk id="3" creationId="{4E5430A5-7DDF-43B9-BC71-3887EFC4CB6A}"/>
          </ac:spMkLst>
        </pc:spChg>
      </pc:sldChg>
      <pc:sldChg chg="modSp new">
        <pc:chgData name="Lathifah Alfat" userId="S::lathifah.alfat@upj.ac.id::0c7c96f5-0f33-48a3-8b83-9af80053ef60" providerId="AD" clId="Web-{CEC72A07-A9DF-013E-B79F-67A7C8426F25}" dt="2020-07-30T05:08:35.481" v="603" actId="20577"/>
        <pc:sldMkLst>
          <pc:docMk/>
          <pc:sldMk cId="250859399" sldId="266"/>
        </pc:sldMkLst>
        <pc:spChg chg="mod">
          <ac:chgData name="Lathifah Alfat" userId="S::lathifah.alfat@upj.ac.id::0c7c96f5-0f33-48a3-8b83-9af80053ef60" providerId="AD" clId="Web-{CEC72A07-A9DF-013E-B79F-67A7C8426F25}" dt="2020-07-30T05:06:45.449" v="575" actId="20577"/>
          <ac:spMkLst>
            <pc:docMk/>
            <pc:sldMk cId="250859399" sldId="266"/>
            <ac:spMk id="2" creationId="{FBDBABBE-5258-48C1-BBE0-825D71E11335}"/>
          </ac:spMkLst>
        </pc:spChg>
        <pc:spChg chg="mod">
          <ac:chgData name="Lathifah Alfat" userId="S::lathifah.alfat@upj.ac.id::0c7c96f5-0f33-48a3-8b83-9af80053ef60" providerId="AD" clId="Web-{CEC72A07-A9DF-013E-B79F-67A7C8426F25}" dt="2020-07-30T05:08:35.481" v="603" actId="20577"/>
          <ac:spMkLst>
            <pc:docMk/>
            <pc:sldMk cId="250859399" sldId="266"/>
            <ac:spMk id="3" creationId="{860C7EE2-54A7-4B55-AD85-3828AF3E4562}"/>
          </ac:spMkLst>
        </pc:spChg>
      </pc:sldChg>
      <pc:sldChg chg="addSp delSp modSp new mod setBg">
        <pc:chgData name="Lathifah Alfat" userId="S::lathifah.alfat@upj.ac.id::0c7c96f5-0f33-48a3-8b83-9af80053ef60" providerId="AD" clId="Web-{CEC72A07-A9DF-013E-B79F-67A7C8426F25}" dt="2020-07-30T05:10:58.200" v="681" actId="1076"/>
        <pc:sldMkLst>
          <pc:docMk/>
          <pc:sldMk cId="3175340607" sldId="267"/>
        </pc:sldMkLst>
        <pc:spChg chg="mod">
          <ac:chgData name="Lathifah Alfat" userId="S::lathifah.alfat@upj.ac.id::0c7c96f5-0f33-48a3-8b83-9af80053ef60" providerId="AD" clId="Web-{CEC72A07-A9DF-013E-B79F-67A7C8426F25}" dt="2020-07-30T05:10:17.669" v="671"/>
          <ac:spMkLst>
            <pc:docMk/>
            <pc:sldMk cId="3175340607" sldId="267"/>
            <ac:spMk id="2" creationId="{B5485FF9-5720-49EE-8F1A-55DEF7553FED}"/>
          </ac:spMkLst>
        </pc:spChg>
        <pc:spChg chg="add del mod ord">
          <ac:chgData name="Lathifah Alfat" userId="S::lathifah.alfat@upj.ac.id::0c7c96f5-0f33-48a3-8b83-9af80053ef60" providerId="AD" clId="Web-{CEC72A07-A9DF-013E-B79F-67A7C8426F25}" dt="2020-07-30T05:10:37.309" v="674" actId="20577"/>
          <ac:spMkLst>
            <pc:docMk/>
            <pc:sldMk cId="3175340607" sldId="267"/>
            <ac:spMk id="3" creationId="{A7BA665E-2B41-49E4-8BA2-C47216E31778}"/>
          </ac:spMkLst>
        </pc:spChg>
        <pc:spChg chg="add del">
          <ac:chgData name="Lathifah Alfat" userId="S::lathifah.alfat@upj.ac.id::0c7c96f5-0f33-48a3-8b83-9af80053ef60" providerId="AD" clId="Web-{CEC72A07-A9DF-013E-B79F-67A7C8426F25}" dt="2020-07-30T05:10:17.669" v="671"/>
          <ac:spMkLst>
            <pc:docMk/>
            <pc:sldMk cId="3175340607" sldId="267"/>
            <ac:spMk id="11" creationId="{48CAE4AE-A9DF-45AF-9A9C-1712BC63418E}"/>
          </ac:spMkLst>
        </pc:spChg>
        <pc:spChg chg="add del">
          <ac:chgData name="Lathifah Alfat" userId="S::lathifah.alfat@upj.ac.id::0c7c96f5-0f33-48a3-8b83-9af80053ef60" providerId="AD" clId="Web-{CEC72A07-A9DF-013E-B79F-67A7C8426F25}" dt="2020-07-30T05:10:17.669" v="671"/>
          <ac:spMkLst>
            <pc:docMk/>
            <pc:sldMk cId="3175340607" sldId="267"/>
            <ac:spMk id="36" creationId="{E972DE0D-2E53-4159-ABD3-C601524262C2}"/>
          </ac:spMkLst>
        </pc:spChg>
        <pc:grpChg chg="add del">
          <ac:chgData name="Lathifah Alfat" userId="S::lathifah.alfat@upj.ac.id::0c7c96f5-0f33-48a3-8b83-9af80053ef60" providerId="AD" clId="Web-{CEC72A07-A9DF-013E-B79F-67A7C8426F25}" dt="2020-07-30T05:10:17.669" v="671"/>
          <ac:grpSpMkLst>
            <pc:docMk/>
            <pc:sldMk cId="3175340607" sldId="267"/>
            <ac:grpSpMk id="13" creationId="{6C272060-BC98-4C91-A58F-4DFEC566CF7F}"/>
          </ac:grpSpMkLst>
        </pc:grpChg>
        <pc:picChg chg="add del mod ord">
          <ac:chgData name="Lathifah Alfat" userId="S::lathifah.alfat@upj.ac.id::0c7c96f5-0f33-48a3-8b83-9af80053ef60" providerId="AD" clId="Web-{CEC72A07-A9DF-013E-B79F-67A7C8426F25}" dt="2020-07-30T05:09:17.387" v="656"/>
          <ac:picMkLst>
            <pc:docMk/>
            <pc:sldMk cId="3175340607" sldId="267"/>
            <ac:picMk id="4" creationId="{D8C0796D-1FFB-449E-B2A4-61C62C9A10E7}"/>
          </ac:picMkLst>
        </pc:picChg>
        <pc:picChg chg="add del mod ord">
          <ac:chgData name="Lathifah Alfat" userId="S::lathifah.alfat@upj.ac.id::0c7c96f5-0f33-48a3-8b83-9af80053ef60" providerId="AD" clId="Web-{CEC72A07-A9DF-013E-B79F-67A7C8426F25}" dt="2020-07-30T05:09:22.715" v="658"/>
          <ac:picMkLst>
            <pc:docMk/>
            <pc:sldMk cId="3175340607" sldId="267"/>
            <ac:picMk id="5" creationId="{47A1B23C-4875-4F1C-8D0E-0B95571DACEE}"/>
          </ac:picMkLst>
        </pc:picChg>
        <pc:picChg chg="add mod">
          <ac:chgData name="Lathifah Alfat" userId="S::lathifah.alfat@upj.ac.id::0c7c96f5-0f33-48a3-8b83-9af80053ef60" providerId="AD" clId="Web-{CEC72A07-A9DF-013E-B79F-67A7C8426F25}" dt="2020-07-30T05:10:58.200" v="681" actId="1076"/>
          <ac:picMkLst>
            <pc:docMk/>
            <pc:sldMk cId="3175340607" sldId="267"/>
            <ac:picMk id="6" creationId="{49567A34-0268-4B96-B8BC-76DD35E31D40}"/>
          </ac:picMkLst>
        </pc:picChg>
      </pc:sldChg>
      <pc:sldChg chg="addSp delSp modSp new mod setBg">
        <pc:chgData name="Lathifah Alfat" userId="S::lathifah.alfat@upj.ac.id::0c7c96f5-0f33-48a3-8b83-9af80053ef60" providerId="AD" clId="Web-{CEC72A07-A9DF-013E-B79F-67A7C8426F25}" dt="2020-07-30T05:18:55.749" v="931" actId="20577"/>
        <pc:sldMkLst>
          <pc:docMk/>
          <pc:sldMk cId="1332434168" sldId="268"/>
        </pc:sldMkLst>
        <pc:spChg chg="mod">
          <ac:chgData name="Lathifah Alfat" userId="S::lathifah.alfat@upj.ac.id::0c7c96f5-0f33-48a3-8b83-9af80053ef60" providerId="AD" clId="Web-{CEC72A07-A9DF-013E-B79F-67A7C8426F25}" dt="2020-07-30T05:18:55.749" v="931" actId="20577"/>
          <ac:spMkLst>
            <pc:docMk/>
            <pc:sldMk cId="1332434168" sldId="268"/>
            <ac:spMk id="2" creationId="{E26131EF-F112-43AD-8A74-D45BF3F9F42D}"/>
          </ac:spMkLst>
        </pc:spChg>
        <pc:spChg chg="mod ord">
          <ac:chgData name="Lathifah Alfat" userId="S::lathifah.alfat@upj.ac.id::0c7c96f5-0f33-48a3-8b83-9af80053ef60" providerId="AD" clId="Web-{CEC72A07-A9DF-013E-B79F-67A7C8426F25}" dt="2020-07-30T05:14:41.904" v="758" actId="14100"/>
          <ac:spMkLst>
            <pc:docMk/>
            <pc:sldMk cId="1332434168" sldId="268"/>
            <ac:spMk id="3" creationId="{4B9A77B4-BFE3-4313-88F9-322854A20A94}"/>
          </ac:spMkLst>
        </pc:spChg>
        <pc:spChg chg="add del mod">
          <ac:chgData name="Lathifah Alfat" userId="S::lathifah.alfat@upj.ac.id::0c7c96f5-0f33-48a3-8b83-9af80053ef60" providerId="AD" clId="Web-{CEC72A07-A9DF-013E-B79F-67A7C8426F25}" dt="2020-07-30T05:12:28.263" v="740"/>
          <ac:spMkLst>
            <pc:docMk/>
            <pc:sldMk cId="1332434168" sldId="268"/>
            <ac:spMk id="4" creationId="{0331F0BD-0462-486B-ADF0-D354021A0E98}"/>
          </ac:spMkLst>
        </pc:spChg>
        <pc:spChg chg="add">
          <ac:chgData name="Lathifah Alfat" userId="S::lathifah.alfat@upj.ac.id::0c7c96f5-0f33-48a3-8b83-9af80053ef60" providerId="AD" clId="Web-{CEC72A07-A9DF-013E-B79F-67A7C8426F25}" dt="2020-07-30T05:14:08.482" v="752"/>
          <ac:spMkLst>
            <pc:docMk/>
            <pc:sldMk cId="1332434168" sldId="268"/>
            <ac:spMk id="10" creationId="{54FA7551-62F4-4FD6-98F0-F440C2EFBB85}"/>
          </ac:spMkLst>
        </pc:spChg>
        <pc:spChg chg="add">
          <ac:chgData name="Lathifah Alfat" userId="S::lathifah.alfat@upj.ac.id::0c7c96f5-0f33-48a3-8b83-9af80053ef60" providerId="AD" clId="Web-{CEC72A07-A9DF-013E-B79F-67A7C8426F25}" dt="2020-07-30T05:14:08.482" v="752"/>
          <ac:spMkLst>
            <pc:docMk/>
            <pc:sldMk cId="1332434168" sldId="268"/>
            <ac:spMk id="40" creationId="{1A2438B2-9912-419F-9C39-448B5CB183DA}"/>
          </ac:spMkLst>
        </pc:spChg>
        <pc:grpChg chg="add">
          <ac:chgData name="Lathifah Alfat" userId="S::lathifah.alfat@upj.ac.id::0c7c96f5-0f33-48a3-8b83-9af80053ef60" providerId="AD" clId="Web-{CEC72A07-A9DF-013E-B79F-67A7C8426F25}" dt="2020-07-30T05:14:08.482" v="752"/>
          <ac:grpSpMkLst>
            <pc:docMk/>
            <pc:sldMk cId="1332434168" sldId="268"/>
            <ac:grpSpMk id="12" creationId="{604D1569-A1A7-470B-8546-EE5D81F2DD76}"/>
          </ac:grpSpMkLst>
        </pc:grpChg>
        <pc:grpChg chg="add">
          <ac:chgData name="Lathifah Alfat" userId="S::lathifah.alfat@upj.ac.id::0c7c96f5-0f33-48a3-8b83-9af80053ef60" providerId="AD" clId="Web-{CEC72A07-A9DF-013E-B79F-67A7C8426F25}" dt="2020-07-30T05:14:08.482" v="752"/>
          <ac:grpSpMkLst>
            <pc:docMk/>
            <pc:sldMk cId="1332434168" sldId="268"/>
            <ac:grpSpMk id="35" creationId="{C85769A7-372A-438A-9AA5-96DC5E66F12F}"/>
          </ac:grpSpMkLst>
        </pc:grpChg>
        <pc:picChg chg="add mod">
          <ac:chgData name="Lathifah Alfat" userId="S::lathifah.alfat@upj.ac.id::0c7c96f5-0f33-48a3-8b83-9af80053ef60" providerId="AD" clId="Web-{CEC72A07-A9DF-013E-B79F-67A7C8426F25}" dt="2020-07-30T05:14:58.467" v="762" actId="1076"/>
          <ac:picMkLst>
            <pc:docMk/>
            <pc:sldMk cId="1332434168" sldId="268"/>
            <ac:picMk id="5" creationId="{47F8CDB5-07F2-47EB-9A88-0D41FA980E4C}"/>
          </ac:picMkLst>
        </pc:picChg>
      </pc:sldChg>
      <pc:sldChg chg="modSp new">
        <pc:chgData name="Lathifah Alfat" userId="S::lathifah.alfat@upj.ac.id::0c7c96f5-0f33-48a3-8b83-9af80053ef60" providerId="AD" clId="Web-{CEC72A07-A9DF-013E-B79F-67A7C8426F25}" dt="2020-07-30T05:19:00.046" v="934" actId="20577"/>
        <pc:sldMkLst>
          <pc:docMk/>
          <pc:sldMk cId="946496620" sldId="269"/>
        </pc:sldMkLst>
        <pc:spChg chg="mod">
          <ac:chgData name="Lathifah Alfat" userId="S::lathifah.alfat@upj.ac.id::0c7c96f5-0f33-48a3-8b83-9af80053ef60" providerId="AD" clId="Web-{CEC72A07-A9DF-013E-B79F-67A7C8426F25}" dt="2020-07-30T05:19:00.046" v="934" actId="20577"/>
          <ac:spMkLst>
            <pc:docMk/>
            <pc:sldMk cId="946496620" sldId="269"/>
            <ac:spMk id="2" creationId="{DFB97433-52D0-4719-9243-A673ED630DE2}"/>
          </ac:spMkLst>
        </pc:spChg>
        <pc:spChg chg="mod">
          <ac:chgData name="Lathifah Alfat" userId="S::lathifah.alfat@upj.ac.id::0c7c96f5-0f33-48a3-8b83-9af80053ef60" providerId="AD" clId="Web-{CEC72A07-A9DF-013E-B79F-67A7C8426F25}" dt="2020-07-30T05:16:55.123" v="831" actId="20577"/>
          <ac:spMkLst>
            <pc:docMk/>
            <pc:sldMk cId="946496620" sldId="269"/>
            <ac:spMk id="3" creationId="{5B62F5E7-CEBB-4BE5-9923-CB82F95D9BC3}"/>
          </ac:spMkLst>
        </pc:spChg>
      </pc:sldChg>
      <pc:sldChg chg="modSp new">
        <pc:chgData name="Lathifah Alfat" userId="S::lathifah.alfat@upj.ac.id::0c7c96f5-0f33-48a3-8b83-9af80053ef60" providerId="AD" clId="Web-{CEC72A07-A9DF-013E-B79F-67A7C8426F25}" dt="2020-07-30T05:19:05.313" v="937" actId="20577"/>
        <pc:sldMkLst>
          <pc:docMk/>
          <pc:sldMk cId="299212490" sldId="270"/>
        </pc:sldMkLst>
        <pc:spChg chg="mod">
          <ac:chgData name="Lathifah Alfat" userId="S::lathifah.alfat@upj.ac.id::0c7c96f5-0f33-48a3-8b83-9af80053ef60" providerId="AD" clId="Web-{CEC72A07-A9DF-013E-B79F-67A7C8426F25}" dt="2020-07-30T05:19:05.313" v="937" actId="20577"/>
          <ac:spMkLst>
            <pc:docMk/>
            <pc:sldMk cId="299212490" sldId="270"/>
            <ac:spMk id="2" creationId="{71CFA9E5-ED0E-456C-99FD-8FC8D99CA65C}"/>
          </ac:spMkLst>
        </pc:spChg>
        <pc:spChg chg="mod">
          <ac:chgData name="Lathifah Alfat" userId="S::lathifah.alfat@upj.ac.id::0c7c96f5-0f33-48a3-8b83-9af80053ef60" providerId="AD" clId="Web-{CEC72A07-A9DF-013E-B79F-67A7C8426F25}" dt="2020-07-30T05:18:34.327" v="928" actId="20577"/>
          <ac:spMkLst>
            <pc:docMk/>
            <pc:sldMk cId="299212490" sldId="270"/>
            <ac:spMk id="3" creationId="{B5F6897C-6904-4E9E-B269-D4E5D529C850}"/>
          </ac:spMkLst>
        </pc:spChg>
      </pc:sldChg>
      <pc:sldChg chg="modSp new">
        <pc:chgData name="Lathifah Alfat" userId="S::lathifah.alfat@upj.ac.id::0c7c96f5-0f33-48a3-8b83-9af80053ef60" providerId="AD" clId="Web-{CEC72A07-A9DF-013E-B79F-67A7C8426F25}" dt="2020-07-30T05:20:09.890" v="1001" actId="20577"/>
        <pc:sldMkLst>
          <pc:docMk/>
          <pc:sldMk cId="1416626322" sldId="271"/>
        </pc:sldMkLst>
        <pc:spChg chg="mod">
          <ac:chgData name="Lathifah Alfat" userId="S::lathifah.alfat@upj.ac.id::0c7c96f5-0f33-48a3-8b83-9af80053ef60" providerId="AD" clId="Web-{CEC72A07-A9DF-013E-B79F-67A7C8426F25}" dt="2020-07-30T05:19:31.702" v="988" actId="20577"/>
          <ac:spMkLst>
            <pc:docMk/>
            <pc:sldMk cId="1416626322" sldId="271"/>
            <ac:spMk id="2" creationId="{FFD9A75B-E6F6-49CE-AC37-3976001E1288}"/>
          </ac:spMkLst>
        </pc:spChg>
        <pc:spChg chg="mod">
          <ac:chgData name="Lathifah Alfat" userId="S::lathifah.alfat@upj.ac.id::0c7c96f5-0f33-48a3-8b83-9af80053ef60" providerId="AD" clId="Web-{CEC72A07-A9DF-013E-B79F-67A7C8426F25}" dt="2020-07-30T05:20:09.890" v="1001" actId="20577"/>
          <ac:spMkLst>
            <pc:docMk/>
            <pc:sldMk cId="1416626322" sldId="271"/>
            <ac:spMk id="3" creationId="{B0ECD2AD-FF19-4F34-9784-EAD7A712CEAE}"/>
          </ac:spMkLst>
        </pc:spChg>
      </pc:sldChg>
      <pc:sldChg chg="addSp modSp new mod setBg">
        <pc:chgData name="Lathifah Alfat" userId="S::lathifah.alfat@upj.ac.id::0c7c96f5-0f33-48a3-8b83-9af80053ef60" providerId="AD" clId="Web-{CEC72A07-A9DF-013E-B79F-67A7C8426F25}" dt="2020-07-30T05:24:04.297" v="1089" actId="20577"/>
        <pc:sldMkLst>
          <pc:docMk/>
          <pc:sldMk cId="3256652643" sldId="272"/>
        </pc:sldMkLst>
        <pc:spChg chg="mod">
          <ac:chgData name="Lathifah Alfat" userId="S::lathifah.alfat@upj.ac.id::0c7c96f5-0f33-48a3-8b83-9af80053ef60" providerId="AD" clId="Web-{CEC72A07-A9DF-013E-B79F-67A7C8426F25}" dt="2020-07-30T05:24:04.297" v="1089" actId="20577"/>
          <ac:spMkLst>
            <pc:docMk/>
            <pc:sldMk cId="3256652643" sldId="272"/>
            <ac:spMk id="2" creationId="{DDD4851F-DAB2-4EF0-B54D-ED282141C488}"/>
          </ac:spMkLst>
        </pc:spChg>
        <pc:spChg chg="mod">
          <ac:chgData name="Lathifah Alfat" userId="S::lathifah.alfat@upj.ac.id::0c7c96f5-0f33-48a3-8b83-9af80053ef60" providerId="AD" clId="Web-{CEC72A07-A9DF-013E-B79F-67A7C8426F25}" dt="2020-07-30T05:23:19.188" v="1082" actId="20577"/>
          <ac:spMkLst>
            <pc:docMk/>
            <pc:sldMk cId="3256652643" sldId="272"/>
            <ac:spMk id="3" creationId="{8C206703-05EF-4CAD-B233-91CFD706F993}"/>
          </ac:spMkLst>
        </pc:spChg>
        <pc:spChg chg="add">
          <ac:chgData name="Lathifah Alfat" userId="S::lathifah.alfat@upj.ac.id::0c7c96f5-0f33-48a3-8b83-9af80053ef60" providerId="AD" clId="Web-{CEC72A07-A9DF-013E-B79F-67A7C8426F25}" dt="2020-07-30T05:22:07.453" v="1028"/>
          <ac:spMkLst>
            <pc:docMk/>
            <pc:sldMk cId="3256652643" sldId="272"/>
            <ac:spMk id="8" creationId="{F3C5918A-1DC5-4CF3-AA27-00AA3088AA9F}"/>
          </ac:spMkLst>
        </pc:spChg>
        <pc:spChg chg="add">
          <ac:chgData name="Lathifah Alfat" userId="S::lathifah.alfat@upj.ac.id::0c7c96f5-0f33-48a3-8b83-9af80053ef60" providerId="AD" clId="Web-{CEC72A07-A9DF-013E-B79F-67A7C8426F25}" dt="2020-07-30T05:22:07.453" v="1028"/>
          <ac:spMkLst>
            <pc:docMk/>
            <pc:sldMk cId="3256652643" sldId="272"/>
            <ac:spMk id="10" creationId="{B786683A-6FD6-4BF7-B3B0-DC397677391F}"/>
          </ac:spMkLst>
        </pc:spChg>
        <pc:spChg chg="add">
          <ac:chgData name="Lathifah Alfat" userId="S::lathifah.alfat@upj.ac.id::0c7c96f5-0f33-48a3-8b83-9af80053ef60" providerId="AD" clId="Web-{CEC72A07-A9DF-013E-B79F-67A7C8426F25}" dt="2020-07-30T05:22:07.453" v="1028"/>
          <ac:spMkLst>
            <pc:docMk/>
            <pc:sldMk cId="3256652643" sldId="272"/>
            <ac:spMk id="12" creationId="{05169E50-59FB-4AEE-B61D-44A882A4CD2C}"/>
          </ac:spMkLst>
        </pc:spChg>
        <pc:spChg chg="add">
          <ac:chgData name="Lathifah Alfat" userId="S::lathifah.alfat@upj.ac.id::0c7c96f5-0f33-48a3-8b83-9af80053ef60" providerId="AD" clId="Web-{CEC72A07-A9DF-013E-B79F-67A7C8426F25}" dt="2020-07-30T05:22:07.453" v="1028"/>
          <ac:spMkLst>
            <pc:docMk/>
            <pc:sldMk cId="3256652643" sldId="272"/>
            <ac:spMk id="14" creationId="{117C30F0-5A38-4B60-B632-3AF7C2780824}"/>
          </ac:spMkLst>
        </pc:spChg>
        <pc:spChg chg="add">
          <ac:chgData name="Lathifah Alfat" userId="S::lathifah.alfat@upj.ac.id::0c7c96f5-0f33-48a3-8b83-9af80053ef60" providerId="AD" clId="Web-{CEC72A07-A9DF-013E-B79F-67A7C8426F25}" dt="2020-07-30T05:22:07.453" v="1028"/>
          <ac:spMkLst>
            <pc:docMk/>
            <pc:sldMk cId="3256652643" sldId="272"/>
            <ac:spMk id="16" creationId="{A200CBA5-3F2B-4AAC-9F86-99AFECC19C1D}"/>
          </ac:spMkLst>
        </pc:spChg>
      </pc:sldChg>
      <pc:sldChg chg="addSp delSp modSp new mod setBg">
        <pc:chgData name="Lathifah Alfat" userId="S::lathifah.alfat@upj.ac.id::0c7c96f5-0f33-48a3-8b83-9af80053ef60" providerId="AD" clId="Web-{CEC72A07-A9DF-013E-B79F-67A7C8426F25}" dt="2020-07-30T08:37:50.773" v="1143" actId="1076"/>
        <pc:sldMkLst>
          <pc:docMk/>
          <pc:sldMk cId="2523053147" sldId="273"/>
        </pc:sldMkLst>
        <pc:spChg chg="mod">
          <ac:chgData name="Lathifah Alfat" userId="S::lathifah.alfat@upj.ac.id::0c7c96f5-0f33-48a3-8b83-9af80053ef60" providerId="AD" clId="Web-{CEC72A07-A9DF-013E-B79F-67A7C8426F25}" dt="2020-07-30T08:37:34.116" v="1141"/>
          <ac:spMkLst>
            <pc:docMk/>
            <pc:sldMk cId="2523053147" sldId="273"/>
            <ac:spMk id="2" creationId="{5B219015-4FAB-4C4A-82D5-14D8F8C5E4C5}"/>
          </ac:spMkLst>
        </pc:spChg>
        <pc:spChg chg="mod ord">
          <ac:chgData name="Lathifah Alfat" userId="S::lathifah.alfat@upj.ac.id::0c7c96f5-0f33-48a3-8b83-9af80053ef60" providerId="AD" clId="Web-{CEC72A07-A9DF-013E-B79F-67A7C8426F25}" dt="2020-07-30T08:37:34.116" v="1141"/>
          <ac:spMkLst>
            <pc:docMk/>
            <pc:sldMk cId="2523053147" sldId="273"/>
            <ac:spMk id="3" creationId="{5BEB7D5F-6725-4EED-A245-E706BA0935BA}"/>
          </ac:spMkLst>
        </pc:spChg>
        <pc:spChg chg="add del">
          <ac:chgData name="Lathifah Alfat" userId="S::lathifah.alfat@upj.ac.id::0c7c96f5-0f33-48a3-8b83-9af80053ef60" providerId="AD" clId="Web-{CEC72A07-A9DF-013E-B79F-67A7C8426F25}" dt="2020-07-30T08:37:34.116" v="1141"/>
          <ac:spMkLst>
            <pc:docMk/>
            <pc:sldMk cId="2523053147" sldId="273"/>
            <ac:spMk id="8" creationId="{F3C5918A-1DC5-4CF3-AA27-00AA3088AA9F}"/>
          </ac:spMkLst>
        </pc:spChg>
        <pc:spChg chg="add del">
          <ac:chgData name="Lathifah Alfat" userId="S::lathifah.alfat@upj.ac.id::0c7c96f5-0f33-48a3-8b83-9af80053ef60" providerId="AD" clId="Web-{CEC72A07-A9DF-013E-B79F-67A7C8426F25}" dt="2020-07-30T08:37:34.116" v="1141"/>
          <ac:spMkLst>
            <pc:docMk/>
            <pc:sldMk cId="2523053147" sldId="273"/>
            <ac:spMk id="10" creationId="{B786683A-6FD6-4BF7-B3B0-DC397677391F}"/>
          </ac:spMkLst>
        </pc:spChg>
        <pc:spChg chg="add del">
          <ac:chgData name="Lathifah Alfat" userId="S::lathifah.alfat@upj.ac.id::0c7c96f5-0f33-48a3-8b83-9af80053ef60" providerId="AD" clId="Web-{CEC72A07-A9DF-013E-B79F-67A7C8426F25}" dt="2020-07-30T08:37:34.116" v="1141"/>
          <ac:spMkLst>
            <pc:docMk/>
            <pc:sldMk cId="2523053147" sldId="273"/>
            <ac:spMk id="12" creationId="{05169E50-59FB-4AEE-B61D-44A882A4CD2C}"/>
          </ac:spMkLst>
        </pc:spChg>
        <pc:spChg chg="add del">
          <ac:chgData name="Lathifah Alfat" userId="S::lathifah.alfat@upj.ac.id::0c7c96f5-0f33-48a3-8b83-9af80053ef60" providerId="AD" clId="Web-{CEC72A07-A9DF-013E-B79F-67A7C8426F25}" dt="2020-07-30T08:37:34.116" v="1141"/>
          <ac:spMkLst>
            <pc:docMk/>
            <pc:sldMk cId="2523053147" sldId="273"/>
            <ac:spMk id="14" creationId="{117C30F0-5A38-4B60-B632-3AF7C2780824}"/>
          </ac:spMkLst>
        </pc:spChg>
        <pc:spChg chg="add del">
          <ac:chgData name="Lathifah Alfat" userId="S::lathifah.alfat@upj.ac.id::0c7c96f5-0f33-48a3-8b83-9af80053ef60" providerId="AD" clId="Web-{CEC72A07-A9DF-013E-B79F-67A7C8426F25}" dt="2020-07-30T08:37:34.116" v="1141"/>
          <ac:spMkLst>
            <pc:docMk/>
            <pc:sldMk cId="2523053147" sldId="273"/>
            <ac:spMk id="16" creationId="{A200CBA5-3F2B-4AAC-9F86-99AFECC19C1D}"/>
          </ac:spMkLst>
        </pc:spChg>
        <pc:spChg chg="add">
          <ac:chgData name="Lathifah Alfat" userId="S::lathifah.alfat@upj.ac.id::0c7c96f5-0f33-48a3-8b83-9af80053ef60" providerId="AD" clId="Web-{CEC72A07-A9DF-013E-B79F-67A7C8426F25}" dt="2020-07-30T08:37:34.116" v="1141"/>
          <ac:spMkLst>
            <pc:docMk/>
            <pc:sldMk cId="2523053147" sldId="273"/>
            <ac:spMk id="21" creationId="{828D1E49-2A21-4A83-A0E0-FB1597B4B2ED}"/>
          </ac:spMkLst>
        </pc:spChg>
        <pc:spChg chg="add">
          <ac:chgData name="Lathifah Alfat" userId="S::lathifah.alfat@upj.ac.id::0c7c96f5-0f33-48a3-8b83-9af80053ef60" providerId="AD" clId="Web-{CEC72A07-A9DF-013E-B79F-67A7C8426F25}" dt="2020-07-30T08:37:34.116" v="1141"/>
          <ac:spMkLst>
            <pc:docMk/>
            <pc:sldMk cId="2523053147" sldId="273"/>
            <ac:spMk id="46" creationId="{E972DE0D-2E53-4159-ABD3-C601524262C2}"/>
          </ac:spMkLst>
        </pc:spChg>
        <pc:grpChg chg="add">
          <ac:chgData name="Lathifah Alfat" userId="S::lathifah.alfat@upj.ac.id::0c7c96f5-0f33-48a3-8b83-9af80053ef60" providerId="AD" clId="Web-{CEC72A07-A9DF-013E-B79F-67A7C8426F25}" dt="2020-07-30T08:37:34.116" v="1141"/>
          <ac:grpSpMkLst>
            <pc:docMk/>
            <pc:sldMk cId="2523053147" sldId="273"/>
            <ac:grpSpMk id="23" creationId="{088B852E-5494-418B-A833-75CF016A9E20}"/>
          </ac:grpSpMkLst>
        </pc:grpChg>
        <pc:picChg chg="add mod">
          <ac:chgData name="Lathifah Alfat" userId="S::lathifah.alfat@upj.ac.id::0c7c96f5-0f33-48a3-8b83-9af80053ef60" providerId="AD" clId="Web-{CEC72A07-A9DF-013E-B79F-67A7C8426F25}" dt="2020-07-30T08:37:50.773" v="1143" actId="1076"/>
          <ac:picMkLst>
            <pc:docMk/>
            <pc:sldMk cId="2523053147" sldId="273"/>
            <ac:picMk id="4" creationId="{70124284-5881-422F-85D6-8EC562C773AD}"/>
          </ac:picMkLst>
        </pc:picChg>
      </pc:sldChg>
      <pc:sldChg chg="addSp delSp modSp new mod setBg">
        <pc:chgData name="Lathifah Alfat" userId="S::lathifah.alfat@upj.ac.id::0c7c96f5-0f33-48a3-8b83-9af80053ef60" providerId="AD" clId="Web-{CEC72A07-A9DF-013E-B79F-67A7C8426F25}" dt="2020-07-30T08:44:06.305" v="1231" actId="14100"/>
        <pc:sldMkLst>
          <pc:docMk/>
          <pc:sldMk cId="471953363" sldId="274"/>
        </pc:sldMkLst>
        <pc:spChg chg="mod">
          <ac:chgData name="Lathifah Alfat" userId="S::lathifah.alfat@upj.ac.id::0c7c96f5-0f33-48a3-8b83-9af80053ef60" providerId="AD" clId="Web-{CEC72A07-A9DF-013E-B79F-67A7C8426F25}" dt="2020-07-30T08:41:26.242" v="1179" actId="20577"/>
          <ac:spMkLst>
            <pc:docMk/>
            <pc:sldMk cId="471953363" sldId="274"/>
            <ac:spMk id="2" creationId="{641E5988-AEB1-4FA2-9F30-D7B217A59F93}"/>
          </ac:spMkLst>
        </pc:spChg>
        <pc:spChg chg="add del mod ord">
          <ac:chgData name="Lathifah Alfat" userId="S::lathifah.alfat@upj.ac.id::0c7c96f5-0f33-48a3-8b83-9af80053ef60" providerId="AD" clId="Web-{CEC72A07-A9DF-013E-B79F-67A7C8426F25}" dt="2020-07-30T08:41:10.570" v="1175"/>
          <ac:spMkLst>
            <pc:docMk/>
            <pc:sldMk cId="471953363" sldId="274"/>
            <ac:spMk id="3" creationId="{E6931DDA-98F6-4856-87D6-17C2849A2A8C}"/>
          </ac:spMkLst>
        </pc:spChg>
        <pc:spChg chg="add del">
          <ac:chgData name="Lathifah Alfat" userId="S::lathifah.alfat@upj.ac.id::0c7c96f5-0f33-48a3-8b83-9af80053ef60" providerId="AD" clId="Web-{CEC72A07-A9DF-013E-B79F-67A7C8426F25}" dt="2020-07-30T08:39:01.460" v="1155"/>
          <ac:spMkLst>
            <pc:docMk/>
            <pc:sldMk cId="471953363" sldId="274"/>
            <ac:spMk id="8" creationId="{F3C5918A-1DC5-4CF3-AA27-00AA3088AA9F}"/>
          </ac:spMkLst>
        </pc:spChg>
        <pc:spChg chg="add del">
          <ac:chgData name="Lathifah Alfat" userId="S::lathifah.alfat@upj.ac.id::0c7c96f5-0f33-48a3-8b83-9af80053ef60" providerId="AD" clId="Web-{CEC72A07-A9DF-013E-B79F-67A7C8426F25}" dt="2020-07-30T08:39:01.460" v="1155"/>
          <ac:spMkLst>
            <pc:docMk/>
            <pc:sldMk cId="471953363" sldId="274"/>
            <ac:spMk id="10" creationId="{B786683A-6FD6-4BF7-B3B0-DC397677391F}"/>
          </ac:spMkLst>
        </pc:spChg>
        <pc:spChg chg="add del">
          <ac:chgData name="Lathifah Alfat" userId="S::lathifah.alfat@upj.ac.id::0c7c96f5-0f33-48a3-8b83-9af80053ef60" providerId="AD" clId="Web-{CEC72A07-A9DF-013E-B79F-67A7C8426F25}" dt="2020-07-30T08:39:01.460" v="1155"/>
          <ac:spMkLst>
            <pc:docMk/>
            <pc:sldMk cId="471953363" sldId="274"/>
            <ac:spMk id="12" creationId="{05169E50-59FB-4AEE-B61D-44A882A4CD2C}"/>
          </ac:spMkLst>
        </pc:spChg>
        <pc:spChg chg="add del">
          <ac:chgData name="Lathifah Alfat" userId="S::lathifah.alfat@upj.ac.id::0c7c96f5-0f33-48a3-8b83-9af80053ef60" providerId="AD" clId="Web-{CEC72A07-A9DF-013E-B79F-67A7C8426F25}" dt="2020-07-30T08:39:01.460" v="1155"/>
          <ac:spMkLst>
            <pc:docMk/>
            <pc:sldMk cId="471953363" sldId="274"/>
            <ac:spMk id="14" creationId="{117C30F0-5A38-4B60-B632-3AF7C2780824}"/>
          </ac:spMkLst>
        </pc:spChg>
        <pc:spChg chg="add del">
          <ac:chgData name="Lathifah Alfat" userId="S::lathifah.alfat@upj.ac.id::0c7c96f5-0f33-48a3-8b83-9af80053ef60" providerId="AD" clId="Web-{CEC72A07-A9DF-013E-B79F-67A7C8426F25}" dt="2020-07-30T08:39:01.460" v="1155"/>
          <ac:spMkLst>
            <pc:docMk/>
            <pc:sldMk cId="471953363" sldId="274"/>
            <ac:spMk id="16" creationId="{A200CBA5-3F2B-4AAC-9F86-99AFECC19C1D}"/>
          </ac:spMkLst>
        </pc:spChg>
        <pc:spChg chg="add del">
          <ac:chgData name="Lathifah Alfat" userId="S::lathifah.alfat@upj.ac.id::0c7c96f5-0f33-48a3-8b83-9af80053ef60" providerId="AD" clId="Web-{CEC72A07-A9DF-013E-B79F-67A7C8426F25}" dt="2020-07-30T08:41:10.570" v="1175"/>
          <ac:spMkLst>
            <pc:docMk/>
            <pc:sldMk cId="471953363" sldId="274"/>
            <ac:spMk id="21" creationId="{F3C5918A-1DC5-4CF3-AA27-00AA3088AA9F}"/>
          </ac:spMkLst>
        </pc:spChg>
        <pc:spChg chg="add del">
          <ac:chgData name="Lathifah Alfat" userId="S::lathifah.alfat@upj.ac.id::0c7c96f5-0f33-48a3-8b83-9af80053ef60" providerId="AD" clId="Web-{CEC72A07-A9DF-013E-B79F-67A7C8426F25}" dt="2020-07-30T08:41:10.570" v="1175"/>
          <ac:spMkLst>
            <pc:docMk/>
            <pc:sldMk cId="471953363" sldId="274"/>
            <ac:spMk id="23" creationId="{B786683A-6FD6-4BF7-B3B0-DC397677391F}"/>
          </ac:spMkLst>
        </pc:spChg>
        <pc:spChg chg="add del">
          <ac:chgData name="Lathifah Alfat" userId="S::lathifah.alfat@upj.ac.id::0c7c96f5-0f33-48a3-8b83-9af80053ef60" providerId="AD" clId="Web-{CEC72A07-A9DF-013E-B79F-67A7C8426F25}" dt="2020-07-30T08:41:10.570" v="1175"/>
          <ac:spMkLst>
            <pc:docMk/>
            <pc:sldMk cId="471953363" sldId="274"/>
            <ac:spMk id="25" creationId="{05169E50-59FB-4AEE-B61D-44A882A4CD2C}"/>
          </ac:spMkLst>
        </pc:spChg>
        <pc:spChg chg="add del">
          <ac:chgData name="Lathifah Alfat" userId="S::lathifah.alfat@upj.ac.id::0c7c96f5-0f33-48a3-8b83-9af80053ef60" providerId="AD" clId="Web-{CEC72A07-A9DF-013E-B79F-67A7C8426F25}" dt="2020-07-30T08:41:10.570" v="1175"/>
          <ac:spMkLst>
            <pc:docMk/>
            <pc:sldMk cId="471953363" sldId="274"/>
            <ac:spMk id="27" creationId="{117C30F0-5A38-4B60-B632-3AF7C2780824}"/>
          </ac:spMkLst>
        </pc:spChg>
        <pc:spChg chg="add del">
          <ac:chgData name="Lathifah Alfat" userId="S::lathifah.alfat@upj.ac.id::0c7c96f5-0f33-48a3-8b83-9af80053ef60" providerId="AD" clId="Web-{CEC72A07-A9DF-013E-B79F-67A7C8426F25}" dt="2020-07-30T08:41:10.570" v="1175"/>
          <ac:spMkLst>
            <pc:docMk/>
            <pc:sldMk cId="471953363" sldId="274"/>
            <ac:spMk id="29" creationId="{A200CBA5-3F2B-4AAC-9F86-99AFECC19C1D}"/>
          </ac:spMkLst>
        </pc:spChg>
        <pc:spChg chg="add">
          <ac:chgData name="Lathifah Alfat" userId="S::lathifah.alfat@upj.ac.id::0c7c96f5-0f33-48a3-8b83-9af80053ef60" providerId="AD" clId="Web-{CEC72A07-A9DF-013E-B79F-67A7C8426F25}" dt="2020-07-30T08:41:10.570" v="1175"/>
          <ac:spMkLst>
            <pc:docMk/>
            <pc:sldMk cId="471953363" sldId="274"/>
            <ac:spMk id="31" creationId="{828D1E49-2A21-4A83-A0E0-FB1597B4B2ED}"/>
          </ac:spMkLst>
        </pc:spChg>
        <pc:spChg chg="add">
          <ac:chgData name="Lathifah Alfat" userId="S::lathifah.alfat@upj.ac.id::0c7c96f5-0f33-48a3-8b83-9af80053ef60" providerId="AD" clId="Web-{CEC72A07-A9DF-013E-B79F-67A7C8426F25}" dt="2020-07-30T08:41:10.570" v="1175"/>
          <ac:spMkLst>
            <pc:docMk/>
            <pc:sldMk cId="471953363" sldId="274"/>
            <ac:spMk id="33" creationId="{E972DE0D-2E53-4159-ABD3-C601524262C2}"/>
          </ac:spMkLst>
        </pc:spChg>
        <pc:spChg chg="add del">
          <ac:chgData name="Lathifah Alfat" userId="S::lathifah.alfat@upj.ac.id::0c7c96f5-0f33-48a3-8b83-9af80053ef60" providerId="AD" clId="Web-{CEC72A07-A9DF-013E-B79F-67A7C8426F25}" dt="2020-07-30T08:41:10.539" v="1174"/>
          <ac:spMkLst>
            <pc:docMk/>
            <pc:sldMk cId="471953363" sldId="274"/>
            <ac:spMk id="34" creationId="{48CAE4AE-A9DF-45AF-9A9C-1712BC63418E}"/>
          </ac:spMkLst>
        </pc:spChg>
        <pc:spChg chg="add del">
          <ac:chgData name="Lathifah Alfat" userId="S::lathifah.alfat@upj.ac.id::0c7c96f5-0f33-48a3-8b83-9af80053ef60" providerId="AD" clId="Web-{CEC72A07-A9DF-013E-B79F-67A7C8426F25}" dt="2020-07-30T08:41:10.539" v="1174"/>
          <ac:spMkLst>
            <pc:docMk/>
            <pc:sldMk cId="471953363" sldId="274"/>
            <ac:spMk id="59" creationId="{E972DE0D-2E53-4159-ABD3-C601524262C2}"/>
          </ac:spMkLst>
        </pc:spChg>
        <pc:grpChg chg="add">
          <ac:chgData name="Lathifah Alfat" userId="S::lathifah.alfat@upj.ac.id::0c7c96f5-0f33-48a3-8b83-9af80053ef60" providerId="AD" clId="Web-{CEC72A07-A9DF-013E-B79F-67A7C8426F25}" dt="2020-07-30T08:41:10.570" v="1175"/>
          <ac:grpSpMkLst>
            <pc:docMk/>
            <pc:sldMk cId="471953363" sldId="274"/>
            <ac:grpSpMk id="32" creationId="{088B852E-5494-418B-A833-75CF016A9E20}"/>
          </ac:grpSpMkLst>
        </pc:grpChg>
        <pc:grpChg chg="add del">
          <ac:chgData name="Lathifah Alfat" userId="S::lathifah.alfat@upj.ac.id::0c7c96f5-0f33-48a3-8b83-9af80053ef60" providerId="AD" clId="Web-{CEC72A07-A9DF-013E-B79F-67A7C8426F25}" dt="2020-07-30T08:41:10.539" v="1174"/>
          <ac:grpSpMkLst>
            <pc:docMk/>
            <pc:sldMk cId="471953363" sldId="274"/>
            <ac:grpSpMk id="36" creationId="{6C272060-BC98-4C91-A58F-4DFEC566CF7F}"/>
          </ac:grpSpMkLst>
        </pc:grpChg>
        <pc:graphicFrameChg chg="add del mod ord modGraphic">
          <ac:chgData name="Lathifah Alfat" userId="S::lathifah.alfat@upj.ac.id::0c7c96f5-0f33-48a3-8b83-9af80053ef60" providerId="AD" clId="Web-{CEC72A07-A9DF-013E-B79F-67A7C8426F25}" dt="2020-07-30T08:39:06.929" v="1157"/>
          <ac:graphicFrameMkLst>
            <pc:docMk/>
            <pc:sldMk cId="471953363" sldId="274"/>
            <ac:graphicFrameMk id="4" creationId="{FF06F38D-E6EE-43DA-8F65-24D3538131AC}"/>
          </ac:graphicFrameMkLst>
        </pc:graphicFrameChg>
        <pc:picChg chg="add mod">
          <ac:chgData name="Lathifah Alfat" userId="S::lathifah.alfat@upj.ac.id::0c7c96f5-0f33-48a3-8b83-9af80053ef60" providerId="AD" clId="Web-{CEC72A07-A9DF-013E-B79F-67A7C8426F25}" dt="2020-07-30T08:44:06.305" v="1231" actId="14100"/>
          <ac:picMkLst>
            <pc:docMk/>
            <pc:sldMk cId="471953363" sldId="274"/>
            <ac:picMk id="15" creationId="{54DC0D35-01C8-4BD8-8343-C9118D66C84F}"/>
          </ac:picMkLst>
        </pc:picChg>
      </pc:sldChg>
      <pc:sldChg chg="addSp delSp modSp new mod setBg">
        <pc:chgData name="Lathifah Alfat" userId="S::lathifah.alfat@upj.ac.id::0c7c96f5-0f33-48a3-8b83-9af80053ef60" providerId="AD" clId="Web-{CEC72A07-A9DF-013E-B79F-67A7C8426F25}" dt="2020-07-30T08:44:16.883" v="1233" actId="14100"/>
        <pc:sldMkLst>
          <pc:docMk/>
          <pc:sldMk cId="3785234680" sldId="275"/>
        </pc:sldMkLst>
        <pc:spChg chg="mod">
          <ac:chgData name="Lathifah Alfat" userId="S::lathifah.alfat@upj.ac.id::0c7c96f5-0f33-48a3-8b83-9af80053ef60" providerId="AD" clId="Web-{CEC72A07-A9DF-013E-B79F-67A7C8426F25}" dt="2020-07-30T08:43:48.867" v="1228"/>
          <ac:spMkLst>
            <pc:docMk/>
            <pc:sldMk cId="3785234680" sldId="275"/>
            <ac:spMk id="2" creationId="{690A634F-B0D9-4D62-8978-7F30A3179171}"/>
          </ac:spMkLst>
        </pc:spChg>
        <pc:spChg chg="mod ord">
          <ac:chgData name="Lathifah Alfat" userId="S::lathifah.alfat@upj.ac.id::0c7c96f5-0f33-48a3-8b83-9af80053ef60" providerId="AD" clId="Web-{CEC72A07-A9DF-013E-B79F-67A7C8426F25}" dt="2020-07-30T08:43:48.867" v="1228"/>
          <ac:spMkLst>
            <pc:docMk/>
            <pc:sldMk cId="3785234680" sldId="275"/>
            <ac:spMk id="3" creationId="{7067AB3D-0896-4B7A-9426-4A6CA6ABC73D}"/>
          </ac:spMkLst>
        </pc:spChg>
        <pc:spChg chg="add del">
          <ac:chgData name="Lathifah Alfat" userId="S::lathifah.alfat@upj.ac.id::0c7c96f5-0f33-48a3-8b83-9af80053ef60" providerId="AD" clId="Web-{CEC72A07-A9DF-013E-B79F-67A7C8426F25}" dt="2020-07-30T08:43:48.867" v="1228"/>
          <ac:spMkLst>
            <pc:docMk/>
            <pc:sldMk cId="3785234680" sldId="275"/>
            <ac:spMk id="8" creationId="{F3C5918A-1DC5-4CF3-AA27-00AA3088AA9F}"/>
          </ac:spMkLst>
        </pc:spChg>
        <pc:spChg chg="add del">
          <ac:chgData name="Lathifah Alfat" userId="S::lathifah.alfat@upj.ac.id::0c7c96f5-0f33-48a3-8b83-9af80053ef60" providerId="AD" clId="Web-{CEC72A07-A9DF-013E-B79F-67A7C8426F25}" dt="2020-07-30T08:43:48.867" v="1228"/>
          <ac:spMkLst>
            <pc:docMk/>
            <pc:sldMk cId="3785234680" sldId="275"/>
            <ac:spMk id="10" creationId="{B786683A-6FD6-4BF7-B3B0-DC397677391F}"/>
          </ac:spMkLst>
        </pc:spChg>
        <pc:spChg chg="add del">
          <ac:chgData name="Lathifah Alfat" userId="S::lathifah.alfat@upj.ac.id::0c7c96f5-0f33-48a3-8b83-9af80053ef60" providerId="AD" clId="Web-{CEC72A07-A9DF-013E-B79F-67A7C8426F25}" dt="2020-07-30T08:43:48.867" v="1228"/>
          <ac:spMkLst>
            <pc:docMk/>
            <pc:sldMk cId="3785234680" sldId="275"/>
            <ac:spMk id="12" creationId="{05169E50-59FB-4AEE-B61D-44A882A4CD2C}"/>
          </ac:spMkLst>
        </pc:spChg>
        <pc:spChg chg="add del">
          <ac:chgData name="Lathifah Alfat" userId="S::lathifah.alfat@upj.ac.id::0c7c96f5-0f33-48a3-8b83-9af80053ef60" providerId="AD" clId="Web-{CEC72A07-A9DF-013E-B79F-67A7C8426F25}" dt="2020-07-30T08:43:48.867" v="1228"/>
          <ac:spMkLst>
            <pc:docMk/>
            <pc:sldMk cId="3785234680" sldId="275"/>
            <ac:spMk id="14" creationId="{117C30F0-5A38-4B60-B632-3AF7C2780824}"/>
          </ac:spMkLst>
        </pc:spChg>
        <pc:spChg chg="add del">
          <ac:chgData name="Lathifah Alfat" userId="S::lathifah.alfat@upj.ac.id::0c7c96f5-0f33-48a3-8b83-9af80053ef60" providerId="AD" clId="Web-{CEC72A07-A9DF-013E-B79F-67A7C8426F25}" dt="2020-07-30T08:43:48.867" v="1228"/>
          <ac:spMkLst>
            <pc:docMk/>
            <pc:sldMk cId="3785234680" sldId="275"/>
            <ac:spMk id="16" creationId="{A200CBA5-3F2B-4AAC-9F86-99AFECC19C1D}"/>
          </ac:spMkLst>
        </pc:spChg>
        <pc:spChg chg="add">
          <ac:chgData name="Lathifah Alfat" userId="S::lathifah.alfat@upj.ac.id::0c7c96f5-0f33-48a3-8b83-9af80053ef60" providerId="AD" clId="Web-{CEC72A07-A9DF-013E-B79F-67A7C8426F25}" dt="2020-07-30T08:43:48.867" v="1228"/>
          <ac:spMkLst>
            <pc:docMk/>
            <pc:sldMk cId="3785234680" sldId="275"/>
            <ac:spMk id="21" creationId="{828D1E49-2A21-4A83-A0E0-FB1597B4B2ED}"/>
          </ac:spMkLst>
        </pc:spChg>
        <pc:spChg chg="add">
          <ac:chgData name="Lathifah Alfat" userId="S::lathifah.alfat@upj.ac.id::0c7c96f5-0f33-48a3-8b83-9af80053ef60" providerId="AD" clId="Web-{CEC72A07-A9DF-013E-B79F-67A7C8426F25}" dt="2020-07-30T08:43:48.867" v="1228"/>
          <ac:spMkLst>
            <pc:docMk/>
            <pc:sldMk cId="3785234680" sldId="275"/>
            <ac:spMk id="46" creationId="{E972DE0D-2E53-4159-ABD3-C601524262C2}"/>
          </ac:spMkLst>
        </pc:spChg>
        <pc:grpChg chg="add">
          <ac:chgData name="Lathifah Alfat" userId="S::lathifah.alfat@upj.ac.id::0c7c96f5-0f33-48a3-8b83-9af80053ef60" providerId="AD" clId="Web-{CEC72A07-A9DF-013E-B79F-67A7C8426F25}" dt="2020-07-30T08:43:48.867" v="1228"/>
          <ac:grpSpMkLst>
            <pc:docMk/>
            <pc:sldMk cId="3785234680" sldId="275"/>
            <ac:grpSpMk id="23" creationId="{088B852E-5494-418B-A833-75CF016A9E20}"/>
          </ac:grpSpMkLst>
        </pc:grpChg>
        <pc:picChg chg="add mod">
          <ac:chgData name="Lathifah Alfat" userId="S::lathifah.alfat@upj.ac.id::0c7c96f5-0f33-48a3-8b83-9af80053ef60" providerId="AD" clId="Web-{CEC72A07-A9DF-013E-B79F-67A7C8426F25}" dt="2020-07-30T08:44:16.883" v="1233" actId="14100"/>
          <ac:picMkLst>
            <pc:docMk/>
            <pc:sldMk cId="3785234680" sldId="275"/>
            <ac:picMk id="4" creationId="{D08C0537-E941-49E2-A804-3CB2C9C31EB1}"/>
          </ac:picMkLst>
        </pc:picChg>
      </pc:sldChg>
      <pc:sldChg chg="addSp delSp modSp new mod setBg">
        <pc:chgData name="Lathifah Alfat" userId="S::lathifah.alfat@upj.ac.id::0c7c96f5-0f33-48a3-8b83-9af80053ef60" providerId="AD" clId="Web-{CEC72A07-A9DF-013E-B79F-67A7C8426F25}" dt="2020-07-30T08:45:45.633" v="1286" actId="14100"/>
        <pc:sldMkLst>
          <pc:docMk/>
          <pc:sldMk cId="3906103080" sldId="276"/>
        </pc:sldMkLst>
        <pc:spChg chg="mod">
          <ac:chgData name="Lathifah Alfat" userId="S::lathifah.alfat@upj.ac.id::0c7c96f5-0f33-48a3-8b83-9af80053ef60" providerId="AD" clId="Web-{CEC72A07-A9DF-013E-B79F-67A7C8426F25}" dt="2020-07-30T08:45:36.070" v="1284"/>
          <ac:spMkLst>
            <pc:docMk/>
            <pc:sldMk cId="3906103080" sldId="276"/>
            <ac:spMk id="2" creationId="{3C68310B-E119-4CC4-AFA6-F631293EBC90}"/>
          </ac:spMkLst>
        </pc:spChg>
        <pc:spChg chg="mod ord">
          <ac:chgData name="Lathifah Alfat" userId="S::lathifah.alfat@upj.ac.id::0c7c96f5-0f33-48a3-8b83-9af80053ef60" providerId="AD" clId="Web-{CEC72A07-A9DF-013E-B79F-67A7C8426F25}" dt="2020-07-30T08:45:36.070" v="1284"/>
          <ac:spMkLst>
            <pc:docMk/>
            <pc:sldMk cId="3906103080" sldId="276"/>
            <ac:spMk id="3" creationId="{22DADAEC-AFAA-41C1-A6B8-B302EF1FAF9B}"/>
          </ac:spMkLst>
        </pc:spChg>
        <pc:spChg chg="add del">
          <ac:chgData name="Lathifah Alfat" userId="S::lathifah.alfat@upj.ac.id::0c7c96f5-0f33-48a3-8b83-9af80053ef60" providerId="AD" clId="Web-{CEC72A07-A9DF-013E-B79F-67A7C8426F25}" dt="2020-07-30T08:45:36.070" v="1284"/>
          <ac:spMkLst>
            <pc:docMk/>
            <pc:sldMk cId="3906103080" sldId="276"/>
            <ac:spMk id="8" creationId="{F3C5918A-1DC5-4CF3-AA27-00AA3088AA9F}"/>
          </ac:spMkLst>
        </pc:spChg>
        <pc:spChg chg="add del">
          <ac:chgData name="Lathifah Alfat" userId="S::lathifah.alfat@upj.ac.id::0c7c96f5-0f33-48a3-8b83-9af80053ef60" providerId="AD" clId="Web-{CEC72A07-A9DF-013E-B79F-67A7C8426F25}" dt="2020-07-30T08:45:36.070" v="1284"/>
          <ac:spMkLst>
            <pc:docMk/>
            <pc:sldMk cId="3906103080" sldId="276"/>
            <ac:spMk id="10" creationId="{B786683A-6FD6-4BF7-B3B0-DC397677391F}"/>
          </ac:spMkLst>
        </pc:spChg>
        <pc:spChg chg="add del">
          <ac:chgData name="Lathifah Alfat" userId="S::lathifah.alfat@upj.ac.id::0c7c96f5-0f33-48a3-8b83-9af80053ef60" providerId="AD" clId="Web-{CEC72A07-A9DF-013E-B79F-67A7C8426F25}" dt="2020-07-30T08:45:36.070" v="1284"/>
          <ac:spMkLst>
            <pc:docMk/>
            <pc:sldMk cId="3906103080" sldId="276"/>
            <ac:spMk id="12" creationId="{05169E50-59FB-4AEE-B61D-44A882A4CD2C}"/>
          </ac:spMkLst>
        </pc:spChg>
        <pc:spChg chg="add del">
          <ac:chgData name="Lathifah Alfat" userId="S::lathifah.alfat@upj.ac.id::0c7c96f5-0f33-48a3-8b83-9af80053ef60" providerId="AD" clId="Web-{CEC72A07-A9DF-013E-B79F-67A7C8426F25}" dt="2020-07-30T08:45:36.070" v="1284"/>
          <ac:spMkLst>
            <pc:docMk/>
            <pc:sldMk cId="3906103080" sldId="276"/>
            <ac:spMk id="14" creationId="{117C30F0-5A38-4B60-B632-3AF7C2780824}"/>
          </ac:spMkLst>
        </pc:spChg>
        <pc:spChg chg="add del">
          <ac:chgData name="Lathifah Alfat" userId="S::lathifah.alfat@upj.ac.id::0c7c96f5-0f33-48a3-8b83-9af80053ef60" providerId="AD" clId="Web-{CEC72A07-A9DF-013E-B79F-67A7C8426F25}" dt="2020-07-30T08:45:36.070" v="1284"/>
          <ac:spMkLst>
            <pc:docMk/>
            <pc:sldMk cId="3906103080" sldId="276"/>
            <ac:spMk id="16" creationId="{A200CBA5-3F2B-4AAC-9F86-99AFECC19C1D}"/>
          </ac:spMkLst>
        </pc:spChg>
        <pc:spChg chg="add">
          <ac:chgData name="Lathifah Alfat" userId="S::lathifah.alfat@upj.ac.id::0c7c96f5-0f33-48a3-8b83-9af80053ef60" providerId="AD" clId="Web-{CEC72A07-A9DF-013E-B79F-67A7C8426F25}" dt="2020-07-30T08:45:36.070" v="1284"/>
          <ac:spMkLst>
            <pc:docMk/>
            <pc:sldMk cId="3906103080" sldId="276"/>
            <ac:spMk id="21" creationId="{828D1E49-2A21-4A83-A0E0-FB1597B4B2ED}"/>
          </ac:spMkLst>
        </pc:spChg>
        <pc:spChg chg="add">
          <ac:chgData name="Lathifah Alfat" userId="S::lathifah.alfat@upj.ac.id::0c7c96f5-0f33-48a3-8b83-9af80053ef60" providerId="AD" clId="Web-{CEC72A07-A9DF-013E-B79F-67A7C8426F25}" dt="2020-07-30T08:45:36.070" v="1284"/>
          <ac:spMkLst>
            <pc:docMk/>
            <pc:sldMk cId="3906103080" sldId="276"/>
            <ac:spMk id="46" creationId="{E972DE0D-2E53-4159-ABD3-C601524262C2}"/>
          </ac:spMkLst>
        </pc:spChg>
        <pc:grpChg chg="add">
          <ac:chgData name="Lathifah Alfat" userId="S::lathifah.alfat@upj.ac.id::0c7c96f5-0f33-48a3-8b83-9af80053ef60" providerId="AD" clId="Web-{CEC72A07-A9DF-013E-B79F-67A7C8426F25}" dt="2020-07-30T08:45:36.070" v="1284"/>
          <ac:grpSpMkLst>
            <pc:docMk/>
            <pc:sldMk cId="3906103080" sldId="276"/>
            <ac:grpSpMk id="23" creationId="{088B852E-5494-418B-A833-75CF016A9E20}"/>
          </ac:grpSpMkLst>
        </pc:grpChg>
        <pc:picChg chg="add mod">
          <ac:chgData name="Lathifah Alfat" userId="S::lathifah.alfat@upj.ac.id::0c7c96f5-0f33-48a3-8b83-9af80053ef60" providerId="AD" clId="Web-{CEC72A07-A9DF-013E-B79F-67A7C8426F25}" dt="2020-07-30T08:45:45.633" v="1286" actId="14100"/>
          <ac:picMkLst>
            <pc:docMk/>
            <pc:sldMk cId="3906103080" sldId="276"/>
            <ac:picMk id="4" creationId="{1395C898-B5E3-40CC-AE86-37393DEBB7E1}"/>
          </ac:picMkLst>
        </pc:picChg>
      </pc:sldChg>
      <pc:sldChg chg="addSp modSp new mod setBg">
        <pc:chgData name="Lathifah Alfat" userId="S::lathifah.alfat@upj.ac.id::0c7c96f5-0f33-48a3-8b83-9af80053ef60" providerId="AD" clId="Web-{CEC72A07-A9DF-013E-B79F-67A7C8426F25}" dt="2020-07-30T08:48:44.883" v="1385"/>
        <pc:sldMkLst>
          <pc:docMk/>
          <pc:sldMk cId="3617598034" sldId="277"/>
        </pc:sldMkLst>
        <pc:spChg chg="mod">
          <ac:chgData name="Lathifah Alfat" userId="S::lathifah.alfat@upj.ac.id::0c7c96f5-0f33-48a3-8b83-9af80053ef60" providerId="AD" clId="Web-{CEC72A07-A9DF-013E-B79F-67A7C8426F25}" dt="2020-07-30T08:48:44.883" v="1385"/>
          <ac:spMkLst>
            <pc:docMk/>
            <pc:sldMk cId="3617598034" sldId="277"/>
            <ac:spMk id="2" creationId="{1A717D30-9C63-4D5F-AAA2-057AA3B9A15F}"/>
          </ac:spMkLst>
        </pc:spChg>
        <pc:spChg chg="mod">
          <ac:chgData name="Lathifah Alfat" userId="S::lathifah.alfat@upj.ac.id::0c7c96f5-0f33-48a3-8b83-9af80053ef60" providerId="AD" clId="Web-{CEC72A07-A9DF-013E-B79F-67A7C8426F25}" dt="2020-07-30T08:48:44.883" v="1385"/>
          <ac:spMkLst>
            <pc:docMk/>
            <pc:sldMk cId="3617598034" sldId="277"/>
            <ac:spMk id="3" creationId="{6FDBA66E-FE73-4143-9CE0-1F6B56D6F8B4}"/>
          </ac:spMkLst>
        </pc:spChg>
        <pc:spChg chg="add">
          <ac:chgData name="Lathifah Alfat" userId="S::lathifah.alfat@upj.ac.id::0c7c96f5-0f33-48a3-8b83-9af80053ef60" providerId="AD" clId="Web-{CEC72A07-A9DF-013E-B79F-67A7C8426F25}" dt="2020-07-30T08:48:44.883" v="1385"/>
          <ac:spMkLst>
            <pc:docMk/>
            <pc:sldMk cId="3617598034" sldId="277"/>
            <ac:spMk id="8" creationId="{F3C5918A-1DC5-4CF3-AA27-00AA3088AA9F}"/>
          </ac:spMkLst>
        </pc:spChg>
        <pc:spChg chg="add">
          <ac:chgData name="Lathifah Alfat" userId="S::lathifah.alfat@upj.ac.id::0c7c96f5-0f33-48a3-8b83-9af80053ef60" providerId="AD" clId="Web-{CEC72A07-A9DF-013E-B79F-67A7C8426F25}" dt="2020-07-30T08:48:44.883" v="1385"/>
          <ac:spMkLst>
            <pc:docMk/>
            <pc:sldMk cId="3617598034" sldId="277"/>
            <ac:spMk id="10" creationId="{B786683A-6FD6-4BF7-B3B0-DC397677391F}"/>
          </ac:spMkLst>
        </pc:spChg>
        <pc:spChg chg="add">
          <ac:chgData name="Lathifah Alfat" userId="S::lathifah.alfat@upj.ac.id::0c7c96f5-0f33-48a3-8b83-9af80053ef60" providerId="AD" clId="Web-{CEC72A07-A9DF-013E-B79F-67A7C8426F25}" dt="2020-07-30T08:48:44.883" v="1385"/>
          <ac:spMkLst>
            <pc:docMk/>
            <pc:sldMk cId="3617598034" sldId="277"/>
            <ac:spMk id="12" creationId="{05169E50-59FB-4AEE-B61D-44A882A4CD2C}"/>
          </ac:spMkLst>
        </pc:spChg>
        <pc:spChg chg="add">
          <ac:chgData name="Lathifah Alfat" userId="S::lathifah.alfat@upj.ac.id::0c7c96f5-0f33-48a3-8b83-9af80053ef60" providerId="AD" clId="Web-{CEC72A07-A9DF-013E-B79F-67A7C8426F25}" dt="2020-07-30T08:48:44.883" v="1385"/>
          <ac:spMkLst>
            <pc:docMk/>
            <pc:sldMk cId="3617598034" sldId="277"/>
            <ac:spMk id="14" creationId="{117C30F0-5A38-4B60-B632-3AF7C2780824}"/>
          </ac:spMkLst>
        </pc:spChg>
        <pc:spChg chg="add">
          <ac:chgData name="Lathifah Alfat" userId="S::lathifah.alfat@upj.ac.id::0c7c96f5-0f33-48a3-8b83-9af80053ef60" providerId="AD" clId="Web-{CEC72A07-A9DF-013E-B79F-67A7C8426F25}" dt="2020-07-30T08:48:44.883" v="1385"/>
          <ac:spMkLst>
            <pc:docMk/>
            <pc:sldMk cId="3617598034" sldId="277"/>
            <ac:spMk id="16" creationId="{A200CBA5-3F2B-4AAC-9F86-99AFECC19C1D}"/>
          </ac:spMkLst>
        </pc:spChg>
      </pc:sldChg>
      <pc:sldChg chg="addSp delSp modSp new mod setBg">
        <pc:chgData name="Lathifah Alfat" userId="S::lathifah.alfat@upj.ac.id::0c7c96f5-0f33-48a3-8b83-9af80053ef60" providerId="AD" clId="Web-{CEC72A07-A9DF-013E-B79F-67A7C8426F25}" dt="2020-07-30T08:49:03.571" v="1396"/>
        <pc:sldMkLst>
          <pc:docMk/>
          <pc:sldMk cId="4035805248" sldId="278"/>
        </pc:sldMkLst>
        <pc:spChg chg="mod">
          <ac:chgData name="Lathifah Alfat" userId="S::lathifah.alfat@upj.ac.id::0c7c96f5-0f33-48a3-8b83-9af80053ef60" providerId="AD" clId="Web-{CEC72A07-A9DF-013E-B79F-67A7C8426F25}" dt="2020-07-30T08:49:03.571" v="1396"/>
          <ac:spMkLst>
            <pc:docMk/>
            <pc:sldMk cId="4035805248" sldId="278"/>
            <ac:spMk id="2" creationId="{E731994E-A2CB-40DC-BA08-D4721378B128}"/>
          </ac:spMkLst>
        </pc:spChg>
        <pc:spChg chg="del">
          <ac:chgData name="Lathifah Alfat" userId="S::lathifah.alfat@upj.ac.id::0c7c96f5-0f33-48a3-8b83-9af80053ef60" providerId="AD" clId="Web-{CEC72A07-A9DF-013E-B79F-67A7C8426F25}" dt="2020-07-30T08:49:03.571" v="1396"/>
          <ac:spMkLst>
            <pc:docMk/>
            <pc:sldMk cId="4035805248" sldId="278"/>
            <ac:spMk id="3" creationId="{BCC72CE8-2ADA-46C7-9C7B-2227D0E6B6F6}"/>
          </ac:spMkLst>
        </pc:spChg>
        <pc:spChg chg="add">
          <ac:chgData name="Lathifah Alfat" userId="S::lathifah.alfat@upj.ac.id::0c7c96f5-0f33-48a3-8b83-9af80053ef60" providerId="AD" clId="Web-{CEC72A07-A9DF-013E-B79F-67A7C8426F25}" dt="2020-07-30T08:49:03.571" v="1396"/>
          <ac:spMkLst>
            <pc:docMk/>
            <pc:sldMk cId="4035805248" sldId="278"/>
            <ac:spMk id="34" creationId="{10CE3618-1D7A-4256-B2AF-9DB692996C65}"/>
          </ac:spMkLst>
        </pc:spChg>
        <pc:spChg chg="add">
          <ac:chgData name="Lathifah Alfat" userId="S::lathifah.alfat@upj.ac.id::0c7c96f5-0f33-48a3-8b83-9af80053ef60" providerId="AD" clId="Web-{CEC72A07-A9DF-013E-B79F-67A7C8426F25}" dt="2020-07-30T08:49:03.571" v="1396"/>
          <ac:spMkLst>
            <pc:docMk/>
            <pc:sldMk cId="4035805248" sldId="278"/>
            <ac:spMk id="57" creationId="{3F39476B-1A6D-47CB-AC7A-FB87EF003323}"/>
          </ac:spMkLst>
        </pc:spChg>
        <pc:grpChg chg="add">
          <ac:chgData name="Lathifah Alfat" userId="S::lathifah.alfat@upj.ac.id::0c7c96f5-0f33-48a3-8b83-9af80053ef60" providerId="AD" clId="Web-{CEC72A07-A9DF-013E-B79F-67A7C8426F25}" dt="2020-07-30T08:49:03.571" v="1396"/>
          <ac:grpSpMkLst>
            <pc:docMk/>
            <pc:sldMk cId="4035805248" sldId="278"/>
            <ac:grpSpMk id="8" creationId="{84DB7353-7D7A-431B-A5B6-A3845E6F2BB2}"/>
          </ac:grpSpMkLst>
        </pc:grpChg>
        <pc:grpChg chg="add">
          <ac:chgData name="Lathifah Alfat" userId="S::lathifah.alfat@upj.ac.id::0c7c96f5-0f33-48a3-8b83-9af80053ef60" providerId="AD" clId="Web-{CEC72A07-A9DF-013E-B79F-67A7C8426F25}" dt="2020-07-30T08:49:03.571" v="1396"/>
          <ac:grpSpMkLst>
            <pc:docMk/>
            <pc:sldMk cId="4035805248" sldId="278"/>
            <ac:grpSpMk id="29" creationId="{1B24766B-81CA-44C7-BF11-77A12BA42411}"/>
          </ac:grpSpMkLst>
        </pc:grpChg>
        <pc:grpChg chg="add">
          <ac:chgData name="Lathifah Alfat" userId="S::lathifah.alfat@upj.ac.id::0c7c96f5-0f33-48a3-8b83-9af80053ef60" providerId="AD" clId="Web-{CEC72A07-A9DF-013E-B79F-67A7C8426F25}" dt="2020-07-30T08:49:03.571" v="1396"/>
          <ac:grpSpMkLst>
            <pc:docMk/>
            <pc:sldMk cId="4035805248" sldId="278"/>
            <ac:grpSpMk id="36" creationId="{D91A9185-A7D5-460B-98BC-0BF2EBD3EEBE}"/>
          </ac:grpSpMkLst>
        </pc:grpChg>
      </pc:sldChg>
    </pc:docChg>
  </pc:docChgLst>
  <pc:docChgLst>
    <pc:chgData name="Lathifah Alfat" userId="S::lathifah.alfat@upj.ac.id::0c7c96f5-0f33-48a3-8b83-9af80053ef60" providerId="AD" clId="Web-{1CDB8600-C29B-BCF6-11D5-366853B923B4}"/>
    <pc:docChg chg="modSld">
      <pc:chgData name="Lathifah Alfat" userId="S::lathifah.alfat@upj.ac.id::0c7c96f5-0f33-48a3-8b83-9af80053ef60" providerId="AD" clId="Web-{1CDB8600-C29B-BCF6-11D5-366853B923B4}" dt="2020-08-13T08:55:47.585" v="5" actId="20577"/>
      <pc:docMkLst>
        <pc:docMk/>
      </pc:docMkLst>
      <pc:sldChg chg="modSp">
        <pc:chgData name="Lathifah Alfat" userId="S::lathifah.alfat@upj.ac.id::0c7c96f5-0f33-48a3-8b83-9af80053ef60" providerId="AD" clId="Web-{1CDB8600-C29B-BCF6-11D5-366853B923B4}" dt="2020-08-13T08:55:46.429" v="3" actId="20577"/>
        <pc:sldMkLst>
          <pc:docMk/>
          <pc:sldMk cId="471953363" sldId="274"/>
        </pc:sldMkLst>
        <pc:spChg chg="mod">
          <ac:chgData name="Lathifah Alfat" userId="S::lathifah.alfat@upj.ac.id::0c7c96f5-0f33-48a3-8b83-9af80053ef60" providerId="AD" clId="Web-{1CDB8600-C29B-BCF6-11D5-366853B923B4}" dt="2020-08-13T08:55:46.429" v="3" actId="20577"/>
          <ac:spMkLst>
            <pc:docMk/>
            <pc:sldMk cId="471953363" sldId="274"/>
            <ac:spMk id="2" creationId="{641E5988-AEB1-4FA2-9F30-D7B217A59F9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020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040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187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75473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11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8095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013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35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9/11/2023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64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5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170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29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766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938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817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44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112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20325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lstStyle/>
          <a:p>
            <a:r>
              <a:rPr lang="tr-TR">
                <a:ea typeface="+mj-lt"/>
                <a:cs typeface="+mj-lt"/>
              </a:rPr>
              <a:t>Struktur Data dalam Algoritma</a:t>
            </a:r>
            <a:endParaRPr lang="id-ID"/>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680322" y="4762339"/>
            <a:ext cx="8144134" cy="1714661"/>
          </a:xfrm>
        </p:spPr>
        <p:txBody>
          <a:bodyPr vert="horz" lIns="91440" tIns="0" rIns="91440" bIns="45720" rtlCol="0" anchor="t">
            <a:normAutofit/>
          </a:bodyPr>
          <a:lstStyle/>
          <a:p>
            <a:pPr algn="r">
              <a:lnSpc>
                <a:spcPct val="120000"/>
              </a:lnSpc>
              <a:spcBef>
                <a:spcPts val="500"/>
              </a:spcBef>
              <a:spcAft>
                <a:spcPts val="600"/>
              </a:spcAft>
            </a:pPr>
            <a:r>
              <a:rPr lang="en-US" sz="1600" b="1" cap="all" dirty="0">
                <a:solidFill>
                  <a:schemeClr val="bg1"/>
                </a:solidFill>
                <a:ea typeface="+mn-lt"/>
                <a:cs typeface="+mn-lt"/>
              </a:rPr>
              <a:t>Riny Nurhajati, </a:t>
            </a:r>
            <a:r>
              <a:rPr lang="en-US" sz="1600" b="1" cap="all" dirty="0" err="1">
                <a:solidFill>
                  <a:schemeClr val="bg1"/>
                </a:solidFill>
                <a:ea typeface="+mn-lt"/>
                <a:cs typeface="+mn-lt"/>
              </a:rPr>
              <a:t>s.t.</a:t>
            </a:r>
            <a:r>
              <a:rPr lang="en-US" sz="1600" b="1" cap="all" dirty="0">
                <a:solidFill>
                  <a:schemeClr val="bg1"/>
                </a:solidFill>
                <a:ea typeface="+mn-lt"/>
                <a:cs typeface="+mn-lt"/>
              </a:rPr>
              <a:t>, </a:t>
            </a:r>
            <a:r>
              <a:rPr lang="en-US" sz="1600" b="1" cap="all" dirty="0" err="1">
                <a:solidFill>
                  <a:schemeClr val="bg1"/>
                </a:solidFill>
                <a:ea typeface="+mn-lt"/>
                <a:cs typeface="+mn-lt"/>
              </a:rPr>
              <a:t>m.t.i.</a:t>
            </a:r>
            <a:endParaRPr lang="en-US" sz="1600" b="1" cap="all" dirty="0">
              <a:solidFill>
                <a:schemeClr val="bg1"/>
              </a:solidFill>
              <a:ea typeface="+mn-lt"/>
              <a:cs typeface="+mn-lt"/>
            </a:endParaRPr>
          </a:p>
          <a:p>
            <a:pPr algn="r">
              <a:lnSpc>
                <a:spcPct val="120000"/>
              </a:lnSpc>
              <a:spcBef>
                <a:spcPts val="500"/>
              </a:spcBef>
              <a:spcAft>
                <a:spcPts val="600"/>
              </a:spcAft>
            </a:pPr>
            <a:r>
              <a:rPr lang="tr-TR" sz="1600" b="1" cap="all" dirty="0">
                <a:solidFill>
                  <a:schemeClr val="bg1"/>
                </a:solidFill>
                <a:ea typeface="+mn-lt"/>
                <a:cs typeface="+mn-lt"/>
              </a:rPr>
              <a:t>FAKULTAS TEKNOLOGİ DAN DESAİN</a:t>
            </a:r>
            <a:endParaRPr lang="en-US" sz="1600" dirty="0">
              <a:ea typeface="+mn-lt"/>
              <a:cs typeface="+mn-lt"/>
            </a:endParaRPr>
          </a:p>
          <a:p>
            <a:pPr algn="r">
              <a:lnSpc>
                <a:spcPct val="120000"/>
              </a:lnSpc>
              <a:spcBef>
                <a:spcPts val="500"/>
              </a:spcBef>
              <a:spcAft>
                <a:spcPts val="600"/>
              </a:spcAft>
            </a:pPr>
            <a:r>
              <a:rPr lang="tr-TR" sz="1600" b="1" cap="all" dirty="0">
                <a:solidFill>
                  <a:schemeClr val="bg1"/>
                </a:solidFill>
                <a:ea typeface="+mn-lt"/>
                <a:cs typeface="+mn-lt"/>
              </a:rPr>
              <a:t>PROGRAM STUDİ INFORMATİKA</a:t>
            </a:r>
            <a:endParaRPr lang="tr-TR" sz="1600" dirty="0"/>
          </a:p>
          <a:p>
            <a:endParaRPr lang="tr-TR" sz="1600" dirty="0"/>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FE5F0A-D113-4BDA-9F6F-482DA24F60C9}"/>
              </a:ext>
            </a:extLst>
          </p:cNvPr>
          <p:cNvSpPr>
            <a:spLocks noGrp="1"/>
          </p:cNvSpPr>
          <p:nvPr>
            <p:ph type="title"/>
          </p:nvPr>
        </p:nvSpPr>
        <p:spPr/>
        <p:txBody>
          <a:bodyPr/>
          <a:lstStyle/>
          <a:p>
            <a:r>
              <a:rPr lang="id-ID" dirty="0">
                <a:ea typeface="+mj-lt"/>
                <a:cs typeface="+mj-lt"/>
              </a:rPr>
              <a:t>Struktur data dalam Python: </a:t>
            </a:r>
            <a:r>
              <a:rPr lang="id-ID" b="1" dirty="0">
                <a:ea typeface="+mj-lt"/>
                <a:cs typeface="+mj-lt"/>
              </a:rPr>
              <a:t>Lists</a:t>
            </a:r>
            <a:endParaRPr lang="id-ID" b="1" dirty="0"/>
          </a:p>
        </p:txBody>
      </p:sp>
      <p:sp>
        <p:nvSpPr>
          <p:cNvPr id="3" name="Tampungan Konten 2">
            <a:extLst>
              <a:ext uri="{FF2B5EF4-FFF2-40B4-BE49-F238E27FC236}">
                <a16:creationId xmlns:a16="http://schemas.microsoft.com/office/drawing/2014/main" id="{4DBA1919-83EB-437E-A9FF-A233C06B0850}"/>
              </a:ext>
            </a:extLst>
          </p:cNvPr>
          <p:cNvSpPr>
            <a:spLocks noGrp="1"/>
          </p:cNvSpPr>
          <p:nvPr>
            <p:ph idx="1"/>
          </p:nvPr>
        </p:nvSpPr>
        <p:spPr/>
        <p:txBody>
          <a:bodyPr>
            <a:normAutofit/>
          </a:bodyPr>
          <a:lstStyle/>
          <a:p>
            <a:r>
              <a:rPr lang="id-ID" sz="2800" dirty="0">
                <a:ea typeface="+mn-lt"/>
                <a:cs typeface="+mn-lt"/>
              </a:rPr>
              <a:t>List slicing : Mengambil subset dari elemen list dengan menentukan rentang indeks disebut slicing.</a:t>
            </a:r>
          </a:p>
          <a:p>
            <a:pPr>
              <a:buNone/>
            </a:pPr>
            <a:r>
              <a:rPr lang="id-ID" sz="2800" dirty="0">
                <a:ea typeface="+mn-lt"/>
                <a:cs typeface="+mn-lt"/>
              </a:rPr>
              <a:t>bin_colors=['Red','Green','Blue','Yellow']</a:t>
            </a:r>
          </a:p>
          <a:p>
            <a:pPr>
              <a:buNone/>
            </a:pPr>
            <a:r>
              <a:rPr lang="id-ID" sz="2800" dirty="0">
                <a:ea typeface="+mn-lt"/>
                <a:cs typeface="+mn-lt"/>
              </a:rPr>
              <a:t>bin_colors[0:2]</a:t>
            </a:r>
          </a:p>
          <a:p>
            <a:pPr marL="0" indent="0">
              <a:buNone/>
            </a:pPr>
            <a:endParaRPr lang="en-US" sz="2800" dirty="0">
              <a:ea typeface="+mn-lt"/>
              <a:cs typeface="+mn-lt"/>
            </a:endParaRPr>
          </a:p>
          <a:p>
            <a:pPr marL="0" indent="0">
              <a:buNone/>
            </a:pPr>
            <a:r>
              <a:rPr lang="en-US" sz="2800" dirty="0">
                <a:ea typeface="+mn-lt"/>
                <a:cs typeface="+mn-lt"/>
              </a:rPr>
              <a:t>Result : </a:t>
            </a:r>
          </a:p>
          <a:p>
            <a:pPr marL="0" indent="0">
              <a:buNone/>
            </a:pPr>
            <a:r>
              <a:rPr lang="id-ID" sz="2800" dirty="0">
                <a:ea typeface="+mn-lt"/>
                <a:cs typeface="+mn-lt"/>
              </a:rPr>
              <a:t>['Red', 'Green']</a:t>
            </a:r>
          </a:p>
        </p:txBody>
      </p:sp>
    </p:spTree>
    <p:extLst>
      <p:ext uri="{BB962C8B-B14F-4D97-AF65-F5344CB8AC3E}">
        <p14:creationId xmlns:p14="http://schemas.microsoft.com/office/powerpoint/2010/main" val="185303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E18B-1681-4CD0-B3E4-320B9BF30B79}"/>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DB5A5E78-0D49-4521-A09B-4292879AD346}"/>
              </a:ext>
            </a:extLst>
          </p:cNvPr>
          <p:cNvSpPr>
            <a:spLocks noGrp="1"/>
          </p:cNvSpPr>
          <p:nvPr>
            <p:ph idx="1"/>
          </p:nvPr>
        </p:nvSpPr>
        <p:spPr/>
        <p:txBody>
          <a:bodyPr>
            <a:normAutofit/>
          </a:bodyPr>
          <a:lstStyle/>
          <a:p>
            <a:r>
              <a:rPr lang="id-ID" sz="4400" dirty="0"/>
              <a:t>Cetak NIM dan Prodi menggunakan slicing!</a:t>
            </a:r>
          </a:p>
        </p:txBody>
      </p:sp>
    </p:spTree>
    <p:extLst>
      <p:ext uri="{BB962C8B-B14F-4D97-AF65-F5344CB8AC3E}">
        <p14:creationId xmlns:p14="http://schemas.microsoft.com/office/powerpoint/2010/main" val="422114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2394-15FB-4B30-AB4F-0246DB681DAA}"/>
              </a:ext>
            </a:extLst>
          </p:cNvPr>
          <p:cNvSpPr>
            <a:spLocks noGrp="1"/>
          </p:cNvSpPr>
          <p:nvPr>
            <p:ph type="title"/>
          </p:nvPr>
        </p:nvSpPr>
        <p:spPr/>
        <p:txBody>
          <a:bodyPr/>
          <a:lstStyle/>
          <a:p>
            <a:r>
              <a:rPr lang="id-ID" dirty="0">
                <a:ea typeface="+mj-lt"/>
                <a:cs typeface="+mj-lt"/>
              </a:rPr>
              <a:t>Struktur data dalam Python: </a:t>
            </a:r>
            <a:r>
              <a:rPr lang="id-ID" b="1" dirty="0">
                <a:ea typeface="+mj-lt"/>
                <a:cs typeface="+mj-lt"/>
              </a:rPr>
              <a:t>Lists</a:t>
            </a:r>
            <a:endParaRPr lang="id-ID" dirty="0"/>
          </a:p>
        </p:txBody>
      </p:sp>
      <p:sp>
        <p:nvSpPr>
          <p:cNvPr id="3" name="Content Placeholder 2">
            <a:extLst>
              <a:ext uri="{FF2B5EF4-FFF2-40B4-BE49-F238E27FC236}">
                <a16:creationId xmlns:a16="http://schemas.microsoft.com/office/drawing/2014/main" id="{E1893EA5-44AB-408F-B4DE-067FD8DE32AE}"/>
              </a:ext>
            </a:extLst>
          </p:cNvPr>
          <p:cNvSpPr>
            <a:spLocks noGrp="1"/>
          </p:cNvSpPr>
          <p:nvPr>
            <p:ph idx="1"/>
          </p:nvPr>
        </p:nvSpPr>
        <p:spPr/>
        <p:txBody>
          <a:bodyPr>
            <a:normAutofit fontScale="85000" lnSpcReduction="20000"/>
          </a:bodyPr>
          <a:lstStyle/>
          <a:p>
            <a:pPr>
              <a:buFont typeface="Wingdings"/>
              <a:buChar char="§"/>
            </a:pPr>
            <a:r>
              <a:rPr lang="id-ID" dirty="0">
                <a:ea typeface="+mn-lt"/>
                <a:cs typeface="+mn-lt"/>
              </a:rPr>
              <a:t>Iterasi: Python memungkinkan iterasi </a:t>
            </a:r>
            <a:r>
              <a:rPr lang="en-US" dirty="0">
                <a:ea typeface="+mn-lt"/>
                <a:cs typeface="+mn-lt"/>
              </a:rPr>
              <a:t>(</a:t>
            </a:r>
            <a:r>
              <a:rPr lang="en-US" dirty="0" err="1">
                <a:ea typeface="+mn-lt"/>
                <a:cs typeface="+mn-lt"/>
              </a:rPr>
              <a:t>pengulangan</a:t>
            </a:r>
            <a:r>
              <a:rPr lang="en-US" dirty="0">
                <a:ea typeface="+mn-lt"/>
                <a:cs typeface="+mn-lt"/>
              </a:rPr>
              <a:t>) </a:t>
            </a:r>
            <a:r>
              <a:rPr lang="id-ID" dirty="0">
                <a:ea typeface="+mn-lt"/>
                <a:cs typeface="+mn-lt"/>
              </a:rPr>
              <a:t>pada setiap elemen dalam daftar dengan menggunakan for loop.</a:t>
            </a:r>
            <a:endParaRPr lang="en-US" dirty="0">
              <a:ea typeface="+mn-lt"/>
              <a:cs typeface="+mn-lt"/>
            </a:endParaRPr>
          </a:p>
          <a:p>
            <a:pPr>
              <a:buFont typeface="Wingdings"/>
              <a:buChar char="§"/>
            </a:pPr>
            <a:endParaRPr lang="en-US" dirty="0">
              <a:ea typeface="+mn-lt"/>
              <a:cs typeface="+mn-lt"/>
            </a:endParaRPr>
          </a:p>
          <a:p>
            <a:pPr>
              <a:buNone/>
            </a:pPr>
            <a:r>
              <a:rPr lang="id-ID" dirty="0">
                <a:ea typeface="+mn-lt"/>
                <a:cs typeface="+mn-lt"/>
              </a:rPr>
              <a:t>bin_colors=['Red','Green','Blue','Yellow']</a:t>
            </a:r>
            <a:endParaRPr lang="en-US" dirty="0">
              <a:ea typeface="+mn-lt"/>
              <a:cs typeface="+mn-lt"/>
            </a:endParaRPr>
          </a:p>
          <a:p>
            <a:pPr>
              <a:buNone/>
            </a:pPr>
            <a:r>
              <a:rPr lang="id-ID" dirty="0">
                <a:ea typeface="+mn-lt"/>
                <a:cs typeface="+mn-lt"/>
              </a:rPr>
              <a:t>for aColor in bin_colors:</a:t>
            </a:r>
          </a:p>
          <a:p>
            <a:pPr>
              <a:buNone/>
            </a:pPr>
            <a:r>
              <a:rPr lang="en-US" dirty="0">
                <a:ea typeface="+mn-lt"/>
                <a:cs typeface="+mn-lt"/>
              </a:rPr>
              <a:t>	</a:t>
            </a:r>
            <a:r>
              <a:rPr lang="id-ID" dirty="0">
                <a:ea typeface="+mn-lt"/>
                <a:cs typeface="+mn-lt"/>
              </a:rPr>
              <a:t>print(aColor + " Square")</a:t>
            </a:r>
          </a:p>
          <a:p>
            <a:pPr>
              <a:buNone/>
            </a:pPr>
            <a:r>
              <a:rPr lang="en-US" dirty="0">
                <a:ea typeface="+mn-lt"/>
                <a:cs typeface="+mn-lt"/>
              </a:rPr>
              <a:t>Result :</a:t>
            </a:r>
          </a:p>
          <a:p>
            <a:pPr>
              <a:buNone/>
            </a:pPr>
            <a:r>
              <a:rPr lang="en-US" dirty="0">
                <a:ea typeface="+mn-lt"/>
                <a:cs typeface="+mn-lt"/>
              </a:rPr>
              <a:t>Red Square</a:t>
            </a:r>
          </a:p>
          <a:p>
            <a:pPr>
              <a:buNone/>
            </a:pPr>
            <a:r>
              <a:rPr lang="en-US" dirty="0">
                <a:ea typeface="+mn-lt"/>
                <a:cs typeface="+mn-lt"/>
              </a:rPr>
              <a:t>Green Square</a:t>
            </a:r>
          </a:p>
          <a:p>
            <a:pPr>
              <a:buNone/>
            </a:pPr>
            <a:r>
              <a:rPr lang="en-US" dirty="0">
                <a:ea typeface="+mn-lt"/>
                <a:cs typeface="+mn-lt"/>
              </a:rPr>
              <a:t>Blue Square</a:t>
            </a:r>
          </a:p>
          <a:p>
            <a:pPr>
              <a:buNone/>
            </a:pPr>
            <a:r>
              <a:rPr lang="en-US" dirty="0">
                <a:ea typeface="+mn-lt"/>
                <a:cs typeface="+mn-lt"/>
              </a:rPr>
              <a:t>Yellow Square</a:t>
            </a:r>
            <a:endParaRPr lang="id-ID" dirty="0"/>
          </a:p>
        </p:txBody>
      </p:sp>
    </p:spTree>
    <p:extLst>
      <p:ext uri="{BB962C8B-B14F-4D97-AF65-F5344CB8AC3E}">
        <p14:creationId xmlns:p14="http://schemas.microsoft.com/office/powerpoint/2010/main" val="310054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6EA7-147C-45C4-9917-EEAA0C978852}"/>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B453BCBA-C0FF-4B4D-9110-D7E218F74214}"/>
              </a:ext>
            </a:extLst>
          </p:cNvPr>
          <p:cNvSpPr>
            <a:spLocks noGrp="1"/>
          </p:cNvSpPr>
          <p:nvPr>
            <p:ph idx="1"/>
          </p:nvPr>
        </p:nvSpPr>
        <p:spPr/>
        <p:txBody>
          <a:bodyPr>
            <a:normAutofit/>
          </a:bodyPr>
          <a:lstStyle/>
          <a:p>
            <a:r>
              <a:rPr lang="id-ID" sz="4400" dirty="0"/>
              <a:t>Cetak isi list “Mahasiswa”, tambahkan kata “UPJ” di depan!</a:t>
            </a:r>
          </a:p>
        </p:txBody>
      </p:sp>
    </p:spTree>
    <p:extLst>
      <p:ext uri="{BB962C8B-B14F-4D97-AF65-F5344CB8AC3E}">
        <p14:creationId xmlns:p14="http://schemas.microsoft.com/office/powerpoint/2010/main" val="61893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35CF536-1246-4DEC-9E3E-A26804BA3EFB}"/>
              </a:ext>
            </a:extLst>
          </p:cNvPr>
          <p:cNvSpPr>
            <a:spLocks noGrp="1"/>
          </p:cNvSpPr>
          <p:nvPr>
            <p:ph type="title"/>
          </p:nvPr>
        </p:nvSpPr>
        <p:spPr/>
        <p:txBody>
          <a:bodyPr/>
          <a:lstStyle/>
          <a:p>
            <a:r>
              <a:rPr lang="id-ID" dirty="0">
                <a:cs typeface="Calibri Light"/>
              </a:rPr>
              <a:t>Struktur data </a:t>
            </a:r>
            <a:r>
              <a:rPr lang="id-ID">
                <a:cs typeface="Calibri Light"/>
              </a:rPr>
              <a:t>dalam Python: </a:t>
            </a:r>
            <a:r>
              <a:rPr lang="id-ID" b="1">
                <a:cs typeface="Calibri Light"/>
              </a:rPr>
              <a:t>Tuples</a:t>
            </a:r>
            <a:endParaRPr lang="id-ID" b="1"/>
          </a:p>
        </p:txBody>
      </p:sp>
      <p:sp>
        <p:nvSpPr>
          <p:cNvPr id="3" name="Tampungan Konten 2">
            <a:extLst>
              <a:ext uri="{FF2B5EF4-FFF2-40B4-BE49-F238E27FC236}">
                <a16:creationId xmlns:a16="http://schemas.microsoft.com/office/drawing/2014/main" id="{F41E4FF0-DF43-4D09-9854-97FBD89C9505}"/>
              </a:ext>
            </a:extLst>
          </p:cNvPr>
          <p:cNvSpPr>
            <a:spLocks noGrp="1"/>
          </p:cNvSpPr>
          <p:nvPr>
            <p:ph idx="1"/>
          </p:nvPr>
        </p:nvSpPr>
        <p:spPr/>
        <p:txBody>
          <a:bodyPr>
            <a:noAutofit/>
          </a:bodyPr>
          <a:lstStyle/>
          <a:p>
            <a:r>
              <a:rPr lang="id-ID" sz="2000" dirty="0">
                <a:ea typeface="+mn-lt"/>
                <a:cs typeface="+mn-lt"/>
              </a:rPr>
              <a:t>Berbeda dengan list, tuple adalah struktur data yang tidak dapat diubah (read-only). Tuple terdiri dari beberapa elemen yang dikelilingi oleh ( ).</a:t>
            </a:r>
          </a:p>
          <a:p>
            <a:r>
              <a:rPr lang="id-ID" sz="2000" dirty="0">
                <a:ea typeface="+mn-lt"/>
                <a:cs typeface="+mn-lt"/>
              </a:rPr>
              <a:t>Seperti list, elemen dalam sebuah tuple dapat memiliki tipe yang berbeda. Mereka juga mengizinkan jenis data kompleks untuk elemennya. Jadi, mungkin ada tuple di dalam tuple yang menyediakan cara untuk membuat struktur data bersarang. Kemampuan untuk membuat struktur data bertingkat sangat berguna dalam algoritma iteratif dan rekursif</a:t>
            </a:r>
          </a:p>
          <a:p>
            <a:pPr>
              <a:buNone/>
            </a:pPr>
            <a:r>
              <a:rPr lang="id-ID" sz="2000" dirty="0">
                <a:ea typeface="+mn-lt"/>
                <a:cs typeface="+mn-lt"/>
              </a:rPr>
              <a:t>bin_colors=('Red','Green','Blue','Yellow')</a:t>
            </a:r>
            <a:endParaRPr lang="id-ID" sz="2000" dirty="0"/>
          </a:p>
          <a:p>
            <a:pPr>
              <a:buNone/>
            </a:pPr>
            <a:r>
              <a:rPr lang="id-ID" sz="2000" dirty="0">
                <a:ea typeface="+mn-lt"/>
                <a:cs typeface="+mn-lt"/>
              </a:rPr>
              <a:t>bin_colors[1]</a:t>
            </a:r>
            <a:endParaRPr lang="id-ID" sz="2000" dirty="0"/>
          </a:p>
          <a:p>
            <a:pPr>
              <a:buNone/>
            </a:pPr>
            <a:r>
              <a:rPr lang="id-ID" sz="2000" dirty="0">
                <a:ea typeface="+mn-lt"/>
                <a:cs typeface="+mn-lt"/>
              </a:rPr>
              <a:t>'Green'</a:t>
            </a:r>
            <a:endParaRPr lang="id-ID" sz="2000" dirty="0"/>
          </a:p>
          <a:p>
            <a:pPr>
              <a:buNone/>
            </a:pPr>
            <a:r>
              <a:rPr lang="id-ID" sz="2000" dirty="0">
                <a:ea typeface="+mn-lt"/>
                <a:cs typeface="+mn-lt"/>
              </a:rPr>
              <a:t>bin_colors[2:]</a:t>
            </a:r>
            <a:endParaRPr lang="id-ID" sz="2000" dirty="0"/>
          </a:p>
          <a:p>
            <a:pPr marL="0" indent="0">
              <a:buNone/>
            </a:pPr>
            <a:r>
              <a:rPr lang="id-ID" sz="2000" dirty="0">
                <a:ea typeface="+mn-lt"/>
                <a:cs typeface="+mn-lt"/>
              </a:rPr>
              <a:t>('Blue', 'Yellow')</a:t>
            </a:r>
            <a:endParaRPr lang="id-ID" sz="2000" dirty="0"/>
          </a:p>
        </p:txBody>
      </p:sp>
    </p:spTree>
    <p:extLst>
      <p:ext uri="{BB962C8B-B14F-4D97-AF65-F5344CB8AC3E}">
        <p14:creationId xmlns:p14="http://schemas.microsoft.com/office/powerpoint/2010/main" val="59061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A91B-A2C8-4AE1-B6B2-DA266322EFAE}"/>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007B967D-5EB4-401F-B107-36814D5D5F50}"/>
              </a:ext>
            </a:extLst>
          </p:cNvPr>
          <p:cNvSpPr>
            <a:spLocks noGrp="1"/>
          </p:cNvSpPr>
          <p:nvPr>
            <p:ph idx="1"/>
          </p:nvPr>
        </p:nvSpPr>
        <p:spPr/>
        <p:txBody>
          <a:bodyPr>
            <a:normAutofit/>
          </a:bodyPr>
          <a:lstStyle/>
          <a:p>
            <a:r>
              <a:rPr lang="id-ID" sz="3600" dirty="0"/>
              <a:t>Susun Tuple bernama “UPJ”,  isi dengan Universitas, Pembangunan, Jaya</a:t>
            </a:r>
          </a:p>
        </p:txBody>
      </p:sp>
    </p:spTree>
    <p:extLst>
      <p:ext uri="{BB962C8B-B14F-4D97-AF65-F5344CB8AC3E}">
        <p14:creationId xmlns:p14="http://schemas.microsoft.com/office/powerpoint/2010/main" val="306746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BD5F-4A45-4CA1-9C72-296AAC6A7BFC}"/>
              </a:ext>
            </a:extLst>
          </p:cNvPr>
          <p:cNvSpPr>
            <a:spLocks noGrp="1"/>
          </p:cNvSpPr>
          <p:nvPr>
            <p:ph type="title"/>
          </p:nvPr>
        </p:nvSpPr>
        <p:spPr/>
        <p:txBody>
          <a:bodyPr/>
          <a:lstStyle/>
          <a:p>
            <a:r>
              <a:rPr lang="en-US" dirty="0"/>
              <a:t>Nested Tuple</a:t>
            </a:r>
            <a:endParaRPr lang="en-ID" dirty="0"/>
          </a:p>
        </p:txBody>
      </p:sp>
      <p:sp>
        <p:nvSpPr>
          <p:cNvPr id="3" name="Content Placeholder 2">
            <a:extLst>
              <a:ext uri="{FF2B5EF4-FFF2-40B4-BE49-F238E27FC236}">
                <a16:creationId xmlns:a16="http://schemas.microsoft.com/office/drawing/2014/main" id="{88C2E211-B89F-4E04-8483-A366A2713B4D}"/>
              </a:ext>
            </a:extLst>
          </p:cNvPr>
          <p:cNvSpPr>
            <a:spLocks noGrp="1"/>
          </p:cNvSpPr>
          <p:nvPr>
            <p:ph idx="1"/>
          </p:nvPr>
        </p:nvSpPr>
        <p:spPr/>
        <p:txBody>
          <a:bodyPr/>
          <a:lstStyle/>
          <a:p>
            <a:pPr marL="0" indent="0">
              <a:buNone/>
            </a:pPr>
            <a:r>
              <a:rPr lang="en-US" dirty="0" err="1"/>
              <a:t>hariAwal</a:t>
            </a:r>
            <a:r>
              <a:rPr lang="en-US" dirty="0"/>
              <a:t> = ("</a:t>
            </a:r>
            <a:r>
              <a:rPr lang="en-US" dirty="0" err="1"/>
              <a:t>senin</a:t>
            </a:r>
            <a:r>
              <a:rPr lang="en-US" dirty="0"/>
              <a:t>","</a:t>
            </a:r>
            <a:r>
              <a:rPr lang="en-US" dirty="0" err="1"/>
              <a:t>selasa</a:t>
            </a:r>
            <a:r>
              <a:rPr lang="en-US" dirty="0"/>
              <a:t>","</a:t>
            </a:r>
            <a:r>
              <a:rPr lang="en-US" dirty="0" err="1"/>
              <a:t>rabu</a:t>
            </a:r>
            <a:r>
              <a:rPr lang="en-US" dirty="0"/>
              <a:t>")</a:t>
            </a:r>
          </a:p>
          <a:p>
            <a:pPr marL="0" indent="0">
              <a:buNone/>
            </a:pPr>
            <a:r>
              <a:rPr lang="en-US" dirty="0" err="1"/>
              <a:t>hariAkhir</a:t>
            </a:r>
            <a:r>
              <a:rPr lang="en-US" dirty="0"/>
              <a:t> = ("</a:t>
            </a:r>
            <a:r>
              <a:rPr lang="en-US" dirty="0" err="1"/>
              <a:t>kamis</a:t>
            </a:r>
            <a:r>
              <a:rPr lang="en-US" dirty="0"/>
              <a:t>","</a:t>
            </a:r>
            <a:r>
              <a:rPr lang="en-US" dirty="0" err="1"/>
              <a:t>jumat</a:t>
            </a:r>
            <a:r>
              <a:rPr lang="en-US" dirty="0"/>
              <a:t>","</a:t>
            </a:r>
            <a:r>
              <a:rPr lang="en-US" dirty="0" err="1"/>
              <a:t>sabtu</a:t>
            </a:r>
            <a:r>
              <a:rPr lang="en-US" dirty="0"/>
              <a:t>")</a:t>
            </a:r>
          </a:p>
          <a:p>
            <a:pPr marL="0" indent="0">
              <a:buNone/>
            </a:pPr>
            <a:endParaRPr lang="en-US" dirty="0"/>
          </a:p>
          <a:p>
            <a:pPr marL="0" indent="0">
              <a:buNone/>
            </a:pPr>
            <a:r>
              <a:rPr lang="en-US" dirty="0" err="1"/>
              <a:t>hari</a:t>
            </a:r>
            <a:r>
              <a:rPr lang="en-US" dirty="0"/>
              <a:t> = (</a:t>
            </a:r>
            <a:r>
              <a:rPr lang="en-US" dirty="0" err="1"/>
              <a:t>hariAwal</a:t>
            </a:r>
            <a:r>
              <a:rPr lang="en-US" dirty="0"/>
              <a:t>, </a:t>
            </a:r>
            <a:r>
              <a:rPr lang="en-US" dirty="0" err="1"/>
              <a:t>hariAkhir</a:t>
            </a:r>
            <a:r>
              <a:rPr lang="en-US" dirty="0"/>
              <a:t>)</a:t>
            </a:r>
          </a:p>
          <a:p>
            <a:pPr marL="0" indent="0">
              <a:buNone/>
            </a:pPr>
            <a:r>
              <a:rPr lang="en-US" dirty="0"/>
              <a:t>print(</a:t>
            </a:r>
            <a:r>
              <a:rPr lang="en-US" dirty="0" err="1"/>
              <a:t>hari</a:t>
            </a:r>
            <a:r>
              <a:rPr lang="en-US" dirty="0"/>
              <a:t>)</a:t>
            </a:r>
          </a:p>
        </p:txBody>
      </p:sp>
    </p:spTree>
    <p:extLst>
      <p:ext uri="{BB962C8B-B14F-4D97-AF65-F5344CB8AC3E}">
        <p14:creationId xmlns:p14="http://schemas.microsoft.com/office/powerpoint/2010/main" val="261043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2699-FF69-4BEC-BCE4-8C328B00F5EC}"/>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FB66099E-1F39-4DAF-B3D4-422BF51F4AB8}"/>
              </a:ext>
            </a:extLst>
          </p:cNvPr>
          <p:cNvSpPr>
            <a:spLocks noGrp="1"/>
          </p:cNvSpPr>
          <p:nvPr>
            <p:ph idx="1"/>
          </p:nvPr>
        </p:nvSpPr>
        <p:spPr/>
        <p:txBody>
          <a:bodyPr>
            <a:noAutofit/>
          </a:bodyPr>
          <a:lstStyle/>
          <a:p>
            <a:r>
              <a:rPr lang="id-ID" sz="4000" dirty="0"/>
              <a:t>Buat  tuple bersarang bernama “nested_tuple” dengan nilai :</a:t>
            </a:r>
          </a:p>
          <a:p>
            <a:pPr lvl="1"/>
            <a:r>
              <a:rPr lang="id-ID" sz="4000" dirty="0"/>
              <a:t>Pertama = 100</a:t>
            </a:r>
          </a:p>
          <a:p>
            <a:pPr lvl="1"/>
            <a:r>
              <a:rPr lang="id-ID" sz="4000" dirty="0"/>
              <a:t>Kedua = 200, 400, 600</a:t>
            </a:r>
          </a:p>
          <a:p>
            <a:pPr lvl="1"/>
            <a:r>
              <a:rPr lang="id-ID" sz="4000" dirty="0"/>
              <a:t>Ketiga = 300</a:t>
            </a:r>
          </a:p>
          <a:p>
            <a:pPr lvl="1"/>
            <a:r>
              <a:rPr lang="id-ID" sz="4000" dirty="0"/>
              <a:t>Keempat = 400, 800</a:t>
            </a:r>
          </a:p>
        </p:txBody>
      </p:sp>
    </p:spTree>
    <p:extLst>
      <p:ext uri="{BB962C8B-B14F-4D97-AF65-F5344CB8AC3E}">
        <p14:creationId xmlns:p14="http://schemas.microsoft.com/office/powerpoint/2010/main" val="315473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702B87F-F1F7-4279-99B4-4D373B17DA75}"/>
              </a:ext>
            </a:extLst>
          </p:cNvPr>
          <p:cNvSpPr>
            <a:spLocks noGrp="1"/>
          </p:cNvSpPr>
          <p:nvPr>
            <p:ph type="title"/>
          </p:nvPr>
        </p:nvSpPr>
        <p:spPr/>
        <p:txBody>
          <a:bodyPr/>
          <a:lstStyle/>
          <a:p>
            <a:r>
              <a:rPr lang="id-ID">
                <a:cs typeface="Calibri Light"/>
              </a:rPr>
              <a:t>Struktur Data dalam Python: </a:t>
            </a:r>
            <a:r>
              <a:rPr lang="id-ID" b="1">
                <a:cs typeface="Calibri Light"/>
              </a:rPr>
              <a:t>Dictionary</a:t>
            </a:r>
            <a:endParaRPr lang="id-ID" b="1"/>
          </a:p>
        </p:txBody>
      </p:sp>
      <p:sp>
        <p:nvSpPr>
          <p:cNvPr id="3" name="Tampungan Konten 2">
            <a:extLst>
              <a:ext uri="{FF2B5EF4-FFF2-40B4-BE49-F238E27FC236}">
                <a16:creationId xmlns:a16="http://schemas.microsoft.com/office/drawing/2014/main" id="{E166A7A7-DF3D-44A1-A926-BB63167B251D}"/>
              </a:ext>
            </a:extLst>
          </p:cNvPr>
          <p:cNvSpPr>
            <a:spLocks noGrp="1"/>
          </p:cNvSpPr>
          <p:nvPr>
            <p:ph idx="1"/>
          </p:nvPr>
        </p:nvSpPr>
        <p:spPr>
          <a:xfrm>
            <a:off x="680321" y="2336873"/>
            <a:ext cx="9613861" cy="4143440"/>
          </a:xfrm>
        </p:spPr>
        <p:txBody>
          <a:bodyPr>
            <a:normAutofit fontScale="92500" lnSpcReduction="20000"/>
          </a:bodyPr>
          <a:lstStyle/>
          <a:p>
            <a:r>
              <a:rPr lang="id-ID" dirty="0">
                <a:ea typeface="+mn-lt"/>
                <a:cs typeface="+mn-lt"/>
              </a:rPr>
              <a:t>Untuk membuat dictionary, key harus dipilih sebagai atribut yang paling cocok untuk mengidentifikasi data selama pemrosesan data. Nilai dapat berupa elemen jenis apa pun, misalnya, angka atau string.</a:t>
            </a:r>
          </a:p>
          <a:p>
            <a:pPr marL="0" indent="0">
              <a:buNone/>
            </a:pPr>
            <a:r>
              <a:rPr lang="id-ID" dirty="0">
                <a:ea typeface="+mn-lt"/>
                <a:cs typeface="+mn-lt"/>
              </a:rPr>
              <a:t>bin_colors ={</a:t>
            </a:r>
          </a:p>
          <a:p>
            <a:pPr>
              <a:buNone/>
            </a:pPr>
            <a:r>
              <a:rPr lang="id-ID" dirty="0">
                <a:ea typeface="+mn-lt"/>
                <a:cs typeface="+mn-lt"/>
              </a:rPr>
              <a:t>"manual_color": "Yellow",</a:t>
            </a:r>
          </a:p>
          <a:p>
            <a:pPr>
              <a:buNone/>
            </a:pPr>
            <a:r>
              <a:rPr lang="id-ID" dirty="0">
                <a:ea typeface="+mn-lt"/>
                <a:cs typeface="+mn-lt"/>
              </a:rPr>
              <a:t>"approved_color": "Green",</a:t>
            </a:r>
          </a:p>
          <a:p>
            <a:pPr>
              <a:buNone/>
            </a:pPr>
            <a:r>
              <a:rPr lang="id-ID" dirty="0">
                <a:ea typeface="+mn-lt"/>
                <a:cs typeface="+mn-lt"/>
              </a:rPr>
              <a:t>"refused_color": "Red"</a:t>
            </a:r>
          </a:p>
          <a:p>
            <a:pPr marL="0" indent="0">
              <a:buNone/>
            </a:pPr>
            <a:r>
              <a:rPr lang="id-ID" dirty="0">
                <a:ea typeface="+mn-lt"/>
                <a:cs typeface="+mn-lt"/>
              </a:rPr>
              <a:t>}</a:t>
            </a:r>
          </a:p>
          <a:p>
            <a:pPr>
              <a:buNone/>
            </a:pPr>
            <a:r>
              <a:rPr lang="id-ID" dirty="0">
                <a:ea typeface="+mn-lt"/>
                <a:cs typeface="+mn-lt"/>
              </a:rPr>
              <a:t>print(bin_colors)</a:t>
            </a:r>
            <a:endParaRPr lang="en-US" dirty="0">
              <a:ea typeface="+mn-lt"/>
              <a:cs typeface="+mn-lt"/>
            </a:endParaRPr>
          </a:p>
          <a:p>
            <a:pPr>
              <a:buNone/>
            </a:pPr>
            <a:r>
              <a:rPr lang="en-US" dirty="0"/>
              <a:t>Result :</a:t>
            </a:r>
            <a:endParaRPr lang="id-ID" dirty="0"/>
          </a:p>
          <a:p>
            <a:pPr>
              <a:buNone/>
            </a:pPr>
            <a:r>
              <a:rPr lang="id-ID" dirty="0">
                <a:ea typeface="+mn-lt"/>
                <a:cs typeface="+mn-lt"/>
              </a:rPr>
              <a:t>{'manual_color': 'Yellow', 'approved_color': 'Green', 'refused_color':</a:t>
            </a:r>
            <a:endParaRPr lang="id-ID" dirty="0"/>
          </a:p>
          <a:p>
            <a:pPr marL="0" indent="0">
              <a:buNone/>
            </a:pPr>
            <a:r>
              <a:rPr lang="id-ID" dirty="0">
                <a:ea typeface="+mn-lt"/>
                <a:cs typeface="+mn-lt"/>
              </a:rPr>
              <a:t>'Red'}</a:t>
            </a:r>
            <a:endParaRPr lang="id-ID" dirty="0"/>
          </a:p>
        </p:txBody>
      </p:sp>
      <p:pic>
        <p:nvPicPr>
          <p:cNvPr id="4" name="Gambar 4" descr="Sebuah gambar berisi cuplikan layar&#10;&#10;Deskripsi dibuat secara otomatis">
            <a:extLst>
              <a:ext uri="{FF2B5EF4-FFF2-40B4-BE49-F238E27FC236}">
                <a16:creationId xmlns:a16="http://schemas.microsoft.com/office/drawing/2014/main" id="{0A7A9C8D-269B-49D5-9753-1E382397BF01}"/>
              </a:ext>
            </a:extLst>
          </p:cNvPr>
          <p:cNvPicPr>
            <a:picLocks noChangeAspect="1"/>
          </p:cNvPicPr>
          <p:nvPr/>
        </p:nvPicPr>
        <p:blipFill>
          <a:blip r:embed="rId2"/>
          <a:stretch>
            <a:fillRect/>
          </a:stretch>
        </p:blipFill>
        <p:spPr>
          <a:xfrm>
            <a:off x="7146673" y="3277095"/>
            <a:ext cx="4123426" cy="2262996"/>
          </a:xfrm>
          <a:prstGeom prst="rect">
            <a:avLst/>
          </a:prstGeom>
        </p:spPr>
      </p:pic>
    </p:spTree>
    <p:extLst>
      <p:ext uri="{BB962C8B-B14F-4D97-AF65-F5344CB8AC3E}">
        <p14:creationId xmlns:p14="http://schemas.microsoft.com/office/powerpoint/2010/main" val="313684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C2B407-9B2E-46B7-9D91-2FA24BEC054F}"/>
              </a:ext>
            </a:extLst>
          </p:cNvPr>
          <p:cNvSpPr>
            <a:spLocks noGrp="1"/>
          </p:cNvSpPr>
          <p:nvPr>
            <p:ph type="title"/>
          </p:nvPr>
        </p:nvSpPr>
        <p:spPr/>
        <p:txBody>
          <a:bodyPr/>
          <a:lstStyle/>
          <a:p>
            <a:r>
              <a:rPr lang="id-ID">
                <a:cs typeface="Calibri Light"/>
              </a:rPr>
              <a:t>Struktur Data dalam Python: </a:t>
            </a:r>
            <a:r>
              <a:rPr lang="id-ID" b="1">
                <a:cs typeface="Calibri Light"/>
              </a:rPr>
              <a:t>Dictionary</a:t>
            </a:r>
            <a:endParaRPr lang="id-ID">
              <a:cs typeface="Calibri Light" panose="020F0302020204030204"/>
            </a:endParaRPr>
          </a:p>
        </p:txBody>
      </p:sp>
      <p:sp>
        <p:nvSpPr>
          <p:cNvPr id="3" name="Tampungan Konten 2">
            <a:extLst>
              <a:ext uri="{FF2B5EF4-FFF2-40B4-BE49-F238E27FC236}">
                <a16:creationId xmlns:a16="http://schemas.microsoft.com/office/drawing/2014/main" id="{4E5430A5-7DDF-43B9-BC71-3887EFC4CB6A}"/>
              </a:ext>
            </a:extLst>
          </p:cNvPr>
          <p:cNvSpPr>
            <a:spLocks noGrp="1"/>
          </p:cNvSpPr>
          <p:nvPr>
            <p:ph idx="1"/>
          </p:nvPr>
        </p:nvSpPr>
        <p:spPr/>
        <p:txBody>
          <a:bodyPr>
            <a:normAutofit/>
          </a:bodyPr>
          <a:lstStyle/>
          <a:p>
            <a:r>
              <a:rPr lang="id-ID" sz="2400" dirty="0">
                <a:ea typeface="+mn-lt"/>
                <a:cs typeface="+mn-lt"/>
              </a:rPr>
              <a:t>Untuk mengambil nilai yang terkait dengan key, fungsi get dapat digunakan atau key dapat digunakan sebagai indeks:</a:t>
            </a:r>
            <a:endParaRPr lang="en-US" sz="2400" dirty="0">
              <a:ea typeface="+mn-lt"/>
              <a:cs typeface="+mn-lt"/>
            </a:endParaRPr>
          </a:p>
          <a:p>
            <a:endParaRPr lang="id-ID" sz="2400" dirty="0">
              <a:ea typeface="+mn-lt"/>
              <a:cs typeface="+mn-lt"/>
            </a:endParaRPr>
          </a:p>
          <a:p>
            <a:pPr marL="0" indent="0">
              <a:buNone/>
            </a:pPr>
            <a:r>
              <a:rPr lang="en-US" sz="2400" dirty="0" err="1">
                <a:ea typeface="+mn-lt"/>
                <a:cs typeface="+mn-lt"/>
              </a:rPr>
              <a:t>bin_colors.get</a:t>
            </a:r>
            <a:r>
              <a:rPr lang="en-US" sz="2400" dirty="0">
                <a:ea typeface="+mn-lt"/>
                <a:cs typeface="+mn-lt"/>
              </a:rPr>
              <a:t>('</a:t>
            </a:r>
            <a:r>
              <a:rPr lang="en-US" sz="2400" dirty="0" err="1">
                <a:ea typeface="+mn-lt"/>
                <a:cs typeface="+mn-lt"/>
              </a:rPr>
              <a:t>approved_color</a:t>
            </a:r>
            <a:r>
              <a:rPr lang="en-US" sz="2400" dirty="0">
                <a:ea typeface="+mn-lt"/>
                <a:cs typeface="+mn-lt"/>
              </a:rPr>
              <a:t>')</a:t>
            </a:r>
          </a:p>
          <a:p>
            <a:pPr marL="0" indent="0">
              <a:buNone/>
            </a:pPr>
            <a:r>
              <a:rPr lang="en-US" sz="2400" dirty="0" err="1">
                <a:ea typeface="+mn-lt"/>
                <a:cs typeface="+mn-lt"/>
              </a:rPr>
              <a:t>bin_colors</a:t>
            </a:r>
            <a:r>
              <a:rPr lang="en-US" sz="2400" dirty="0">
                <a:ea typeface="+mn-lt"/>
                <a:cs typeface="+mn-lt"/>
              </a:rPr>
              <a:t>['</a:t>
            </a:r>
            <a:r>
              <a:rPr lang="en-US" sz="2400" dirty="0" err="1">
                <a:ea typeface="+mn-lt"/>
                <a:cs typeface="+mn-lt"/>
              </a:rPr>
              <a:t>approved_color</a:t>
            </a:r>
            <a:r>
              <a:rPr lang="en-US" sz="2400" dirty="0">
                <a:ea typeface="+mn-lt"/>
                <a:cs typeface="+mn-lt"/>
              </a:rPr>
              <a:t>']</a:t>
            </a:r>
            <a:r>
              <a:rPr lang="id-ID" sz="2400" dirty="0">
                <a:ea typeface="+mn-lt"/>
                <a:cs typeface="+mn-lt"/>
              </a:rPr>
              <a:t>'Green'</a:t>
            </a:r>
            <a:endParaRPr lang="id-ID" sz="2400" dirty="0"/>
          </a:p>
          <a:p>
            <a:pPr marL="0" indent="0">
              <a:buNone/>
            </a:pPr>
            <a:r>
              <a:rPr lang="id-ID" sz="2400" dirty="0">
                <a:ea typeface="+mn-lt"/>
                <a:cs typeface="+mn-lt"/>
              </a:rPr>
              <a:t>'Green'</a:t>
            </a:r>
            <a:endParaRPr lang="id-ID" sz="2400" dirty="0"/>
          </a:p>
        </p:txBody>
      </p:sp>
    </p:spTree>
    <p:extLst>
      <p:ext uri="{BB962C8B-B14F-4D97-AF65-F5344CB8AC3E}">
        <p14:creationId xmlns:p14="http://schemas.microsoft.com/office/powerpoint/2010/main" val="324773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53EAB28-3514-4359-9E8F-86C4B44CE4BF}"/>
              </a:ext>
            </a:extLst>
          </p:cNvPr>
          <p:cNvSpPr>
            <a:spLocks noGrp="1"/>
          </p:cNvSpPr>
          <p:nvPr>
            <p:ph type="title"/>
          </p:nvPr>
        </p:nvSpPr>
        <p:spPr/>
        <p:txBody>
          <a:bodyPr/>
          <a:lstStyle/>
          <a:p>
            <a:r>
              <a:rPr lang="id-ID" dirty="0">
                <a:ea typeface="+mj-lt"/>
                <a:cs typeface="+mj-lt"/>
              </a:rPr>
              <a:t>Capaian Pembelajaran</a:t>
            </a:r>
            <a:endParaRPr lang="id-ID" dirty="0">
              <a:cs typeface="Calibri Light" panose="020F0302020204030204"/>
            </a:endParaRPr>
          </a:p>
        </p:txBody>
      </p:sp>
      <p:sp>
        <p:nvSpPr>
          <p:cNvPr id="3" name="Tampungan Konten 2">
            <a:extLst>
              <a:ext uri="{FF2B5EF4-FFF2-40B4-BE49-F238E27FC236}">
                <a16:creationId xmlns:a16="http://schemas.microsoft.com/office/drawing/2014/main" id="{4B9B15B3-0FE9-4EC1-A1B5-8E7AEA90244D}"/>
              </a:ext>
            </a:extLst>
          </p:cNvPr>
          <p:cNvSpPr>
            <a:spLocks noGrp="1"/>
          </p:cNvSpPr>
          <p:nvPr>
            <p:ph idx="1"/>
          </p:nvPr>
        </p:nvSpPr>
        <p:spPr/>
        <p:txBody>
          <a:bodyPr/>
          <a:lstStyle/>
          <a:p>
            <a:r>
              <a:rPr lang="id-ID" dirty="0">
                <a:ea typeface="+mn-lt"/>
                <a:cs typeface="+mn-lt"/>
              </a:rPr>
              <a:t>Mahasiswa memahami maksud dari struktur data dalam algoritma;</a:t>
            </a:r>
            <a:endParaRPr lang="id-ID" dirty="0"/>
          </a:p>
          <a:p>
            <a:r>
              <a:rPr lang="id-ID" dirty="0">
                <a:ea typeface="+mn-lt"/>
                <a:cs typeface="+mn-lt"/>
              </a:rPr>
              <a:t>Mahasiswa memahami kompleksitas dari struktur data dalam algoritma.</a:t>
            </a:r>
            <a:endParaRPr lang="id-ID" dirty="0"/>
          </a:p>
        </p:txBody>
      </p:sp>
    </p:spTree>
    <p:extLst>
      <p:ext uri="{BB962C8B-B14F-4D97-AF65-F5344CB8AC3E}">
        <p14:creationId xmlns:p14="http://schemas.microsoft.com/office/powerpoint/2010/main" val="1697450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C2B407-9B2E-46B7-9D91-2FA24BEC054F}"/>
              </a:ext>
            </a:extLst>
          </p:cNvPr>
          <p:cNvSpPr>
            <a:spLocks noGrp="1"/>
          </p:cNvSpPr>
          <p:nvPr>
            <p:ph type="title"/>
          </p:nvPr>
        </p:nvSpPr>
        <p:spPr/>
        <p:txBody>
          <a:bodyPr/>
          <a:lstStyle/>
          <a:p>
            <a:r>
              <a:rPr lang="id-ID">
                <a:cs typeface="Calibri Light"/>
              </a:rPr>
              <a:t>Struktur Data dalam Python: </a:t>
            </a:r>
            <a:r>
              <a:rPr lang="id-ID" b="1">
                <a:cs typeface="Calibri Light"/>
              </a:rPr>
              <a:t>Dictionary</a:t>
            </a:r>
            <a:endParaRPr lang="id-ID">
              <a:cs typeface="Calibri Light" panose="020F0302020204030204"/>
            </a:endParaRPr>
          </a:p>
        </p:txBody>
      </p:sp>
      <p:sp>
        <p:nvSpPr>
          <p:cNvPr id="3" name="Tampungan Konten 2">
            <a:extLst>
              <a:ext uri="{FF2B5EF4-FFF2-40B4-BE49-F238E27FC236}">
                <a16:creationId xmlns:a16="http://schemas.microsoft.com/office/drawing/2014/main" id="{4E5430A5-7DDF-43B9-BC71-3887EFC4CB6A}"/>
              </a:ext>
            </a:extLst>
          </p:cNvPr>
          <p:cNvSpPr>
            <a:spLocks noGrp="1"/>
          </p:cNvSpPr>
          <p:nvPr>
            <p:ph idx="1"/>
          </p:nvPr>
        </p:nvSpPr>
        <p:spPr/>
        <p:txBody>
          <a:bodyPr>
            <a:noAutofit/>
          </a:bodyPr>
          <a:lstStyle/>
          <a:p>
            <a:r>
              <a:rPr lang="id-ID" sz="2800" dirty="0">
                <a:ea typeface="+mn-lt"/>
                <a:cs typeface="+mn-lt"/>
              </a:rPr>
              <a:t>Untuk memperbarui nilai yang terkait dengan key, gunakan kode berikut:</a:t>
            </a:r>
            <a:endParaRPr lang="id-ID" sz="2800" dirty="0"/>
          </a:p>
          <a:p>
            <a:pPr marL="0" indent="0">
              <a:buNone/>
            </a:pPr>
            <a:r>
              <a:rPr lang="id-ID" sz="2800" dirty="0">
                <a:ea typeface="+mn-lt"/>
                <a:cs typeface="+mn-lt"/>
              </a:rPr>
              <a:t>bin_colors['approved_color']="Purple"</a:t>
            </a:r>
            <a:endParaRPr lang="id-ID" sz="2800" dirty="0"/>
          </a:p>
          <a:p>
            <a:pPr marL="0" indent="0">
              <a:buNone/>
            </a:pPr>
            <a:r>
              <a:rPr lang="id-ID" sz="2800" dirty="0">
                <a:ea typeface="+mn-lt"/>
                <a:cs typeface="+mn-lt"/>
              </a:rPr>
              <a:t>print(bin_colors)</a:t>
            </a:r>
            <a:endParaRPr lang="id-ID" sz="2800" dirty="0"/>
          </a:p>
          <a:p>
            <a:pPr marL="0" indent="0">
              <a:buNone/>
            </a:pPr>
            <a:r>
              <a:rPr lang="id-ID" sz="2800" dirty="0">
                <a:ea typeface="+mn-lt"/>
                <a:cs typeface="+mn-lt"/>
              </a:rPr>
              <a:t>{'manual_color': 'Yellow', 'approved_color': 'Purple',</a:t>
            </a:r>
            <a:endParaRPr lang="id-ID" sz="2800" dirty="0"/>
          </a:p>
          <a:p>
            <a:pPr marL="0" indent="0">
              <a:buNone/>
            </a:pPr>
            <a:r>
              <a:rPr lang="id-ID" sz="2800" dirty="0">
                <a:ea typeface="+mn-lt"/>
                <a:cs typeface="+mn-lt"/>
              </a:rPr>
              <a:t>'refused_color': 'Red'}</a:t>
            </a:r>
            <a:endParaRPr lang="id-ID" sz="2800" dirty="0"/>
          </a:p>
        </p:txBody>
      </p:sp>
    </p:spTree>
    <p:extLst>
      <p:ext uri="{BB962C8B-B14F-4D97-AF65-F5344CB8AC3E}">
        <p14:creationId xmlns:p14="http://schemas.microsoft.com/office/powerpoint/2010/main" val="376934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E2E3-1C64-4A71-8894-740C9DAC2877}"/>
              </a:ext>
            </a:extLst>
          </p:cNvPr>
          <p:cNvSpPr>
            <a:spLocks noGrp="1"/>
          </p:cNvSpPr>
          <p:nvPr>
            <p:ph type="title"/>
          </p:nvPr>
        </p:nvSpPr>
        <p:spPr/>
        <p:txBody>
          <a:bodyPr/>
          <a:lstStyle/>
          <a:p>
            <a:r>
              <a:rPr lang="id-ID" dirty="0"/>
              <a:t>Latihan</a:t>
            </a:r>
          </a:p>
        </p:txBody>
      </p:sp>
      <p:graphicFrame>
        <p:nvGraphicFramePr>
          <p:cNvPr id="4" name="Table 4">
            <a:extLst>
              <a:ext uri="{FF2B5EF4-FFF2-40B4-BE49-F238E27FC236}">
                <a16:creationId xmlns:a16="http://schemas.microsoft.com/office/drawing/2014/main" id="{32BAE5F7-5E63-4048-9B2A-481BAB7A94D1}"/>
              </a:ext>
            </a:extLst>
          </p:cNvPr>
          <p:cNvGraphicFramePr>
            <a:graphicFrameLocks noGrp="1"/>
          </p:cNvGraphicFramePr>
          <p:nvPr>
            <p:ph idx="1"/>
            <p:extLst>
              <p:ext uri="{D42A27DB-BD31-4B8C-83A1-F6EECF244321}">
                <p14:modId xmlns:p14="http://schemas.microsoft.com/office/powerpoint/2010/main" val="3549534969"/>
              </p:ext>
            </p:extLst>
          </p:nvPr>
        </p:nvGraphicFramePr>
        <p:xfrm>
          <a:off x="3147747" y="2517717"/>
          <a:ext cx="5648960" cy="3017520"/>
        </p:xfrm>
        <a:graphic>
          <a:graphicData uri="http://schemas.openxmlformats.org/drawingml/2006/table">
            <a:tbl>
              <a:tblPr firstRow="1" bandRow="1">
                <a:tableStyleId>{5C22544A-7EE6-4342-B048-85BDC9FD1C3A}</a:tableStyleId>
              </a:tblPr>
              <a:tblGrid>
                <a:gridCol w="2824480">
                  <a:extLst>
                    <a:ext uri="{9D8B030D-6E8A-4147-A177-3AD203B41FA5}">
                      <a16:colId xmlns:a16="http://schemas.microsoft.com/office/drawing/2014/main" val="3800667599"/>
                    </a:ext>
                  </a:extLst>
                </a:gridCol>
                <a:gridCol w="2824480">
                  <a:extLst>
                    <a:ext uri="{9D8B030D-6E8A-4147-A177-3AD203B41FA5}">
                      <a16:colId xmlns:a16="http://schemas.microsoft.com/office/drawing/2014/main" val="3086318886"/>
                    </a:ext>
                  </a:extLst>
                </a:gridCol>
              </a:tblGrid>
              <a:tr h="370840">
                <a:tc>
                  <a:txBody>
                    <a:bodyPr/>
                    <a:lstStyle/>
                    <a:p>
                      <a:r>
                        <a:rPr lang="id-ID" sz="2400" dirty="0"/>
                        <a:t>key</a:t>
                      </a:r>
                    </a:p>
                  </a:txBody>
                  <a:tcPr/>
                </a:tc>
                <a:tc>
                  <a:txBody>
                    <a:bodyPr/>
                    <a:lstStyle/>
                    <a:p>
                      <a:r>
                        <a:rPr lang="id-ID" sz="2400" dirty="0"/>
                        <a:t>Value</a:t>
                      </a:r>
                    </a:p>
                  </a:txBody>
                  <a:tcPr/>
                </a:tc>
                <a:extLst>
                  <a:ext uri="{0D108BD9-81ED-4DB2-BD59-A6C34878D82A}">
                    <a16:rowId xmlns:a16="http://schemas.microsoft.com/office/drawing/2014/main" val="728040668"/>
                  </a:ext>
                </a:extLst>
              </a:tr>
              <a:tr h="370840">
                <a:tc>
                  <a:txBody>
                    <a:bodyPr/>
                    <a:lstStyle/>
                    <a:p>
                      <a:r>
                        <a:rPr lang="id-ID" sz="2400" dirty="0"/>
                        <a:t>Nama</a:t>
                      </a:r>
                    </a:p>
                  </a:txBody>
                  <a:tcPr/>
                </a:tc>
                <a:tc>
                  <a:txBody>
                    <a:bodyPr/>
                    <a:lstStyle/>
                    <a:p>
                      <a:r>
                        <a:rPr lang="id-ID" sz="2400" dirty="0"/>
                        <a:t>(nama masing-masing)</a:t>
                      </a:r>
                    </a:p>
                  </a:txBody>
                  <a:tcPr/>
                </a:tc>
                <a:extLst>
                  <a:ext uri="{0D108BD9-81ED-4DB2-BD59-A6C34878D82A}">
                    <a16:rowId xmlns:a16="http://schemas.microsoft.com/office/drawing/2014/main" val="231156071"/>
                  </a:ext>
                </a:extLst>
              </a:tr>
              <a:tr h="370840">
                <a:tc>
                  <a:txBody>
                    <a:bodyPr/>
                    <a:lstStyle/>
                    <a:p>
                      <a:r>
                        <a:rPr lang="id-ID" sz="2400" dirty="0"/>
                        <a:t>NIM</a:t>
                      </a:r>
                    </a:p>
                  </a:txBody>
                  <a:tcPr/>
                </a:tc>
                <a:tc>
                  <a:txBody>
                    <a:bodyPr/>
                    <a:lstStyle/>
                    <a:p>
                      <a:r>
                        <a:rPr lang="id-ID" sz="2400" dirty="0"/>
                        <a:t>(NIM masing-masing)</a:t>
                      </a:r>
                    </a:p>
                  </a:txBody>
                  <a:tcPr/>
                </a:tc>
                <a:extLst>
                  <a:ext uri="{0D108BD9-81ED-4DB2-BD59-A6C34878D82A}">
                    <a16:rowId xmlns:a16="http://schemas.microsoft.com/office/drawing/2014/main" val="2846228301"/>
                  </a:ext>
                </a:extLst>
              </a:tr>
              <a:tr h="370840">
                <a:tc>
                  <a:txBody>
                    <a:bodyPr/>
                    <a:lstStyle/>
                    <a:p>
                      <a:r>
                        <a:rPr lang="id-ID" sz="2400" dirty="0"/>
                        <a:t>Prodi</a:t>
                      </a:r>
                    </a:p>
                  </a:txBody>
                  <a:tcPr/>
                </a:tc>
                <a:tc>
                  <a:txBody>
                    <a:bodyPr/>
                    <a:lstStyle/>
                    <a:p>
                      <a:r>
                        <a:rPr lang="id-ID" sz="2400" dirty="0"/>
                        <a:t>Informatika</a:t>
                      </a:r>
                    </a:p>
                  </a:txBody>
                  <a:tcPr/>
                </a:tc>
                <a:extLst>
                  <a:ext uri="{0D108BD9-81ED-4DB2-BD59-A6C34878D82A}">
                    <a16:rowId xmlns:a16="http://schemas.microsoft.com/office/drawing/2014/main" val="3540435202"/>
                  </a:ext>
                </a:extLst>
              </a:tr>
              <a:tr h="370840">
                <a:tc>
                  <a:txBody>
                    <a:bodyPr/>
                    <a:lstStyle/>
                    <a:p>
                      <a:r>
                        <a:rPr lang="id-ID" sz="2400" dirty="0"/>
                        <a:t>Universitas</a:t>
                      </a:r>
                    </a:p>
                  </a:txBody>
                  <a:tcPr/>
                </a:tc>
                <a:tc>
                  <a:txBody>
                    <a:bodyPr/>
                    <a:lstStyle/>
                    <a:p>
                      <a:r>
                        <a:rPr lang="id-ID" sz="2400" dirty="0"/>
                        <a:t>UPJ</a:t>
                      </a:r>
                    </a:p>
                  </a:txBody>
                  <a:tcPr/>
                </a:tc>
                <a:extLst>
                  <a:ext uri="{0D108BD9-81ED-4DB2-BD59-A6C34878D82A}">
                    <a16:rowId xmlns:a16="http://schemas.microsoft.com/office/drawing/2014/main" val="3709470334"/>
                  </a:ext>
                </a:extLst>
              </a:tr>
            </a:tbl>
          </a:graphicData>
        </a:graphic>
      </p:graphicFrame>
    </p:spTree>
    <p:extLst>
      <p:ext uri="{BB962C8B-B14F-4D97-AF65-F5344CB8AC3E}">
        <p14:creationId xmlns:p14="http://schemas.microsoft.com/office/powerpoint/2010/main" val="1933393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1FD4-C082-4634-B493-9FB22E09356B}"/>
              </a:ext>
            </a:extLst>
          </p:cNvPr>
          <p:cNvSpPr>
            <a:spLocks noGrp="1"/>
          </p:cNvSpPr>
          <p:nvPr>
            <p:ph type="title"/>
          </p:nvPr>
        </p:nvSpPr>
        <p:spPr/>
        <p:txBody>
          <a:bodyPr/>
          <a:lstStyle/>
          <a:p>
            <a:r>
              <a:rPr lang="en-US" dirty="0"/>
              <a:t>Tuple </a:t>
            </a:r>
            <a:r>
              <a:rPr lang="en-US" dirty="0" err="1"/>
              <a:t>acak</a:t>
            </a:r>
            <a:r>
              <a:rPr lang="en-US" dirty="0"/>
              <a:t> </a:t>
            </a:r>
            <a:r>
              <a:rPr lang="en-US" dirty="0" err="1"/>
              <a:t>berisi</a:t>
            </a:r>
            <a:r>
              <a:rPr lang="en-US" dirty="0"/>
              <a:t> </a:t>
            </a:r>
            <a:r>
              <a:rPr lang="en-US" dirty="0" err="1"/>
              <a:t>nilai</a:t>
            </a:r>
            <a:r>
              <a:rPr lang="en-US" dirty="0"/>
              <a:t> </a:t>
            </a:r>
            <a:r>
              <a:rPr lang="en-US" dirty="0" err="1"/>
              <a:t>boolean</a:t>
            </a:r>
            <a:r>
              <a:rPr lang="en-US" dirty="0"/>
              <a:t>, dictionary dan list</a:t>
            </a:r>
            <a:endParaRPr lang="en-ID" dirty="0"/>
          </a:p>
        </p:txBody>
      </p:sp>
      <p:sp>
        <p:nvSpPr>
          <p:cNvPr id="3" name="Content Placeholder 2">
            <a:extLst>
              <a:ext uri="{FF2B5EF4-FFF2-40B4-BE49-F238E27FC236}">
                <a16:creationId xmlns:a16="http://schemas.microsoft.com/office/drawing/2014/main" id="{A96FE69A-AFCA-4C4D-90B8-63BE96AB47C0}"/>
              </a:ext>
            </a:extLst>
          </p:cNvPr>
          <p:cNvSpPr>
            <a:spLocks noGrp="1"/>
          </p:cNvSpPr>
          <p:nvPr>
            <p:ph idx="1"/>
          </p:nvPr>
        </p:nvSpPr>
        <p:spPr/>
        <p:txBody>
          <a:bodyPr/>
          <a:lstStyle/>
          <a:p>
            <a:r>
              <a:rPr lang="en-ID" dirty="0" err="1"/>
              <a:t>acak</a:t>
            </a:r>
            <a:r>
              <a:rPr lang="en-ID" dirty="0"/>
              <a:t> = (True, {'name' : '</a:t>
            </a:r>
            <a:r>
              <a:rPr lang="en-ID" dirty="0" err="1"/>
              <a:t>depotkode</a:t>
            </a:r>
            <a:r>
              <a:rPr lang="en-ID" dirty="0"/>
              <a:t>','status': 'alive'}, [1,2,3])</a:t>
            </a:r>
          </a:p>
        </p:txBody>
      </p:sp>
    </p:spTree>
    <p:extLst>
      <p:ext uri="{BB962C8B-B14F-4D97-AF65-F5344CB8AC3E}">
        <p14:creationId xmlns:p14="http://schemas.microsoft.com/office/powerpoint/2010/main" val="3632091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DBABBE-5258-48C1-BBE0-825D71E11335}"/>
              </a:ext>
            </a:extLst>
          </p:cNvPr>
          <p:cNvSpPr>
            <a:spLocks noGrp="1"/>
          </p:cNvSpPr>
          <p:nvPr>
            <p:ph type="title"/>
          </p:nvPr>
        </p:nvSpPr>
        <p:spPr/>
        <p:txBody>
          <a:bodyPr/>
          <a:lstStyle/>
          <a:p>
            <a:r>
              <a:rPr lang="id-ID" dirty="0">
                <a:cs typeface="Calibri Light"/>
              </a:rPr>
              <a:t>Struktur Data dalam Python:</a:t>
            </a:r>
            <a:br>
              <a:rPr lang="id-ID" dirty="0">
                <a:cs typeface="Calibri Light"/>
              </a:rPr>
            </a:br>
            <a:r>
              <a:rPr lang="id-ID" b="1" dirty="0">
                <a:cs typeface="Calibri Light"/>
              </a:rPr>
              <a:t>Sets</a:t>
            </a:r>
          </a:p>
        </p:txBody>
      </p:sp>
      <p:sp>
        <p:nvSpPr>
          <p:cNvPr id="3" name="Tampungan Konten 2">
            <a:extLst>
              <a:ext uri="{FF2B5EF4-FFF2-40B4-BE49-F238E27FC236}">
                <a16:creationId xmlns:a16="http://schemas.microsoft.com/office/drawing/2014/main" id="{860C7EE2-54A7-4B55-AD85-3828AF3E4562}"/>
              </a:ext>
            </a:extLst>
          </p:cNvPr>
          <p:cNvSpPr>
            <a:spLocks noGrp="1"/>
          </p:cNvSpPr>
          <p:nvPr>
            <p:ph idx="1"/>
          </p:nvPr>
        </p:nvSpPr>
        <p:spPr/>
        <p:txBody>
          <a:bodyPr>
            <a:normAutofit/>
          </a:bodyPr>
          <a:lstStyle/>
          <a:p>
            <a:r>
              <a:rPr lang="id-ID" sz="2400" dirty="0">
                <a:ea typeface="+mn-lt"/>
                <a:cs typeface="+mn-lt"/>
              </a:rPr>
              <a:t>Set didefinisikan sebagai kumpulan elemen yang dapat berbeda jenis. Elemen-elemen diapit di dalam {}.</a:t>
            </a:r>
          </a:p>
          <a:p>
            <a:pPr marL="0" indent="0">
              <a:buNone/>
            </a:pPr>
            <a:r>
              <a:rPr lang="id-ID" sz="2400" dirty="0">
                <a:ea typeface="+mn-lt"/>
                <a:cs typeface="+mn-lt"/>
              </a:rPr>
              <a:t>green = {'grass', 'leaves'}</a:t>
            </a:r>
            <a:endParaRPr lang="id-ID" sz="2400" dirty="0"/>
          </a:p>
          <a:p>
            <a:pPr>
              <a:buNone/>
            </a:pPr>
            <a:r>
              <a:rPr lang="id-ID" sz="2400" dirty="0">
                <a:ea typeface="+mn-lt"/>
                <a:cs typeface="+mn-lt"/>
              </a:rPr>
              <a:t>print(green)</a:t>
            </a:r>
            <a:endParaRPr lang="id-ID" sz="2400" dirty="0"/>
          </a:p>
          <a:p>
            <a:pPr marL="0" indent="0">
              <a:buNone/>
            </a:pPr>
            <a:r>
              <a:rPr lang="id-ID" sz="2400" dirty="0">
                <a:ea typeface="+mn-lt"/>
                <a:cs typeface="+mn-lt"/>
              </a:rPr>
              <a:t>{'grass', 'leaves'}</a:t>
            </a:r>
          </a:p>
        </p:txBody>
      </p:sp>
    </p:spTree>
    <p:extLst>
      <p:ext uri="{BB962C8B-B14F-4D97-AF65-F5344CB8AC3E}">
        <p14:creationId xmlns:p14="http://schemas.microsoft.com/office/powerpoint/2010/main" val="25085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DBABBE-5258-48C1-BBE0-825D71E11335}"/>
              </a:ext>
            </a:extLst>
          </p:cNvPr>
          <p:cNvSpPr>
            <a:spLocks noGrp="1"/>
          </p:cNvSpPr>
          <p:nvPr>
            <p:ph type="title"/>
          </p:nvPr>
        </p:nvSpPr>
        <p:spPr/>
        <p:txBody>
          <a:bodyPr/>
          <a:lstStyle/>
          <a:p>
            <a:r>
              <a:rPr lang="id-ID">
                <a:cs typeface="Calibri Light"/>
              </a:rPr>
              <a:t>Struktur Data dalam Python:</a:t>
            </a:r>
            <a:br>
              <a:rPr lang="id-ID" dirty="0">
                <a:cs typeface="Calibri Light"/>
              </a:rPr>
            </a:br>
            <a:r>
              <a:rPr lang="id-ID" b="1">
                <a:cs typeface="Calibri Light"/>
              </a:rPr>
              <a:t>Sets</a:t>
            </a:r>
          </a:p>
        </p:txBody>
      </p:sp>
      <p:sp>
        <p:nvSpPr>
          <p:cNvPr id="3" name="Tampungan Konten 2">
            <a:extLst>
              <a:ext uri="{FF2B5EF4-FFF2-40B4-BE49-F238E27FC236}">
                <a16:creationId xmlns:a16="http://schemas.microsoft.com/office/drawing/2014/main" id="{860C7EE2-54A7-4B55-AD85-3828AF3E4562}"/>
              </a:ext>
            </a:extLst>
          </p:cNvPr>
          <p:cNvSpPr>
            <a:spLocks noGrp="1"/>
          </p:cNvSpPr>
          <p:nvPr>
            <p:ph idx="1"/>
          </p:nvPr>
        </p:nvSpPr>
        <p:spPr/>
        <p:txBody>
          <a:bodyPr>
            <a:normAutofit/>
          </a:bodyPr>
          <a:lstStyle/>
          <a:p>
            <a:r>
              <a:rPr lang="id-ID" sz="2000" dirty="0">
                <a:ea typeface="+mn-lt"/>
                <a:cs typeface="+mn-lt"/>
              </a:rPr>
              <a:t>Karakteristik yang menentukan dari suatu set adalah bahwa ia hanya menyimpan nilai yang berbeda dari setiap elemen. Jika coba menambahkan elemen redundan lainnya, itu akan mengabaikannya</a:t>
            </a:r>
          </a:p>
          <a:p>
            <a:pPr marL="0" indent="0">
              <a:buNone/>
            </a:pPr>
            <a:r>
              <a:rPr lang="id-ID" sz="2000" dirty="0">
                <a:ea typeface="+mn-lt"/>
                <a:cs typeface="+mn-lt"/>
              </a:rPr>
              <a:t>green = {'grass', 'leaves','leaves'}</a:t>
            </a:r>
            <a:endParaRPr lang="id-ID" sz="2000" dirty="0"/>
          </a:p>
          <a:p>
            <a:pPr>
              <a:buNone/>
            </a:pPr>
            <a:r>
              <a:rPr lang="id-ID" sz="2000" dirty="0">
                <a:ea typeface="+mn-lt"/>
                <a:cs typeface="+mn-lt"/>
              </a:rPr>
              <a:t>print(green)</a:t>
            </a:r>
            <a:endParaRPr lang="id-ID" sz="2000" dirty="0"/>
          </a:p>
          <a:p>
            <a:pPr marL="0" indent="0">
              <a:buNone/>
            </a:pPr>
            <a:r>
              <a:rPr lang="id-ID" sz="2000" dirty="0">
                <a:ea typeface="+mn-lt"/>
                <a:cs typeface="+mn-lt"/>
              </a:rPr>
              <a:t>{'grass', 'leaves'}</a:t>
            </a:r>
            <a:endParaRPr lang="id-ID" sz="2000" dirty="0"/>
          </a:p>
        </p:txBody>
      </p:sp>
    </p:spTree>
    <p:extLst>
      <p:ext uri="{BB962C8B-B14F-4D97-AF65-F5344CB8AC3E}">
        <p14:creationId xmlns:p14="http://schemas.microsoft.com/office/powerpoint/2010/main" val="3870141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BDBABBE-5258-48C1-BBE0-825D71E11335}"/>
              </a:ext>
            </a:extLst>
          </p:cNvPr>
          <p:cNvSpPr>
            <a:spLocks noGrp="1"/>
          </p:cNvSpPr>
          <p:nvPr>
            <p:ph type="title"/>
          </p:nvPr>
        </p:nvSpPr>
        <p:spPr/>
        <p:txBody>
          <a:bodyPr/>
          <a:lstStyle/>
          <a:p>
            <a:r>
              <a:rPr lang="id-ID">
                <a:cs typeface="Calibri Light"/>
              </a:rPr>
              <a:t>Struktur Data dalam Python:</a:t>
            </a:r>
            <a:br>
              <a:rPr lang="id-ID" dirty="0">
                <a:cs typeface="Calibri Light"/>
              </a:rPr>
            </a:br>
            <a:r>
              <a:rPr lang="id-ID" b="1">
                <a:cs typeface="Calibri Light"/>
              </a:rPr>
              <a:t>Sets</a:t>
            </a:r>
          </a:p>
        </p:txBody>
      </p:sp>
      <p:sp>
        <p:nvSpPr>
          <p:cNvPr id="3" name="Tampungan Konten 2">
            <a:extLst>
              <a:ext uri="{FF2B5EF4-FFF2-40B4-BE49-F238E27FC236}">
                <a16:creationId xmlns:a16="http://schemas.microsoft.com/office/drawing/2014/main" id="{860C7EE2-54A7-4B55-AD85-3828AF3E4562}"/>
              </a:ext>
            </a:extLst>
          </p:cNvPr>
          <p:cNvSpPr>
            <a:spLocks noGrp="1"/>
          </p:cNvSpPr>
          <p:nvPr>
            <p:ph idx="1"/>
          </p:nvPr>
        </p:nvSpPr>
        <p:spPr/>
        <p:txBody>
          <a:bodyPr>
            <a:normAutofit/>
          </a:bodyPr>
          <a:lstStyle/>
          <a:p>
            <a:r>
              <a:rPr lang="id-ID" sz="2000" dirty="0">
                <a:ea typeface="+mn-lt"/>
                <a:cs typeface="+mn-lt"/>
              </a:rPr>
              <a:t>Set dalam bahasa Indonesia adalah “himpunan”, merupakan struktur data yang dapat memiliki satu atau lebih anggota didalamnya.</a:t>
            </a:r>
            <a:endParaRPr lang="en-US" sz="2000" dirty="0">
              <a:ea typeface="+mn-lt"/>
              <a:cs typeface="+mn-lt"/>
            </a:endParaRPr>
          </a:p>
          <a:p>
            <a:r>
              <a:rPr lang="en-US" sz="2000" dirty="0" err="1">
                <a:ea typeface="+mn-lt"/>
                <a:cs typeface="+mn-lt"/>
              </a:rPr>
              <a:t>Terdapat</a:t>
            </a:r>
            <a:r>
              <a:rPr lang="en-US" sz="2000" dirty="0">
                <a:ea typeface="+mn-lt"/>
                <a:cs typeface="+mn-lt"/>
              </a:rPr>
              <a:t> 2 </a:t>
            </a:r>
            <a:r>
              <a:rPr lang="en-US" sz="2000" dirty="0" err="1">
                <a:ea typeface="+mn-lt"/>
                <a:cs typeface="+mn-lt"/>
              </a:rPr>
              <a:t>perbedaan</a:t>
            </a:r>
            <a:r>
              <a:rPr lang="en-US" sz="2000" dirty="0">
                <a:ea typeface="+mn-lt"/>
                <a:cs typeface="+mn-lt"/>
              </a:rPr>
              <a:t> </a:t>
            </a:r>
            <a:r>
              <a:rPr lang="en-US" sz="2000" dirty="0" err="1">
                <a:ea typeface="+mn-lt"/>
                <a:cs typeface="+mn-lt"/>
              </a:rPr>
              <a:t>utama</a:t>
            </a:r>
            <a:r>
              <a:rPr lang="en-US" sz="2000" dirty="0">
                <a:ea typeface="+mn-lt"/>
                <a:cs typeface="+mn-lt"/>
              </a:rPr>
              <a:t> </a:t>
            </a:r>
            <a:r>
              <a:rPr lang="en-US" sz="2000" dirty="0" err="1">
                <a:ea typeface="+mn-lt"/>
                <a:cs typeface="+mn-lt"/>
              </a:rPr>
              <a:t>antara</a:t>
            </a:r>
            <a:r>
              <a:rPr lang="en-US" sz="2000" dirty="0">
                <a:ea typeface="+mn-lt"/>
                <a:cs typeface="+mn-lt"/>
              </a:rPr>
              <a:t> set </a:t>
            </a:r>
            <a:r>
              <a:rPr lang="en-US" sz="2000" dirty="0" err="1">
                <a:ea typeface="+mn-lt"/>
                <a:cs typeface="+mn-lt"/>
              </a:rPr>
              <a:t>dengan</a:t>
            </a:r>
            <a:r>
              <a:rPr lang="en-US" sz="2000" dirty="0">
                <a:ea typeface="+mn-lt"/>
                <a:cs typeface="+mn-lt"/>
              </a:rPr>
              <a:t> list atau tuple </a:t>
            </a:r>
            <a:r>
              <a:rPr lang="en-US" sz="2000" dirty="0" err="1">
                <a:ea typeface="+mn-lt"/>
                <a:cs typeface="+mn-lt"/>
              </a:rPr>
              <a:t>yaitu</a:t>
            </a:r>
            <a:r>
              <a:rPr lang="en-US" sz="2000" dirty="0">
                <a:ea typeface="+mn-lt"/>
                <a:cs typeface="+mn-lt"/>
              </a:rPr>
              <a:t>:</a:t>
            </a:r>
          </a:p>
          <a:p>
            <a:pPr lvl="1"/>
            <a:r>
              <a:rPr lang="en-US" sz="1600" dirty="0">
                <a:ea typeface="+mn-lt"/>
                <a:cs typeface="+mn-lt"/>
              </a:rPr>
              <a:t>Set </a:t>
            </a:r>
            <a:r>
              <a:rPr lang="en-US" sz="1600" dirty="0" err="1">
                <a:ea typeface="+mn-lt"/>
                <a:cs typeface="+mn-lt"/>
              </a:rPr>
              <a:t>tidak</a:t>
            </a:r>
            <a:r>
              <a:rPr lang="en-US" sz="1600" dirty="0">
                <a:ea typeface="+mn-lt"/>
                <a:cs typeface="+mn-lt"/>
              </a:rPr>
              <a:t> </a:t>
            </a:r>
            <a:r>
              <a:rPr lang="en-US" sz="1600" dirty="0" err="1">
                <a:ea typeface="+mn-lt"/>
                <a:cs typeface="+mn-lt"/>
              </a:rPr>
              <a:t>memiliki</a:t>
            </a:r>
            <a:r>
              <a:rPr lang="en-US" sz="1600" dirty="0">
                <a:ea typeface="+mn-lt"/>
                <a:cs typeface="+mn-lt"/>
              </a:rPr>
              <a:t> </a:t>
            </a:r>
            <a:r>
              <a:rPr lang="en-US" sz="1600" dirty="0" err="1">
                <a:ea typeface="+mn-lt"/>
                <a:cs typeface="+mn-lt"/>
              </a:rPr>
              <a:t>koordinat</a:t>
            </a:r>
            <a:r>
              <a:rPr lang="en-US" sz="1600" dirty="0">
                <a:ea typeface="+mn-lt"/>
                <a:cs typeface="+mn-lt"/>
              </a:rPr>
              <a:t>/index </a:t>
            </a:r>
            <a:r>
              <a:rPr lang="en-US" sz="1600" dirty="0" err="1">
                <a:ea typeface="+mn-lt"/>
                <a:cs typeface="+mn-lt"/>
              </a:rPr>
              <a:t>tiap</a:t>
            </a:r>
            <a:r>
              <a:rPr lang="en-US" sz="1600" dirty="0">
                <a:ea typeface="+mn-lt"/>
                <a:cs typeface="+mn-lt"/>
              </a:rPr>
              <a:t> </a:t>
            </a:r>
            <a:r>
              <a:rPr lang="en-US" sz="1600" dirty="0" err="1">
                <a:ea typeface="+mn-lt"/>
                <a:cs typeface="+mn-lt"/>
              </a:rPr>
              <a:t>anggotanya</a:t>
            </a:r>
            <a:r>
              <a:rPr lang="en-US" sz="1600" dirty="0">
                <a:ea typeface="+mn-lt"/>
                <a:cs typeface="+mn-lt"/>
              </a:rPr>
              <a:t>, </a:t>
            </a:r>
            <a:r>
              <a:rPr lang="en-US" sz="1600" dirty="0" err="1">
                <a:ea typeface="+mn-lt"/>
                <a:cs typeface="+mn-lt"/>
              </a:rPr>
              <a:t>jadi</a:t>
            </a:r>
            <a:r>
              <a:rPr lang="en-US" sz="1600" dirty="0">
                <a:ea typeface="+mn-lt"/>
                <a:cs typeface="+mn-lt"/>
              </a:rPr>
              <a:t> untuk set </a:t>
            </a:r>
            <a:r>
              <a:rPr lang="en-US" sz="1600" dirty="0" err="1">
                <a:ea typeface="+mn-lt"/>
                <a:cs typeface="+mn-lt"/>
              </a:rPr>
              <a:t>posisi</a:t>
            </a:r>
            <a:r>
              <a:rPr lang="en-US" sz="1600" dirty="0">
                <a:ea typeface="+mn-lt"/>
                <a:cs typeface="+mn-lt"/>
              </a:rPr>
              <a:t> </a:t>
            </a:r>
            <a:r>
              <a:rPr lang="en-US" sz="1600" dirty="0" err="1">
                <a:ea typeface="+mn-lt"/>
                <a:cs typeface="+mn-lt"/>
              </a:rPr>
              <a:t>anggota</a:t>
            </a:r>
            <a:r>
              <a:rPr lang="en-US" sz="1600" dirty="0">
                <a:ea typeface="+mn-lt"/>
                <a:cs typeface="+mn-lt"/>
              </a:rPr>
              <a:t> </a:t>
            </a:r>
            <a:r>
              <a:rPr lang="en-US" sz="1600" dirty="0" err="1">
                <a:ea typeface="+mn-lt"/>
                <a:cs typeface="+mn-lt"/>
              </a:rPr>
              <a:t>dianggap</a:t>
            </a:r>
            <a:r>
              <a:rPr lang="en-US" sz="1600" dirty="0">
                <a:ea typeface="+mn-lt"/>
                <a:cs typeface="+mn-lt"/>
              </a:rPr>
              <a:t> </a:t>
            </a:r>
            <a:r>
              <a:rPr lang="en-US" sz="1600" dirty="0" err="1">
                <a:ea typeface="+mn-lt"/>
                <a:cs typeface="+mn-lt"/>
              </a:rPr>
              <a:t>tidak</a:t>
            </a:r>
            <a:r>
              <a:rPr lang="en-US" sz="1600" dirty="0">
                <a:ea typeface="+mn-lt"/>
                <a:cs typeface="+mn-lt"/>
              </a:rPr>
              <a:t> </a:t>
            </a:r>
            <a:r>
              <a:rPr lang="en-US" sz="1600" dirty="0" err="1">
                <a:ea typeface="+mn-lt"/>
                <a:cs typeface="+mn-lt"/>
              </a:rPr>
              <a:t>penting</a:t>
            </a:r>
            <a:r>
              <a:rPr lang="en-US" sz="1600" dirty="0">
                <a:ea typeface="+mn-lt"/>
                <a:cs typeface="+mn-lt"/>
              </a:rPr>
              <a:t>.</a:t>
            </a:r>
          </a:p>
          <a:p>
            <a:pPr lvl="1"/>
            <a:r>
              <a:rPr lang="en-US" sz="1600" dirty="0">
                <a:ea typeface="+mn-lt"/>
                <a:cs typeface="+mn-lt"/>
              </a:rPr>
              <a:t>Set </a:t>
            </a:r>
            <a:r>
              <a:rPr lang="en-US" sz="1600" dirty="0" err="1">
                <a:ea typeface="+mn-lt"/>
                <a:cs typeface="+mn-lt"/>
              </a:rPr>
              <a:t>tidak</a:t>
            </a:r>
            <a:r>
              <a:rPr lang="en-US" sz="1600" dirty="0">
                <a:ea typeface="+mn-lt"/>
                <a:cs typeface="+mn-lt"/>
              </a:rPr>
              <a:t> </a:t>
            </a:r>
            <a:r>
              <a:rPr lang="en-US" sz="1600" dirty="0" err="1">
                <a:ea typeface="+mn-lt"/>
                <a:cs typeface="+mn-lt"/>
              </a:rPr>
              <a:t>dapat</a:t>
            </a:r>
            <a:r>
              <a:rPr lang="en-US" sz="1600" dirty="0">
                <a:ea typeface="+mn-lt"/>
                <a:cs typeface="+mn-lt"/>
              </a:rPr>
              <a:t> </a:t>
            </a:r>
            <a:r>
              <a:rPr lang="en-US" sz="1600" dirty="0" err="1">
                <a:ea typeface="+mn-lt"/>
                <a:cs typeface="+mn-lt"/>
              </a:rPr>
              <a:t>memiliki</a:t>
            </a:r>
            <a:r>
              <a:rPr lang="en-US" sz="1600" dirty="0">
                <a:ea typeface="+mn-lt"/>
                <a:cs typeface="+mn-lt"/>
              </a:rPr>
              <a:t> </a:t>
            </a:r>
            <a:r>
              <a:rPr lang="en-US" sz="1600" dirty="0" err="1">
                <a:ea typeface="+mn-lt"/>
                <a:cs typeface="+mn-lt"/>
              </a:rPr>
              <a:t>lebih</a:t>
            </a:r>
            <a:r>
              <a:rPr lang="en-US" sz="1600" dirty="0">
                <a:ea typeface="+mn-lt"/>
                <a:cs typeface="+mn-lt"/>
              </a:rPr>
              <a:t> </a:t>
            </a:r>
            <a:r>
              <a:rPr lang="en-US" sz="1600" dirty="0" err="1">
                <a:ea typeface="+mn-lt"/>
                <a:cs typeface="+mn-lt"/>
              </a:rPr>
              <a:t>dari</a:t>
            </a:r>
            <a:r>
              <a:rPr lang="en-US" sz="1600" dirty="0">
                <a:ea typeface="+mn-lt"/>
                <a:cs typeface="+mn-lt"/>
              </a:rPr>
              <a:t> </a:t>
            </a:r>
            <a:r>
              <a:rPr lang="en-US" sz="1600" dirty="0" err="1">
                <a:ea typeface="+mn-lt"/>
                <a:cs typeface="+mn-lt"/>
              </a:rPr>
              <a:t>satu</a:t>
            </a:r>
            <a:r>
              <a:rPr lang="en-US" sz="1600" dirty="0">
                <a:ea typeface="+mn-lt"/>
                <a:cs typeface="+mn-lt"/>
              </a:rPr>
              <a:t> </a:t>
            </a:r>
            <a:r>
              <a:rPr lang="en-US" sz="1600" dirty="0" err="1">
                <a:ea typeface="+mn-lt"/>
                <a:cs typeface="+mn-lt"/>
              </a:rPr>
              <a:t>anggota</a:t>
            </a:r>
            <a:r>
              <a:rPr lang="en-US" sz="1600" dirty="0">
                <a:ea typeface="+mn-lt"/>
                <a:cs typeface="+mn-lt"/>
              </a:rPr>
              <a:t> </a:t>
            </a:r>
            <a:r>
              <a:rPr lang="en-US" sz="1600" dirty="0" err="1">
                <a:ea typeface="+mn-lt"/>
                <a:cs typeface="+mn-lt"/>
              </a:rPr>
              <a:t>dengan</a:t>
            </a:r>
            <a:r>
              <a:rPr lang="en-US" sz="1600" dirty="0">
                <a:ea typeface="+mn-lt"/>
                <a:cs typeface="+mn-lt"/>
              </a:rPr>
              <a:t> </a:t>
            </a:r>
            <a:r>
              <a:rPr lang="en-US" sz="1600" dirty="0" err="1">
                <a:ea typeface="+mn-lt"/>
                <a:cs typeface="+mn-lt"/>
              </a:rPr>
              <a:t>nilai</a:t>
            </a:r>
            <a:r>
              <a:rPr lang="en-US" sz="1600" dirty="0">
                <a:ea typeface="+mn-lt"/>
                <a:cs typeface="+mn-lt"/>
              </a:rPr>
              <a:t> yang </a:t>
            </a:r>
            <a:r>
              <a:rPr lang="en-US" sz="1600" dirty="0" err="1">
                <a:ea typeface="+mn-lt"/>
                <a:cs typeface="+mn-lt"/>
              </a:rPr>
              <a:t>sama</a:t>
            </a:r>
            <a:endParaRPr lang="en-US" sz="1600" dirty="0">
              <a:ea typeface="+mn-lt"/>
              <a:cs typeface="+mn-lt"/>
            </a:endParaRPr>
          </a:p>
          <a:p>
            <a:r>
              <a:rPr lang="en-US" sz="2000" dirty="0">
                <a:ea typeface="+mn-lt"/>
                <a:cs typeface="+mn-lt"/>
              </a:rPr>
              <a:t>Untuk </a:t>
            </a:r>
            <a:r>
              <a:rPr lang="en-US" sz="2000" dirty="0" err="1">
                <a:ea typeface="+mn-lt"/>
                <a:cs typeface="+mn-lt"/>
              </a:rPr>
              <a:t>menginisiasi</a:t>
            </a:r>
            <a:r>
              <a:rPr lang="en-US" sz="2000" dirty="0">
                <a:ea typeface="+mn-lt"/>
                <a:cs typeface="+mn-lt"/>
              </a:rPr>
              <a:t> </a:t>
            </a:r>
            <a:r>
              <a:rPr lang="en-US" sz="2000" dirty="0" err="1">
                <a:ea typeface="+mn-lt"/>
                <a:cs typeface="+mn-lt"/>
              </a:rPr>
              <a:t>suatu</a:t>
            </a:r>
            <a:r>
              <a:rPr lang="en-US" sz="2000" dirty="0">
                <a:ea typeface="+mn-lt"/>
                <a:cs typeface="+mn-lt"/>
              </a:rPr>
              <a:t> </a:t>
            </a:r>
            <a:r>
              <a:rPr lang="en-US" sz="2000" dirty="0" err="1">
                <a:ea typeface="+mn-lt"/>
                <a:cs typeface="+mn-lt"/>
              </a:rPr>
              <a:t>variabel</a:t>
            </a:r>
            <a:r>
              <a:rPr lang="en-US" sz="2000" dirty="0">
                <a:ea typeface="+mn-lt"/>
                <a:cs typeface="+mn-lt"/>
              </a:rPr>
              <a:t> set </a:t>
            </a:r>
            <a:r>
              <a:rPr lang="en-US" sz="2000" dirty="0" err="1">
                <a:ea typeface="+mn-lt"/>
                <a:cs typeface="+mn-lt"/>
              </a:rPr>
              <a:t>ada</a:t>
            </a:r>
            <a:r>
              <a:rPr lang="en-US" sz="2000" dirty="0">
                <a:ea typeface="+mn-lt"/>
                <a:cs typeface="+mn-lt"/>
              </a:rPr>
              <a:t> </a:t>
            </a:r>
            <a:r>
              <a:rPr lang="en-US" sz="2000" dirty="0" err="1">
                <a:ea typeface="+mn-lt"/>
                <a:cs typeface="+mn-lt"/>
              </a:rPr>
              <a:t>dua</a:t>
            </a:r>
            <a:r>
              <a:rPr lang="en-US" sz="2000" dirty="0">
                <a:ea typeface="+mn-lt"/>
                <a:cs typeface="+mn-lt"/>
              </a:rPr>
              <a:t> </a:t>
            </a:r>
            <a:r>
              <a:rPr lang="en-US" sz="2000" dirty="0" err="1">
                <a:ea typeface="+mn-lt"/>
                <a:cs typeface="+mn-lt"/>
              </a:rPr>
              <a:t>cara</a:t>
            </a:r>
            <a:r>
              <a:rPr lang="en-US" sz="2000" dirty="0">
                <a:ea typeface="+mn-lt"/>
                <a:cs typeface="+mn-lt"/>
              </a:rPr>
              <a:t> yang </a:t>
            </a:r>
            <a:r>
              <a:rPr lang="en-US" sz="2000" dirty="0" err="1">
                <a:ea typeface="+mn-lt"/>
                <a:cs typeface="+mn-lt"/>
              </a:rPr>
              <a:t>dapat</a:t>
            </a:r>
            <a:r>
              <a:rPr lang="en-US" sz="2000" dirty="0">
                <a:ea typeface="+mn-lt"/>
                <a:cs typeface="+mn-lt"/>
              </a:rPr>
              <a:t> digunakan. Pertama </a:t>
            </a:r>
            <a:r>
              <a:rPr lang="en-US" sz="2000" dirty="0" err="1">
                <a:ea typeface="+mn-lt"/>
                <a:cs typeface="+mn-lt"/>
              </a:rPr>
              <a:t>dengan</a:t>
            </a:r>
            <a:r>
              <a:rPr lang="en-US" sz="2000" dirty="0">
                <a:ea typeface="+mn-lt"/>
                <a:cs typeface="+mn-lt"/>
              </a:rPr>
              <a:t> </a:t>
            </a:r>
            <a:r>
              <a:rPr lang="en-US" sz="2000" dirty="0" err="1">
                <a:ea typeface="+mn-lt"/>
                <a:cs typeface="+mn-lt"/>
              </a:rPr>
              <a:t>menggunakan</a:t>
            </a:r>
            <a:r>
              <a:rPr lang="en-US" sz="2000" dirty="0">
                <a:ea typeface="+mn-lt"/>
                <a:cs typeface="+mn-lt"/>
              </a:rPr>
              <a:t> </a:t>
            </a:r>
            <a:r>
              <a:rPr lang="en-US" sz="2000" dirty="0" err="1">
                <a:ea typeface="+mn-lt"/>
                <a:cs typeface="+mn-lt"/>
              </a:rPr>
              <a:t>tanda</a:t>
            </a:r>
            <a:r>
              <a:rPr lang="en-US" sz="2000" dirty="0">
                <a:ea typeface="+mn-lt"/>
                <a:cs typeface="+mn-lt"/>
              </a:rPr>
              <a:t> </a:t>
            </a:r>
            <a:r>
              <a:rPr lang="en-US" sz="2000" dirty="0" err="1">
                <a:ea typeface="+mn-lt"/>
                <a:cs typeface="+mn-lt"/>
              </a:rPr>
              <a:t>kurung</a:t>
            </a:r>
            <a:r>
              <a:rPr lang="en-US" sz="2000" dirty="0">
                <a:ea typeface="+mn-lt"/>
                <a:cs typeface="+mn-lt"/>
              </a:rPr>
              <a:t> </a:t>
            </a:r>
            <a:r>
              <a:rPr lang="en-US" sz="2000" dirty="0" err="1">
                <a:ea typeface="+mn-lt"/>
                <a:cs typeface="+mn-lt"/>
              </a:rPr>
              <a:t>kurawal</a:t>
            </a:r>
            <a:r>
              <a:rPr lang="en-US" sz="2000" dirty="0">
                <a:ea typeface="+mn-lt"/>
                <a:cs typeface="+mn-lt"/>
              </a:rPr>
              <a:t> “{}” atau </a:t>
            </a:r>
            <a:r>
              <a:rPr lang="en-US" sz="2000" dirty="0" err="1">
                <a:ea typeface="+mn-lt"/>
                <a:cs typeface="+mn-lt"/>
              </a:rPr>
              <a:t>dengan</a:t>
            </a:r>
            <a:r>
              <a:rPr lang="en-US" sz="2000" dirty="0">
                <a:ea typeface="+mn-lt"/>
                <a:cs typeface="+mn-lt"/>
              </a:rPr>
              <a:t> </a:t>
            </a:r>
            <a:r>
              <a:rPr lang="en-US" sz="2000" dirty="0" err="1">
                <a:ea typeface="+mn-lt"/>
                <a:cs typeface="+mn-lt"/>
              </a:rPr>
              <a:t>menggunakan</a:t>
            </a:r>
            <a:r>
              <a:rPr lang="en-US" sz="2000" dirty="0">
                <a:ea typeface="+mn-lt"/>
                <a:cs typeface="+mn-lt"/>
              </a:rPr>
              <a:t> </a:t>
            </a:r>
            <a:r>
              <a:rPr lang="en-US" sz="2000" dirty="0" err="1">
                <a:ea typeface="+mn-lt"/>
                <a:cs typeface="+mn-lt"/>
              </a:rPr>
              <a:t>metode</a:t>
            </a:r>
            <a:r>
              <a:rPr lang="en-US" sz="2000" dirty="0">
                <a:ea typeface="+mn-lt"/>
                <a:cs typeface="+mn-lt"/>
              </a:rPr>
              <a:t> set(). </a:t>
            </a:r>
            <a:r>
              <a:rPr lang="en-US" sz="2000" dirty="0" err="1">
                <a:ea typeface="+mn-lt"/>
                <a:cs typeface="+mn-lt"/>
              </a:rPr>
              <a:t>Metode</a:t>
            </a:r>
            <a:r>
              <a:rPr lang="en-US" sz="2000" dirty="0">
                <a:ea typeface="+mn-lt"/>
                <a:cs typeface="+mn-lt"/>
              </a:rPr>
              <a:t> set() </a:t>
            </a:r>
            <a:r>
              <a:rPr lang="en-US" sz="2000" dirty="0" err="1">
                <a:ea typeface="+mn-lt"/>
                <a:cs typeface="+mn-lt"/>
              </a:rPr>
              <a:t>biasanya</a:t>
            </a:r>
            <a:r>
              <a:rPr lang="en-US" sz="2000" dirty="0">
                <a:ea typeface="+mn-lt"/>
                <a:cs typeface="+mn-lt"/>
              </a:rPr>
              <a:t> digunakan untuk </a:t>
            </a:r>
            <a:r>
              <a:rPr lang="en-US" sz="2000" dirty="0" err="1">
                <a:ea typeface="+mn-lt"/>
                <a:cs typeface="+mn-lt"/>
              </a:rPr>
              <a:t>inisiasi</a:t>
            </a:r>
            <a:r>
              <a:rPr lang="en-US" sz="2000" dirty="0">
                <a:ea typeface="+mn-lt"/>
                <a:cs typeface="+mn-lt"/>
              </a:rPr>
              <a:t> set </a:t>
            </a:r>
            <a:r>
              <a:rPr lang="en-US" sz="2000" dirty="0" err="1">
                <a:ea typeface="+mn-lt"/>
                <a:cs typeface="+mn-lt"/>
              </a:rPr>
              <a:t>kosong</a:t>
            </a:r>
            <a:r>
              <a:rPr lang="en-US" sz="2000" dirty="0">
                <a:ea typeface="+mn-lt"/>
                <a:cs typeface="+mn-lt"/>
              </a:rPr>
              <a:t> atau untuk </a:t>
            </a:r>
            <a:r>
              <a:rPr lang="en-US" sz="2000" dirty="0" err="1">
                <a:ea typeface="+mn-lt"/>
                <a:cs typeface="+mn-lt"/>
              </a:rPr>
              <a:t>mengubah</a:t>
            </a:r>
            <a:r>
              <a:rPr lang="en-US" sz="2000" dirty="0">
                <a:ea typeface="+mn-lt"/>
                <a:cs typeface="+mn-lt"/>
              </a:rPr>
              <a:t> list/tuple </a:t>
            </a:r>
            <a:r>
              <a:rPr lang="en-US" sz="2000" dirty="0" err="1">
                <a:ea typeface="+mn-lt"/>
                <a:cs typeface="+mn-lt"/>
              </a:rPr>
              <a:t>menjadi</a:t>
            </a:r>
            <a:r>
              <a:rPr lang="en-US" sz="2000" dirty="0">
                <a:ea typeface="+mn-lt"/>
                <a:cs typeface="+mn-lt"/>
              </a:rPr>
              <a:t> set.</a:t>
            </a:r>
          </a:p>
        </p:txBody>
      </p:sp>
    </p:spTree>
    <p:extLst>
      <p:ext uri="{BB962C8B-B14F-4D97-AF65-F5344CB8AC3E}">
        <p14:creationId xmlns:p14="http://schemas.microsoft.com/office/powerpoint/2010/main" val="340224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08E1-36DE-42B0-B3D2-7A132A5C4731}"/>
              </a:ext>
            </a:extLst>
          </p:cNvPr>
          <p:cNvSpPr>
            <a:spLocks noGrp="1"/>
          </p:cNvSpPr>
          <p:nvPr>
            <p:ph type="title"/>
          </p:nvPr>
        </p:nvSpPr>
        <p:spPr/>
        <p:txBody>
          <a:bodyPr/>
          <a:lstStyle/>
          <a:p>
            <a:r>
              <a:rPr lang="en-US" dirty="0" err="1"/>
              <a:t>Inisiasi</a:t>
            </a:r>
            <a:r>
              <a:rPr lang="en-US" dirty="0"/>
              <a:t> Set dan </a:t>
            </a:r>
            <a:r>
              <a:rPr lang="en-US" dirty="0" err="1"/>
              <a:t>Mengubah</a:t>
            </a:r>
            <a:r>
              <a:rPr lang="en-US" dirty="0"/>
              <a:t> List </a:t>
            </a:r>
            <a:r>
              <a:rPr lang="en-US" dirty="0" err="1"/>
              <a:t>menjadi</a:t>
            </a:r>
            <a:r>
              <a:rPr lang="en-US" dirty="0"/>
              <a:t> Set</a:t>
            </a:r>
            <a:endParaRPr lang="en-ID" dirty="0"/>
          </a:p>
        </p:txBody>
      </p:sp>
      <p:sp>
        <p:nvSpPr>
          <p:cNvPr id="3" name="Content Placeholder 2">
            <a:extLst>
              <a:ext uri="{FF2B5EF4-FFF2-40B4-BE49-F238E27FC236}">
                <a16:creationId xmlns:a16="http://schemas.microsoft.com/office/drawing/2014/main" id="{B26D1F33-CE26-4495-8FE5-582F167184E5}"/>
              </a:ext>
            </a:extLst>
          </p:cNvPr>
          <p:cNvSpPr>
            <a:spLocks noGrp="1"/>
          </p:cNvSpPr>
          <p:nvPr>
            <p:ph idx="1"/>
          </p:nvPr>
        </p:nvSpPr>
        <p:spPr/>
        <p:txBody>
          <a:bodyPr>
            <a:normAutofit fontScale="92500" lnSpcReduction="10000"/>
          </a:bodyPr>
          <a:lstStyle/>
          <a:p>
            <a:pPr marL="0" indent="0">
              <a:buNone/>
            </a:pPr>
            <a:r>
              <a:rPr lang="en-ID" dirty="0"/>
              <a:t>#Inisiasi Set</a:t>
            </a:r>
          </a:p>
          <a:p>
            <a:pPr marL="0" indent="0">
              <a:buNone/>
            </a:pPr>
            <a:r>
              <a:rPr lang="en-ID" dirty="0"/>
              <a:t>set_01 = {4,5,6,2}</a:t>
            </a:r>
          </a:p>
          <a:p>
            <a:pPr marL="0" indent="0">
              <a:buNone/>
            </a:pPr>
            <a:r>
              <a:rPr lang="en-ID" dirty="0"/>
              <a:t>print(set_01)</a:t>
            </a:r>
          </a:p>
          <a:p>
            <a:pPr marL="0" indent="0">
              <a:buNone/>
            </a:pPr>
            <a:endParaRPr lang="en-ID" dirty="0"/>
          </a:p>
          <a:p>
            <a:pPr marL="0" indent="0">
              <a:buNone/>
            </a:pPr>
            <a:r>
              <a:rPr lang="en-ID" dirty="0"/>
              <a:t>#inisiasi </a:t>
            </a:r>
            <a:r>
              <a:rPr lang="en-ID" dirty="0" err="1"/>
              <a:t>mengubah</a:t>
            </a:r>
            <a:r>
              <a:rPr lang="en-ID" dirty="0"/>
              <a:t> list </a:t>
            </a:r>
            <a:r>
              <a:rPr lang="en-ID" dirty="0" err="1"/>
              <a:t>menjadi</a:t>
            </a:r>
            <a:r>
              <a:rPr lang="en-ID" dirty="0"/>
              <a:t> set</a:t>
            </a:r>
          </a:p>
          <a:p>
            <a:pPr marL="0" indent="0">
              <a:buNone/>
            </a:pPr>
            <a:r>
              <a:rPr lang="en-ID" dirty="0"/>
              <a:t>set_02 = set()</a:t>
            </a:r>
          </a:p>
          <a:p>
            <a:pPr marL="0" indent="0">
              <a:buNone/>
            </a:pPr>
            <a:r>
              <a:rPr lang="en-ID" dirty="0"/>
              <a:t>set_03 = set([2,1,4,3])</a:t>
            </a:r>
          </a:p>
          <a:p>
            <a:pPr marL="0" indent="0">
              <a:buNone/>
            </a:pPr>
            <a:r>
              <a:rPr lang="en-ID" dirty="0"/>
              <a:t>print(type(set_02))</a:t>
            </a:r>
          </a:p>
          <a:p>
            <a:pPr marL="0" indent="0">
              <a:buNone/>
            </a:pPr>
            <a:r>
              <a:rPr lang="en-ID" dirty="0"/>
              <a:t>print(set_03)</a:t>
            </a:r>
          </a:p>
        </p:txBody>
      </p:sp>
    </p:spTree>
    <p:extLst>
      <p:ext uri="{BB962C8B-B14F-4D97-AF65-F5344CB8AC3E}">
        <p14:creationId xmlns:p14="http://schemas.microsoft.com/office/powerpoint/2010/main" val="134223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F5303-3BE2-426A-89C8-85606F71367D}"/>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EFBD121A-CCC2-48D8-A299-61E500634E26}"/>
              </a:ext>
            </a:extLst>
          </p:cNvPr>
          <p:cNvSpPr>
            <a:spLocks noGrp="1"/>
          </p:cNvSpPr>
          <p:nvPr>
            <p:ph idx="1"/>
          </p:nvPr>
        </p:nvSpPr>
        <p:spPr/>
        <p:txBody>
          <a:bodyPr>
            <a:normAutofit fontScale="92500"/>
          </a:bodyPr>
          <a:lstStyle/>
          <a:p>
            <a:r>
              <a:rPr lang="en-US" dirty="0"/>
              <a:t>Set </a:t>
            </a:r>
            <a:r>
              <a:rPr lang="en-US" dirty="0" err="1"/>
              <a:t>merupakan</a:t>
            </a:r>
            <a:r>
              <a:rPr lang="en-US" dirty="0"/>
              <a:t> </a:t>
            </a:r>
            <a:r>
              <a:rPr lang="en-US" dirty="0" err="1"/>
              <a:t>struktur</a:t>
            </a:r>
            <a:r>
              <a:rPr lang="en-US" dirty="0"/>
              <a:t> data yang </a:t>
            </a:r>
            <a:r>
              <a:rPr lang="en-US" dirty="0" err="1"/>
              <a:t>tidak</a:t>
            </a:r>
            <a:r>
              <a:rPr lang="en-US" dirty="0"/>
              <a:t> </a:t>
            </a:r>
            <a:r>
              <a:rPr lang="en-US" dirty="0" err="1"/>
              <a:t>memiliki</a:t>
            </a:r>
            <a:r>
              <a:rPr lang="en-US" dirty="0"/>
              <a:t> </a:t>
            </a:r>
            <a:r>
              <a:rPr lang="en-US" dirty="0" err="1"/>
              <a:t>urutan</a:t>
            </a:r>
            <a:r>
              <a:rPr lang="en-US" dirty="0"/>
              <a:t> atau index. </a:t>
            </a:r>
            <a:r>
              <a:rPr lang="en-US" dirty="0" err="1"/>
              <a:t>Sehingga</a:t>
            </a:r>
            <a:r>
              <a:rPr lang="en-US" dirty="0"/>
              <a:t> </a:t>
            </a:r>
            <a:r>
              <a:rPr lang="en-US" dirty="0" err="1"/>
              <a:t>tidak</a:t>
            </a:r>
            <a:r>
              <a:rPr lang="en-US" dirty="0"/>
              <a:t> </a:t>
            </a:r>
            <a:r>
              <a:rPr lang="en-US" dirty="0" err="1"/>
              <a:t>dapat</a:t>
            </a:r>
            <a:r>
              <a:rPr lang="en-US" dirty="0"/>
              <a:t> </a:t>
            </a:r>
            <a:r>
              <a:rPr lang="en-US" dirty="0" err="1"/>
              <a:t>mengakses</a:t>
            </a:r>
            <a:r>
              <a:rPr lang="en-US" dirty="0"/>
              <a:t> </a:t>
            </a:r>
            <a:r>
              <a:rPr lang="en-US" dirty="0" err="1"/>
              <a:t>anggota</a:t>
            </a:r>
            <a:r>
              <a:rPr lang="en-US" dirty="0"/>
              <a:t> </a:t>
            </a:r>
            <a:r>
              <a:rPr lang="en-US" dirty="0" err="1"/>
              <a:t>dengan</a:t>
            </a:r>
            <a:r>
              <a:rPr lang="en-US" dirty="0"/>
              <a:t> </a:t>
            </a:r>
            <a:r>
              <a:rPr lang="en-US" dirty="0" err="1"/>
              <a:t>menggunakan</a:t>
            </a:r>
            <a:r>
              <a:rPr lang="en-US" dirty="0"/>
              <a:t> index </a:t>
            </a:r>
            <a:r>
              <a:rPr lang="en-US" dirty="0" err="1"/>
              <a:t>seperti</a:t>
            </a:r>
            <a:r>
              <a:rPr lang="en-US" dirty="0"/>
              <a:t> pada list atau tuple</a:t>
            </a:r>
          </a:p>
          <a:p>
            <a:r>
              <a:rPr lang="en-US" dirty="0"/>
              <a:t>Karena </a:t>
            </a:r>
            <a:r>
              <a:rPr lang="en-US" dirty="0" err="1"/>
              <a:t>tidak</a:t>
            </a:r>
            <a:r>
              <a:rPr lang="en-US" dirty="0"/>
              <a:t> </a:t>
            </a:r>
            <a:r>
              <a:rPr lang="en-US" dirty="0" err="1"/>
              <a:t>dapat</a:t>
            </a:r>
            <a:r>
              <a:rPr lang="en-US" dirty="0"/>
              <a:t> </a:t>
            </a:r>
            <a:r>
              <a:rPr lang="en-US" dirty="0" err="1"/>
              <a:t>memiliki</a:t>
            </a:r>
            <a:r>
              <a:rPr lang="en-US" dirty="0"/>
              <a:t> index, </a:t>
            </a:r>
            <a:r>
              <a:rPr lang="en-US" dirty="0" err="1"/>
              <a:t>maka</a:t>
            </a:r>
            <a:r>
              <a:rPr lang="en-US" dirty="0"/>
              <a:t> untuk </a:t>
            </a:r>
            <a:r>
              <a:rPr lang="en-US" dirty="0" err="1"/>
              <a:t>menghapus</a:t>
            </a:r>
            <a:r>
              <a:rPr lang="en-US" dirty="0"/>
              <a:t> </a:t>
            </a:r>
            <a:r>
              <a:rPr lang="en-US" dirty="0" err="1"/>
              <a:t>anggota</a:t>
            </a:r>
            <a:r>
              <a:rPr lang="en-US" dirty="0"/>
              <a:t> set </a:t>
            </a:r>
            <a:r>
              <a:rPr lang="en-US" dirty="0" err="1"/>
              <a:t>menggunakan</a:t>
            </a:r>
            <a:r>
              <a:rPr lang="en-US" dirty="0"/>
              <a:t> </a:t>
            </a:r>
            <a:r>
              <a:rPr lang="en-US" dirty="0" err="1"/>
              <a:t>dua</a:t>
            </a:r>
            <a:r>
              <a:rPr lang="en-US" dirty="0"/>
              <a:t> </a:t>
            </a:r>
            <a:r>
              <a:rPr lang="en-US" dirty="0" err="1"/>
              <a:t>metode</a:t>
            </a:r>
            <a:r>
              <a:rPr lang="en-US" dirty="0"/>
              <a:t> </a:t>
            </a:r>
            <a:r>
              <a:rPr lang="en-US" dirty="0" err="1"/>
              <a:t>yaitu</a:t>
            </a:r>
            <a:r>
              <a:rPr lang="en-US" dirty="0"/>
              <a:t> discard() dan remove()</a:t>
            </a:r>
          </a:p>
          <a:p>
            <a:pPr marL="0" indent="0">
              <a:buNone/>
            </a:pPr>
            <a:endParaRPr lang="en-US" dirty="0"/>
          </a:p>
          <a:p>
            <a:pPr marL="0" indent="0">
              <a:buNone/>
            </a:pPr>
            <a:r>
              <a:rPr lang="en-US" dirty="0"/>
              <a:t>set_01 = {4,5,6,2}</a:t>
            </a:r>
          </a:p>
          <a:p>
            <a:pPr marL="0" indent="0">
              <a:buNone/>
            </a:pPr>
            <a:r>
              <a:rPr lang="en-US" dirty="0"/>
              <a:t>print(set_03[1])</a:t>
            </a:r>
          </a:p>
          <a:p>
            <a:pPr marL="0" indent="0">
              <a:buNone/>
            </a:pPr>
            <a:r>
              <a:rPr lang="en-US" dirty="0" err="1"/>
              <a:t>TypeError</a:t>
            </a:r>
            <a:r>
              <a:rPr lang="en-US" dirty="0"/>
              <a:t>: 'set' object does not support indexing</a:t>
            </a:r>
            <a:endParaRPr lang="en-ID" dirty="0"/>
          </a:p>
        </p:txBody>
      </p:sp>
    </p:spTree>
    <p:extLst>
      <p:ext uri="{BB962C8B-B14F-4D97-AF65-F5344CB8AC3E}">
        <p14:creationId xmlns:p14="http://schemas.microsoft.com/office/powerpoint/2010/main" val="267040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1B6B-4511-4F21-9494-F05DBE229DFD}"/>
              </a:ext>
            </a:extLst>
          </p:cNvPr>
          <p:cNvSpPr>
            <a:spLocks noGrp="1"/>
          </p:cNvSpPr>
          <p:nvPr>
            <p:ph type="title"/>
          </p:nvPr>
        </p:nvSpPr>
        <p:spPr/>
        <p:txBody>
          <a:bodyPr/>
          <a:lstStyle/>
          <a:p>
            <a:r>
              <a:rPr lang="en-US" dirty="0" err="1"/>
              <a:t>Menambah</a:t>
            </a:r>
            <a:r>
              <a:rPr lang="en-US" dirty="0"/>
              <a:t> </a:t>
            </a:r>
            <a:r>
              <a:rPr lang="en-US" dirty="0" err="1"/>
              <a:t>anggota</a:t>
            </a:r>
            <a:r>
              <a:rPr lang="en-US" dirty="0"/>
              <a:t> set</a:t>
            </a:r>
            <a:endParaRPr lang="en-ID" dirty="0"/>
          </a:p>
        </p:txBody>
      </p:sp>
      <p:sp>
        <p:nvSpPr>
          <p:cNvPr id="3" name="Content Placeholder 2">
            <a:extLst>
              <a:ext uri="{FF2B5EF4-FFF2-40B4-BE49-F238E27FC236}">
                <a16:creationId xmlns:a16="http://schemas.microsoft.com/office/drawing/2014/main" id="{966B2818-2458-4AD0-934F-0E24CCA457F3}"/>
              </a:ext>
            </a:extLst>
          </p:cNvPr>
          <p:cNvSpPr>
            <a:spLocks noGrp="1"/>
          </p:cNvSpPr>
          <p:nvPr>
            <p:ph idx="1"/>
          </p:nvPr>
        </p:nvSpPr>
        <p:spPr/>
        <p:txBody>
          <a:bodyPr/>
          <a:lstStyle/>
          <a:p>
            <a:r>
              <a:rPr lang="en-ID" dirty="0" err="1"/>
              <a:t>Menambah</a:t>
            </a:r>
            <a:r>
              <a:rPr lang="en-ID" dirty="0"/>
              <a:t> </a:t>
            </a:r>
            <a:r>
              <a:rPr lang="en-ID" dirty="0" err="1"/>
              <a:t>anggota</a:t>
            </a:r>
            <a:r>
              <a:rPr lang="en-ID" dirty="0"/>
              <a:t> set </a:t>
            </a:r>
            <a:r>
              <a:rPr lang="en-ID" dirty="0" err="1"/>
              <a:t>dapat</a:t>
            </a:r>
            <a:r>
              <a:rPr lang="en-ID" dirty="0"/>
              <a:t> </a:t>
            </a:r>
            <a:r>
              <a:rPr lang="en-ID" dirty="0" err="1"/>
              <a:t>dilakukan</a:t>
            </a:r>
            <a:r>
              <a:rPr lang="en-ID" dirty="0"/>
              <a:t> </a:t>
            </a:r>
            <a:r>
              <a:rPr lang="en-ID" dirty="0" err="1"/>
              <a:t>dengan</a:t>
            </a:r>
            <a:r>
              <a:rPr lang="en-ID" dirty="0"/>
              <a:t> </a:t>
            </a:r>
            <a:r>
              <a:rPr lang="en-ID" dirty="0" err="1"/>
              <a:t>menggunakan</a:t>
            </a:r>
            <a:r>
              <a:rPr lang="en-ID" dirty="0"/>
              <a:t> </a:t>
            </a:r>
            <a:r>
              <a:rPr lang="en-ID" dirty="0" err="1"/>
              <a:t>metode</a:t>
            </a:r>
            <a:r>
              <a:rPr lang="en-ID" dirty="0"/>
              <a:t> add() yang </a:t>
            </a:r>
            <a:r>
              <a:rPr lang="en-ID" dirty="0" err="1"/>
              <a:t>digunakan</a:t>
            </a:r>
            <a:r>
              <a:rPr lang="en-ID" dirty="0"/>
              <a:t> </a:t>
            </a:r>
            <a:r>
              <a:rPr lang="en-ID" dirty="0" err="1"/>
              <a:t>untuk</a:t>
            </a:r>
            <a:r>
              <a:rPr lang="en-ID" dirty="0"/>
              <a:t> </a:t>
            </a:r>
            <a:r>
              <a:rPr lang="en-ID" dirty="0" err="1"/>
              <a:t>menambahkan</a:t>
            </a:r>
            <a:r>
              <a:rPr lang="en-ID" dirty="0"/>
              <a:t> </a:t>
            </a:r>
            <a:r>
              <a:rPr lang="en-ID" dirty="0" err="1"/>
              <a:t>hanya</a:t>
            </a:r>
            <a:r>
              <a:rPr lang="en-ID" dirty="0"/>
              <a:t> </a:t>
            </a:r>
            <a:r>
              <a:rPr lang="en-ID" dirty="0" err="1"/>
              <a:t>satu</a:t>
            </a:r>
            <a:r>
              <a:rPr lang="en-ID" dirty="0"/>
              <a:t> </a:t>
            </a:r>
            <a:r>
              <a:rPr lang="en-ID" dirty="0" err="1"/>
              <a:t>anggota</a:t>
            </a:r>
            <a:r>
              <a:rPr lang="en-ID" dirty="0"/>
              <a:t> pada set.</a:t>
            </a:r>
          </a:p>
          <a:p>
            <a:endParaRPr lang="en-ID" dirty="0"/>
          </a:p>
          <a:p>
            <a:pPr marL="0" indent="0">
              <a:buNone/>
            </a:pPr>
            <a:r>
              <a:rPr lang="en-ID" dirty="0"/>
              <a:t>set_04 = {2,3,4,5,6}</a:t>
            </a:r>
          </a:p>
          <a:p>
            <a:pPr marL="0" indent="0">
              <a:buNone/>
            </a:pPr>
            <a:r>
              <a:rPr lang="en-ID" dirty="0"/>
              <a:t>set_04.add(1)</a:t>
            </a:r>
          </a:p>
          <a:p>
            <a:pPr marL="0" indent="0">
              <a:buNone/>
            </a:pPr>
            <a:r>
              <a:rPr lang="en-ID" dirty="0"/>
              <a:t>print(set_04)</a:t>
            </a:r>
          </a:p>
        </p:txBody>
      </p:sp>
    </p:spTree>
    <p:extLst>
      <p:ext uri="{BB962C8B-B14F-4D97-AF65-F5344CB8AC3E}">
        <p14:creationId xmlns:p14="http://schemas.microsoft.com/office/powerpoint/2010/main" val="1100979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C0A9-4D72-4800-A2EA-3624471FF8A9}"/>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1C68D779-4D95-4556-87B8-64969A650DF7}"/>
              </a:ext>
            </a:extLst>
          </p:cNvPr>
          <p:cNvSpPr>
            <a:spLocks noGrp="1"/>
          </p:cNvSpPr>
          <p:nvPr>
            <p:ph idx="1"/>
          </p:nvPr>
        </p:nvSpPr>
        <p:spPr/>
        <p:txBody>
          <a:bodyPr>
            <a:normAutofit fontScale="77500" lnSpcReduction="20000"/>
          </a:bodyPr>
          <a:lstStyle/>
          <a:p>
            <a:r>
              <a:rPr lang="en-ID" dirty="0" err="1"/>
              <a:t>Dikarenakan</a:t>
            </a:r>
            <a:r>
              <a:rPr lang="en-ID" dirty="0"/>
              <a:t> set </a:t>
            </a:r>
            <a:r>
              <a:rPr lang="en-ID" dirty="0" err="1"/>
              <a:t>adalah</a:t>
            </a:r>
            <a:r>
              <a:rPr lang="en-ID" dirty="0"/>
              <a:t> </a:t>
            </a:r>
            <a:r>
              <a:rPr lang="en-ID" dirty="0" err="1"/>
              <a:t>struktur</a:t>
            </a:r>
            <a:r>
              <a:rPr lang="en-ID" dirty="0"/>
              <a:t> data yang </a:t>
            </a:r>
            <a:r>
              <a:rPr lang="en-ID" dirty="0" err="1"/>
              <a:t>tidak</a:t>
            </a:r>
            <a:r>
              <a:rPr lang="en-ID" dirty="0"/>
              <a:t> </a:t>
            </a:r>
            <a:r>
              <a:rPr lang="en-ID" dirty="0" err="1"/>
              <a:t>memiliki</a:t>
            </a:r>
            <a:r>
              <a:rPr lang="en-ID" dirty="0"/>
              <a:t> index </a:t>
            </a:r>
            <a:r>
              <a:rPr lang="en-ID" dirty="0" err="1"/>
              <a:t>sehingga</a:t>
            </a:r>
            <a:r>
              <a:rPr lang="en-ID" dirty="0"/>
              <a:t> </a:t>
            </a:r>
            <a:r>
              <a:rPr lang="en-ID" dirty="0" err="1"/>
              <a:t>tidak</a:t>
            </a:r>
            <a:r>
              <a:rPr lang="en-ID" dirty="0"/>
              <a:t> </a:t>
            </a:r>
            <a:r>
              <a:rPr lang="en-ID" dirty="0" err="1"/>
              <a:t>dapat</a:t>
            </a:r>
            <a:r>
              <a:rPr lang="en-ID" dirty="0"/>
              <a:t> </a:t>
            </a:r>
            <a:r>
              <a:rPr lang="en-ID" dirty="0" err="1"/>
              <a:t>mengubah</a:t>
            </a:r>
            <a:r>
              <a:rPr lang="en-ID" dirty="0"/>
              <a:t> </a:t>
            </a:r>
            <a:r>
              <a:rPr lang="en-ID" dirty="0" err="1"/>
              <a:t>secara</a:t>
            </a:r>
            <a:r>
              <a:rPr lang="en-ID" dirty="0"/>
              <a:t> </a:t>
            </a:r>
            <a:r>
              <a:rPr lang="en-ID" dirty="0" err="1"/>
              <a:t>langsung</a:t>
            </a:r>
            <a:r>
              <a:rPr lang="en-ID" dirty="0"/>
              <a:t>, </a:t>
            </a:r>
            <a:r>
              <a:rPr lang="en-ID" dirty="0" err="1"/>
              <a:t>namun</a:t>
            </a:r>
            <a:r>
              <a:rPr lang="en-ID" dirty="0"/>
              <a:t> </a:t>
            </a:r>
            <a:r>
              <a:rPr lang="en-ID" dirty="0" err="1"/>
              <a:t>dengan</a:t>
            </a:r>
            <a:r>
              <a:rPr lang="en-ID" dirty="0"/>
              <a:t> </a:t>
            </a:r>
            <a:r>
              <a:rPr lang="en-ID" dirty="0" err="1"/>
              <a:t>cara</a:t>
            </a:r>
            <a:r>
              <a:rPr lang="en-ID" dirty="0"/>
              <a:t> </a:t>
            </a:r>
            <a:r>
              <a:rPr lang="en-ID" dirty="0" err="1"/>
              <a:t>menghapus</a:t>
            </a:r>
            <a:r>
              <a:rPr lang="en-ID" dirty="0"/>
              <a:t> </a:t>
            </a:r>
            <a:r>
              <a:rPr lang="en-ID" dirty="0" err="1"/>
              <a:t>lalu</a:t>
            </a:r>
            <a:r>
              <a:rPr lang="en-ID" dirty="0"/>
              <a:t> </a:t>
            </a:r>
            <a:r>
              <a:rPr lang="en-ID" dirty="0" err="1"/>
              <a:t>menambahkan</a:t>
            </a:r>
            <a:r>
              <a:rPr lang="en-ID" dirty="0"/>
              <a:t> </a:t>
            </a:r>
            <a:r>
              <a:rPr lang="en-ID" dirty="0" err="1"/>
              <a:t>anggota</a:t>
            </a:r>
            <a:r>
              <a:rPr lang="en-ID" dirty="0"/>
              <a:t> yang </a:t>
            </a:r>
            <a:r>
              <a:rPr lang="en-ID" dirty="0" err="1"/>
              <a:t>diinginkan</a:t>
            </a:r>
            <a:r>
              <a:rPr lang="en-ID" dirty="0"/>
              <a:t>. </a:t>
            </a:r>
            <a:r>
              <a:rPr lang="en-ID" dirty="0" err="1"/>
              <a:t>Contoh</a:t>
            </a:r>
            <a:r>
              <a:rPr lang="en-ID" dirty="0"/>
              <a:t> </a:t>
            </a:r>
            <a:r>
              <a:rPr lang="en-ID" dirty="0" err="1"/>
              <a:t>mengganti</a:t>
            </a:r>
            <a:r>
              <a:rPr lang="en-ID" dirty="0"/>
              <a:t> </a:t>
            </a:r>
            <a:r>
              <a:rPr lang="en-ID" dirty="0" err="1"/>
              <a:t>nilai</a:t>
            </a:r>
            <a:r>
              <a:rPr lang="en-ID" dirty="0"/>
              <a:t> 4 </a:t>
            </a:r>
            <a:r>
              <a:rPr lang="en-ID" dirty="0" err="1"/>
              <a:t>menjadi</a:t>
            </a:r>
            <a:r>
              <a:rPr lang="en-ID" dirty="0"/>
              <a:t> 10 </a:t>
            </a:r>
            <a:r>
              <a:rPr lang="en-ID" dirty="0" err="1"/>
              <a:t>sebagai</a:t>
            </a:r>
            <a:r>
              <a:rPr lang="en-ID" dirty="0"/>
              <a:t> </a:t>
            </a:r>
            <a:r>
              <a:rPr lang="en-ID" dirty="0" err="1"/>
              <a:t>berikut</a:t>
            </a:r>
            <a:r>
              <a:rPr lang="en-ID" dirty="0"/>
              <a:t>:</a:t>
            </a:r>
          </a:p>
          <a:p>
            <a:endParaRPr lang="en-ID" dirty="0"/>
          </a:p>
          <a:p>
            <a:pPr marL="0" indent="0">
              <a:buNone/>
            </a:pPr>
            <a:r>
              <a:rPr lang="en-US" dirty="0"/>
              <a:t>set_04= {1, 2, 3, 4, 5, 6, 7, 8}</a:t>
            </a:r>
          </a:p>
          <a:p>
            <a:pPr marL="0" indent="0">
              <a:buNone/>
            </a:pPr>
            <a:r>
              <a:rPr lang="en-US" dirty="0"/>
              <a:t>set_04.discard(4)#hapus </a:t>
            </a:r>
            <a:r>
              <a:rPr lang="en-US" dirty="0" err="1"/>
              <a:t>nilai</a:t>
            </a:r>
            <a:r>
              <a:rPr lang="en-US" dirty="0"/>
              <a:t> 4</a:t>
            </a:r>
          </a:p>
          <a:p>
            <a:pPr marL="0" indent="0">
              <a:buNone/>
            </a:pPr>
            <a:r>
              <a:rPr lang="en-US" dirty="0"/>
              <a:t>print(set_04)</a:t>
            </a:r>
          </a:p>
          <a:p>
            <a:pPr marL="0" indent="0">
              <a:buNone/>
            </a:pPr>
            <a:endParaRPr lang="en-US" dirty="0"/>
          </a:p>
          <a:p>
            <a:pPr marL="0" indent="0">
              <a:buNone/>
            </a:pPr>
            <a:r>
              <a:rPr lang="en-ID" dirty="0"/>
              <a:t>set_04.add(10) #menambahkan </a:t>
            </a:r>
            <a:r>
              <a:rPr lang="en-ID" dirty="0" err="1"/>
              <a:t>nilai</a:t>
            </a:r>
            <a:r>
              <a:rPr lang="en-ID" dirty="0"/>
              <a:t> 10</a:t>
            </a:r>
          </a:p>
          <a:p>
            <a:pPr marL="0" indent="0">
              <a:buNone/>
            </a:pPr>
            <a:r>
              <a:rPr lang="en-ID" dirty="0"/>
              <a:t>print(set_04)</a:t>
            </a:r>
          </a:p>
          <a:p>
            <a:pPr marL="0" indent="0">
              <a:buNone/>
            </a:pPr>
            <a:r>
              <a:rPr lang="en-ID" dirty="0"/>
              <a:t>{1, 2, 3, 5, 6, 7, 8, 10}</a:t>
            </a:r>
          </a:p>
        </p:txBody>
      </p:sp>
    </p:spTree>
    <p:extLst>
      <p:ext uri="{BB962C8B-B14F-4D97-AF65-F5344CB8AC3E}">
        <p14:creationId xmlns:p14="http://schemas.microsoft.com/office/powerpoint/2010/main" val="143272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FF6D1F-0503-456E-B3C6-FE02866AC84E}"/>
              </a:ext>
            </a:extLst>
          </p:cNvPr>
          <p:cNvSpPr>
            <a:spLocks noGrp="1"/>
          </p:cNvSpPr>
          <p:nvPr>
            <p:ph type="title"/>
          </p:nvPr>
        </p:nvSpPr>
        <p:spPr/>
        <p:txBody>
          <a:bodyPr/>
          <a:lstStyle/>
          <a:p>
            <a:r>
              <a:rPr lang="id-ID" dirty="0">
                <a:cs typeface="Calibri Light"/>
              </a:rPr>
              <a:t>Agenda</a:t>
            </a:r>
            <a:endParaRPr lang="id-ID" dirty="0"/>
          </a:p>
        </p:txBody>
      </p:sp>
      <p:sp>
        <p:nvSpPr>
          <p:cNvPr id="3" name="Tampungan Konten 2">
            <a:extLst>
              <a:ext uri="{FF2B5EF4-FFF2-40B4-BE49-F238E27FC236}">
                <a16:creationId xmlns:a16="http://schemas.microsoft.com/office/drawing/2014/main" id="{1EDC6D7A-F7EC-4FD7-81B0-95AB47FB477E}"/>
              </a:ext>
            </a:extLst>
          </p:cNvPr>
          <p:cNvSpPr>
            <a:spLocks noGrp="1"/>
          </p:cNvSpPr>
          <p:nvPr>
            <p:ph idx="1"/>
          </p:nvPr>
        </p:nvSpPr>
        <p:spPr/>
        <p:txBody>
          <a:bodyPr/>
          <a:lstStyle/>
          <a:p>
            <a:r>
              <a:rPr lang="id-ID" dirty="0">
                <a:ea typeface="+mn-lt"/>
                <a:cs typeface="+mn-lt"/>
              </a:rPr>
              <a:t>Struktur data dalam </a:t>
            </a:r>
            <a:r>
              <a:rPr lang="id-ID" dirty="0" err="1">
                <a:ea typeface="+mn-lt"/>
                <a:cs typeface="+mn-lt"/>
              </a:rPr>
              <a:t>Python</a:t>
            </a:r>
            <a:endParaRPr lang="id-ID" dirty="0" err="1"/>
          </a:p>
          <a:p>
            <a:r>
              <a:rPr lang="id-ID" dirty="0">
                <a:ea typeface="+mn-lt"/>
                <a:cs typeface="+mn-lt"/>
              </a:rPr>
              <a:t>Tipe data abstrak</a:t>
            </a:r>
            <a:endParaRPr lang="id-ID"/>
          </a:p>
        </p:txBody>
      </p:sp>
    </p:spTree>
    <p:extLst>
      <p:ext uri="{BB962C8B-B14F-4D97-AF65-F5344CB8AC3E}">
        <p14:creationId xmlns:p14="http://schemas.microsoft.com/office/powerpoint/2010/main" val="155207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50EC-0652-40E9-BD3B-D75EA59DB2B2}"/>
              </a:ext>
            </a:extLst>
          </p:cNvPr>
          <p:cNvSpPr>
            <a:spLocks noGrp="1"/>
          </p:cNvSpPr>
          <p:nvPr>
            <p:ph type="title"/>
          </p:nvPr>
        </p:nvSpPr>
        <p:spPr/>
        <p:txBody>
          <a:bodyPr/>
          <a:lstStyle/>
          <a:p>
            <a:r>
              <a:rPr lang="en-US" dirty="0"/>
              <a:t>Union Set</a:t>
            </a:r>
            <a:endParaRPr lang="en-ID" dirty="0"/>
          </a:p>
        </p:txBody>
      </p:sp>
      <p:sp>
        <p:nvSpPr>
          <p:cNvPr id="3" name="Content Placeholder 2">
            <a:extLst>
              <a:ext uri="{FF2B5EF4-FFF2-40B4-BE49-F238E27FC236}">
                <a16:creationId xmlns:a16="http://schemas.microsoft.com/office/drawing/2014/main" id="{682A23C7-A5D9-4A13-81E8-762B9E50E88F}"/>
              </a:ext>
            </a:extLst>
          </p:cNvPr>
          <p:cNvSpPr>
            <a:spLocks noGrp="1"/>
          </p:cNvSpPr>
          <p:nvPr>
            <p:ph idx="1"/>
          </p:nvPr>
        </p:nvSpPr>
        <p:spPr/>
        <p:txBody>
          <a:bodyPr/>
          <a:lstStyle/>
          <a:p>
            <a:r>
              <a:rPr lang="nn-NO" dirty="0"/>
              <a:t>Union adalah saat kita menggabungkan semua anggota set. Mempersiapkan dua set yaitu Set A dan Set B sebagai berikut:</a:t>
            </a:r>
          </a:p>
          <a:p>
            <a:endParaRPr lang="nn-NO" dirty="0"/>
          </a:p>
          <a:p>
            <a:pPr marL="0" indent="0">
              <a:buNone/>
            </a:pPr>
            <a:r>
              <a:rPr lang="en-ID" dirty="0" err="1"/>
              <a:t>set_A</a:t>
            </a:r>
            <a:r>
              <a:rPr lang="en-ID" dirty="0"/>
              <a:t> = {1,2,3,4}</a:t>
            </a:r>
          </a:p>
          <a:p>
            <a:pPr marL="0" indent="0">
              <a:buNone/>
            </a:pPr>
            <a:r>
              <a:rPr lang="en-ID" dirty="0" err="1"/>
              <a:t>set_B</a:t>
            </a:r>
            <a:r>
              <a:rPr lang="en-ID" dirty="0"/>
              <a:t> = {3,4,5,6}</a:t>
            </a:r>
          </a:p>
          <a:p>
            <a:pPr marL="0" indent="0">
              <a:buNone/>
            </a:pPr>
            <a:r>
              <a:rPr lang="en-ID" dirty="0"/>
              <a:t>print(</a:t>
            </a:r>
            <a:r>
              <a:rPr lang="en-ID" dirty="0" err="1"/>
              <a:t>set_A|set_B</a:t>
            </a:r>
            <a:r>
              <a:rPr lang="en-ID" dirty="0"/>
              <a:t>)</a:t>
            </a:r>
          </a:p>
          <a:p>
            <a:pPr marL="0" indent="0">
              <a:buNone/>
            </a:pPr>
            <a:r>
              <a:rPr lang="en-ID" dirty="0"/>
              <a:t>print(</a:t>
            </a:r>
            <a:r>
              <a:rPr lang="en-ID" dirty="0" err="1"/>
              <a:t>set_A.union</a:t>
            </a:r>
            <a:r>
              <a:rPr lang="en-ID" dirty="0"/>
              <a:t>(</a:t>
            </a:r>
            <a:r>
              <a:rPr lang="en-ID" dirty="0" err="1"/>
              <a:t>set_B</a:t>
            </a:r>
            <a:r>
              <a:rPr lang="en-ID" dirty="0"/>
              <a:t>))</a:t>
            </a:r>
          </a:p>
        </p:txBody>
      </p:sp>
      <p:pic>
        <p:nvPicPr>
          <p:cNvPr id="5" name="Picture 4">
            <a:extLst>
              <a:ext uri="{FF2B5EF4-FFF2-40B4-BE49-F238E27FC236}">
                <a16:creationId xmlns:a16="http://schemas.microsoft.com/office/drawing/2014/main" id="{D5F10ABB-AE0C-4E68-B3B2-8F0480D0E9E4}"/>
              </a:ext>
            </a:extLst>
          </p:cNvPr>
          <p:cNvPicPr>
            <a:picLocks noChangeAspect="1"/>
          </p:cNvPicPr>
          <p:nvPr/>
        </p:nvPicPr>
        <p:blipFill>
          <a:blip r:embed="rId2"/>
          <a:stretch>
            <a:fillRect/>
          </a:stretch>
        </p:blipFill>
        <p:spPr>
          <a:xfrm>
            <a:off x="5487251" y="3429000"/>
            <a:ext cx="4550548" cy="2722080"/>
          </a:xfrm>
          <a:prstGeom prst="rect">
            <a:avLst/>
          </a:prstGeom>
        </p:spPr>
      </p:pic>
    </p:spTree>
    <p:extLst>
      <p:ext uri="{BB962C8B-B14F-4D97-AF65-F5344CB8AC3E}">
        <p14:creationId xmlns:p14="http://schemas.microsoft.com/office/powerpoint/2010/main" val="4212586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280-A8AF-44B8-85DB-52F967E63739}"/>
              </a:ext>
            </a:extLst>
          </p:cNvPr>
          <p:cNvSpPr>
            <a:spLocks noGrp="1"/>
          </p:cNvSpPr>
          <p:nvPr>
            <p:ph type="title"/>
          </p:nvPr>
        </p:nvSpPr>
        <p:spPr/>
        <p:txBody>
          <a:bodyPr/>
          <a:lstStyle/>
          <a:p>
            <a:r>
              <a:rPr lang="en-US" dirty="0"/>
              <a:t>Intersection / </a:t>
            </a:r>
            <a:r>
              <a:rPr lang="en-US" dirty="0" err="1"/>
              <a:t>Irisan</a:t>
            </a:r>
            <a:r>
              <a:rPr lang="en-US" dirty="0"/>
              <a:t> Set</a:t>
            </a:r>
            <a:endParaRPr lang="en-ID" dirty="0"/>
          </a:p>
        </p:txBody>
      </p:sp>
      <p:sp>
        <p:nvSpPr>
          <p:cNvPr id="3" name="Content Placeholder 2">
            <a:extLst>
              <a:ext uri="{FF2B5EF4-FFF2-40B4-BE49-F238E27FC236}">
                <a16:creationId xmlns:a16="http://schemas.microsoft.com/office/drawing/2014/main" id="{68267F1F-76DD-4C18-92FD-EE348818517B}"/>
              </a:ext>
            </a:extLst>
          </p:cNvPr>
          <p:cNvSpPr>
            <a:spLocks noGrp="1"/>
          </p:cNvSpPr>
          <p:nvPr>
            <p:ph idx="1"/>
          </p:nvPr>
        </p:nvSpPr>
        <p:spPr/>
        <p:txBody>
          <a:bodyPr/>
          <a:lstStyle/>
          <a:p>
            <a:r>
              <a:rPr lang="en-ID" dirty="0"/>
              <a:t>Intersection </a:t>
            </a:r>
            <a:r>
              <a:rPr lang="en-ID" dirty="0" err="1"/>
              <a:t>adalah</a:t>
            </a:r>
            <a:r>
              <a:rPr lang="en-ID" dirty="0"/>
              <a:t> </a:t>
            </a:r>
            <a:r>
              <a:rPr lang="en-ID" dirty="0" err="1"/>
              <a:t>irisan</a:t>
            </a:r>
            <a:r>
              <a:rPr lang="en-ID" dirty="0"/>
              <a:t>, </a:t>
            </a:r>
            <a:r>
              <a:rPr lang="en-ID" dirty="0" err="1"/>
              <a:t>dimana</a:t>
            </a:r>
            <a:r>
              <a:rPr lang="en-ID" dirty="0"/>
              <a:t> </a:t>
            </a:r>
            <a:r>
              <a:rPr lang="en-ID" dirty="0" err="1"/>
              <a:t>kita</a:t>
            </a:r>
            <a:r>
              <a:rPr lang="en-ID" dirty="0"/>
              <a:t> </a:t>
            </a:r>
            <a:r>
              <a:rPr lang="en-ID" dirty="0" err="1"/>
              <a:t>mencari</a:t>
            </a:r>
            <a:r>
              <a:rPr lang="en-ID" dirty="0"/>
              <a:t> </a:t>
            </a:r>
            <a:r>
              <a:rPr lang="en-ID" dirty="0" err="1"/>
              <a:t>nilai</a:t>
            </a:r>
            <a:r>
              <a:rPr lang="en-ID" dirty="0"/>
              <a:t> </a:t>
            </a:r>
            <a:r>
              <a:rPr lang="en-ID" dirty="0" err="1"/>
              <a:t>irisan</a:t>
            </a:r>
            <a:r>
              <a:rPr lang="en-ID" dirty="0"/>
              <a:t> </a:t>
            </a:r>
            <a:r>
              <a:rPr lang="en-ID" dirty="0" err="1"/>
              <a:t>dari</a:t>
            </a:r>
            <a:r>
              <a:rPr lang="en-ID" dirty="0"/>
              <a:t> </a:t>
            </a:r>
            <a:r>
              <a:rPr lang="en-ID" dirty="0" err="1"/>
              <a:t>dua</a:t>
            </a:r>
            <a:r>
              <a:rPr lang="en-ID" dirty="0"/>
              <a:t> </a:t>
            </a:r>
            <a:r>
              <a:rPr lang="en-ID" dirty="0" err="1"/>
              <a:t>buah</a:t>
            </a:r>
            <a:r>
              <a:rPr lang="en-ID" dirty="0"/>
              <a:t> set.</a:t>
            </a:r>
          </a:p>
          <a:p>
            <a:r>
              <a:rPr lang="en-ID" dirty="0"/>
              <a:t>Intersection </a:t>
            </a:r>
            <a:r>
              <a:rPr lang="en-ID" dirty="0" err="1"/>
              <a:t>dapat</a:t>
            </a:r>
            <a:r>
              <a:rPr lang="en-ID" dirty="0"/>
              <a:t> </a:t>
            </a:r>
            <a:r>
              <a:rPr lang="en-ID" dirty="0" err="1"/>
              <a:t>dilakukan</a:t>
            </a:r>
            <a:r>
              <a:rPr lang="en-ID" dirty="0"/>
              <a:t> </a:t>
            </a:r>
            <a:r>
              <a:rPr lang="en-ID" dirty="0" err="1"/>
              <a:t>dengan</a:t>
            </a:r>
            <a:r>
              <a:rPr lang="en-ID" dirty="0"/>
              <a:t> </a:t>
            </a:r>
            <a:r>
              <a:rPr lang="en-ID" dirty="0" err="1"/>
              <a:t>menggunakan</a:t>
            </a:r>
            <a:r>
              <a:rPr lang="en-ID" dirty="0"/>
              <a:t> </a:t>
            </a:r>
            <a:r>
              <a:rPr lang="en-ID" dirty="0" err="1"/>
              <a:t>tanda</a:t>
            </a:r>
            <a:r>
              <a:rPr lang="en-ID" dirty="0"/>
              <a:t> “&amp;” </a:t>
            </a:r>
            <a:r>
              <a:rPr lang="en-ID" dirty="0" err="1"/>
              <a:t>atau</a:t>
            </a:r>
            <a:r>
              <a:rPr lang="en-ID" dirty="0"/>
              <a:t> </a:t>
            </a:r>
            <a:r>
              <a:rPr lang="en-ID" dirty="0" err="1"/>
              <a:t>menggunakan</a:t>
            </a:r>
            <a:r>
              <a:rPr lang="en-ID" dirty="0"/>
              <a:t> </a:t>
            </a:r>
            <a:r>
              <a:rPr lang="en-ID" dirty="0" err="1"/>
              <a:t>metode</a:t>
            </a:r>
            <a:r>
              <a:rPr lang="en-ID" dirty="0"/>
              <a:t> intersection()</a:t>
            </a:r>
          </a:p>
          <a:p>
            <a:endParaRPr lang="en-ID" dirty="0"/>
          </a:p>
          <a:p>
            <a:pPr marL="0" indent="0">
              <a:buNone/>
            </a:pPr>
            <a:r>
              <a:rPr lang="en-ID" dirty="0"/>
              <a:t>print(</a:t>
            </a:r>
            <a:r>
              <a:rPr lang="en-ID" dirty="0" err="1"/>
              <a:t>set_A</a:t>
            </a:r>
            <a:r>
              <a:rPr lang="en-ID" dirty="0"/>
              <a:t> &amp; </a:t>
            </a:r>
            <a:r>
              <a:rPr lang="en-ID" dirty="0" err="1"/>
              <a:t>set_B</a:t>
            </a:r>
            <a:r>
              <a:rPr lang="en-ID" dirty="0"/>
              <a:t>)</a:t>
            </a:r>
          </a:p>
          <a:p>
            <a:pPr marL="0" indent="0">
              <a:buNone/>
            </a:pPr>
            <a:r>
              <a:rPr lang="en-ID" dirty="0"/>
              <a:t>print(</a:t>
            </a:r>
            <a:r>
              <a:rPr lang="en-ID" dirty="0" err="1"/>
              <a:t>set_A.intersection</a:t>
            </a:r>
            <a:r>
              <a:rPr lang="en-ID" dirty="0"/>
              <a:t>(</a:t>
            </a:r>
            <a:r>
              <a:rPr lang="en-ID" dirty="0" err="1"/>
              <a:t>set_B</a:t>
            </a:r>
            <a:r>
              <a:rPr lang="en-ID" dirty="0"/>
              <a:t>))</a:t>
            </a:r>
          </a:p>
        </p:txBody>
      </p:sp>
      <p:pic>
        <p:nvPicPr>
          <p:cNvPr id="5" name="Picture 4">
            <a:extLst>
              <a:ext uri="{FF2B5EF4-FFF2-40B4-BE49-F238E27FC236}">
                <a16:creationId xmlns:a16="http://schemas.microsoft.com/office/drawing/2014/main" id="{99C9F1A6-4870-494C-85EF-7A47A4C33108}"/>
              </a:ext>
            </a:extLst>
          </p:cNvPr>
          <p:cNvPicPr>
            <a:picLocks noChangeAspect="1"/>
          </p:cNvPicPr>
          <p:nvPr/>
        </p:nvPicPr>
        <p:blipFill>
          <a:blip r:embed="rId2"/>
          <a:stretch>
            <a:fillRect/>
          </a:stretch>
        </p:blipFill>
        <p:spPr>
          <a:xfrm>
            <a:off x="6599582" y="4008734"/>
            <a:ext cx="3909391" cy="2430162"/>
          </a:xfrm>
          <a:prstGeom prst="rect">
            <a:avLst/>
          </a:prstGeom>
        </p:spPr>
      </p:pic>
    </p:spTree>
    <p:extLst>
      <p:ext uri="{BB962C8B-B14F-4D97-AF65-F5344CB8AC3E}">
        <p14:creationId xmlns:p14="http://schemas.microsoft.com/office/powerpoint/2010/main" val="123122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3DEC-77B2-46B0-987E-8950430EEE86}"/>
              </a:ext>
            </a:extLst>
          </p:cNvPr>
          <p:cNvSpPr>
            <a:spLocks noGrp="1"/>
          </p:cNvSpPr>
          <p:nvPr>
            <p:ph type="title"/>
          </p:nvPr>
        </p:nvSpPr>
        <p:spPr/>
        <p:txBody>
          <a:bodyPr/>
          <a:lstStyle/>
          <a:p>
            <a:r>
              <a:rPr lang="en-ID" dirty="0"/>
              <a:t>Difference Set </a:t>
            </a:r>
          </a:p>
        </p:txBody>
      </p:sp>
      <p:sp>
        <p:nvSpPr>
          <p:cNvPr id="3" name="Content Placeholder 2">
            <a:extLst>
              <a:ext uri="{FF2B5EF4-FFF2-40B4-BE49-F238E27FC236}">
                <a16:creationId xmlns:a16="http://schemas.microsoft.com/office/drawing/2014/main" id="{8BAA48B4-2D83-4BC4-AF0E-05FA2CCCFF65}"/>
              </a:ext>
            </a:extLst>
          </p:cNvPr>
          <p:cNvSpPr>
            <a:spLocks noGrp="1"/>
          </p:cNvSpPr>
          <p:nvPr>
            <p:ph idx="1"/>
          </p:nvPr>
        </p:nvSpPr>
        <p:spPr/>
        <p:txBody>
          <a:bodyPr>
            <a:normAutofit fontScale="70000" lnSpcReduction="20000"/>
          </a:bodyPr>
          <a:lstStyle/>
          <a:p>
            <a:r>
              <a:rPr lang="it-IT" dirty="0"/>
              <a:t>Difference adalah operasi saat kita mencari perbedaan anggota dari dua buah set atau lebih.</a:t>
            </a:r>
          </a:p>
          <a:p>
            <a:r>
              <a:rPr lang="en-ID" dirty="0"/>
              <a:t>Difference </a:t>
            </a:r>
            <a:r>
              <a:rPr lang="en-ID" dirty="0" err="1"/>
              <a:t>dapat</a:t>
            </a:r>
            <a:r>
              <a:rPr lang="en-ID" dirty="0"/>
              <a:t> </a:t>
            </a:r>
            <a:r>
              <a:rPr lang="en-ID" dirty="0" err="1"/>
              <a:t>dilakukan</a:t>
            </a:r>
            <a:r>
              <a:rPr lang="en-ID" dirty="0"/>
              <a:t> </a:t>
            </a:r>
            <a:r>
              <a:rPr lang="en-ID" dirty="0" err="1"/>
              <a:t>dengan</a:t>
            </a:r>
            <a:r>
              <a:rPr lang="en-ID" dirty="0"/>
              <a:t> </a:t>
            </a:r>
            <a:r>
              <a:rPr lang="en-ID" dirty="0" err="1"/>
              <a:t>menggunakan</a:t>
            </a:r>
            <a:r>
              <a:rPr lang="en-ID" dirty="0"/>
              <a:t> </a:t>
            </a:r>
            <a:r>
              <a:rPr lang="en-ID" dirty="0" err="1"/>
              <a:t>tanda</a:t>
            </a:r>
            <a:r>
              <a:rPr lang="en-ID" dirty="0"/>
              <a:t> “-” </a:t>
            </a:r>
            <a:r>
              <a:rPr lang="en-ID" dirty="0" err="1"/>
              <a:t>atau</a:t>
            </a:r>
            <a:r>
              <a:rPr lang="en-ID" dirty="0"/>
              <a:t> </a:t>
            </a:r>
            <a:r>
              <a:rPr lang="en-ID" dirty="0" err="1"/>
              <a:t>menggunakan</a:t>
            </a:r>
            <a:r>
              <a:rPr lang="en-ID" dirty="0"/>
              <a:t> </a:t>
            </a:r>
            <a:r>
              <a:rPr lang="en-ID" dirty="0" err="1"/>
              <a:t>metode</a:t>
            </a:r>
            <a:r>
              <a:rPr lang="en-ID" dirty="0"/>
              <a:t> difference().</a:t>
            </a:r>
            <a:endParaRPr lang="it-IT" dirty="0"/>
          </a:p>
          <a:p>
            <a:pPr marL="0" indent="0">
              <a:buNone/>
            </a:pPr>
            <a:endParaRPr lang="it-IT" dirty="0"/>
          </a:p>
          <a:p>
            <a:r>
              <a:rPr lang="it-IT" dirty="0"/>
              <a:t>A - B</a:t>
            </a:r>
          </a:p>
          <a:p>
            <a:pPr marL="0" indent="0">
              <a:buNone/>
            </a:pPr>
            <a:r>
              <a:rPr lang="en-ID" dirty="0"/>
              <a:t>print(</a:t>
            </a:r>
            <a:r>
              <a:rPr lang="en-ID" dirty="0" err="1"/>
              <a:t>set_A</a:t>
            </a:r>
            <a:r>
              <a:rPr lang="en-ID" dirty="0"/>
              <a:t> - </a:t>
            </a:r>
            <a:r>
              <a:rPr lang="en-ID" dirty="0" err="1"/>
              <a:t>set_B</a:t>
            </a:r>
            <a:r>
              <a:rPr lang="en-ID" dirty="0"/>
              <a:t>)</a:t>
            </a:r>
          </a:p>
          <a:p>
            <a:pPr marL="0" indent="0">
              <a:buNone/>
            </a:pPr>
            <a:r>
              <a:rPr lang="en-ID" dirty="0"/>
              <a:t>print(</a:t>
            </a:r>
            <a:r>
              <a:rPr lang="en-ID" dirty="0" err="1"/>
              <a:t>set_A.difference</a:t>
            </a:r>
            <a:r>
              <a:rPr lang="en-ID" dirty="0"/>
              <a:t>(</a:t>
            </a:r>
            <a:r>
              <a:rPr lang="en-ID" dirty="0" err="1"/>
              <a:t>set_B</a:t>
            </a:r>
            <a:r>
              <a:rPr lang="en-ID" dirty="0"/>
              <a:t>))</a:t>
            </a:r>
          </a:p>
          <a:p>
            <a:pPr marL="0" indent="0">
              <a:buNone/>
            </a:pPr>
            <a:endParaRPr lang="en-ID" dirty="0"/>
          </a:p>
          <a:p>
            <a:r>
              <a:rPr lang="en-ID" dirty="0"/>
              <a:t>B - A</a:t>
            </a:r>
          </a:p>
          <a:p>
            <a:pPr marL="0" indent="0">
              <a:buNone/>
            </a:pPr>
            <a:r>
              <a:rPr lang="en-US" dirty="0"/>
              <a:t>print(</a:t>
            </a:r>
            <a:r>
              <a:rPr lang="en-US" dirty="0" err="1"/>
              <a:t>set_B</a:t>
            </a:r>
            <a:r>
              <a:rPr lang="en-US" dirty="0"/>
              <a:t> - </a:t>
            </a:r>
            <a:r>
              <a:rPr lang="en-US" dirty="0" err="1"/>
              <a:t>set_A</a:t>
            </a:r>
            <a:r>
              <a:rPr lang="en-US" dirty="0"/>
              <a:t>)</a:t>
            </a:r>
          </a:p>
          <a:p>
            <a:pPr marL="0" indent="0">
              <a:buNone/>
            </a:pPr>
            <a:r>
              <a:rPr lang="en-US" dirty="0"/>
              <a:t>print(</a:t>
            </a:r>
            <a:r>
              <a:rPr lang="en-US" dirty="0" err="1"/>
              <a:t>set_B.difference</a:t>
            </a:r>
            <a:r>
              <a:rPr lang="en-US" dirty="0"/>
              <a:t>(</a:t>
            </a:r>
            <a:r>
              <a:rPr lang="en-US" dirty="0" err="1"/>
              <a:t>set_A</a:t>
            </a:r>
            <a:r>
              <a:rPr lang="en-US" dirty="0"/>
              <a:t>))</a:t>
            </a:r>
            <a:endParaRPr lang="en-ID" dirty="0"/>
          </a:p>
        </p:txBody>
      </p:sp>
      <p:pic>
        <p:nvPicPr>
          <p:cNvPr id="5" name="Picture 4">
            <a:extLst>
              <a:ext uri="{FF2B5EF4-FFF2-40B4-BE49-F238E27FC236}">
                <a16:creationId xmlns:a16="http://schemas.microsoft.com/office/drawing/2014/main" id="{6B490E8C-87A9-422C-9D62-3531D8604B79}"/>
              </a:ext>
            </a:extLst>
          </p:cNvPr>
          <p:cNvPicPr>
            <a:picLocks noChangeAspect="1"/>
          </p:cNvPicPr>
          <p:nvPr/>
        </p:nvPicPr>
        <p:blipFill>
          <a:blip r:embed="rId2"/>
          <a:stretch>
            <a:fillRect/>
          </a:stretch>
        </p:blipFill>
        <p:spPr>
          <a:xfrm>
            <a:off x="5260077" y="3296064"/>
            <a:ext cx="4877836" cy="3110942"/>
          </a:xfrm>
          <a:prstGeom prst="rect">
            <a:avLst/>
          </a:prstGeom>
        </p:spPr>
      </p:pic>
    </p:spTree>
    <p:extLst>
      <p:ext uri="{BB962C8B-B14F-4D97-AF65-F5344CB8AC3E}">
        <p14:creationId xmlns:p14="http://schemas.microsoft.com/office/powerpoint/2010/main" val="1951549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8929-C1AC-438A-BDF8-5310C32E872F}"/>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29AE702-3284-4031-9DC9-D1A809AFE939}"/>
              </a:ext>
            </a:extLst>
          </p:cNvPr>
          <p:cNvSpPr>
            <a:spLocks noGrp="1"/>
          </p:cNvSpPr>
          <p:nvPr>
            <p:ph idx="1"/>
          </p:nvPr>
        </p:nvSpPr>
        <p:spPr>
          <a:xfrm>
            <a:off x="680321" y="2219725"/>
            <a:ext cx="9613861" cy="3599316"/>
          </a:xfrm>
        </p:spPr>
        <p:txBody>
          <a:bodyPr/>
          <a:lstStyle/>
          <a:p>
            <a:r>
              <a:rPr lang="en-ID" dirty="0"/>
              <a:t>Symmetric Difference </a:t>
            </a:r>
            <a:r>
              <a:rPr lang="en-ID" dirty="0" err="1"/>
              <a:t>adalah</a:t>
            </a:r>
            <a:r>
              <a:rPr lang="en-ID" dirty="0"/>
              <a:t> </a:t>
            </a:r>
            <a:r>
              <a:rPr lang="en-ID" dirty="0" err="1"/>
              <a:t>semua</a:t>
            </a:r>
            <a:r>
              <a:rPr lang="en-ID" dirty="0"/>
              <a:t> </a:t>
            </a:r>
            <a:r>
              <a:rPr lang="en-ID" dirty="0" err="1"/>
              <a:t>anggota</a:t>
            </a:r>
            <a:r>
              <a:rPr lang="en-ID" dirty="0"/>
              <a:t> pada set A dan B </a:t>
            </a:r>
            <a:r>
              <a:rPr lang="en-ID" dirty="0" err="1"/>
              <a:t>dikurangi</a:t>
            </a:r>
            <a:r>
              <a:rPr lang="en-ID" dirty="0"/>
              <a:t> </a:t>
            </a:r>
            <a:r>
              <a:rPr lang="en-ID" dirty="0" err="1"/>
              <a:t>dengan</a:t>
            </a:r>
            <a:r>
              <a:rPr lang="en-ID" dirty="0"/>
              <a:t> </a:t>
            </a:r>
            <a:r>
              <a:rPr lang="en-ID" dirty="0" err="1"/>
              <a:t>anggota</a:t>
            </a:r>
            <a:r>
              <a:rPr lang="en-ID" dirty="0"/>
              <a:t> yang </a:t>
            </a:r>
            <a:r>
              <a:rPr lang="en-ID" dirty="0" err="1"/>
              <a:t>berada</a:t>
            </a:r>
            <a:r>
              <a:rPr lang="en-ID" dirty="0"/>
              <a:t> pada </a:t>
            </a:r>
            <a:r>
              <a:rPr lang="en-ID" dirty="0" err="1"/>
              <a:t>dua</a:t>
            </a:r>
            <a:r>
              <a:rPr lang="en-ID" dirty="0"/>
              <a:t> set </a:t>
            </a:r>
            <a:r>
              <a:rPr lang="en-ID" dirty="0" err="1"/>
              <a:t>tersebut</a:t>
            </a:r>
            <a:r>
              <a:rPr lang="en-ID" dirty="0"/>
              <a:t>.</a:t>
            </a:r>
          </a:p>
          <a:p>
            <a:r>
              <a:rPr lang="en-ID" dirty="0"/>
              <a:t>symmetric difference </a:t>
            </a:r>
            <a:r>
              <a:rPr lang="en-ID" dirty="0" err="1"/>
              <a:t>dapat</a:t>
            </a:r>
            <a:r>
              <a:rPr lang="en-ID" dirty="0"/>
              <a:t> </a:t>
            </a:r>
            <a:r>
              <a:rPr lang="en-ID" dirty="0" err="1"/>
              <a:t>dilakukan</a:t>
            </a:r>
            <a:r>
              <a:rPr lang="en-ID" dirty="0"/>
              <a:t> </a:t>
            </a:r>
            <a:r>
              <a:rPr lang="en-ID" dirty="0" err="1"/>
              <a:t>dengan</a:t>
            </a:r>
            <a:r>
              <a:rPr lang="en-ID" dirty="0"/>
              <a:t> </a:t>
            </a:r>
            <a:r>
              <a:rPr lang="en-ID" dirty="0" err="1"/>
              <a:t>menggunakan</a:t>
            </a:r>
            <a:r>
              <a:rPr lang="en-ID" dirty="0"/>
              <a:t> </a:t>
            </a:r>
            <a:r>
              <a:rPr lang="en-ID" dirty="0" err="1"/>
              <a:t>tanda</a:t>
            </a:r>
            <a:r>
              <a:rPr lang="en-ID" dirty="0"/>
              <a:t> “^” </a:t>
            </a:r>
            <a:r>
              <a:rPr lang="en-ID" dirty="0" err="1"/>
              <a:t>atau</a:t>
            </a:r>
            <a:r>
              <a:rPr lang="en-ID" dirty="0"/>
              <a:t> </a:t>
            </a:r>
            <a:r>
              <a:rPr lang="en-ID" dirty="0" err="1"/>
              <a:t>menggunakan</a:t>
            </a:r>
            <a:r>
              <a:rPr lang="en-ID" dirty="0"/>
              <a:t> </a:t>
            </a:r>
            <a:r>
              <a:rPr lang="en-ID" dirty="0" err="1"/>
              <a:t>metode</a:t>
            </a:r>
            <a:r>
              <a:rPr lang="en-ID" dirty="0"/>
              <a:t> </a:t>
            </a:r>
            <a:r>
              <a:rPr lang="en-ID" dirty="0" err="1"/>
              <a:t>symmetric_difference</a:t>
            </a:r>
            <a:r>
              <a:rPr lang="en-ID" dirty="0"/>
              <a:t>().</a:t>
            </a:r>
          </a:p>
          <a:p>
            <a:endParaRPr lang="en-ID" dirty="0"/>
          </a:p>
          <a:p>
            <a:pPr marL="0" indent="0">
              <a:buNone/>
            </a:pPr>
            <a:r>
              <a:rPr lang="en-US" dirty="0"/>
              <a:t>print(</a:t>
            </a:r>
            <a:r>
              <a:rPr lang="en-US" dirty="0" err="1"/>
              <a:t>set_A</a:t>
            </a:r>
            <a:r>
              <a:rPr lang="en-US" dirty="0"/>
              <a:t> ^ </a:t>
            </a:r>
            <a:r>
              <a:rPr lang="en-US" dirty="0" err="1"/>
              <a:t>set_B</a:t>
            </a:r>
            <a:r>
              <a:rPr lang="en-US" dirty="0"/>
              <a:t>)</a:t>
            </a:r>
          </a:p>
          <a:p>
            <a:pPr marL="0" indent="0">
              <a:buNone/>
            </a:pPr>
            <a:r>
              <a:rPr lang="en-US" dirty="0"/>
              <a:t>print(</a:t>
            </a:r>
            <a:r>
              <a:rPr lang="en-US" dirty="0" err="1"/>
              <a:t>set_A.symmetric_difference</a:t>
            </a:r>
            <a:r>
              <a:rPr lang="en-US" dirty="0"/>
              <a:t>(</a:t>
            </a:r>
            <a:r>
              <a:rPr lang="en-US" dirty="0" err="1"/>
              <a:t>set_B</a:t>
            </a:r>
            <a:r>
              <a:rPr lang="en-US" dirty="0"/>
              <a:t>))</a:t>
            </a:r>
            <a:endParaRPr lang="en-ID" dirty="0"/>
          </a:p>
        </p:txBody>
      </p:sp>
      <p:pic>
        <p:nvPicPr>
          <p:cNvPr id="5" name="Picture 4">
            <a:extLst>
              <a:ext uri="{FF2B5EF4-FFF2-40B4-BE49-F238E27FC236}">
                <a16:creationId xmlns:a16="http://schemas.microsoft.com/office/drawing/2014/main" id="{0FC4B6D9-5D17-4853-B705-13E447E078D7}"/>
              </a:ext>
            </a:extLst>
          </p:cNvPr>
          <p:cNvPicPr>
            <a:picLocks noChangeAspect="1"/>
          </p:cNvPicPr>
          <p:nvPr/>
        </p:nvPicPr>
        <p:blipFill>
          <a:blip r:embed="rId2"/>
          <a:stretch>
            <a:fillRect/>
          </a:stretch>
        </p:blipFill>
        <p:spPr>
          <a:xfrm>
            <a:off x="7030670" y="3935896"/>
            <a:ext cx="4481009" cy="2582513"/>
          </a:xfrm>
          <a:prstGeom prst="rect">
            <a:avLst/>
          </a:prstGeom>
        </p:spPr>
      </p:pic>
    </p:spTree>
    <p:extLst>
      <p:ext uri="{BB962C8B-B14F-4D97-AF65-F5344CB8AC3E}">
        <p14:creationId xmlns:p14="http://schemas.microsoft.com/office/powerpoint/2010/main" val="1786802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5485FF9-5720-49EE-8F1A-55DEF7553FED}"/>
              </a:ext>
            </a:extLst>
          </p:cNvPr>
          <p:cNvSpPr>
            <a:spLocks noGrp="1"/>
          </p:cNvSpPr>
          <p:nvPr>
            <p:ph type="title"/>
          </p:nvPr>
        </p:nvSpPr>
        <p:spPr/>
        <p:txBody>
          <a:bodyPr/>
          <a:lstStyle/>
          <a:p>
            <a:r>
              <a:rPr lang="id-ID" dirty="0">
                <a:cs typeface="Calibri Light"/>
              </a:rPr>
              <a:t>Latihan</a:t>
            </a:r>
            <a:endParaRPr lang="id-ID" dirty="0"/>
          </a:p>
        </p:txBody>
      </p:sp>
      <p:sp>
        <p:nvSpPr>
          <p:cNvPr id="3" name="Tampungan Konten 2">
            <a:extLst>
              <a:ext uri="{FF2B5EF4-FFF2-40B4-BE49-F238E27FC236}">
                <a16:creationId xmlns:a16="http://schemas.microsoft.com/office/drawing/2014/main" id="{A7BA665E-2B41-49E4-8BA2-C47216E31778}"/>
              </a:ext>
            </a:extLst>
          </p:cNvPr>
          <p:cNvSpPr>
            <a:spLocks noGrp="1"/>
          </p:cNvSpPr>
          <p:nvPr>
            <p:ph idx="1"/>
          </p:nvPr>
        </p:nvSpPr>
        <p:spPr>
          <a:xfrm>
            <a:off x="680321" y="2266122"/>
            <a:ext cx="10719999" cy="3785685"/>
          </a:xfrm>
        </p:spPr>
        <p:txBody>
          <a:bodyPr>
            <a:noAutofit/>
          </a:bodyPr>
          <a:lstStyle/>
          <a:p>
            <a:pPr marL="0" indent="0">
              <a:buNone/>
            </a:pPr>
            <a:r>
              <a:rPr lang="id-ID" sz="2800" dirty="0">
                <a:ea typeface="+mn-lt"/>
                <a:cs typeface="+mn-lt"/>
              </a:rPr>
              <a:t>Bagaimana menyusun red sehingga mendapatkan hasil berikut?</a:t>
            </a:r>
          </a:p>
          <a:p>
            <a:pPr marL="0" indent="0">
              <a:buNone/>
            </a:pPr>
            <a:r>
              <a:rPr lang="id-ID" sz="2800" dirty="0">
                <a:ea typeface="+mn-lt"/>
                <a:cs typeface="+mn-lt"/>
              </a:rPr>
              <a:t>&gt;&gt;&gt; yellow|red</a:t>
            </a:r>
            <a:endParaRPr lang="id-ID" sz="2800" dirty="0"/>
          </a:p>
          <a:p>
            <a:pPr marL="0" indent="0">
              <a:buNone/>
            </a:pPr>
            <a:r>
              <a:rPr lang="id-ID" sz="2800" dirty="0">
                <a:ea typeface="+mn-lt"/>
                <a:cs typeface="+mn-lt"/>
              </a:rPr>
              <a:t>{'dandelions', 'fire hydrant', 'blood', 'rose', 'leaves'}</a:t>
            </a:r>
            <a:endParaRPr lang="id-ID" sz="2800" dirty="0"/>
          </a:p>
          <a:p>
            <a:pPr marL="0" indent="0">
              <a:buNone/>
            </a:pPr>
            <a:r>
              <a:rPr lang="id-ID" sz="2800" dirty="0">
                <a:ea typeface="+mn-lt"/>
                <a:cs typeface="+mn-lt"/>
              </a:rPr>
              <a:t>&gt;&gt;&gt; yellow&amp;red</a:t>
            </a:r>
            <a:endParaRPr lang="id-ID" sz="2800" dirty="0"/>
          </a:p>
          <a:p>
            <a:pPr marL="0" indent="0">
              <a:buNone/>
            </a:pPr>
            <a:r>
              <a:rPr lang="id-ID" sz="2800" dirty="0">
                <a:ea typeface="+mn-lt"/>
                <a:cs typeface="+mn-lt"/>
              </a:rPr>
              <a:t>{‘leaves’,'fire hydrant'}</a:t>
            </a:r>
            <a:endParaRPr lang="id-ID" sz="2800" dirty="0"/>
          </a:p>
        </p:txBody>
      </p:sp>
      <p:pic>
        <p:nvPicPr>
          <p:cNvPr id="6" name="Gambar 6" descr="Sebuah gambar berisi perangkat&#10;&#10;Deskripsi dibuat secara otomatis">
            <a:extLst>
              <a:ext uri="{FF2B5EF4-FFF2-40B4-BE49-F238E27FC236}">
                <a16:creationId xmlns:a16="http://schemas.microsoft.com/office/drawing/2014/main" id="{49567A34-0268-4B96-B8BC-76DD35E31D40}"/>
              </a:ext>
            </a:extLst>
          </p:cNvPr>
          <p:cNvPicPr>
            <a:picLocks noChangeAspect="1"/>
          </p:cNvPicPr>
          <p:nvPr/>
        </p:nvPicPr>
        <p:blipFill>
          <a:blip r:embed="rId2"/>
          <a:stretch>
            <a:fillRect/>
          </a:stretch>
        </p:blipFill>
        <p:spPr>
          <a:xfrm>
            <a:off x="5487251" y="3892244"/>
            <a:ext cx="3784969" cy="2765748"/>
          </a:xfrm>
          <a:prstGeom prst="rect">
            <a:avLst/>
          </a:prstGeom>
        </p:spPr>
      </p:pic>
    </p:spTree>
    <p:extLst>
      <p:ext uri="{BB962C8B-B14F-4D97-AF65-F5344CB8AC3E}">
        <p14:creationId xmlns:p14="http://schemas.microsoft.com/office/powerpoint/2010/main" val="3175340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26131EF-F112-43AD-8A74-D45BF3F9F42D}"/>
              </a:ext>
            </a:extLst>
          </p:cNvPr>
          <p:cNvSpPr>
            <a:spLocks noGrp="1"/>
          </p:cNvSpPr>
          <p:nvPr>
            <p:ph type="title"/>
          </p:nvPr>
        </p:nvSpPr>
        <p:spPr>
          <a:xfrm>
            <a:off x="736691" y="112872"/>
            <a:ext cx="9147104" cy="2453676"/>
          </a:xfrm>
        </p:spPr>
        <p:txBody>
          <a:bodyPr>
            <a:normAutofit/>
          </a:bodyPr>
          <a:lstStyle/>
          <a:p>
            <a:r>
              <a:rPr lang="id-ID" dirty="0">
                <a:cs typeface="Calibri Light"/>
              </a:rPr>
              <a:t>Struktur Data dalam Python: </a:t>
            </a:r>
            <a:r>
              <a:rPr lang="id-ID" b="1" dirty="0">
                <a:cs typeface="Calibri Light"/>
              </a:rPr>
              <a:t>DataFrames</a:t>
            </a:r>
          </a:p>
        </p:txBody>
      </p:sp>
      <p:sp>
        <p:nvSpPr>
          <p:cNvPr id="3" name="Tampungan Konten 2">
            <a:extLst>
              <a:ext uri="{FF2B5EF4-FFF2-40B4-BE49-F238E27FC236}">
                <a16:creationId xmlns:a16="http://schemas.microsoft.com/office/drawing/2014/main" id="{4B9A77B4-BFE3-4313-88F9-322854A20A94}"/>
              </a:ext>
            </a:extLst>
          </p:cNvPr>
          <p:cNvSpPr>
            <a:spLocks noGrp="1"/>
          </p:cNvSpPr>
          <p:nvPr>
            <p:ph idx="1"/>
          </p:nvPr>
        </p:nvSpPr>
        <p:spPr>
          <a:xfrm>
            <a:off x="918895" y="1761878"/>
            <a:ext cx="9325035" cy="5059150"/>
          </a:xfrm>
        </p:spPr>
        <p:txBody>
          <a:bodyPr vert="horz" lIns="91440" tIns="45720" rIns="91440" bIns="45720" rtlCol="0" anchor="ctr">
            <a:noAutofit/>
          </a:bodyPr>
          <a:lstStyle/>
          <a:p>
            <a:pPr>
              <a:lnSpc>
                <a:spcPct val="110000"/>
              </a:lnSpc>
            </a:pPr>
            <a:r>
              <a:rPr lang="id-ID" sz="2000" dirty="0">
                <a:ea typeface="+mn-lt"/>
                <a:cs typeface="+mn-lt"/>
              </a:rPr>
              <a:t>DataFrame adalah struktur data yang digunakan untuk menyimpan data tabular yang tersedia dalam paket pandas Python. Ini adalah salah satu struktur data terpenting untuk algoritme dan digunakan untuk memproses data terstruktur tradisional.</a:t>
            </a:r>
          </a:p>
          <a:p>
            <a:pPr marL="0" indent="0">
              <a:lnSpc>
                <a:spcPct val="110000"/>
              </a:lnSpc>
              <a:buNone/>
            </a:pPr>
            <a:r>
              <a:rPr lang="id-ID" sz="2000" dirty="0">
                <a:ea typeface="+mn-lt"/>
                <a:cs typeface="+mn-lt"/>
              </a:rPr>
              <a:t>import pandas as pd</a:t>
            </a:r>
            <a:endParaRPr lang="id-ID" sz="2000" dirty="0"/>
          </a:p>
          <a:p>
            <a:pPr>
              <a:lnSpc>
                <a:spcPct val="110000"/>
              </a:lnSpc>
              <a:buNone/>
            </a:pPr>
            <a:r>
              <a:rPr lang="id-ID" sz="2000" dirty="0">
                <a:ea typeface="+mn-lt"/>
                <a:cs typeface="+mn-lt"/>
              </a:rPr>
              <a:t>df = pd.DataFrame([</a:t>
            </a:r>
            <a:endParaRPr lang="id-ID" sz="2000" dirty="0"/>
          </a:p>
          <a:p>
            <a:pPr>
              <a:lnSpc>
                <a:spcPct val="110000"/>
              </a:lnSpc>
              <a:buNone/>
            </a:pPr>
            <a:r>
              <a:rPr lang="id-ID" sz="2000" dirty="0">
                <a:ea typeface="+mn-lt"/>
                <a:cs typeface="+mn-lt"/>
              </a:rPr>
              <a:t>['1', 'Fares', 32, True],</a:t>
            </a:r>
            <a:endParaRPr lang="id-ID" sz="2000" dirty="0"/>
          </a:p>
          <a:p>
            <a:pPr>
              <a:lnSpc>
                <a:spcPct val="110000"/>
              </a:lnSpc>
              <a:buNone/>
            </a:pPr>
            <a:r>
              <a:rPr lang="id-ID" sz="2000" dirty="0">
                <a:ea typeface="+mn-lt"/>
                <a:cs typeface="+mn-lt"/>
              </a:rPr>
              <a:t>['2', 'Elena', 23, False],</a:t>
            </a:r>
            <a:endParaRPr lang="id-ID" sz="2000" dirty="0"/>
          </a:p>
          <a:p>
            <a:pPr>
              <a:lnSpc>
                <a:spcPct val="110000"/>
              </a:lnSpc>
              <a:buNone/>
            </a:pPr>
            <a:r>
              <a:rPr lang="id-ID" sz="2000" dirty="0">
                <a:ea typeface="+mn-lt"/>
                <a:cs typeface="+mn-lt"/>
              </a:rPr>
              <a:t>['3', 'Steven', 40, True]])</a:t>
            </a:r>
            <a:endParaRPr lang="id-ID" sz="2000" dirty="0"/>
          </a:p>
        </p:txBody>
      </p:sp>
      <p:pic>
        <p:nvPicPr>
          <p:cNvPr id="5" name="Gambar 5" descr="Sebuah gambar berisi cuplikan layar, bangunan&#10;&#10;Deskripsi dibuat secara otomatis">
            <a:extLst>
              <a:ext uri="{FF2B5EF4-FFF2-40B4-BE49-F238E27FC236}">
                <a16:creationId xmlns:a16="http://schemas.microsoft.com/office/drawing/2014/main" id="{47F8CDB5-07F2-47EB-9A88-0D41FA980E4C}"/>
              </a:ext>
            </a:extLst>
          </p:cNvPr>
          <p:cNvPicPr>
            <a:picLocks noChangeAspect="1"/>
          </p:cNvPicPr>
          <p:nvPr/>
        </p:nvPicPr>
        <p:blipFill>
          <a:blip r:embed="rId2"/>
          <a:stretch>
            <a:fillRect/>
          </a:stretch>
        </p:blipFill>
        <p:spPr>
          <a:xfrm>
            <a:off x="4250731" y="4551990"/>
            <a:ext cx="7497761" cy="1223970"/>
          </a:xfrm>
          <a:prstGeom prst="rect">
            <a:avLst/>
          </a:prstGeom>
          <a:ln w="9525">
            <a:noFill/>
          </a:ln>
        </p:spPr>
      </p:pic>
    </p:spTree>
    <p:extLst>
      <p:ext uri="{BB962C8B-B14F-4D97-AF65-F5344CB8AC3E}">
        <p14:creationId xmlns:p14="http://schemas.microsoft.com/office/powerpoint/2010/main" val="1332434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86F6-660C-452D-98F7-CE39BB5CE2DF}"/>
              </a:ext>
            </a:extLst>
          </p:cNvPr>
          <p:cNvSpPr>
            <a:spLocks noGrp="1"/>
          </p:cNvSpPr>
          <p:nvPr>
            <p:ph type="title"/>
          </p:nvPr>
        </p:nvSpPr>
        <p:spPr/>
        <p:txBody>
          <a:bodyPr/>
          <a:lstStyle/>
          <a:p>
            <a:r>
              <a:rPr lang="id-ID" dirty="0">
                <a:cs typeface="Calibri Light"/>
              </a:rPr>
              <a:t>Struktur Data dalam Python: </a:t>
            </a:r>
            <a:r>
              <a:rPr lang="id-ID" b="1" dirty="0">
                <a:cs typeface="Calibri Light"/>
              </a:rPr>
              <a:t>DataFrames</a:t>
            </a:r>
            <a:endParaRPr lang="id-ID" dirty="0"/>
          </a:p>
        </p:txBody>
      </p:sp>
      <p:sp>
        <p:nvSpPr>
          <p:cNvPr id="3" name="Content Placeholder 2">
            <a:extLst>
              <a:ext uri="{FF2B5EF4-FFF2-40B4-BE49-F238E27FC236}">
                <a16:creationId xmlns:a16="http://schemas.microsoft.com/office/drawing/2014/main" id="{6241F32E-55DA-4757-BDA7-FEA2D1E1DFCB}"/>
              </a:ext>
            </a:extLst>
          </p:cNvPr>
          <p:cNvSpPr>
            <a:spLocks noGrp="1"/>
          </p:cNvSpPr>
          <p:nvPr>
            <p:ph idx="1"/>
          </p:nvPr>
        </p:nvSpPr>
        <p:spPr/>
        <p:txBody>
          <a:bodyPr>
            <a:normAutofit lnSpcReduction="10000"/>
          </a:bodyPr>
          <a:lstStyle/>
          <a:p>
            <a:pPr>
              <a:lnSpc>
                <a:spcPct val="110000"/>
              </a:lnSpc>
              <a:buNone/>
            </a:pPr>
            <a:r>
              <a:rPr lang="id-ID" dirty="0">
                <a:ea typeface="+mn-lt"/>
                <a:cs typeface="+mn-lt"/>
              </a:rPr>
              <a:t>df.columns = ['id', 'name', 'age', 'decision’]</a:t>
            </a:r>
            <a:endParaRPr lang="id-ID" dirty="0"/>
          </a:p>
          <a:p>
            <a:pPr>
              <a:lnSpc>
                <a:spcPct val="110000"/>
              </a:lnSpc>
              <a:buNone/>
            </a:pPr>
            <a:r>
              <a:rPr lang="en-US" dirty="0">
                <a:ea typeface="+mn-lt"/>
                <a:cs typeface="+mn-lt"/>
              </a:rPr>
              <a:t>d</a:t>
            </a:r>
            <a:r>
              <a:rPr lang="id-ID" dirty="0">
                <a:ea typeface="+mn-lt"/>
                <a:cs typeface="+mn-lt"/>
              </a:rPr>
              <a:t>f</a:t>
            </a:r>
            <a:endParaRPr lang="en-US" dirty="0">
              <a:ea typeface="+mn-lt"/>
              <a:cs typeface="+mn-lt"/>
            </a:endParaRPr>
          </a:p>
          <a:p>
            <a:pPr>
              <a:lnSpc>
                <a:spcPct val="110000"/>
              </a:lnSpc>
              <a:buNone/>
            </a:pPr>
            <a:endParaRPr lang="id-ID" dirty="0"/>
          </a:p>
          <a:p>
            <a:pPr>
              <a:lnSpc>
                <a:spcPct val="110000"/>
              </a:lnSpc>
              <a:buNone/>
            </a:pPr>
            <a:r>
              <a:rPr lang="id-ID" dirty="0">
                <a:ea typeface="+mn-lt"/>
                <a:cs typeface="+mn-lt"/>
              </a:rPr>
              <a:t>id name age decision</a:t>
            </a:r>
            <a:endParaRPr lang="id-ID" dirty="0"/>
          </a:p>
          <a:p>
            <a:pPr>
              <a:lnSpc>
                <a:spcPct val="110000"/>
              </a:lnSpc>
              <a:buNone/>
            </a:pPr>
            <a:r>
              <a:rPr lang="id-ID" dirty="0">
                <a:ea typeface="+mn-lt"/>
                <a:cs typeface="+mn-lt"/>
              </a:rPr>
              <a:t>0 1 Fares 32 True</a:t>
            </a:r>
            <a:endParaRPr lang="id-ID" dirty="0"/>
          </a:p>
          <a:p>
            <a:pPr>
              <a:lnSpc>
                <a:spcPct val="110000"/>
              </a:lnSpc>
              <a:buNone/>
            </a:pPr>
            <a:r>
              <a:rPr lang="id-ID" dirty="0">
                <a:ea typeface="+mn-lt"/>
                <a:cs typeface="+mn-lt"/>
              </a:rPr>
              <a:t>1 2 Elena 23 False</a:t>
            </a:r>
            <a:endParaRPr lang="id-ID" dirty="0"/>
          </a:p>
          <a:p>
            <a:pPr marL="0" indent="0">
              <a:lnSpc>
                <a:spcPct val="110000"/>
              </a:lnSpc>
              <a:buNone/>
            </a:pPr>
            <a:r>
              <a:rPr lang="id-ID" dirty="0">
                <a:ea typeface="+mn-lt"/>
                <a:cs typeface="+mn-lt"/>
              </a:rPr>
              <a:t>2 3 Steven 40 True</a:t>
            </a:r>
            <a:endParaRPr lang="id-ID" dirty="0"/>
          </a:p>
          <a:p>
            <a:endParaRPr lang="id-ID" dirty="0"/>
          </a:p>
        </p:txBody>
      </p:sp>
    </p:spTree>
    <p:extLst>
      <p:ext uri="{BB962C8B-B14F-4D97-AF65-F5344CB8AC3E}">
        <p14:creationId xmlns:p14="http://schemas.microsoft.com/office/powerpoint/2010/main" val="2732746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FB97433-52D0-4719-9243-A673ED630DE2}"/>
              </a:ext>
            </a:extLst>
          </p:cNvPr>
          <p:cNvSpPr>
            <a:spLocks noGrp="1"/>
          </p:cNvSpPr>
          <p:nvPr>
            <p:ph type="title"/>
          </p:nvPr>
        </p:nvSpPr>
        <p:spPr/>
        <p:txBody>
          <a:bodyPr/>
          <a:lstStyle/>
          <a:p>
            <a:r>
              <a:rPr lang="id-ID">
                <a:cs typeface="Calibri Light"/>
              </a:rPr>
              <a:t>Struktur Data dalam Python: </a:t>
            </a:r>
            <a:r>
              <a:rPr lang="id-ID" b="1">
                <a:cs typeface="Calibri Light"/>
              </a:rPr>
              <a:t>DataFrames</a:t>
            </a:r>
          </a:p>
        </p:txBody>
      </p:sp>
      <p:sp>
        <p:nvSpPr>
          <p:cNvPr id="3" name="Tampungan Konten 2">
            <a:extLst>
              <a:ext uri="{FF2B5EF4-FFF2-40B4-BE49-F238E27FC236}">
                <a16:creationId xmlns:a16="http://schemas.microsoft.com/office/drawing/2014/main" id="{5B62F5E7-CEBB-4BE5-9923-CB82F95D9BC3}"/>
              </a:ext>
            </a:extLst>
          </p:cNvPr>
          <p:cNvSpPr>
            <a:spLocks noGrp="1"/>
          </p:cNvSpPr>
          <p:nvPr>
            <p:ph idx="1"/>
          </p:nvPr>
        </p:nvSpPr>
        <p:spPr>
          <a:xfrm>
            <a:off x="680321" y="2217603"/>
            <a:ext cx="9613861" cy="4315718"/>
          </a:xfrm>
        </p:spPr>
        <p:txBody>
          <a:bodyPr>
            <a:normAutofit/>
          </a:bodyPr>
          <a:lstStyle/>
          <a:p>
            <a:r>
              <a:rPr lang="id-ID" sz="1600" dirty="0"/>
              <a:t>Seleksi kolom</a:t>
            </a:r>
            <a:endParaRPr lang="en-US" sz="1600" dirty="0"/>
          </a:p>
          <a:p>
            <a:endParaRPr lang="id-ID" sz="1600" dirty="0"/>
          </a:p>
          <a:p>
            <a:pPr>
              <a:buNone/>
            </a:pPr>
            <a:r>
              <a:rPr lang="id-ID" sz="1600" dirty="0">
                <a:ea typeface="+mn-lt"/>
                <a:cs typeface="+mn-lt"/>
              </a:rPr>
              <a:t>df[['name','age’]]</a:t>
            </a:r>
            <a:endParaRPr lang="en-US" sz="1600" dirty="0">
              <a:ea typeface="+mn-lt"/>
              <a:cs typeface="+mn-lt"/>
            </a:endParaRPr>
          </a:p>
          <a:p>
            <a:pPr>
              <a:buNone/>
            </a:pPr>
            <a:endParaRPr lang="id-ID" sz="1600" dirty="0"/>
          </a:p>
          <a:p>
            <a:pPr>
              <a:buNone/>
            </a:pPr>
            <a:r>
              <a:rPr lang="id-ID" sz="1600" dirty="0">
                <a:ea typeface="+mn-lt"/>
                <a:cs typeface="+mn-lt"/>
              </a:rPr>
              <a:t>name age</a:t>
            </a:r>
            <a:endParaRPr lang="id-ID" sz="1600" dirty="0"/>
          </a:p>
          <a:p>
            <a:pPr>
              <a:buNone/>
            </a:pPr>
            <a:r>
              <a:rPr lang="id-ID" sz="1600" dirty="0">
                <a:ea typeface="+mn-lt"/>
                <a:cs typeface="+mn-lt"/>
              </a:rPr>
              <a:t>0 Fares 32</a:t>
            </a:r>
            <a:endParaRPr lang="id-ID" sz="1600" dirty="0"/>
          </a:p>
          <a:p>
            <a:pPr>
              <a:buNone/>
            </a:pPr>
            <a:r>
              <a:rPr lang="id-ID" sz="1600" dirty="0">
                <a:ea typeface="+mn-lt"/>
                <a:cs typeface="+mn-lt"/>
              </a:rPr>
              <a:t>1 Elena 23</a:t>
            </a:r>
            <a:endParaRPr lang="id-ID" sz="1600" dirty="0"/>
          </a:p>
          <a:p>
            <a:pPr marL="0" indent="0">
              <a:buNone/>
            </a:pPr>
            <a:r>
              <a:rPr lang="id-ID" sz="1600" dirty="0">
                <a:ea typeface="+mn-lt"/>
                <a:cs typeface="+mn-lt"/>
              </a:rPr>
              <a:t>2 Steven 40</a:t>
            </a:r>
          </a:p>
          <a:p>
            <a:pPr>
              <a:buNone/>
            </a:pPr>
            <a:r>
              <a:rPr lang="id-ID" sz="1600" dirty="0">
                <a:ea typeface="+mn-lt"/>
                <a:cs typeface="+mn-lt"/>
              </a:rPr>
              <a:t>df.iloc[:,3]</a:t>
            </a:r>
            <a:endParaRPr lang="id-ID" sz="1600" dirty="0"/>
          </a:p>
          <a:p>
            <a:pPr>
              <a:buNone/>
            </a:pPr>
            <a:r>
              <a:rPr lang="id-ID" sz="1600" dirty="0">
                <a:ea typeface="+mn-lt"/>
                <a:cs typeface="+mn-lt"/>
              </a:rPr>
              <a:t>0 True</a:t>
            </a:r>
            <a:endParaRPr lang="id-ID" sz="1600" dirty="0"/>
          </a:p>
          <a:p>
            <a:pPr>
              <a:buNone/>
            </a:pPr>
            <a:r>
              <a:rPr lang="id-ID" sz="1600" dirty="0">
                <a:ea typeface="+mn-lt"/>
                <a:cs typeface="+mn-lt"/>
              </a:rPr>
              <a:t>1 False</a:t>
            </a:r>
            <a:endParaRPr lang="id-ID" sz="1600" dirty="0"/>
          </a:p>
          <a:p>
            <a:pPr marL="0" indent="0">
              <a:buNone/>
            </a:pPr>
            <a:r>
              <a:rPr lang="id-ID" sz="1600" dirty="0">
                <a:ea typeface="+mn-lt"/>
                <a:cs typeface="+mn-lt"/>
              </a:rPr>
              <a:t>2 True</a:t>
            </a:r>
            <a:endParaRPr lang="id-ID" sz="1600" dirty="0"/>
          </a:p>
        </p:txBody>
      </p:sp>
    </p:spTree>
    <p:extLst>
      <p:ext uri="{BB962C8B-B14F-4D97-AF65-F5344CB8AC3E}">
        <p14:creationId xmlns:p14="http://schemas.microsoft.com/office/powerpoint/2010/main" val="946496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1CFA9E5-ED0E-456C-99FD-8FC8D99CA65C}"/>
              </a:ext>
            </a:extLst>
          </p:cNvPr>
          <p:cNvSpPr>
            <a:spLocks noGrp="1"/>
          </p:cNvSpPr>
          <p:nvPr>
            <p:ph type="title"/>
          </p:nvPr>
        </p:nvSpPr>
        <p:spPr/>
        <p:txBody>
          <a:bodyPr/>
          <a:lstStyle/>
          <a:p>
            <a:r>
              <a:rPr lang="id-ID" dirty="0">
                <a:cs typeface="Calibri Light"/>
              </a:rPr>
              <a:t>Struktur Data dalam Python: </a:t>
            </a:r>
            <a:r>
              <a:rPr lang="id-ID" b="1">
                <a:cs typeface="Calibri Light"/>
              </a:rPr>
              <a:t>DataFrames</a:t>
            </a:r>
          </a:p>
        </p:txBody>
      </p:sp>
      <p:sp>
        <p:nvSpPr>
          <p:cNvPr id="3" name="Tampungan Konten 2">
            <a:extLst>
              <a:ext uri="{FF2B5EF4-FFF2-40B4-BE49-F238E27FC236}">
                <a16:creationId xmlns:a16="http://schemas.microsoft.com/office/drawing/2014/main" id="{B5F6897C-6904-4E9E-B269-D4E5D529C850}"/>
              </a:ext>
            </a:extLst>
          </p:cNvPr>
          <p:cNvSpPr>
            <a:spLocks noGrp="1"/>
          </p:cNvSpPr>
          <p:nvPr>
            <p:ph idx="1"/>
          </p:nvPr>
        </p:nvSpPr>
        <p:spPr>
          <a:xfrm>
            <a:off x="680321" y="2466382"/>
            <a:ext cx="9613861" cy="4292527"/>
          </a:xfrm>
        </p:spPr>
        <p:txBody>
          <a:bodyPr>
            <a:normAutofit/>
          </a:bodyPr>
          <a:lstStyle/>
          <a:p>
            <a:r>
              <a:rPr lang="id-ID" dirty="0"/>
              <a:t>Row selection</a:t>
            </a:r>
            <a:endParaRPr lang="en-US" dirty="0"/>
          </a:p>
          <a:p>
            <a:endParaRPr lang="id-ID" dirty="0"/>
          </a:p>
          <a:p>
            <a:pPr>
              <a:buNone/>
            </a:pPr>
            <a:r>
              <a:rPr lang="id-ID" dirty="0">
                <a:ea typeface="+mn-lt"/>
                <a:cs typeface="+mn-lt"/>
              </a:rPr>
              <a:t>df.iloc[1:3,:]</a:t>
            </a:r>
            <a:endParaRPr lang="id-ID" dirty="0"/>
          </a:p>
          <a:p>
            <a:pPr>
              <a:buNone/>
            </a:pPr>
            <a:r>
              <a:rPr lang="id-ID" dirty="0">
                <a:ea typeface="+mn-lt"/>
                <a:cs typeface="+mn-lt"/>
              </a:rPr>
              <a:t>id name age decision</a:t>
            </a:r>
            <a:endParaRPr lang="id-ID" dirty="0"/>
          </a:p>
          <a:p>
            <a:pPr>
              <a:buNone/>
            </a:pPr>
            <a:r>
              <a:rPr lang="id-ID" dirty="0">
                <a:ea typeface="+mn-lt"/>
                <a:cs typeface="+mn-lt"/>
              </a:rPr>
              <a:t>1 2 Elena 23 False</a:t>
            </a:r>
            <a:endParaRPr lang="id-ID" dirty="0"/>
          </a:p>
          <a:p>
            <a:pPr marL="0" indent="0">
              <a:buNone/>
            </a:pPr>
            <a:r>
              <a:rPr lang="id-ID" dirty="0">
                <a:ea typeface="+mn-lt"/>
                <a:cs typeface="+mn-lt"/>
              </a:rPr>
              <a:t>2 3 Steven 40 True</a:t>
            </a:r>
          </a:p>
        </p:txBody>
      </p:sp>
      <p:sp>
        <p:nvSpPr>
          <p:cNvPr id="4" name="Tampungan Konten 2">
            <a:extLst>
              <a:ext uri="{FF2B5EF4-FFF2-40B4-BE49-F238E27FC236}">
                <a16:creationId xmlns:a16="http://schemas.microsoft.com/office/drawing/2014/main" id="{4861ABA6-D7E4-442C-A74D-DF15F79B78FC}"/>
              </a:ext>
            </a:extLst>
          </p:cNvPr>
          <p:cNvSpPr txBox="1">
            <a:spLocks/>
          </p:cNvSpPr>
          <p:nvPr/>
        </p:nvSpPr>
        <p:spPr>
          <a:xfrm>
            <a:off x="4744278" y="2466382"/>
            <a:ext cx="6537191" cy="4292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Arial" panose="020B0604020202020204" pitchFamily="34" charset="0"/>
              <a:buNone/>
            </a:pPr>
            <a:r>
              <a:rPr lang="id-ID" dirty="0">
                <a:ea typeface="+mn-lt"/>
                <a:cs typeface="+mn-lt"/>
              </a:rPr>
              <a:t>df[df.age&gt;30]</a:t>
            </a:r>
            <a:endParaRPr lang="id-ID" dirty="0"/>
          </a:p>
          <a:p>
            <a:pPr>
              <a:buFont typeface="Arial" panose="020B0604020202020204" pitchFamily="34" charset="0"/>
              <a:buNone/>
            </a:pPr>
            <a:r>
              <a:rPr lang="id-ID" dirty="0">
                <a:ea typeface="+mn-lt"/>
                <a:cs typeface="+mn-lt"/>
              </a:rPr>
              <a:t>id name age decision</a:t>
            </a:r>
            <a:endParaRPr lang="id-ID" dirty="0"/>
          </a:p>
          <a:p>
            <a:pPr>
              <a:buFont typeface="Arial" panose="020B0604020202020204" pitchFamily="34" charset="0"/>
              <a:buNone/>
            </a:pPr>
            <a:r>
              <a:rPr lang="id-ID" dirty="0">
                <a:ea typeface="+mn-lt"/>
                <a:cs typeface="+mn-lt"/>
              </a:rPr>
              <a:t>0 1 Fares 32 True</a:t>
            </a:r>
            <a:endParaRPr lang="id-ID" dirty="0"/>
          </a:p>
          <a:p>
            <a:pPr>
              <a:buFont typeface="Arial" panose="020B0604020202020204" pitchFamily="34" charset="0"/>
              <a:buNone/>
            </a:pPr>
            <a:r>
              <a:rPr lang="id-ID" dirty="0">
                <a:ea typeface="+mn-lt"/>
                <a:cs typeface="+mn-lt"/>
              </a:rPr>
              <a:t>2 3 Steven 40 True</a:t>
            </a:r>
            <a:endParaRPr lang="en-US" dirty="0">
              <a:ea typeface="+mn-lt"/>
              <a:cs typeface="+mn-lt"/>
            </a:endParaRPr>
          </a:p>
          <a:p>
            <a:pPr>
              <a:buFont typeface="Arial" panose="020B0604020202020204" pitchFamily="34" charset="0"/>
              <a:buNone/>
            </a:pPr>
            <a:endParaRPr lang="id-ID" dirty="0"/>
          </a:p>
          <a:p>
            <a:pPr>
              <a:buFont typeface="Arial" panose="020B0604020202020204" pitchFamily="34" charset="0"/>
              <a:buNone/>
            </a:pPr>
            <a:r>
              <a:rPr lang="id-ID" dirty="0">
                <a:ea typeface="+mn-lt"/>
                <a:cs typeface="+mn-lt"/>
              </a:rPr>
              <a:t>df[(df.age&lt;35)&amp;(df.decision==True)]</a:t>
            </a:r>
            <a:endParaRPr lang="id-ID" dirty="0"/>
          </a:p>
          <a:p>
            <a:pPr>
              <a:buFont typeface="Arial" panose="020B0604020202020204" pitchFamily="34" charset="0"/>
              <a:buNone/>
            </a:pPr>
            <a:r>
              <a:rPr lang="id-ID" dirty="0">
                <a:ea typeface="+mn-lt"/>
                <a:cs typeface="+mn-lt"/>
              </a:rPr>
              <a:t>id name age decision</a:t>
            </a:r>
            <a:endParaRPr lang="id-ID" dirty="0"/>
          </a:p>
          <a:p>
            <a:pPr marL="0" indent="0">
              <a:buFont typeface="Arial" panose="020B0604020202020204" pitchFamily="34" charset="0"/>
              <a:buNone/>
            </a:pPr>
            <a:r>
              <a:rPr lang="id-ID" dirty="0">
                <a:ea typeface="+mn-lt"/>
                <a:cs typeface="+mn-lt"/>
              </a:rPr>
              <a:t>0 1 Fares 32 True</a:t>
            </a:r>
            <a:endParaRPr lang="id-ID" dirty="0"/>
          </a:p>
        </p:txBody>
      </p:sp>
    </p:spTree>
    <p:extLst>
      <p:ext uri="{BB962C8B-B14F-4D97-AF65-F5344CB8AC3E}">
        <p14:creationId xmlns:p14="http://schemas.microsoft.com/office/powerpoint/2010/main" val="299212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28C5-D2D9-47FA-877A-654F23CBF6BA}"/>
              </a:ext>
            </a:extLst>
          </p:cNvPr>
          <p:cNvSpPr>
            <a:spLocks noGrp="1"/>
          </p:cNvSpPr>
          <p:nvPr>
            <p:ph type="title"/>
          </p:nvPr>
        </p:nvSpPr>
        <p:spPr/>
        <p:txBody>
          <a:bodyPr/>
          <a:lstStyle/>
          <a:p>
            <a:r>
              <a:rPr lang="it-IT" dirty="0"/>
              <a:t>Memberikan index label seperti pada Series</a:t>
            </a:r>
            <a:endParaRPr lang="en-ID" dirty="0"/>
          </a:p>
        </p:txBody>
      </p:sp>
      <p:sp>
        <p:nvSpPr>
          <p:cNvPr id="3" name="Content Placeholder 2">
            <a:extLst>
              <a:ext uri="{FF2B5EF4-FFF2-40B4-BE49-F238E27FC236}">
                <a16:creationId xmlns:a16="http://schemas.microsoft.com/office/drawing/2014/main" id="{943A45FF-EBCB-4F72-BE3B-C851821AA64D}"/>
              </a:ext>
            </a:extLst>
          </p:cNvPr>
          <p:cNvSpPr>
            <a:spLocks noGrp="1"/>
          </p:cNvSpPr>
          <p:nvPr>
            <p:ph idx="1"/>
          </p:nvPr>
        </p:nvSpPr>
        <p:spPr/>
        <p:txBody>
          <a:bodyPr/>
          <a:lstStyle/>
          <a:p>
            <a:pPr marL="0" indent="0">
              <a:buNone/>
            </a:pPr>
            <a:r>
              <a:rPr lang="en-ID" dirty="0"/>
              <a:t>data = {'</a:t>
            </a:r>
            <a:r>
              <a:rPr lang="en-ID" dirty="0" err="1"/>
              <a:t>satu</a:t>
            </a:r>
            <a:r>
              <a:rPr lang="en-ID" dirty="0"/>
              <a:t>': [1,1,1,1,1],</a:t>
            </a:r>
          </a:p>
          <a:p>
            <a:pPr marL="0" indent="0">
              <a:buNone/>
            </a:pPr>
            <a:r>
              <a:rPr lang="en-ID" dirty="0"/>
              <a:t>        '</a:t>
            </a:r>
            <a:r>
              <a:rPr lang="en-ID" dirty="0" err="1"/>
              <a:t>dua</a:t>
            </a:r>
            <a:r>
              <a:rPr lang="en-ID" dirty="0"/>
              <a:t>' : [2,2,2,2,2],</a:t>
            </a:r>
          </a:p>
          <a:p>
            <a:pPr marL="0" indent="0">
              <a:buNone/>
            </a:pPr>
            <a:r>
              <a:rPr lang="en-ID" dirty="0"/>
              <a:t>        '</a:t>
            </a:r>
            <a:r>
              <a:rPr lang="en-ID" dirty="0" err="1"/>
              <a:t>tiga</a:t>
            </a:r>
            <a:r>
              <a:rPr lang="en-ID" dirty="0"/>
              <a:t>': [3,3,3,3,3]}</a:t>
            </a:r>
          </a:p>
          <a:p>
            <a:pPr marL="0" indent="0">
              <a:buNone/>
            </a:pPr>
            <a:endParaRPr lang="en-ID" dirty="0"/>
          </a:p>
          <a:p>
            <a:pPr marL="0" indent="0">
              <a:buNone/>
            </a:pPr>
            <a:r>
              <a:rPr lang="en-ID" dirty="0"/>
              <a:t>df = </a:t>
            </a:r>
            <a:r>
              <a:rPr lang="en-ID" dirty="0" err="1"/>
              <a:t>pd.DataFrame</a:t>
            </a:r>
            <a:r>
              <a:rPr lang="en-ID" dirty="0"/>
              <a:t>(data, index=['</a:t>
            </a:r>
            <a:r>
              <a:rPr lang="en-ID" dirty="0" err="1"/>
              <a:t>a','b','c','d','e</a:t>
            </a:r>
            <a:r>
              <a:rPr lang="en-ID" dirty="0"/>
              <a:t>'])</a:t>
            </a:r>
          </a:p>
          <a:p>
            <a:pPr marL="0" indent="0">
              <a:buNone/>
            </a:pPr>
            <a:endParaRPr lang="en-ID" dirty="0"/>
          </a:p>
          <a:p>
            <a:pPr marL="0" indent="0">
              <a:buNone/>
            </a:pPr>
            <a:r>
              <a:rPr lang="en-ID" dirty="0" err="1"/>
              <a:t>df.head</a:t>
            </a:r>
            <a:r>
              <a:rPr lang="en-ID" dirty="0"/>
              <a:t>()</a:t>
            </a:r>
          </a:p>
        </p:txBody>
      </p:sp>
      <p:pic>
        <p:nvPicPr>
          <p:cNvPr id="5" name="Picture 4">
            <a:extLst>
              <a:ext uri="{FF2B5EF4-FFF2-40B4-BE49-F238E27FC236}">
                <a16:creationId xmlns:a16="http://schemas.microsoft.com/office/drawing/2014/main" id="{F59EB76F-FFD7-42F3-905E-AE19682D1528}"/>
              </a:ext>
            </a:extLst>
          </p:cNvPr>
          <p:cNvPicPr>
            <a:picLocks noChangeAspect="1"/>
          </p:cNvPicPr>
          <p:nvPr/>
        </p:nvPicPr>
        <p:blipFill>
          <a:blip r:embed="rId2"/>
          <a:stretch>
            <a:fillRect/>
          </a:stretch>
        </p:blipFill>
        <p:spPr>
          <a:xfrm>
            <a:off x="7791864" y="2477347"/>
            <a:ext cx="3200292" cy="3380590"/>
          </a:xfrm>
          <a:prstGeom prst="rect">
            <a:avLst/>
          </a:prstGeom>
        </p:spPr>
      </p:pic>
    </p:spTree>
    <p:extLst>
      <p:ext uri="{BB962C8B-B14F-4D97-AF65-F5344CB8AC3E}">
        <p14:creationId xmlns:p14="http://schemas.microsoft.com/office/powerpoint/2010/main" val="162464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4AC61B4-C23C-4F6D-A456-6C925592D8FF}"/>
              </a:ext>
            </a:extLst>
          </p:cNvPr>
          <p:cNvSpPr>
            <a:spLocks noGrp="1"/>
          </p:cNvSpPr>
          <p:nvPr>
            <p:ph type="title"/>
          </p:nvPr>
        </p:nvSpPr>
        <p:spPr/>
        <p:txBody>
          <a:bodyPr/>
          <a:lstStyle/>
          <a:p>
            <a:r>
              <a:rPr lang="id-ID">
                <a:ea typeface="+mj-lt"/>
                <a:cs typeface="+mj-lt"/>
              </a:rPr>
              <a:t>Struktur data dalam Python</a:t>
            </a:r>
            <a:endParaRPr lang="id-ID"/>
          </a:p>
        </p:txBody>
      </p:sp>
      <p:sp>
        <p:nvSpPr>
          <p:cNvPr id="3" name="Tampungan Konten 2">
            <a:extLst>
              <a:ext uri="{FF2B5EF4-FFF2-40B4-BE49-F238E27FC236}">
                <a16:creationId xmlns:a16="http://schemas.microsoft.com/office/drawing/2014/main" id="{7A32C1A3-F2FE-4165-ABA3-0E050962C0DE}"/>
              </a:ext>
            </a:extLst>
          </p:cNvPr>
          <p:cNvSpPr>
            <a:spLocks noGrp="1"/>
          </p:cNvSpPr>
          <p:nvPr>
            <p:ph idx="1"/>
          </p:nvPr>
        </p:nvSpPr>
        <p:spPr/>
        <p:txBody>
          <a:bodyPr>
            <a:normAutofit/>
          </a:bodyPr>
          <a:lstStyle/>
          <a:p>
            <a:pPr marL="0" indent="0">
              <a:buNone/>
            </a:pPr>
            <a:r>
              <a:rPr lang="id-ID" dirty="0"/>
              <a:t>Dalam Python, ada lima macam struktur data yang dapat digunakan untuk menyimpan koleksi:</a:t>
            </a:r>
          </a:p>
          <a:p>
            <a:r>
              <a:rPr lang="id-ID" dirty="0">
                <a:ea typeface="+mn-lt"/>
                <a:cs typeface="+mn-lt"/>
              </a:rPr>
              <a:t>Lists: </a:t>
            </a:r>
            <a:r>
              <a:rPr lang="id-ID" dirty="0"/>
              <a:t>: Urutan elemen yang bisa diubah</a:t>
            </a:r>
          </a:p>
          <a:p>
            <a:r>
              <a:rPr lang="id-ID" dirty="0"/>
              <a:t>Tuples: Urutan elemen yang tidak dapat diubah</a:t>
            </a:r>
          </a:p>
          <a:p>
            <a:r>
              <a:rPr lang="id-ID" dirty="0"/>
              <a:t>Set: Kumpulan elemen yang tidak berurutan</a:t>
            </a:r>
          </a:p>
          <a:p>
            <a:r>
              <a:rPr lang="id-ID" dirty="0">
                <a:ea typeface="+mn-lt"/>
                <a:cs typeface="+mn-lt"/>
              </a:rPr>
              <a:t>Dictionary </a:t>
            </a:r>
            <a:r>
              <a:rPr lang="id-ID" dirty="0"/>
              <a:t>: Kumpulan pasangan nilai kunci yang tidak berurutan</a:t>
            </a:r>
          </a:p>
          <a:p>
            <a:r>
              <a:rPr lang="id-ID" dirty="0">
                <a:ea typeface="+mn-lt"/>
                <a:cs typeface="+mn-lt"/>
              </a:rPr>
              <a:t>Data frames: </a:t>
            </a:r>
            <a:r>
              <a:rPr lang="id-ID" dirty="0"/>
              <a:t>Struktur dua dimensi untuk menyimpan data dua dimensi</a:t>
            </a:r>
          </a:p>
        </p:txBody>
      </p:sp>
    </p:spTree>
    <p:extLst>
      <p:ext uri="{BB962C8B-B14F-4D97-AF65-F5344CB8AC3E}">
        <p14:creationId xmlns:p14="http://schemas.microsoft.com/office/powerpoint/2010/main" val="3982797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F81C-A369-4C4A-926B-91555E869C6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B23A87E-9CBC-4785-BF83-50D43073D1EA}"/>
              </a:ext>
            </a:extLst>
          </p:cNvPr>
          <p:cNvSpPr>
            <a:spLocks noGrp="1"/>
          </p:cNvSpPr>
          <p:nvPr>
            <p:ph idx="1"/>
          </p:nvPr>
        </p:nvSpPr>
        <p:spPr/>
        <p:txBody>
          <a:bodyPr/>
          <a:lstStyle/>
          <a:p>
            <a:r>
              <a:rPr lang="en-ID" dirty="0" err="1"/>
              <a:t>Hasilnya</a:t>
            </a:r>
            <a:r>
              <a:rPr lang="en-ID" dirty="0"/>
              <a:t> </a:t>
            </a:r>
            <a:r>
              <a:rPr lang="en-ID" dirty="0" err="1"/>
              <a:t>adalah</a:t>
            </a:r>
            <a:r>
              <a:rPr lang="en-ID" dirty="0"/>
              <a:t> index default </a:t>
            </a:r>
            <a:r>
              <a:rPr lang="en-ID" dirty="0" err="1"/>
              <a:t>berupa</a:t>
            </a:r>
            <a:r>
              <a:rPr lang="en-ID" dirty="0"/>
              <a:t> </a:t>
            </a:r>
            <a:r>
              <a:rPr lang="en-ID" dirty="0" err="1"/>
              <a:t>angka</a:t>
            </a:r>
            <a:r>
              <a:rPr lang="en-ID" dirty="0"/>
              <a:t> </a:t>
            </a:r>
            <a:r>
              <a:rPr lang="en-ID" dirty="0" err="1"/>
              <a:t>menjadi</a:t>
            </a:r>
            <a:r>
              <a:rPr lang="en-ID" dirty="0"/>
              <a:t> </a:t>
            </a:r>
            <a:r>
              <a:rPr lang="en-ID" dirty="0" err="1"/>
              <a:t>bentu</a:t>
            </a:r>
            <a:r>
              <a:rPr lang="en-ID" dirty="0"/>
              <a:t> </a:t>
            </a:r>
            <a:r>
              <a:rPr lang="en-ID" dirty="0" err="1"/>
              <a:t>alfabet</a:t>
            </a:r>
            <a:r>
              <a:rPr lang="en-ID" dirty="0"/>
              <a:t> yang </a:t>
            </a:r>
            <a:r>
              <a:rPr lang="en-ID" dirty="0" err="1"/>
              <a:t>telah</a:t>
            </a:r>
            <a:r>
              <a:rPr lang="en-ID" dirty="0"/>
              <a:t> </a:t>
            </a:r>
            <a:r>
              <a:rPr lang="en-ID" dirty="0" err="1"/>
              <a:t>kita</a:t>
            </a:r>
            <a:r>
              <a:rPr lang="en-ID" dirty="0"/>
              <a:t> set</a:t>
            </a:r>
          </a:p>
        </p:txBody>
      </p:sp>
      <p:pic>
        <p:nvPicPr>
          <p:cNvPr id="5" name="Picture 4">
            <a:extLst>
              <a:ext uri="{FF2B5EF4-FFF2-40B4-BE49-F238E27FC236}">
                <a16:creationId xmlns:a16="http://schemas.microsoft.com/office/drawing/2014/main" id="{A5F809F5-7702-4EB7-872F-54A5166604FA}"/>
              </a:ext>
            </a:extLst>
          </p:cNvPr>
          <p:cNvPicPr>
            <a:picLocks noChangeAspect="1"/>
          </p:cNvPicPr>
          <p:nvPr/>
        </p:nvPicPr>
        <p:blipFill>
          <a:blip r:embed="rId2"/>
          <a:stretch>
            <a:fillRect/>
          </a:stretch>
        </p:blipFill>
        <p:spPr>
          <a:xfrm>
            <a:off x="4379430" y="3051492"/>
            <a:ext cx="3677892" cy="3487656"/>
          </a:xfrm>
          <a:prstGeom prst="rect">
            <a:avLst/>
          </a:prstGeom>
        </p:spPr>
      </p:pic>
    </p:spTree>
    <p:extLst>
      <p:ext uri="{BB962C8B-B14F-4D97-AF65-F5344CB8AC3E}">
        <p14:creationId xmlns:p14="http://schemas.microsoft.com/office/powerpoint/2010/main" val="4162531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9483-1F3A-4E1A-8FA2-065376143D21}"/>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A6EDB159-975F-4A05-BECC-0A127DE2F433}"/>
              </a:ext>
            </a:extLst>
          </p:cNvPr>
          <p:cNvSpPr>
            <a:spLocks noGrp="1"/>
          </p:cNvSpPr>
          <p:nvPr>
            <p:ph idx="1"/>
          </p:nvPr>
        </p:nvSpPr>
        <p:spPr/>
        <p:txBody>
          <a:bodyPr/>
          <a:lstStyle/>
          <a:p>
            <a:r>
              <a:rPr lang="id-ID" dirty="0"/>
              <a:t>Buat dataframe bernama mhs, dengan data berikut:</a:t>
            </a:r>
          </a:p>
          <a:p>
            <a:endParaRPr lang="id-ID" dirty="0"/>
          </a:p>
        </p:txBody>
      </p:sp>
      <p:graphicFrame>
        <p:nvGraphicFramePr>
          <p:cNvPr id="4" name="Table 4">
            <a:extLst>
              <a:ext uri="{FF2B5EF4-FFF2-40B4-BE49-F238E27FC236}">
                <a16:creationId xmlns:a16="http://schemas.microsoft.com/office/drawing/2014/main" id="{91AE91DE-A284-49B4-9B56-8E4D610B9CCD}"/>
              </a:ext>
            </a:extLst>
          </p:cNvPr>
          <p:cNvGraphicFramePr>
            <a:graphicFrameLocks noGrp="1"/>
          </p:cNvGraphicFramePr>
          <p:nvPr>
            <p:extLst>
              <p:ext uri="{D42A27DB-BD31-4B8C-83A1-F6EECF244321}">
                <p14:modId xmlns:p14="http://schemas.microsoft.com/office/powerpoint/2010/main" val="2484257930"/>
              </p:ext>
            </p:extLst>
          </p:nvPr>
        </p:nvGraphicFramePr>
        <p:xfrm>
          <a:off x="1897818" y="3260231"/>
          <a:ext cx="7855782" cy="1752600"/>
        </p:xfrm>
        <a:graphic>
          <a:graphicData uri="http://schemas.openxmlformats.org/drawingml/2006/table">
            <a:tbl>
              <a:tblPr firstRow="1" bandRow="1">
                <a:tableStyleId>{5C22544A-7EE6-4342-B048-85BDC9FD1C3A}</a:tableStyleId>
              </a:tblPr>
              <a:tblGrid>
                <a:gridCol w="749253">
                  <a:extLst>
                    <a:ext uri="{9D8B030D-6E8A-4147-A177-3AD203B41FA5}">
                      <a16:colId xmlns:a16="http://schemas.microsoft.com/office/drawing/2014/main" val="4063754158"/>
                    </a:ext>
                  </a:extLst>
                </a:gridCol>
                <a:gridCol w="1603808">
                  <a:extLst>
                    <a:ext uri="{9D8B030D-6E8A-4147-A177-3AD203B41FA5}">
                      <a16:colId xmlns:a16="http://schemas.microsoft.com/office/drawing/2014/main" val="1981212112"/>
                    </a:ext>
                  </a:extLst>
                </a:gridCol>
                <a:gridCol w="1995405">
                  <a:extLst>
                    <a:ext uri="{9D8B030D-6E8A-4147-A177-3AD203B41FA5}">
                      <a16:colId xmlns:a16="http://schemas.microsoft.com/office/drawing/2014/main" val="2040395695"/>
                    </a:ext>
                  </a:extLst>
                </a:gridCol>
                <a:gridCol w="1449489">
                  <a:extLst>
                    <a:ext uri="{9D8B030D-6E8A-4147-A177-3AD203B41FA5}">
                      <a16:colId xmlns:a16="http://schemas.microsoft.com/office/drawing/2014/main" val="4126011335"/>
                    </a:ext>
                  </a:extLst>
                </a:gridCol>
                <a:gridCol w="2057827">
                  <a:extLst>
                    <a:ext uri="{9D8B030D-6E8A-4147-A177-3AD203B41FA5}">
                      <a16:colId xmlns:a16="http://schemas.microsoft.com/office/drawing/2014/main" val="1583088311"/>
                    </a:ext>
                  </a:extLst>
                </a:gridCol>
              </a:tblGrid>
              <a:tr h="370840">
                <a:tc>
                  <a:txBody>
                    <a:bodyPr/>
                    <a:lstStyle/>
                    <a:p>
                      <a:r>
                        <a:rPr lang="id-ID" dirty="0"/>
                        <a:t>No</a:t>
                      </a:r>
                    </a:p>
                  </a:txBody>
                  <a:tcPr/>
                </a:tc>
                <a:tc>
                  <a:txBody>
                    <a:bodyPr/>
                    <a:lstStyle/>
                    <a:p>
                      <a:r>
                        <a:rPr lang="id-ID" dirty="0"/>
                        <a:t>Prodi</a:t>
                      </a:r>
                    </a:p>
                  </a:txBody>
                  <a:tcPr/>
                </a:tc>
                <a:tc>
                  <a:txBody>
                    <a:bodyPr/>
                    <a:lstStyle/>
                    <a:p>
                      <a:r>
                        <a:rPr lang="id-ID" dirty="0"/>
                        <a:t>Mahasiswa</a:t>
                      </a:r>
                    </a:p>
                  </a:txBody>
                  <a:tcPr/>
                </a:tc>
                <a:tc>
                  <a:txBody>
                    <a:bodyPr/>
                    <a:lstStyle/>
                    <a:p>
                      <a:r>
                        <a:rPr lang="id-ID" dirty="0"/>
                        <a:t>Lakilaki</a:t>
                      </a:r>
                    </a:p>
                  </a:txBody>
                  <a:tcPr/>
                </a:tc>
                <a:tc>
                  <a:txBody>
                    <a:bodyPr/>
                    <a:lstStyle/>
                    <a:p>
                      <a:r>
                        <a:rPr lang="id-ID" dirty="0"/>
                        <a:t>Perempuan</a:t>
                      </a:r>
                    </a:p>
                  </a:txBody>
                  <a:tcPr/>
                </a:tc>
                <a:extLst>
                  <a:ext uri="{0D108BD9-81ED-4DB2-BD59-A6C34878D82A}">
                    <a16:rowId xmlns:a16="http://schemas.microsoft.com/office/drawing/2014/main" val="704583140"/>
                  </a:ext>
                </a:extLst>
              </a:tr>
              <a:tr h="370840">
                <a:tc>
                  <a:txBody>
                    <a:bodyPr/>
                    <a:lstStyle/>
                    <a:p>
                      <a:r>
                        <a:rPr lang="id-ID" dirty="0"/>
                        <a:t>1</a:t>
                      </a:r>
                    </a:p>
                  </a:txBody>
                  <a:tcPr/>
                </a:tc>
                <a:tc>
                  <a:txBody>
                    <a:bodyPr/>
                    <a:lstStyle/>
                    <a:p>
                      <a:r>
                        <a:rPr lang="id-ID" dirty="0"/>
                        <a:t>Informatika</a:t>
                      </a:r>
                    </a:p>
                  </a:txBody>
                  <a:tcPr/>
                </a:tc>
                <a:tc>
                  <a:txBody>
                    <a:bodyPr/>
                    <a:lstStyle/>
                    <a:p>
                      <a:r>
                        <a:rPr lang="id-ID" dirty="0"/>
                        <a:t>50</a:t>
                      </a:r>
                    </a:p>
                  </a:txBody>
                  <a:tcPr/>
                </a:tc>
                <a:tc>
                  <a:txBody>
                    <a:bodyPr/>
                    <a:lstStyle/>
                    <a:p>
                      <a:r>
                        <a:rPr lang="id-ID" dirty="0"/>
                        <a:t>30</a:t>
                      </a:r>
                    </a:p>
                  </a:txBody>
                  <a:tcPr/>
                </a:tc>
                <a:tc>
                  <a:txBody>
                    <a:bodyPr/>
                    <a:lstStyle/>
                    <a:p>
                      <a:r>
                        <a:rPr lang="id-ID" dirty="0"/>
                        <a:t>20</a:t>
                      </a:r>
                    </a:p>
                  </a:txBody>
                  <a:tcPr/>
                </a:tc>
                <a:extLst>
                  <a:ext uri="{0D108BD9-81ED-4DB2-BD59-A6C34878D82A}">
                    <a16:rowId xmlns:a16="http://schemas.microsoft.com/office/drawing/2014/main" val="1814586665"/>
                  </a:ext>
                </a:extLst>
              </a:tr>
              <a:tr h="370840">
                <a:tc>
                  <a:txBody>
                    <a:bodyPr/>
                    <a:lstStyle/>
                    <a:p>
                      <a:r>
                        <a:rPr lang="id-ID" dirty="0"/>
                        <a:t>2</a:t>
                      </a:r>
                    </a:p>
                  </a:txBody>
                  <a:tcPr/>
                </a:tc>
                <a:tc>
                  <a:txBody>
                    <a:bodyPr/>
                    <a:lstStyle/>
                    <a:p>
                      <a:r>
                        <a:rPr lang="id-ID" dirty="0"/>
                        <a:t>Sistem Informasi</a:t>
                      </a:r>
                    </a:p>
                  </a:txBody>
                  <a:tcPr/>
                </a:tc>
                <a:tc>
                  <a:txBody>
                    <a:bodyPr/>
                    <a:lstStyle/>
                    <a:p>
                      <a:r>
                        <a:rPr lang="id-ID" dirty="0"/>
                        <a:t>55</a:t>
                      </a:r>
                    </a:p>
                  </a:txBody>
                  <a:tcPr/>
                </a:tc>
                <a:tc>
                  <a:txBody>
                    <a:bodyPr/>
                    <a:lstStyle/>
                    <a:p>
                      <a:r>
                        <a:rPr lang="id-ID" dirty="0"/>
                        <a:t>30</a:t>
                      </a:r>
                    </a:p>
                  </a:txBody>
                  <a:tcPr/>
                </a:tc>
                <a:tc>
                  <a:txBody>
                    <a:bodyPr/>
                    <a:lstStyle/>
                    <a:p>
                      <a:r>
                        <a:rPr lang="id-ID" dirty="0"/>
                        <a:t>25</a:t>
                      </a:r>
                    </a:p>
                  </a:txBody>
                  <a:tcPr/>
                </a:tc>
                <a:extLst>
                  <a:ext uri="{0D108BD9-81ED-4DB2-BD59-A6C34878D82A}">
                    <a16:rowId xmlns:a16="http://schemas.microsoft.com/office/drawing/2014/main" val="1936190992"/>
                  </a:ext>
                </a:extLst>
              </a:tr>
              <a:tr h="370840">
                <a:tc>
                  <a:txBody>
                    <a:bodyPr/>
                    <a:lstStyle/>
                    <a:p>
                      <a:r>
                        <a:rPr lang="id-ID" dirty="0"/>
                        <a:t>3</a:t>
                      </a:r>
                    </a:p>
                  </a:txBody>
                  <a:tcPr/>
                </a:tc>
                <a:tc>
                  <a:txBody>
                    <a:bodyPr/>
                    <a:lstStyle/>
                    <a:p>
                      <a:r>
                        <a:rPr lang="id-ID" dirty="0"/>
                        <a:t>Teknik Sipil</a:t>
                      </a:r>
                    </a:p>
                  </a:txBody>
                  <a:tcPr/>
                </a:tc>
                <a:tc>
                  <a:txBody>
                    <a:bodyPr/>
                    <a:lstStyle/>
                    <a:p>
                      <a:r>
                        <a:rPr lang="id-ID" dirty="0"/>
                        <a:t>40</a:t>
                      </a:r>
                    </a:p>
                  </a:txBody>
                  <a:tcPr/>
                </a:tc>
                <a:tc>
                  <a:txBody>
                    <a:bodyPr/>
                    <a:lstStyle/>
                    <a:p>
                      <a:r>
                        <a:rPr lang="id-ID" dirty="0"/>
                        <a:t>30</a:t>
                      </a:r>
                    </a:p>
                  </a:txBody>
                  <a:tcPr/>
                </a:tc>
                <a:tc>
                  <a:txBody>
                    <a:bodyPr/>
                    <a:lstStyle/>
                    <a:p>
                      <a:r>
                        <a:rPr lang="id-ID" dirty="0"/>
                        <a:t>10</a:t>
                      </a:r>
                    </a:p>
                  </a:txBody>
                  <a:tcPr/>
                </a:tc>
                <a:extLst>
                  <a:ext uri="{0D108BD9-81ED-4DB2-BD59-A6C34878D82A}">
                    <a16:rowId xmlns:a16="http://schemas.microsoft.com/office/drawing/2014/main" val="2569760802"/>
                  </a:ext>
                </a:extLst>
              </a:tr>
            </a:tbl>
          </a:graphicData>
        </a:graphic>
      </p:graphicFrame>
    </p:spTree>
    <p:extLst>
      <p:ext uri="{BB962C8B-B14F-4D97-AF65-F5344CB8AC3E}">
        <p14:creationId xmlns:p14="http://schemas.microsoft.com/office/powerpoint/2010/main" val="452742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FD9A75B-E6F6-49CE-AC37-3976001E1288}"/>
              </a:ext>
            </a:extLst>
          </p:cNvPr>
          <p:cNvSpPr>
            <a:spLocks noGrp="1"/>
          </p:cNvSpPr>
          <p:nvPr>
            <p:ph type="title"/>
          </p:nvPr>
        </p:nvSpPr>
        <p:spPr/>
        <p:txBody>
          <a:bodyPr/>
          <a:lstStyle/>
          <a:p>
            <a:r>
              <a:rPr lang="id-ID" dirty="0">
                <a:cs typeface="Calibri Light"/>
              </a:rPr>
              <a:t>Struktur Data </a:t>
            </a:r>
            <a:r>
              <a:rPr lang="id-ID">
                <a:cs typeface="Calibri Light"/>
              </a:rPr>
              <a:t>dalam Python: </a:t>
            </a:r>
            <a:r>
              <a:rPr lang="id-ID" b="1">
                <a:cs typeface="Calibri Light"/>
              </a:rPr>
              <a:t>Matrix</a:t>
            </a:r>
            <a:endParaRPr lang="id-ID" b="1"/>
          </a:p>
        </p:txBody>
      </p:sp>
      <p:sp>
        <p:nvSpPr>
          <p:cNvPr id="3" name="Tampungan Konten 2">
            <a:extLst>
              <a:ext uri="{FF2B5EF4-FFF2-40B4-BE49-F238E27FC236}">
                <a16:creationId xmlns:a16="http://schemas.microsoft.com/office/drawing/2014/main" id="{B0ECD2AD-FF19-4F34-9784-EAD7A712CEAE}"/>
              </a:ext>
            </a:extLst>
          </p:cNvPr>
          <p:cNvSpPr>
            <a:spLocks noGrp="1"/>
          </p:cNvSpPr>
          <p:nvPr>
            <p:ph idx="1"/>
          </p:nvPr>
        </p:nvSpPr>
        <p:spPr/>
        <p:txBody>
          <a:bodyPr>
            <a:normAutofit fontScale="85000" lnSpcReduction="10000"/>
          </a:bodyPr>
          <a:lstStyle/>
          <a:p>
            <a:r>
              <a:rPr lang="id-ID" dirty="0">
                <a:ea typeface="+mn-lt"/>
                <a:cs typeface="+mn-lt"/>
              </a:rPr>
              <a:t>Matriks adalah struktur data dua dimensi dengan jumlah kolom dan baris yang tetap. Setiap elemen matriks dapat disebut dengan kolom dan barisnya.</a:t>
            </a:r>
          </a:p>
          <a:p>
            <a:pPr marL="0" indent="0">
              <a:buNone/>
            </a:pPr>
            <a:r>
              <a:rPr lang="id-ID" dirty="0">
                <a:ea typeface="+mn-lt"/>
                <a:cs typeface="+mn-lt"/>
              </a:rPr>
              <a:t>myMatrix = np.array([[11, 12, 13], [21, 22, 23], [31, 32, 33]])</a:t>
            </a:r>
            <a:endParaRPr lang="id-ID" dirty="0"/>
          </a:p>
          <a:p>
            <a:pPr>
              <a:buNone/>
            </a:pPr>
            <a:r>
              <a:rPr lang="id-ID" dirty="0">
                <a:ea typeface="+mn-lt"/>
                <a:cs typeface="+mn-lt"/>
              </a:rPr>
              <a:t>print(myMatrix)</a:t>
            </a:r>
            <a:endParaRPr lang="en-US" dirty="0">
              <a:ea typeface="+mn-lt"/>
              <a:cs typeface="+mn-lt"/>
            </a:endParaRPr>
          </a:p>
          <a:p>
            <a:pPr>
              <a:buNone/>
            </a:pPr>
            <a:r>
              <a:rPr lang="id-ID" dirty="0">
                <a:ea typeface="+mn-lt"/>
                <a:cs typeface="+mn-lt"/>
              </a:rPr>
              <a:t>[[11 12 13]</a:t>
            </a:r>
            <a:endParaRPr lang="id-ID" dirty="0"/>
          </a:p>
          <a:p>
            <a:pPr>
              <a:buNone/>
            </a:pPr>
            <a:r>
              <a:rPr lang="id-ID" dirty="0">
                <a:ea typeface="+mn-lt"/>
                <a:cs typeface="+mn-lt"/>
              </a:rPr>
              <a:t>[21 22 23]</a:t>
            </a:r>
            <a:endParaRPr lang="id-ID" dirty="0"/>
          </a:p>
          <a:p>
            <a:pPr>
              <a:buNone/>
            </a:pPr>
            <a:r>
              <a:rPr lang="id-ID" dirty="0">
                <a:ea typeface="+mn-lt"/>
                <a:cs typeface="+mn-lt"/>
              </a:rPr>
              <a:t>[31 32 33]]</a:t>
            </a:r>
            <a:endParaRPr lang="id-ID" dirty="0"/>
          </a:p>
          <a:p>
            <a:pPr>
              <a:buNone/>
            </a:pPr>
            <a:endParaRPr lang="en-US" dirty="0">
              <a:ea typeface="+mn-lt"/>
              <a:cs typeface="+mn-lt"/>
            </a:endParaRPr>
          </a:p>
          <a:p>
            <a:pPr>
              <a:buNone/>
            </a:pPr>
            <a:r>
              <a:rPr lang="id-ID" dirty="0">
                <a:ea typeface="+mn-lt"/>
                <a:cs typeface="+mn-lt"/>
              </a:rPr>
              <a:t>print(type(myMatrix))</a:t>
            </a:r>
            <a:endParaRPr lang="id-ID" dirty="0"/>
          </a:p>
          <a:p>
            <a:pPr marL="0" indent="0">
              <a:buNone/>
            </a:pPr>
            <a:r>
              <a:rPr lang="id-ID" dirty="0">
                <a:ea typeface="+mn-lt"/>
                <a:cs typeface="+mn-lt"/>
              </a:rPr>
              <a:t>&lt;class 'numpy.ndarray'&gt;</a:t>
            </a:r>
            <a:endParaRPr lang="id-ID" dirty="0"/>
          </a:p>
        </p:txBody>
      </p:sp>
    </p:spTree>
    <p:extLst>
      <p:ext uri="{BB962C8B-B14F-4D97-AF65-F5344CB8AC3E}">
        <p14:creationId xmlns:p14="http://schemas.microsoft.com/office/powerpoint/2010/main" val="1416626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0E69-66E5-48C6-891D-AF2CF0D6F61A}"/>
              </a:ext>
            </a:extLst>
          </p:cNvPr>
          <p:cNvSpPr>
            <a:spLocks noGrp="1"/>
          </p:cNvSpPr>
          <p:nvPr>
            <p:ph type="title"/>
          </p:nvPr>
        </p:nvSpPr>
        <p:spPr/>
        <p:txBody>
          <a:bodyPr/>
          <a:lstStyle/>
          <a:p>
            <a:r>
              <a:rPr lang="en-US" dirty="0"/>
              <a:t>Transpose Matrix</a:t>
            </a:r>
            <a:endParaRPr lang="en-ID" dirty="0"/>
          </a:p>
        </p:txBody>
      </p:sp>
      <p:sp>
        <p:nvSpPr>
          <p:cNvPr id="3" name="Content Placeholder 2">
            <a:extLst>
              <a:ext uri="{FF2B5EF4-FFF2-40B4-BE49-F238E27FC236}">
                <a16:creationId xmlns:a16="http://schemas.microsoft.com/office/drawing/2014/main" id="{D4D268DC-99FF-4403-8F66-2479AAC83404}"/>
              </a:ext>
            </a:extLst>
          </p:cNvPr>
          <p:cNvSpPr>
            <a:spLocks noGrp="1"/>
          </p:cNvSpPr>
          <p:nvPr>
            <p:ph idx="1"/>
          </p:nvPr>
        </p:nvSpPr>
        <p:spPr>
          <a:xfrm>
            <a:off x="3935896" y="2243777"/>
            <a:ext cx="6358286" cy="4298406"/>
          </a:xfrm>
        </p:spPr>
        <p:txBody>
          <a:bodyPr>
            <a:normAutofit/>
          </a:bodyPr>
          <a:lstStyle/>
          <a:p>
            <a:pPr marL="0" indent="0">
              <a:buNone/>
            </a:pPr>
            <a:r>
              <a:rPr lang="en-ID" sz="2000" dirty="0"/>
              <a:t>import </a:t>
            </a:r>
            <a:r>
              <a:rPr lang="en-ID" sz="2000" dirty="0" err="1"/>
              <a:t>numpy</a:t>
            </a:r>
            <a:r>
              <a:rPr lang="en-ID" sz="2000" dirty="0"/>
              <a:t> as np</a:t>
            </a:r>
          </a:p>
          <a:p>
            <a:pPr marL="0" indent="0">
              <a:buNone/>
            </a:pPr>
            <a:r>
              <a:rPr lang="en-ID" sz="2000" dirty="0" err="1"/>
              <a:t>matriksC</a:t>
            </a:r>
            <a:r>
              <a:rPr lang="en-ID" sz="2000" dirty="0"/>
              <a:t> = </a:t>
            </a:r>
            <a:r>
              <a:rPr lang="en-ID" sz="2000" dirty="0" err="1"/>
              <a:t>np.array</a:t>
            </a:r>
            <a:r>
              <a:rPr lang="en-ID" sz="2000" dirty="0"/>
              <a:t>([[1,2,3],</a:t>
            </a:r>
          </a:p>
          <a:p>
            <a:pPr marL="0" indent="0">
              <a:buNone/>
            </a:pPr>
            <a:r>
              <a:rPr lang="en-ID" sz="2000" dirty="0"/>
              <a:t>		     [4,5,6]])</a:t>
            </a:r>
          </a:p>
          <a:p>
            <a:pPr marL="0" indent="0">
              <a:buNone/>
            </a:pPr>
            <a:r>
              <a:rPr lang="en-ID" sz="2000" dirty="0"/>
              <a:t>print("</a:t>
            </a:r>
            <a:r>
              <a:rPr lang="en-ID" sz="2000" dirty="0" err="1"/>
              <a:t>Matriks</a:t>
            </a:r>
            <a:r>
              <a:rPr lang="en-ID" sz="2000" dirty="0"/>
              <a:t> C : ")</a:t>
            </a:r>
          </a:p>
          <a:p>
            <a:pPr marL="0" indent="0">
              <a:buNone/>
            </a:pPr>
            <a:r>
              <a:rPr lang="en-ID" sz="2000" dirty="0"/>
              <a:t>print(</a:t>
            </a:r>
            <a:r>
              <a:rPr lang="en-ID" sz="2000" dirty="0" err="1"/>
              <a:t>matriksC</a:t>
            </a:r>
            <a:r>
              <a:rPr lang="en-ID" sz="2000" dirty="0"/>
              <a:t>)</a:t>
            </a:r>
          </a:p>
          <a:p>
            <a:pPr marL="0" indent="0">
              <a:buNone/>
            </a:pPr>
            <a:endParaRPr lang="en-ID" sz="2000" dirty="0"/>
          </a:p>
          <a:p>
            <a:pPr marL="0" indent="0">
              <a:buNone/>
            </a:pPr>
            <a:r>
              <a:rPr lang="en-ID" sz="2000" dirty="0" err="1"/>
              <a:t>transpose_matriks</a:t>
            </a:r>
            <a:r>
              <a:rPr lang="en-ID" sz="2000" dirty="0"/>
              <a:t> = </a:t>
            </a:r>
            <a:r>
              <a:rPr lang="en-ID" sz="2000" dirty="0" err="1"/>
              <a:t>np.transpose</a:t>
            </a:r>
            <a:r>
              <a:rPr lang="en-ID" sz="2000" dirty="0"/>
              <a:t>(</a:t>
            </a:r>
            <a:r>
              <a:rPr lang="en-ID" sz="2000" dirty="0" err="1"/>
              <a:t>matriksC</a:t>
            </a:r>
            <a:r>
              <a:rPr lang="en-ID" sz="2000" dirty="0"/>
              <a:t>)</a:t>
            </a:r>
          </a:p>
          <a:p>
            <a:pPr marL="0" indent="0">
              <a:buNone/>
            </a:pPr>
            <a:endParaRPr lang="en-ID" sz="2000" dirty="0"/>
          </a:p>
          <a:p>
            <a:pPr marL="0" indent="0">
              <a:buNone/>
            </a:pPr>
            <a:r>
              <a:rPr lang="en-ID" sz="2000" dirty="0"/>
              <a:t>print("</a:t>
            </a:r>
            <a:r>
              <a:rPr lang="en-ID" sz="2000" dirty="0" err="1"/>
              <a:t>Tranpose</a:t>
            </a:r>
            <a:r>
              <a:rPr lang="en-ID" sz="2000" dirty="0"/>
              <a:t> </a:t>
            </a:r>
            <a:r>
              <a:rPr lang="en-ID" sz="2000" dirty="0" err="1"/>
              <a:t>Matriks</a:t>
            </a:r>
            <a:r>
              <a:rPr lang="en-ID" sz="2000" dirty="0"/>
              <a:t> C : ")</a:t>
            </a:r>
          </a:p>
          <a:p>
            <a:pPr marL="0" indent="0">
              <a:buNone/>
            </a:pPr>
            <a:r>
              <a:rPr lang="en-ID" sz="2000" dirty="0"/>
              <a:t>print(</a:t>
            </a:r>
            <a:r>
              <a:rPr lang="en-ID" sz="2000" dirty="0" err="1"/>
              <a:t>transpose_matriks</a:t>
            </a:r>
            <a:r>
              <a:rPr lang="en-ID" sz="2000" dirty="0"/>
              <a:t>)</a:t>
            </a:r>
          </a:p>
        </p:txBody>
      </p:sp>
      <p:pic>
        <p:nvPicPr>
          <p:cNvPr id="5" name="Picture 4">
            <a:extLst>
              <a:ext uri="{FF2B5EF4-FFF2-40B4-BE49-F238E27FC236}">
                <a16:creationId xmlns:a16="http://schemas.microsoft.com/office/drawing/2014/main" id="{59C1B4BE-AAFE-43E5-AA67-5D514E8E46DE}"/>
              </a:ext>
            </a:extLst>
          </p:cNvPr>
          <p:cNvPicPr>
            <a:picLocks noChangeAspect="1"/>
          </p:cNvPicPr>
          <p:nvPr/>
        </p:nvPicPr>
        <p:blipFill>
          <a:blip r:embed="rId2"/>
          <a:stretch>
            <a:fillRect/>
          </a:stretch>
        </p:blipFill>
        <p:spPr>
          <a:xfrm>
            <a:off x="799591" y="2243777"/>
            <a:ext cx="2505282" cy="4193925"/>
          </a:xfrm>
          <a:prstGeom prst="rect">
            <a:avLst/>
          </a:prstGeom>
        </p:spPr>
      </p:pic>
    </p:spTree>
    <p:extLst>
      <p:ext uri="{BB962C8B-B14F-4D97-AF65-F5344CB8AC3E}">
        <p14:creationId xmlns:p14="http://schemas.microsoft.com/office/powerpoint/2010/main" val="218399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A9E8-9C3D-4CD6-90C3-4598FE0FA223}"/>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9897A43C-88AF-44D9-BF43-6B7D962E0161}"/>
              </a:ext>
            </a:extLst>
          </p:cNvPr>
          <p:cNvSpPr>
            <a:spLocks noGrp="1"/>
          </p:cNvSpPr>
          <p:nvPr>
            <p:ph idx="1"/>
          </p:nvPr>
        </p:nvSpPr>
        <p:spPr/>
        <p:txBody>
          <a:bodyPr/>
          <a:lstStyle/>
          <a:p>
            <a:r>
              <a:rPr lang="id-ID" dirty="0"/>
              <a:t>Buatlah Matrix dengan nilai berikut</a:t>
            </a:r>
          </a:p>
          <a:p>
            <a:pPr marL="0" indent="0">
              <a:buNone/>
            </a:pPr>
            <a:r>
              <a:rPr lang="id-ID" dirty="0"/>
              <a:t>    [[ 100  200  300]</a:t>
            </a:r>
          </a:p>
          <a:p>
            <a:pPr marL="457200" lvl="1" indent="0">
              <a:buNone/>
            </a:pPr>
            <a:r>
              <a:rPr lang="id-ID" sz="1800" dirty="0"/>
              <a:t>[700  600  500]</a:t>
            </a:r>
          </a:p>
          <a:p>
            <a:pPr marL="457200" lvl="1" indent="0">
              <a:buNone/>
            </a:pPr>
            <a:r>
              <a:rPr lang="id-ID" sz="1800" dirty="0"/>
              <a:t>[900  1000  800 ]]</a:t>
            </a:r>
          </a:p>
          <a:p>
            <a:pPr marL="0" indent="0">
              <a:buNone/>
            </a:pPr>
            <a:r>
              <a:rPr lang="id-ID" dirty="0"/>
              <a:t>Lakukan transpose matrix!</a:t>
            </a:r>
          </a:p>
        </p:txBody>
      </p:sp>
    </p:spTree>
    <p:extLst>
      <p:ext uri="{BB962C8B-B14F-4D97-AF65-F5344CB8AC3E}">
        <p14:creationId xmlns:p14="http://schemas.microsoft.com/office/powerpoint/2010/main" val="409079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179FC3B-B75D-4178-B6F3-6879CB2548C4}"/>
              </a:ext>
            </a:extLst>
          </p:cNvPr>
          <p:cNvSpPr>
            <a:spLocks noGrp="1"/>
          </p:cNvSpPr>
          <p:nvPr>
            <p:ph type="title"/>
          </p:nvPr>
        </p:nvSpPr>
        <p:spPr>
          <a:xfrm>
            <a:off x="845029" y="815336"/>
            <a:ext cx="10350389" cy="930680"/>
          </a:xfrm>
        </p:spPr>
        <p:txBody>
          <a:bodyPr>
            <a:normAutofit/>
          </a:bodyPr>
          <a:lstStyle/>
          <a:p>
            <a:pPr algn="l"/>
            <a:r>
              <a:rPr lang="id-ID" sz="4800" dirty="0">
                <a:ea typeface="+mj-lt"/>
                <a:cs typeface="+mj-lt"/>
              </a:rPr>
              <a:t>Tipe data abstrak</a:t>
            </a:r>
            <a:endParaRPr lang="id-ID" sz="4800" dirty="0"/>
          </a:p>
        </p:txBody>
      </p:sp>
      <p:sp>
        <p:nvSpPr>
          <p:cNvPr id="3" name="Tampungan Konten 2">
            <a:extLst>
              <a:ext uri="{FF2B5EF4-FFF2-40B4-BE49-F238E27FC236}">
                <a16:creationId xmlns:a16="http://schemas.microsoft.com/office/drawing/2014/main" id="{61401208-ED2E-4060-B7AD-22B3096FE2A4}"/>
              </a:ext>
            </a:extLst>
          </p:cNvPr>
          <p:cNvSpPr>
            <a:spLocks noGrp="1"/>
          </p:cNvSpPr>
          <p:nvPr>
            <p:ph idx="1"/>
          </p:nvPr>
        </p:nvSpPr>
        <p:spPr>
          <a:xfrm>
            <a:off x="798577" y="2557670"/>
            <a:ext cx="9630884" cy="3484994"/>
          </a:xfrm>
        </p:spPr>
        <p:txBody>
          <a:bodyPr>
            <a:normAutofit/>
          </a:bodyPr>
          <a:lstStyle/>
          <a:p>
            <a:r>
              <a:rPr lang="id-ID" sz="2000" dirty="0">
                <a:ea typeface="+mn-lt"/>
                <a:cs typeface="+mn-lt"/>
              </a:rPr>
              <a:t>Abstraksi, secara umum, adalah konsep yang digunakan untuk mendefinisikan sistem yang kompleks dalam hal fungsi inti umum mereka. </a:t>
            </a:r>
            <a:endParaRPr lang="en-US" sz="2000" dirty="0">
              <a:ea typeface="+mn-lt"/>
              <a:cs typeface="+mn-lt"/>
            </a:endParaRPr>
          </a:p>
          <a:p>
            <a:r>
              <a:rPr lang="id-ID" sz="2000" dirty="0">
                <a:ea typeface="+mn-lt"/>
                <a:cs typeface="+mn-lt"/>
              </a:rPr>
              <a:t>Penggunaan konsep ini untuk membuat struktur data generik melahirkan Tipe Data Abstrak (ADT). </a:t>
            </a:r>
            <a:endParaRPr lang="en-US" sz="2000" dirty="0">
              <a:ea typeface="+mn-lt"/>
              <a:cs typeface="+mn-lt"/>
            </a:endParaRPr>
          </a:p>
          <a:p>
            <a:r>
              <a:rPr lang="id-ID" sz="2000" dirty="0">
                <a:ea typeface="+mn-lt"/>
                <a:cs typeface="+mn-lt"/>
              </a:rPr>
              <a:t>Dengan menyembunyikan detail tingkat implementasi dan memberi pengguna struktur data generik yang tidak bergantung pada implementasi, penggunaan ADT menciptakan algoritma yang menghasilkan kode yang lebih sederhana dan lebih bersih. </a:t>
            </a:r>
            <a:endParaRPr lang="en-US" sz="2000" dirty="0">
              <a:ea typeface="+mn-lt"/>
              <a:cs typeface="+mn-lt"/>
            </a:endParaRPr>
          </a:p>
          <a:p>
            <a:r>
              <a:rPr lang="id-ID" sz="2000" dirty="0">
                <a:ea typeface="+mn-lt"/>
                <a:cs typeface="+mn-lt"/>
              </a:rPr>
              <a:t>ADT dapat diimplementasikan dalam bahasa pemrograman apa pun seperti C++, Java, dan Scala.</a:t>
            </a:r>
            <a:endParaRPr lang="id-ID" sz="3200" dirty="0"/>
          </a:p>
        </p:txBody>
      </p:sp>
    </p:spTree>
    <p:extLst>
      <p:ext uri="{BB962C8B-B14F-4D97-AF65-F5344CB8AC3E}">
        <p14:creationId xmlns:p14="http://schemas.microsoft.com/office/powerpoint/2010/main" val="3181271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DD4851F-DAB2-4EF0-B54D-ED282141C488}"/>
              </a:ext>
            </a:extLst>
          </p:cNvPr>
          <p:cNvSpPr>
            <a:spLocks noGrp="1"/>
          </p:cNvSpPr>
          <p:nvPr>
            <p:ph type="title"/>
          </p:nvPr>
        </p:nvSpPr>
        <p:spPr>
          <a:xfrm>
            <a:off x="688672" y="715617"/>
            <a:ext cx="11503328" cy="1129463"/>
          </a:xfrm>
        </p:spPr>
        <p:txBody>
          <a:bodyPr>
            <a:normAutofit/>
          </a:bodyPr>
          <a:lstStyle/>
          <a:p>
            <a:pPr algn="l"/>
            <a:r>
              <a:rPr lang="id-ID" sz="4800" dirty="0">
                <a:cs typeface="Calibri Light"/>
              </a:rPr>
              <a:t>Tipe data abstrak: </a:t>
            </a:r>
            <a:r>
              <a:rPr lang="id-ID" sz="4800" b="1" dirty="0">
                <a:cs typeface="Calibri Light"/>
              </a:rPr>
              <a:t>Vector</a:t>
            </a:r>
            <a:endParaRPr lang="id-ID" sz="4800" b="1" dirty="0"/>
          </a:p>
        </p:txBody>
      </p:sp>
      <p:sp>
        <p:nvSpPr>
          <p:cNvPr id="3" name="Tampungan Konten 2">
            <a:extLst>
              <a:ext uri="{FF2B5EF4-FFF2-40B4-BE49-F238E27FC236}">
                <a16:creationId xmlns:a16="http://schemas.microsoft.com/office/drawing/2014/main" id="{8C206703-05EF-4CAD-B233-91CFD706F993}"/>
              </a:ext>
            </a:extLst>
          </p:cNvPr>
          <p:cNvSpPr>
            <a:spLocks noGrp="1"/>
          </p:cNvSpPr>
          <p:nvPr>
            <p:ph idx="1"/>
          </p:nvPr>
        </p:nvSpPr>
        <p:spPr>
          <a:xfrm>
            <a:off x="2269568" y="2185520"/>
            <a:ext cx="5427137" cy="5248622"/>
          </a:xfrm>
        </p:spPr>
        <p:txBody>
          <a:bodyPr>
            <a:normAutofit/>
          </a:bodyPr>
          <a:lstStyle/>
          <a:p>
            <a:r>
              <a:rPr lang="id-ID" sz="1600" dirty="0">
                <a:ea typeface="+mn-lt"/>
                <a:cs typeface="+mn-lt"/>
              </a:rPr>
              <a:t>Menggunakan list Python:</a:t>
            </a:r>
          </a:p>
          <a:p>
            <a:pPr>
              <a:buNone/>
            </a:pPr>
            <a:r>
              <a:rPr lang="id-ID" sz="1600" dirty="0">
                <a:ea typeface="+mn-lt"/>
                <a:cs typeface="+mn-lt"/>
              </a:rPr>
              <a:t>myVector = [22,33,44,55]</a:t>
            </a:r>
            <a:endParaRPr lang="id-ID" dirty="0"/>
          </a:p>
          <a:p>
            <a:pPr>
              <a:buNone/>
            </a:pPr>
            <a:r>
              <a:rPr lang="id-ID" sz="1600" dirty="0">
                <a:ea typeface="+mn-lt"/>
                <a:cs typeface="+mn-lt"/>
              </a:rPr>
              <a:t>print(myVector)</a:t>
            </a:r>
            <a:endParaRPr lang="id-ID" dirty="0"/>
          </a:p>
          <a:p>
            <a:pPr>
              <a:buNone/>
            </a:pPr>
            <a:r>
              <a:rPr lang="id-ID" sz="1600" dirty="0">
                <a:ea typeface="+mn-lt"/>
                <a:cs typeface="+mn-lt"/>
              </a:rPr>
              <a:t>[22 33 44 55]</a:t>
            </a:r>
            <a:endParaRPr lang="id-ID" dirty="0"/>
          </a:p>
          <a:p>
            <a:pPr>
              <a:buNone/>
            </a:pPr>
            <a:r>
              <a:rPr lang="id-ID" sz="1600" dirty="0">
                <a:ea typeface="+mn-lt"/>
                <a:cs typeface="+mn-lt"/>
              </a:rPr>
              <a:t>print(type(myVector))</a:t>
            </a:r>
            <a:endParaRPr lang="id-ID" dirty="0"/>
          </a:p>
          <a:p>
            <a:pPr marL="0" indent="0">
              <a:buNone/>
            </a:pPr>
            <a:r>
              <a:rPr lang="id-ID" sz="1600" dirty="0">
                <a:ea typeface="+mn-lt"/>
                <a:cs typeface="+mn-lt"/>
              </a:rPr>
              <a:t>&lt;class 'list’&gt;</a:t>
            </a:r>
          </a:p>
          <a:p>
            <a:r>
              <a:rPr lang="id-ID" sz="1600" dirty="0">
                <a:ea typeface="+mn-lt"/>
                <a:cs typeface="+mn-lt"/>
              </a:rPr>
              <a:t>Menggunakan array numpy:</a:t>
            </a:r>
            <a:endParaRPr lang="id-ID" dirty="0">
              <a:ea typeface="+mn-lt"/>
              <a:cs typeface="+mn-lt"/>
            </a:endParaRPr>
          </a:p>
          <a:p>
            <a:pPr>
              <a:buNone/>
            </a:pPr>
            <a:r>
              <a:rPr lang="id-ID" sz="1600" dirty="0">
                <a:ea typeface="+mn-lt"/>
                <a:cs typeface="+mn-lt"/>
              </a:rPr>
              <a:t>myVector = np.array([22,33,44,55])</a:t>
            </a:r>
            <a:endParaRPr lang="id-ID" dirty="0"/>
          </a:p>
          <a:p>
            <a:pPr>
              <a:buNone/>
            </a:pPr>
            <a:r>
              <a:rPr lang="id-ID" sz="1600" dirty="0">
                <a:ea typeface="+mn-lt"/>
                <a:cs typeface="+mn-lt"/>
              </a:rPr>
              <a:t>print(myVector)</a:t>
            </a:r>
            <a:endParaRPr lang="id-ID" dirty="0"/>
          </a:p>
          <a:p>
            <a:pPr>
              <a:buNone/>
            </a:pPr>
            <a:r>
              <a:rPr lang="id-ID" sz="1600" dirty="0">
                <a:ea typeface="+mn-lt"/>
                <a:cs typeface="+mn-lt"/>
              </a:rPr>
              <a:t>[22 33 44 55]</a:t>
            </a:r>
            <a:endParaRPr lang="id-ID" dirty="0"/>
          </a:p>
          <a:p>
            <a:pPr>
              <a:buNone/>
            </a:pPr>
            <a:r>
              <a:rPr lang="id-ID" sz="1600" dirty="0">
                <a:ea typeface="+mn-lt"/>
                <a:cs typeface="+mn-lt"/>
              </a:rPr>
              <a:t>print(type(myVector))</a:t>
            </a:r>
            <a:endParaRPr lang="id-ID" dirty="0"/>
          </a:p>
          <a:p>
            <a:pPr marL="0" indent="0">
              <a:buNone/>
            </a:pPr>
            <a:r>
              <a:rPr lang="id-ID" sz="1600" dirty="0">
                <a:ea typeface="+mn-lt"/>
                <a:cs typeface="+mn-lt"/>
              </a:rPr>
              <a:t>&lt;class 'numpy.ndarray'&gt;</a:t>
            </a:r>
            <a:endParaRPr lang="id-ID" dirty="0"/>
          </a:p>
        </p:txBody>
      </p:sp>
    </p:spTree>
    <p:extLst>
      <p:ext uri="{BB962C8B-B14F-4D97-AF65-F5344CB8AC3E}">
        <p14:creationId xmlns:p14="http://schemas.microsoft.com/office/powerpoint/2010/main" val="3256652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B219015-4FAB-4C4A-82D5-14D8F8C5E4C5}"/>
              </a:ext>
            </a:extLst>
          </p:cNvPr>
          <p:cNvSpPr>
            <a:spLocks noGrp="1"/>
          </p:cNvSpPr>
          <p:nvPr>
            <p:ph type="title"/>
          </p:nvPr>
        </p:nvSpPr>
        <p:spPr>
          <a:xfrm>
            <a:off x="904877" y="795527"/>
            <a:ext cx="10488547" cy="1190912"/>
          </a:xfrm>
        </p:spPr>
        <p:txBody>
          <a:bodyPr>
            <a:normAutofit/>
          </a:bodyPr>
          <a:lstStyle/>
          <a:p>
            <a:r>
              <a:rPr lang="id-ID">
                <a:solidFill>
                  <a:schemeClr val="tx2"/>
                </a:solidFill>
                <a:cs typeface="Calibri Light"/>
              </a:rPr>
              <a:t>Tipe data abstrak: </a:t>
            </a:r>
            <a:r>
              <a:rPr lang="id-ID" b="1">
                <a:solidFill>
                  <a:schemeClr val="tx2"/>
                </a:solidFill>
                <a:cs typeface="Calibri Light"/>
              </a:rPr>
              <a:t>Stack</a:t>
            </a:r>
            <a:endParaRPr lang="id-ID">
              <a:solidFill>
                <a:schemeClr val="tx2"/>
              </a:solidFill>
            </a:endParaRPr>
          </a:p>
        </p:txBody>
      </p:sp>
      <p:sp>
        <p:nvSpPr>
          <p:cNvPr id="3" name="Tampungan Konten 2">
            <a:extLst>
              <a:ext uri="{FF2B5EF4-FFF2-40B4-BE49-F238E27FC236}">
                <a16:creationId xmlns:a16="http://schemas.microsoft.com/office/drawing/2014/main" id="{5BEB7D5F-6725-4EED-A245-E706BA0935BA}"/>
              </a:ext>
            </a:extLst>
          </p:cNvPr>
          <p:cNvSpPr>
            <a:spLocks noGrp="1"/>
          </p:cNvSpPr>
          <p:nvPr>
            <p:ph idx="1"/>
          </p:nvPr>
        </p:nvSpPr>
        <p:spPr>
          <a:xfrm>
            <a:off x="6884200" y="2506341"/>
            <a:ext cx="5028928" cy="3699669"/>
          </a:xfrm>
        </p:spPr>
        <p:txBody>
          <a:bodyPr>
            <a:normAutofit fontScale="92500" lnSpcReduction="10000"/>
          </a:bodyPr>
          <a:lstStyle/>
          <a:p>
            <a:pPr>
              <a:buClr>
                <a:srgbClr val="ED8581"/>
              </a:buClr>
            </a:pPr>
            <a:r>
              <a:rPr lang="id-ID" dirty="0">
                <a:ea typeface="+mn-lt"/>
                <a:cs typeface="+mn-lt"/>
              </a:rPr>
              <a:t>Stack adalah struktur data linier untuk menyimpan daftar satu dimensi. Itu dapat menyimpan item baik dengan cara Last-In, First-Out (LIFO) atau First-In, Last-Out (FILO).</a:t>
            </a:r>
          </a:p>
          <a:p>
            <a:pPr>
              <a:buClr>
                <a:srgbClr val="ED8581"/>
              </a:buClr>
            </a:pPr>
            <a:r>
              <a:rPr lang="id-ID" dirty="0">
                <a:ea typeface="+mn-lt"/>
                <a:cs typeface="+mn-lt"/>
              </a:rPr>
              <a:t>Berikut ini adalah operasi yang berhubungan dengan stack:</a:t>
            </a:r>
          </a:p>
          <a:p>
            <a:pPr lvl="1">
              <a:buClr>
                <a:srgbClr val="ED8581"/>
              </a:buClr>
            </a:pPr>
            <a:r>
              <a:rPr lang="id-ID" dirty="0">
                <a:ea typeface="+mn-lt"/>
                <a:cs typeface="+mn-lt"/>
              </a:rPr>
              <a:t>isEmpty: Mengembalikan nilai true jika tumpukan kosong</a:t>
            </a:r>
          </a:p>
          <a:p>
            <a:pPr lvl="1">
              <a:buClr>
                <a:srgbClr val="ED8581"/>
              </a:buClr>
            </a:pPr>
            <a:r>
              <a:rPr lang="id-ID" dirty="0">
                <a:ea typeface="+mn-lt"/>
                <a:cs typeface="+mn-lt"/>
              </a:rPr>
              <a:t>push: Menambahkan elemen baru</a:t>
            </a:r>
          </a:p>
          <a:p>
            <a:pPr lvl="1">
              <a:buClr>
                <a:srgbClr val="ED8581"/>
              </a:buClr>
            </a:pPr>
            <a:r>
              <a:rPr lang="id-ID" dirty="0">
                <a:ea typeface="+mn-lt"/>
                <a:cs typeface="+mn-lt"/>
              </a:rPr>
              <a:t>pop: Mengembalikan elemen yang ditambahkan terakhir dan menghapusnya</a:t>
            </a:r>
            <a:endParaRPr lang="id-ID" dirty="0"/>
          </a:p>
        </p:txBody>
      </p:sp>
      <p:pic>
        <p:nvPicPr>
          <p:cNvPr id="4" name="Gambar 4" descr="Sebuah gambar berisi cuplikan layar&#10;&#10;Deskripsi dibuat secara otomatis">
            <a:extLst>
              <a:ext uri="{FF2B5EF4-FFF2-40B4-BE49-F238E27FC236}">
                <a16:creationId xmlns:a16="http://schemas.microsoft.com/office/drawing/2014/main" id="{70124284-5881-422F-85D6-8EC562C773AD}"/>
              </a:ext>
            </a:extLst>
          </p:cNvPr>
          <p:cNvPicPr>
            <a:picLocks noChangeAspect="1"/>
          </p:cNvPicPr>
          <p:nvPr/>
        </p:nvPicPr>
        <p:blipFill>
          <a:blip r:embed="rId2"/>
          <a:stretch>
            <a:fillRect/>
          </a:stretch>
        </p:blipFill>
        <p:spPr>
          <a:xfrm>
            <a:off x="278872" y="2506341"/>
            <a:ext cx="6101831" cy="3302517"/>
          </a:xfrm>
          <a:prstGeom prst="rect">
            <a:avLst/>
          </a:prstGeom>
          <a:ln w="12700">
            <a:noFill/>
          </a:ln>
        </p:spPr>
      </p:pic>
    </p:spTree>
    <p:extLst>
      <p:ext uri="{BB962C8B-B14F-4D97-AF65-F5344CB8AC3E}">
        <p14:creationId xmlns:p14="http://schemas.microsoft.com/office/powerpoint/2010/main" val="2523053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41E5988-AEB1-4FA2-9F30-D7B217A59F93}"/>
              </a:ext>
            </a:extLst>
          </p:cNvPr>
          <p:cNvSpPr>
            <a:spLocks noGrp="1"/>
          </p:cNvSpPr>
          <p:nvPr>
            <p:ph type="title"/>
          </p:nvPr>
        </p:nvSpPr>
        <p:spPr>
          <a:xfrm>
            <a:off x="904877" y="795527"/>
            <a:ext cx="10488547" cy="1190912"/>
          </a:xfrm>
        </p:spPr>
        <p:txBody>
          <a:bodyPr>
            <a:normAutofit/>
          </a:bodyPr>
          <a:lstStyle/>
          <a:p>
            <a:r>
              <a:rPr lang="id-ID" dirty="0">
                <a:solidFill>
                  <a:schemeClr val="tx2"/>
                </a:solidFill>
                <a:ea typeface="+mj-lt"/>
                <a:cs typeface="+mj-lt"/>
              </a:rPr>
              <a:t>Tipe data abstrak: </a:t>
            </a:r>
            <a:r>
              <a:rPr lang="id-ID" b="1" dirty="0" err="1">
                <a:solidFill>
                  <a:schemeClr val="tx2"/>
                </a:solidFill>
                <a:ea typeface="+mj-lt"/>
                <a:cs typeface="+mj-lt"/>
              </a:rPr>
              <a:t>Stack</a:t>
            </a:r>
            <a:endParaRPr lang="id-ID" dirty="0">
              <a:solidFill>
                <a:schemeClr val="tx2"/>
              </a:solidFill>
              <a:ea typeface="+mj-lt"/>
              <a:cs typeface="+mj-lt"/>
            </a:endParaRPr>
          </a:p>
        </p:txBody>
      </p:sp>
      <p:sp>
        <p:nvSpPr>
          <p:cNvPr id="3" name="Tampungan Konten 2">
            <a:extLst>
              <a:ext uri="{FF2B5EF4-FFF2-40B4-BE49-F238E27FC236}">
                <a16:creationId xmlns:a16="http://schemas.microsoft.com/office/drawing/2014/main" id="{E6931DDA-98F6-4856-87D6-17C2849A2A8C}"/>
              </a:ext>
            </a:extLst>
          </p:cNvPr>
          <p:cNvSpPr>
            <a:spLocks noGrp="1"/>
          </p:cNvSpPr>
          <p:nvPr>
            <p:ph idx="1"/>
          </p:nvPr>
        </p:nvSpPr>
        <p:spPr>
          <a:xfrm>
            <a:off x="6380703" y="2228850"/>
            <a:ext cx="5028928" cy="3699669"/>
          </a:xfrm>
        </p:spPr>
        <p:txBody>
          <a:bodyPr>
            <a:normAutofit fontScale="92500" lnSpcReduction="10000"/>
          </a:bodyPr>
          <a:lstStyle/>
          <a:p>
            <a:pPr marL="0" indent="0">
              <a:lnSpc>
                <a:spcPct val="110000"/>
              </a:lnSpc>
              <a:spcBef>
                <a:spcPts val="0"/>
              </a:spcBef>
              <a:spcAft>
                <a:spcPts val="600"/>
              </a:spcAft>
              <a:buClr>
                <a:srgbClr val="FF9D00"/>
              </a:buClr>
              <a:buNone/>
            </a:pPr>
            <a:r>
              <a:rPr lang="id-ID" sz="1400" dirty="0">
                <a:ea typeface="+mn-lt"/>
                <a:cs typeface="+mn-lt"/>
              </a:rPr>
              <a:t>class Stack:</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__init__(self):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self.items = []</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isEmpty(self):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self.items == []</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push(self, item):</a:t>
            </a:r>
            <a:endParaRPr lang="id-ID" sz="1400" dirty="0"/>
          </a:p>
          <a:p>
            <a:pPr marL="0" indent="0">
              <a:lnSpc>
                <a:spcPct val="110000"/>
              </a:lnSpc>
              <a:spcBef>
                <a:spcPts val="0"/>
              </a:spcBef>
              <a:spcAft>
                <a:spcPts val="600"/>
              </a:spcAft>
              <a:buClr>
                <a:srgbClr val="FF9D00"/>
              </a:buClr>
              <a:buNone/>
            </a:pPr>
            <a:r>
              <a:rPr lang="id-ID" sz="1400" dirty="0">
                <a:ea typeface="+mn-lt"/>
                <a:cs typeface="+mn-lt"/>
              </a:rPr>
              <a:t>self.items.append(item)</a:t>
            </a:r>
          </a:p>
          <a:p>
            <a:pPr marL="0" indent="0">
              <a:lnSpc>
                <a:spcPct val="110000"/>
              </a:lnSpc>
              <a:spcBef>
                <a:spcPts val="0"/>
              </a:spcBef>
              <a:spcAft>
                <a:spcPts val="600"/>
              </a:spcAft>
              <a:buClr>
                <a:srgbClr val="FF9D00"/>
              </a:buClr>
              <a:buNone/>
            </a:pPr>
            <a:r>
              <a:rPr lang="id-ID" sz="1400" dirty="0">
                <a:ea typeface="+mn-lt"/>
                <a:cs typeface="+mn-lt"/>
              </a:rPr>
              <a:t>def pop(self):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self.items.pop()</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peek(self):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self.items[len(self.items)-1]</a:t>
            </a:r>
            <a:endParaRPr lang="id-ID" sz="1400" dirty="0"/>
          </a:p>
          <a:p>
            <a:pPr marL="0" indent="0">
              <a:lnSpc>
                <a:spcPct val="110000"/>
              </a:lnSpc>
              <a:spcBef>
                <a:spcPts val="0"/>
              </a:spcBef>
              <a:spcAft>
                <a:spcPts val="600"/>
              </a:spcAft>
              <a:buClr>
                <a:srgbClr val="FF9D00"/>
              </a:buClr>
              <a:buNone/>
            </a:pPr>
            <a:r>
              <a:rPr lang="id-ID" sz="1400" dirty="0">
                <a:ea typeface="+mn-lt"/>
                <a:cs typeface="+mn-lt"/>
              </a:rPr>
              <a:t>def size(self):</a:t>
            </a:r>
            <a:endParaRPr lang="id-ID" sz="1400" dirty="0"/>
          </a:p>
          <a:p>
            <a:pPr marL="0" indent="0">
              <a:lnSpc>
                <a:spcPct val="110000"/>
              </a:lnSpc>
              <a:spcBef>
                <a:spcPts val="0"/>
              </a:spcBef>
              <a:spcAft>
                <a:spcPts val="600"/>
              </a:spcAft>
              <a:buClr>
                <a:srgbClr val="FF9D00"/>
              </a:buClr>
              <a:buNone/>
            </a:pPr>
            <a:r>
              <a:rPr lang="id-ID" sz="1400" dirty="0">
                <a:ea typeface="+mn-lt"/>
                <a:cs typeface="+mn-lt"/>
              </a:rPr>
              <a:t>return len(self.items)</a:t>
            </a:r>
            <a:endParaRPr lang="id-ID" sz="1400" dirty="0"/>
          </a:p>
        </p:txBody>
      </p:sp>
      <p:pic>
        <p:nvPicPr>
          <p:cNvPr id="15" name="Gambar 16" descr="Sebuah gambar berisi cuplikan layar&#10;&#10;Deskripsi dibuat secara otomatis">
            <a:extLst>
              <a:ext uri="{FF2B5EF4-FFF2-40B4-BE49-F238E27FC236}">
                <a16:creationId xmlns:a16="http://schemas.microsoft.com/office/drawing/2014/main" id="{54DC0D35-01C8-4BD8-8343-C9118D66C84F}"/>
              </a:ext>
            </a:extLst>
          </p:cNvPr>
          <p:cNvPicPr>
            <a:picLocks noChangeAspect="1"/>
          </p:cNvPicPr>
          <p:nvPr/>
        </p:nvPicPr>
        <p:blipFill>
          <a:blip r:embed="rId2"/>
          <a:stretch>
            <a:fillRect/>
          </a:stretch>
        </p:blipFill>
        <p:spPr>
          <a:xfrm>
            <a:off x="1908942" y="2243518"/>
            <a:ext cx="3274287" cy="3806779"/>
          </a:xfrm>
          <a:prstGeom prst="rect">
            <a:avLst/>
          </a:prstGeom>
          <a:ln w="12700">
            <a:noFill/>
          </a:ln>
        </p:spPr>
      </p:pic>
      <p:pic>
        <p:nvPicPr>
          <p:cNvPr id="29" name="Picture 28">
            <a:extLst>
              <a:ext uri="{FF2B5EF4-FFF2-40B4-BE49-F238E27FC236}">
                <a16:creationId xmlns:a16="http://schemas.microsoft.com/office/drawing/2014/main" id="{235B510C-7EE3-4B1B-A4C2-D2D555D7F330}"/>
              </a:ext>
            </a:extLst>
          </p:cNvPr>
          <p:cNvPicPr/>
          <p:nvPr/>
        </p:nvPicPr>
        <p:blipFill rotWithShape="1">
          <a:blip r:embed="rId3"/>
          <a:srcRect l="-877" t="43053" r="58747" b="8826"/>
          <a:stretch/>
        </p:blipFill>
        <p:spPr>
          <a:xfrm>
            <a:off x="6082085" y="2172597"/>
            <a:ext cx="5770189" cy="3889876"/>
          </a:xfrm>
          <a:prstGeom prst="rect">
            <a:avLst/>
          </a:prstGeom>
        </p:spPr>
      </p:pic>
    </p:spTree>
    <p:extLst>
      <p:ext uri="{BB962C8B-B14F-4D97-AF65-F5344CB8AC3E}">
        <p14:creationId xmlns:p14="http://schemas.microsoft.com/office/powerpoint/2010/main" val="471953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90A634F-B0D9-4D62-8978-7F30A3179171}"/>
              </a:ext>
            </a:extLst>
          </p:cNvPr>
          <p:cNvSpPr>
            <a:spLocks noGrp="1"/>
          </p:cNvSpPr>
          <p:nvPr>
            <p:ph type="title"/>
          </p:nvPr>
        </p:nvSpPr>
        <p:spPr>
          <a:xfrm>
            <a:off x="904877" y="795527"/>
            <a:ext cx="10488547" cy="1190912"/>
          </a:xfrm>
        </p:spPr>
        <p:txBody>
          <a:bodyPr>
            <a:normAutofit/>
          </a:bodyPr>
          <a:lstStyle/>
          <a:p>
            <a:r>
              <a:rPr lang="id-ID">
                <a:solidFill>
                  <a:schemeClr val="tx2"/>
                </a:solidFill>
                <a:cs typeface="Calibri Light"/>
              </a:rPr>
              <a:t>Tipe data abstrak: Queue</a:t>
            </a:r>
            <a:endParaRPr lang="id-ID">
              <a:solidFill>
                <a:schemeClr val="tx2"/>
              </a:solidFill>
            </a:endParaRPr>
          </a:p>
        </p:txBody>
      </p:sp>
      <p:sp>
        <p:nvSpPr>
          <p:cNvPr id="3" name="Tampungan Konten 2">
            <a:extLst>
              <a:ext uri="{FF2B5EF4-FFF2-40B4-BE49-F238E27FC236}">
                <a16:creationId xmlns:a16="http://schemas.microsoft.com/office/drawing/2014/main" id="{7067AB3D-0896-4B7A-9426-4A6CA6ABC73D}"/>
              </a:ext>
            </a:extLst>
          </p:cNvPr>
          <p:cNvSpPr>
            <a:spLocks noGrp="1"/>
          </p:cNvSpPr>
          <p:nvPr>
            <p:ph idx="1"/>
          </p:nvPr>
        </p:nvSpPr>
        <p:spPr>
          <a:xfrm>
            <a:off x="6380703" y="2228850"/>
            <a:ext cx="5028928" cy="3699669"/>
          </a:xfrm>
        </p:spPr>
        <p:txBody>
          <a:bodyPr>
            <a:normAutofit/>
          </a:bodyPr>
          <a:lstStyle/>
          <a:p>
            <a:pPr>
              <a:buClr>
                <a:srgbClr val="F96039"/>
              </a:buClr>
            </a:pPr>
            <a:r>
              <a:rPr lang="id-ID" sz="2400" dirty="0">
                <a:ea typeface="+mn-lt"/>
                <a:cs typeface="+mn-lt"/>
              </a:rPr>
              <a:t>Seperti stack, antrian menyimpan n elemen dalam struktur satu dimensi. Elemen ditambahkan dan dihapus dalam format FIFO.</a:t>
            </a:r>
          </a:p>
          <a:p>
            <a:pPr>
              <a:buClr>
                <a:srgbClr val="F96039"/>
              </a:buClr>
            </a:pPr>
            <a:r>
              <a:rPr lang="id-ID" sz="2400" dirty="0">
                <a:ea typeface="+mn-lt"/>
                <a:cs typeface="+mn-lt"/>
              </a:rPr>
              <a:t>Dalam diagram berikut, bagian atas menunjukkan operasi enqueue. </a:t>
            </a:r>
            <a:endParaRPr lang="en-US" sz="2400" dirty="0">
              <a:ea typeface="+mn-lt"/>
              <a:cs typeface="+mn-lt"/>
            </a:endParaRPr>
          </a:p>
          <a:p>
            <a:pPr>
              <a:buClr>
                <a:srgbClr val="F96039"/>
              </a:buClr>
            </a:pPr>
            <a:r>
              <a:rPr lang="id-ID" sz="2400" dirty="0">
                <a:ea typeface="+mn-lt"/>
                <a:cs typeface="+mn-lt"/>
              </a:rPr>
              <a:t>Bagian bawah diagram berikut menunjukkan operasi dequeue.</a:t>
            </a:r>
            <a:endParaRPr lang="id-ID" sz="2400" dirty="0"/>
          </a:p>
        </p:txBody>
      </p:sp>
      <p:pic>
        <p:nvPicPr>
          <p:cNvPr id="4" name="Gambar 4" descr="Sebuah gambar berisi cuplikan layar&#10;&#10;Deskripsi dibuat secara otomatis">
            <a:extLst>
              <a:ext uri="{FF2B5EF4-FFF2-40B4-BE49-F238E27FC236}">
                <a16:creationId xmlns:a16="http://schemas.microsoft.com/office/drawing/2014/main" id="{D08C0537-E941-49E2-A804-3CB2C9C31EB1}"/>
              </a:ext>
            </a:extLst>
          </p:cNvPr>
          <p:cNvPicPr>
            <a:picLocks noChangeAspect="1"/>
          </p:cNvPicPr>
          <p:nvPr/>
        </p:nvPicPr>
        <p:blipFill>
          <a:blip r:embed="rId2"/>
          <a:stretch>
            <a:fillRect/>
          </a:stretch>
        </p:blipFill>
        <p:spPr>
          <a:xfrm>
            <a:off x="858842" y="2600862"/>
            <a:ext cx="5086939" cy="2991450"/>
          </a:xfrm>
          <a:prstGeom prst="rect">
            <a:avLst/>
          </a:prstGeom>
          <a:ln w="12700">
            <a:noFill/>
          </a:ln>
        </p:spPr>
      </p:pic>
    </p:spTree>
    <p:extLst>
      <p:ext uri="{BB962C8B-B14F-4D97-AF65-F5344CB8AC3E}">
        <p14:creationId xmlns:p14="http://schemas.microsoft.com/office/powerpoint/2010/main" val="378523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BCF2CB7-5AAF-48B7-BD02-A569AA641E45}"/>
              </a:ext>
            </a:extLst>
          </p:cNvPr>
          <p:cNvSpPr>
            <a:spLocks noGrp="1"/>
          </p:cNvSpPr>
          <p:nvPr>
            <p:ph type="title"/>
          </p:nvPr>
        </p:nvSpPr>
        <p:spPr/>
        <p:txBody>
          <a:bodyPr/>
          <a:lstStyle/>
          <a:p>
            <a:r>
              <a:rPr lang="id-ID">
                <a:cs typeface="Calibri Light"/>
              </a:rPr>
              <a:t>Struktur data dalam Python: </a:t>
            </a:r>
            <a:r>
              <a:rPr lang="id-ID">
                <a:latin typeface="Rockwell"/>
                <a:cs typeface="Calibri Light"/>
              </a:rPr>
              <a:t>Lists</a:t>
            </a:r>
            <a:r>
              <a:rPr lang="id-ID" dirty="0">
                <a:cs typeface="Calibri Light"/>
              </a:rPr>
              <a:t> </a:t>
            </a:r>
            <a:endParaRPr lang="id-ID" dirty="0"/>
          </a:p>
        </p:txBody>
      </p:sp>
      <p:sp>
        <p:nvSpPr>
          <p:cNvPr id="3" name="Tampungan Konten 2">
            <a:extLst>
              <a:ext uri="{FF2B5EF4-FFF2-40B4-BE49-F238E27FC236}">
                <a16:creationId xmlns:a16="http://schemas.microsoft.com/office/drawing/2014/main" id="{C46E6158-D1CE-4373-A504-B34C24E2FB46}"/>
              </a:ext>
            </a:extLst>
          </p:cNvPr>
          <p:cNvSpPr>
            <a:spLocks noGrp="1"/>
          </p:cNvSpPr>
          <p:nvPr>
            <p:ph idx="1"/>
          </p:nvPr>
        </p:nvSpPr>
        <p:spPr>
          <a:xfrm>
            <a:off x="680320" y="2177847"/>
            <a:ext cx="9613861" cy="3599316"/>
          </a:xfrm>
        </p:spPr>
        <p:txBody>
          <a:bodyPr>
            <a:noAutofit/>
          </a:bodyPr>
          <a:lstStyle/>
          <a:p>
            <a:r>
              <a:rPr lang="id-ID" sz="2400" dirty="0">
                <a:ea typeface="+mn-lt"/>
                <a:cs typeface="+mn-lt"/>
              </a:rPr>
              <a:t>Dalam Python, list adalah struktur data utama yang digunakan untuk menyimpan urutan elemen yang dapat diubah. Urutan elemen data yang disimpan dalam list tidak harus bertipe sama.</a:t>
            </a:r>
          </a:p>
          <a:p>
            <a:r>
              <a:rPr lang="id-ID" sz="2400" dirty="0">
                <a:ea typeface="+mn-lt"/>
                <a:cs typeface="+mn-lt"/>
              </a:rPr>
              <a:t>Untuk membuat list, elemen data harus diapit [ ] dan harus dipisahkan dengan koma.</a:t>
            </a:r>
            <a:endParaRPr lang="en-US" sz="2400" dirty="0">
              <a:ea typeface="+mn-lt"/>
              <a:cs typeface="+mn-lt"/>
            </a:endParaRPr>
          </a:p>
          <a:p>
            <a:endParaRPr lang="id-ID" sz="2400" dirty="0">
              <a:ea typeface="+mn-lt"/>
              <a:cs typeface="+mn-lt"/>
            </a:endParaRPr>
          </a:p>
          <a:p>
            <a:pPr marL="0" indent="0">
              <a:buNone/>
            </a:pPr>
            <a:r>
              <a:rPr lang="id-ID" sz="2400" dirty="0">
                <a:ea typeface="+mn-lt"/>
                <a:cs typeface="+mn-lt"/>
              </a:rPr>
              <a:t>aList = ["John", 33,"Toronto", True]</a:t>
            </a:r>
            <a:endParaRPr lang="id-ID" sz="2400" dirty="0"/>
          </a:p>
          <a:p>
            <a:pPr marL="0" indent="0">
              <a:buNone/>
            </a:pPr>
            <a:r>
              <a:rPr lang="id-ID" sz="2400" dirty="0">
                <a:ea typeface="+mn-lt"/>
                <a:cs typeface="+mn-lt"/>
              </a:rPr>
              <a:t>print(aList)</a:t>
            </a:r>
            <a:endParaRPr lang="en-US" sz="2400" dirty="0">
              <a:ea typeface="+mn-lt"/>
              <a:cs typeface="+mn-lt"/>
            </a:endParaRPr>
          </a:p>
          <a:p>
            <a:pPr marL="0" indent="0">
              <a:buNone/>
            </a:pPr>
            <a:r>
              <a:rPr lang="en-US" dirty="0">
                <a:ea typeface="+mn-lt"/>
                <a:cs typeface="+mn-lt"/>
              </a:rPr>
              <a:t>Result : </a:t>
            </a:r>
            <a:endParaRPr lang="id-ID" sz="2400" dirty="0"/>
          </a:p>
          <a:p>
            <a:pPr marL="0" indent="0">
              <a:buNone/>
            </a:pPr>
            <a:r>
              <a:rPr lang="id-ID" sz="2400" dirty="0">
                <a:ea typeface="+mn-lt"/>
                <a:cs typeface="+mn-lt"/>
              </a:rPr>
              <a:t>['John', 33, 'Toronto', True]</a:t>
            </a:r>
            <a:endParaRPr lang="id-ID" sz="2400" dirty="0"/>
          </a:p>
        </p:txBody>
      </p:sp>
    </p:spTree>
    <p:extLst>
      <p:ext uri="{BB962C8B-B14F-4D97-AF65-F5344CB8AC3E}">
        <p14:creationId xmlns:p14="http://schemas.microsoft.com/office/powerpoint/2010/main" val="2717103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68310B-E119-4CC4-AFA6-F631293EBC90}"/>
              </a:ext>
            </a:extLst>
          </p:cNvPr>
          <p:cNvSpPr>
            <a:spLocks noGrp="1"/>
          </p:cNvSpPr>
          <p:nvPr>
            <p:ph type="title"/>
          </p:nvPr>
        </p:nvSpPr>
        <p:spPr>
          <a:xfrm>
            <a:off x="904877" y="795527"/>
            <a:ext cx="10488547" cy="1190912"/>
          </a:xfrm>
        </p:spPr>
        <p:txBody>
          <a:bodyPr>
            <a:normAutofit/>
          </a:bodyPr>
          <a:lstStyle/>
          <a:p>
            <a:r>
              <a:rPr lang="id-ID">
                <a:solidFill>
                  <a:schemeClr val="tx2"/>
                </a:solidFill>
                <a:cs typeface="Calibri Light"/>
              </a:rPr>
              <a:t>Tipe data abstrak: Queue</a:t>
            </a:r>
            <a:endParaRPr lang="id-ID">
              <a:solidFill>
                <a:schemeClr val="tx2"/>
              </a:solidFill>
            </a:endParaRPr>
          </a:p>
        </p:txBody>
      </p:sp>
      <p:sp>
        <p:nvSpPr>
          <p:cNvPr id="3" name="Tampungan Konten 2">
            <a:extLst>
              <a:ext uri="{FF2B5EF4-FFF2-40B4-BE49-F238E27FC236}">
                <a16:creationId xmlns:a16="http://schemas.microsoft.com/office/drawing/2014/main" id="{22DADAEC-AFAA-41C1-A6B8-B302EF1FAF9B}"/>
              </a:ext>
            </a:extLst>
          </p:cNvPr>
          <p:cNvSpPr>
            <a:spLocks noGrp="1"/>
          </p:cNvSpPr>
          <p:nvPr>
            <p:ph idx="1"/>
          </p:nvPr>
        </p:nvSpPr>
        <p:spPr>
          <a:xfrm>
            <a:off x="6380703" y="2228850"/>
            <a:ext cx="5028928" cy="3699669"/>
          </a:xfrm>
        </p:spPr>
        <p:txBody>
          <a:bodyPr>
            <a:normAutofit/>
          </a:bodyPr>
          <a:lstStyle/>
          <a:p>
            <a:pPr marL="0" indent="0">
              <a:lnSpc>
                <a:spcPct val="110000"/>
              </a:lnSpc>
              <a:spcBef>
                <a:spcPts val="0"/>
              </a:spcBef>
              <a:spcAft>
                <a:spcPts val="600"/>
              </a:spcAft>
              <a:buClr>
                <a:srgbClr val="00D4FF"/>
              </a:buClr>
              <a:buNone/>
            </a:pPr>
            <a:r>
              <a:rPr lang="id-ID" sz="1500">
                <a:ea typeface="+mn-lt"/>
                <a:cs typeface="+mn-lt"/>
              </a:rPr>
              <a:t>class Queue(object):</a:t>
            </a:r>
            <a:endParaRPr lang="id-ID" sz="1500"/>
          </a:p>
          <a:p>
            <a:pPr marL="0" indent="0">
              <a:lnSpc>
                <a:spcPct val="110000"/>
              </a:lnSpc>
              <a:spcBef>
                <a:spcPts val="0"/>
              </a:spcBef>
              <a:spcAft>
                <a:spcPts val="600"/>
              </a:spcAft>
              <a:buClr>
                <a:srgbClr val="00D4FF"/>
              </a:buClr>
              <a:buNone/>
            </a:pPr>
            <a:r>
              <a:rPr lang="id-ID" sz="1500">
                <a:ea typeface="+mn-lt"/>
                <a:cs typeface="+mn-lt"/>
              </a:rPr>
              <a:t>def __init__(self):</a:t>
            </a:r>
            <a:endParaRPr lang="id-ID" sz="1500"/>
          </a:p>
          <a:p>
            <a:pPr marL="0" indent="0">
              <a:lnSpc>
                <a:spcPct val="110000"/>
              </a:lnSpc>
              <a:spcBef>
                <a:spcPts val="0"/>
              </a:spcBef>
              <a:spcAft>
                <a:spcPts val="600"/>
              </a:spcAft>
              <a:buClr>
                <a:srgbClr val="00D4FF"/>
              </a:buClr>
              <a:buNone/>
            </a:pPr>
            <a:r>
              <a:rPr lang="id-ID" sz="1500">
                <a:ea typeface="+mn-lt"/>
                <a:cs typeface="+mn-lt"/>
              </a:rPr>
              <a:t>self.items = []</a:t>
            </a:r>
            <a:endParaRPr lang="id-ID" sz="1500"/>
          </a:p>
          <a:p>
            <a:pPr marL="0" indent="0">
              <a:lnSpc>
                <a:spcPct val="110000"/>
              </a:lnSpc>
              <a:spcBef>
                <a:spcPts val="0"/>
              </a:spcBef>
              <a:spcAft>
                <a:spcPts val="600"/>
              </a:spcAft>
              <a:buClr>
                <a:srgbClr val="00D4FF"/>
              </a:buClr>
              <a:buNone/>
            </a:pPr>
            <a:r>
              <a:rPr lang="id-ID" sz="1500">
                <a:ea typeface="+mn-lt"/>
                <a:cs typeface="+mn-lt"/>
              </a:rPr>
              <a:t>def isEmpty(self):</a:t>
            </a:r>
            <a:endParaRPr lang="id-ID" sz="1500"/>
          </a:p>
          <a:p>
            <a:pPr marL="0" indent="0">
              <a:lnSpc>
                <a:spcPct val="110000"/>
              </a:lnSpc>
              <a:spcBef>
                <a:spcPts val="0"/>
              </a:spcBef>
              <a:spcAft>
                <a:spcPts val="600"/>
              </a:spcAft>
              <a:buClr>
                <a:srgbClr val="00D4FF"/>
              </a:buClr>
              <a:buNone/>
            </a:pPr>
            <a:r>
              <a:rPr lang="id-ID" sz="1500">
                <a:ea typeface="+mn-lt"/>
                <a:cs typeface="+mn-lt"/>
              </a:rPr>
              <a:t>return self.items == []</a:t>
            </a:r>
            <a:endParaRPr lang="id-ID" sz="1500"/>
          </a:p>
          <a:p>
            <a:pPr marL="0" indent="0">
              <a:lnSpc>
                <a:spcPct val="110000"/>
              </a:lnSpc>
              <a:spcBef>
                <a:spcPts val="0"/>
              </a:spcBef>
              <a:spcAft>
                <a:spcPts val="600"/>
              </a:spcAft>
              <a:buClr>
                <a:srgbClr val="00D4FF"/>
              </a:buClr>
              <a:buNone/>
            </a:pPr>
            <a:r>
              <a:rPr lang="id-ID" sz="1500">
                <a:ea typeface="+mn-lt"/>
                <a:cs typeface="+mn-lt"/>
              </a:rPr>
              <a:t>def enqueue(self, item):</a:t>
            </a:r>
            <a:endParaRPr lang="id-ID" sz="1500"/>
          </a:p>
          <a:p>
            <a:pPr marL="0" indent="0">
              <a:lnSpc>
                <a:spcPct val="110000"/>
              </a:lnSpc>
              <a:spcBef>
                <a:spcPts val="0"/>
              </a:spcBef>
              <a:spcAft>
                <a:spcPts val="600"/>
              </a:spcAft>
              <a:buClr>
                <a:srgbClr val="00D4FF"/>
              </a:buClr>
              <a:buNone/>
            </a:pPr>
            <a:r>
              <a:rPr lang="id-ID" sz="1500">
                <a:ea typeface="+mn-lt"/>
                <a:cs typeface="+mn-lt"/>
              </a:rPr>
              <a:t>self.items.insert(0,item)</a:t>
            </a:r>
            <a:endParaRPr lang="id-ID" sz="1500"/>
          </a:p>
          <a:p>
            <a:pPr marL="0" indent="0">
              <a:lnSpc>
                <a:spcPct val="110000"/>
              </a:lnSpc>
              <a:spcBef>
                <a:spcPts val="0"/>
              </a:spcBef>
              <a:spcAft>
                <a:spcPts val="600"/>
              </a:spcAft>
              <a:buClr>
                <a:srgbClr val="00D4FF"/>
              </a:buClr>
              <a:buNone/>
            </a:pPr>
            <a:r>
              <a:rPr lang="id-ID" sz="1500">
                <a:ea typeface="+mn-lt"/>
                <a:cs typeface="+mn-lt"/>
              </a:rPr>
              <a:t>def dequeue(self):</a:t>
            </a:r>
            <a:endParaRPr lang="id-ID" sz="1500"/>
          </a:p>
          <a:p>
            <a:pPr marL="0" indent="0">
              <a:lnSpc>
                <a:spcPct val="110000"/>
              </a:lnSpc>
              <a:spcBef>
                <a:spcPts val="0"/>
              </a:spcBef>
              <a:spcAft>
                <a:spcPts val="600"/>
              </a:spcAft>
              <a:buClr>
                <a:srgbClr val="00D4FF"/>
              </a:buClr>
              <a:buNone/>
            </a:pPr>
            <a:r>
              <a:rPr lang="id-ID" sz="1500">
                <a:ea typeface="+mn-lt"/>
                <a:cs typeface="+mn-lt"/>
              </a:rPr>
              <a:t>return self.items.pop()</a:t>
            </a:r>
            <a:endParaRPr lang="id-ID" sz="1500"/>
          </a:p>
          <a:p>
            <a:pPr marL="0" indent="0">
              <a:lnSpc>
                <a:spcPct val="110000"/>
              </a:lnSpc>
              <a:spcBef>
                <a:spcPts val="0"/>
              </a:spcBef>
              <a:spcAft>
                <a:spcPts val="600"/>
              </a:spcAft>
              <a:buClr>
                <a:srgbClr val="00D4FF"/>
              </a:buClr>
              <a:buNone/>
            </a:pPr>
            <a:r>
              <a:rPr lang="id-ID" sz="1500">
                <a:ea typeface="+mn-lt"/>
                <a:cs typeface="+mn-lt"/>
              </a:rPr>
              <a:t>def size(self):</a:t>
            </a:r>
            <a:endParaRPr lang="id-ID" sz="1500"/>
          </a:p>
          <a:p>
            <a:pPr marL="0" indent="0">
              <a:lnSpc>
                <a:spcPct val="110000"/>
              </a:lnSpc>
              <a:spcBef>
                <a:spcPts val="0"/>
              </a:spcBef>
              <a:spcAft>
                <a:spcPts val="600"/>
              </a:spcAft>
              <a:buClr>
                <a:srgbClr val="00D4FF"/>
              </a:buClr>
              <a:buNone/>
            </a:pPr>
            <a:r>
              <a:rPr lang="id-ID" sz="1500">
                <a:ea typeface="+mn-lt"/>
                <a:cs typeface="+mn-lt"/>
              </a:rPr>
              <a:t>return len(self.items)</a:t>
            </a:r>
            <a:endParaRPr lang="id-ID" sz="1500"/>
          </a:p>
        </p:txBody>
      </p:sp>
      <p:pic>
        <p:nvPicPr>
          <p:cNvPr id="4" name="Gambar 4" descr="Sebuah gambar berisi cuplikan layar&#10;&#10;Deskripsi dibuat secara otomatis">
            <a:extLst>
              <a:ext uri="{FF2B5EF4-FFF2-40B4-BE49-F238E27FC236}">
                <a16:creationId xmlns:a16="http://schemas.microsoft.com/office/drawing/2014/main" id="{1395C898-B5E3-40CC-AE86-37393DEBB7E1}"/>
              </a:ext>
            </a:extLst>
          </p:cNvPr>
          <p:cNvPicPr>
            <a:picLocks noChangeAspect="1"/>
          </p:cNvPicPr>
          <p:nvPr/>
        </p:nvPicPr>
        <p:blipFill>
          <a:blip r:embed="rId2"/>
          <a:stretch>
            <a:fillRect/>
          </a:stretch>
        </p:blipFill>
        <p:spPr>
          <a:xfrm>
            <a:off x="1823143" y="2257897"/>
            <a:ext cx="3230223" cy="3720514"/>
          </a:xfrm>
          <a:prstGeom prst="rect">
            <a:avLst/>
          </a:prstGeom>
          <a:ln w="12700">
            <a:noFill/>
          </a:ln>
        </p:spPr>
      </p:pic>
      <p:pic>
        <p:nvPicPr>
          <p:cNvPr id="45" name="Picture 44">
            <a:extLst>
              <a:ext uri="{FF2B5EF4-FFF2-40B4-BE49-F238E27FC236}">
                <a16:creationId xmlns:a16="http://schemas.microsoft.com/office/drawing/2014/main" id="{5F5491BC-6D63-4126-AE5C-9B3B55F201A6}"/>
              </a:ext>
            </a:extLst>
          </p:cNvPr>
          <p:cNvPicPr/>
          <p:nvPr/>
        </p:nvPicPr>
        <p:blipFill rotWithShape="1">
          <a:blip r:embed="rId3"/>
          <a:srcRect t="44069" r="66981"/>
          <a:stretch/>
        </p:blipFill>
        <p:spPr>
          <a:xfrm>
            <a:off x="6218237" y="2216816"/>
            <a:ext cx="3999219" cy="3845657"/>
          </a:xfrm>
          <a:prstGeom prst="rect">
            <a:avLst/>
          </a:prstGeom>
        </p:spPr>
      </p:pic>
    </p:spTree>
    <p:extLst>
      <p:ext uri="{BB962C8B-B14F-4D97-AF65-F5344CB8AC3E}">
        <p14:creationId xmlns:p14="http://schemas.microsoft.com/office/powerpoint/2010/main" val="3906103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717D30-9C63-4D5F-AAA2-057AA3B9A15F}"/>
              </a:ext>
            </a:extLst>
          </p:cNvPr>
          <p:cNvSpPr>
            <a:spLocks noGrp="1"/>
          </p:cNvSpPr>
          <p:nvPr>
            <p:ph type="title"/>
          </p:nvPr>
        </p:nvSpPr>
        <p:spPr>
          <a:xfrm>
            <a:off x="798577" y="609601"/>
            <a:ext cx="9090991" cy="1487272"/>
          </a:xfrm>
        </p:spPr>
        <p:txBody>
          <a:bodyPr>
            <a:normAutofit/>
          </a:bodyPr>
          <a:lstStyle/>
          <a:p>
            <a:pPr algn="l"/>
            <a:r>
              <a:rPr lang="id-ID" sz="4800" dirty="0">
                <a:ea typeface="+mj-lt"/>
                <a:cs typeface="+mj-lt"/>
              </a:rPr>
              <a:t>Tipe data abstrak:Tree</a:t>
            </a:r>
            <a:endParaRPr lang="id-ID" sz="4800" dirty="0"/>
          </a:p>
        </p:txBody>
      </p:sp>
      <p:sp>
        <p:nvSpPr>
          <p:cNvPr id="3" name="Tampungan Konten 2">
            <a:extLst>
              <a:ext uri="{FF2B5EF4-FFF2-40B4-BE49-F238E27FC236}">
                <a16:creationId xmlns:a16="http://schemas.microsoft.com/office/drawing/2014/main" id="{6FDBA66E-FE73-4143-9CE0-1F6B56D6F8B4}"/>
              </a:ext>
            </a:extLst>
          </p:cNvPr>
          <p:cNvSpPr>
            <a:spLocks noGrp="1"/>
          </p:cNvSpPr>
          <p:nvPr>
            <p:ph idx="1"/>
          </p:nvPr>
        </p:nvSpPr>
        <p:spPr>
          <a:xfrm>
            <a:off x="1143751" y="2241841"/>
            <a:ext cx="8400641" cy="3967086"/>
          </a:xfrm>
        </p:spPr>
        <p:txBody>
          <a:bodyPr>
            <a:normAutofit/>
          </a:bodyPr>
          <a:lstStyle/>
          <a:p>
            <a:r>
              <a:rPr lang="id-ID" sz="2400" dirty="0">
                <a:ea typeface="+mn-lt"/>
                <a:cs typeface="+mn-lt"/>
              </a:rPr>
              <a:t>Setiap tree memiliki kumpulan node yang terbatas sehingga memiliki elemen data awal yang disebut root dan kumpulan node yang disatukan oleh tautan yang disebut branch.</a:t>
            </a:r>
          </a:p>
          <a:p>
            <a:r>
              <a:rPr lang="id-ID" sz="2400" dirty="0">
                <a:ea typeface="+mn-lt"/>
                <a:cs typeface="+mn-lt"/>
              </a:rPr>
              <a:t>Ada berbagai jenis tee:</a:t>
            </a:r>
          </a:p>
          <a:p>
            <a:pPr lvl="1"/>
            <a:r>
              <a:rPr lang="en-US" sz="2000" dirty="0">
                <a:ea typeface="+mn-lt"/>
                <a:cs typeface="+mn-lt"/>
              </a:rPr>
              <a:t>Binary tree</a:t>
            </a:r>
          </a:p>
          <a:p>
            <a:pPr lvl="1"/>
            <a:r>
              <a:rPr lang="en-US" sz="2000" dirty="0">
                <a:ea typeface="+mn-lt"/>
                <a:cs typeface="+mn-lt"/>
              </a:rPr>
              <a:t>Full tree</a:t>
            </a:r>
          </a:p>
          <a:p>
            <a:pPr lvl="1"/>
            <a:r>
              <a:rPr lang="en-US" sz="2000" dirty="0">
                <a:ea typeface="+mn-lt"/>
                <a:cs typeface="+mn-lt"/>
              </a:rPr>
              <a:t>Perfect tree</a:t>
            </a:r>
          </a:p>
          <a:p>
            <a:pPr lvl="1"/>
            <a:r>
              <a:rPr lang="en-US" sz="2000" dirty="0">
                <a:ea typeface="+mn-lt"/>
                <a:cs typeface="+mn-lt"/>
              </a:rPr>
              <a:t>Ordered tree</a:t>
            </a:r>
            <a:endParaRPr lang="id-ID" sz="2000" dirty="0"/>
          </a:p>
        </p:txBody>
      </p:sp>
    </p:spTree>
    <p:extLst>
      <p:ext uri="{BB962C8B-B14F-4D97-AF65-F5344CB8AC3E}">
        <p14:creationId xmlns:p14="http://schemas.microsoft.com/office/powerpoint/2010/main" val="3617598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B509-2B6B-4B12-9DAA-4BC6EAA55654}"/>
              </a:ext>
            </a:extLst>
          </p:cNvPr>
          <p:cNvSpPr>
            <a:spLocks noGrp="1"/>
          </p:cNvSpPr>
          <p:nvPr>
            <p:ph type="title"/>
          </p:nvPr>
        </p:nvSpPr>
        <p:spPr/>
        <p:txBody>
          <a:bodyPr/>
          <a:lstStyle/>
          <a:p>
            <a:r>
              <a:rPr lang="en-ID" dirty="0" err="1"/>
              <a:t>Istilah-istilah</a:t>
            </a:r>
            <a:r>
              <a:rPr lang="en-ID" dirty="0"/>
              <a:t> yang </a:t>
            </a:r>
            <a:r>
              <a:rPr lang="en-ID" dirty="0" err="1"/>
              <a:t>penting</a:t>
            </a:r>
            <a:r>
              <a:rPr lang="en-ID" dirty="0"/>
              <a:t> pada Tree</a:t>
            </a:r>
          </a:p>
        </p:txBody>
      </p:sp>
      <p:sp>
        <p:nvSpPr>
          <p:cNvPr id="3" name="Content Placeholder 2">
            <a:extLst>
              <a:ext uri="{FF2B5EF4-FFF2-40B4-BE49-F238E27FC236}">
                <a16:creationId xmlns:a16="http://schemas.microsoft.com/office/drawing/2014/main" id="{7F259B9B-04E0-45F9-83AE-9DD6D5D8B506}"/>
              </a:ext>
            </a:extLst>
          </p:cNvPr>
          <p:cNvSpPr>
            <a:spLocks noGrp="1"/>
          </p:cNvSpPr>
          <p:nvPr>
            <p:ph idx="1"/>
          </p:nvPr>
        </p:nvSpPr>
        <p:spPr>
          <a:xfrm>
            <a:off x="680320" y="2095500"/>
            <a:ext cx="9613861" cy="4582886"/>
          </a:xfrm>
        </p:spPr>
        <p:txBody>
          <a:bodyPr>
            <a:normAutofit fontScale="70000" lnSpcReduction="20000"/>
          </a:bodyPr>
          <a:lstStyle/>
          <a:p>
            <a:r>
              <a:rPr lang="en-ID" dirty="0"/>
              <a:t>Tree </a:t>
            </a:r>
            <a:r>
              <a:rPr lang="en-ID" dirty="0" err="1"/>
              <a:t>artinya</a:t>
            </a:r>
            <a:r>
              <a:rPr lang="en-ID" dirty="0"/>
              <a:t> </a:t>
            </a:r>
            <a:r>
              <a:rPr lang="en-ID" dirty="0" err="1"/>
              <a:t>pohon.Mengacu</a:t>
            </a:r>
            <a:r>
              <a:rPr lang="en-ID" dirty="0"/>
              <a:t> pada </a:t>
            </a:r>
            <a:r>
              <a:rPr lang="en-ID" dirty="0" err="1"/>
              <a:t>pohon</a:t>
            </a:r>
            <a:r>
              <a:rPr lang="en-ID" dirty="0"/>
              <a:t> pada dunia </a:t>
            </a:r>
            <a:r>
              <a:rPr lang="en-ID" dirty="0" err="1"/>
              <a:t>nyata</a:t>
            </a:r>
            <a:r>
              <a:rPr lang="en-ID" dirty="0"/>
              <a:t> yang di mana </a:t>
            </a:r>
            <a:r>
              <a:rPr lang="en-ID" dirty="0" err="1"/>
              <a:t>memiliki</a:t>
            </a:r>
            <a:r>
              <a:rPr lang="en-ID" dirty="0"/>
              <a:t> </a:t>
            </a:r>
            <a:r>
              <a:rPr lang="en-ID" dirty="0" err="1"/>
              <a:t>akar</a:t>
            </a:r>
            <a:r>
              <a:rPr lang="en-ID" dirty="0"/>
              <a:t> </a:t>
            </a:r>
            <a:r>
              <a:rPr lang="en-ID" dirty="0" err="1"/>
              <a:t>daun</a:t>
            </a:r>
            <a:r>
              <a:rPr lang="en-ID" dirty="0"/>
              <a:t> dan ranting</a:t>
            </a:r>
          </a:p>
          <a:p>
            <a:r>
              <a:rPr lang="en-ID" dirty="0"/>
              <a:t>Node paling </a:t>
            </a:r>
            <a:r>
              <a:rPr lang="en-ID" dirty="0" err="1"/>
              <a:t>atas</a:t>
            </a:r>
            <a:r>
              <a:rPr lang="en-ID" dirty="0"/>
              <a:t> (</a:t>
            </a:r>
            <a:r>
              <a:rPr lang="en-ID" dirty="0" err="1"/>
              <a:t>tidak</a:t>
            </a:r>
            <a:r>
              <a:rPr lang="en-ID" dirty="0"/>
              <a:t> punya predecessor) </a:t>
            </a:r>
            <a:r>
              <a:rPr lang="en-ID" dirty="0" err="1"/>
              <a:t>disebut</a:t>
            </a:r>
            <a:r>
              <a:rPr lang="en-ID" dirty="0"/>
              <a:t> Root</a:t>
            </a:r>
          </a:p>
          <a:p>
            <a:r>
              <a:rPr lang="en-ID" dirty="0"/>
              <a:t>Node yang </a:t>
            </a:r>
            <a:r>
              <a:rPr lang="en-ID" dirty="0" err="1"/>
              <a:t>berada</a:t>
            </a:r>
            <a:r>
              <a:rPr lang="en-ID" dirty="0"/>
              <a:t> di </a:t>
            </a:r>
            <a:r>
              <a:rPr lang="en-ID" dirty="0" err="1"/>
              <a:t>atas</a:t>
            </a:r>
            <a:r>
              <a:rPr lang="en-ID" dirty="0"/>
              <a:t> node </a:t>
            </a:r>
            <a:r>
              <a:rPr lang="en-ID" dirty="0" err="1"/>
              <a:t>tertentu</a:t>
            </a:r>
            <a:r>
              <a:rPr lang="en-ID" dirty="0"/>
              <a:t> = Predecessor</a:t>
            </a:r>
          </a:p>
          <a:p>
            <a:r>
              <a:rPr lang="en-ID" dirty="0"/>
              <a:t>Node yang </a:t>
            </a:r>
            <a:r>
              <a:rPr lang="en-ID" dirty="0" err="1"/>
              <a:t>berada</a:t>
            </a:r>
            <a:r>
              <a:rPr lang="en-ID" dirty="0"/>
              <a:t> di </a:t>
            </a:r>
            <a:r>
              <a:rPr lang="en-ID" dirty="0" err="1"/>
              <a:t>bawah</a:t>
            </a:r>
            <a:r>
              <a:rPr lang="en-ID" dirty="0"/>
              <a:t> node </a:t>
            </a:r>
            <a:r>
              <a:rPr lang="en-ID" dirty="0" err="1"/>
              <a:t>tertentu</a:t>
            </a:r>
            <a:r>
              <a:rPr lang="en-ID" dirty="0"/>
              <a:t> = Successor</a:t>
            </a:r>
          </a:p>
          <a:p>
            <a:r>
              <a:rPr lang="en-ID" dirty="0"/>
              <a:t>Predecessor </a:t>
            </a:r>
            <a:r>
              <a:rPr lang="en-ID" dirty="0" err="1"/>
              <a:t>satu</a:t>
            </a:r>
            <a:r>
              <a:rPr lang="en-ID" dirty="0"/>
              <a:t> level = Parent</a:t>
            </a:r>
          </a:p>
          <a:p>
            <a:r>
              <a:rPr lang="en-ID" dirty="0" err="1"/>
              <a:t>Sucessor</a:t>
            </a:r>
            <a:r>
              <a:rPr lang="en-ID" dirty="0"/>
              <a:t> </a:t>
            </a:r>
            <a:r>
              <a:rPr lang="en-ID" dirty="0" err="1"/>
              <a:t>satu</a:t>
            </a:r>
            <a:r>
              <a:rPr lang="en-ID" dirty="0"/>
              <a:t> level = Child</a:t>
            </a:r>
          </a:p>
          <a:p>
            <a:r>
              <a:rPr lang="en-ID" dirty="0" err="1"/>
              <a:t>Seluruh</a:t>
            </a:r>
            <a:r>
              <a:rPr lang="en-ID" dirty="0"/>
              <a:t> Node </a:t>
            </a:r>
            <a:r>
              <a:rPr lang="en-ID" dirty="0" err="1"/>
              <a:t>sebelum</a:t>
            </a:r>
            <a:r>
              <a:rPr lang="en-ID" dirty="0"/>
              <a:t> node </a:t>
            </a:r>
            <a:r>
              <a:rPr lang="en-ID" dirty="0" err="1"/>
              <a:t>tertentu</a:t>
            </a:r>
            <a:r>
              <a:rPr lang="en-ID" dirty="0"/>
              <a:t> dan </a:t>
            </a:r>
            <a:r>
              <a:rPr lang="en-ID" dirty="0" err="1"/>
              <a:t>berada</a:t>
            </a:r>
            <a:r>
              <a:rPr lang="en-ID" dirty="0"/>
              <a:t> pada </a:t>
            </a:r>
            <a:r>
              <a:rPr lang="en-ID" dirty="0" err="1"/>
              <a:t>jalur</a:t>
            </a:r>
            <a:r>
              <a:rPr lang="en-ID" dirty="0"/>
              <a:t> yang </a:t>
            </a:r>
            <a:r>
              <a:rPr lang="en-ID" dirty="0" err="1"/>
              <a:t>sama</a:t>
            </a:r>
            <a:r>
              <a:rPr lang="en-ID" dirty="0"/>
              <a:t> = Ancestor</a:t>
            </a:r>
          </a:p>
          <a:p>
            <a:r>
              <a:rPr lang="en-ID" dirty="0" err="1"/>
              <a:t>Seluruh</a:t>
            </a:r>
            <a:r>
              <a:rPr lang="en-ID" dirty="0"/>
              <a:t> Node </a:t>
            </a:r>
            <a:r>
              <a:rPr lang="en-ID" dirty="0" err="1"/>
              <a:t>setelah</a:t>
            </a:r>
            <a:r>
              <a:rPr lang="en-ID" dirty="0"/>
              <a:t> node </a:t>
            </a:r>
            <a:r>
              <a:rPr lang="en-ID" dirty="0" err="1"/>
              <a:t>tertentu</a:t>
            </a:r>
            <a:r>
              <a:rPr lang="en-ID" dirty="0"/>
              <a:t> dan </a:t>
            </a:r>
            <a:r>
              <a:rPr lang="en-ID" dirty="0" err="1"/>
              <a:t>berada</a:t>
            </a:r>
            <a:r>
              <a:rPr lang="en-ID" dirty="0"/>
              <a:t> pada </a:t>
            </a:r>
            <a:r>
              <a:rPr lang="en-ID" dirty="0" err="1"/>
              <a:t>jalur</a:t>
            </a:r>
            <a:r>
              <a:rPr lang="en-ID" dirty="0"/>
              <a:t> yang </a:t>
            </a:r>
            <a:r>
              <a:rPr lang="en-ID" dirty="0" err="1"/>
              <a:t>sama</a:t>
            </a:r>
            <a:r>
              <a:rPr lang="en-ID" dirty="0"/>
              <a:t> = Descendants</a:t>
            </a:r>
          </a:p>
          <a:p>
            <a:r>
              <a:rPr lang="en-ID" dirty="0"/>
              <a:t>Node-node yang </a:t>
            </a:r>
            <a:r>
              <a:rPr lang="en-ID" dirty="0" err="1"/>
              <a:t>memiliki</a:t>
            </a:r>
            <a:r>
              <a:rPr lang="en-ID" dirty="0"/>
              <a:t> parent yang </a:t>
            </a:r>
            <a:r>
              <a:rPr lang="en-ID" dirty="0" err="1"/>
              <a:t>sama</a:t>
            </a:r>
            <a:r>
              <a:rPr lang="en-ID" dirty="0"/>
              <a:t> = Sibling</a:t>
            </a:r>
          </a:p>
          <a:p>
            <a:r>
              <a:rPr lang="en-ID" dirty="0"/>
              <a:t>Bagian </a:t>
            </a:r>
            <a:r>
              <a:rPr lang="en-ID" dirty="0" err="1"/>
              <a:t>dari</a:t>
            </a:r>
            <a:r>
              <a:rPr lang="en-ID" dirty="0"/>
              <a:t> tree </a:t>
            </a:r>
            <a:r>
              <a:rPr lang="en-ID" dirty="0" err="1"/>
              <a:t>beserta</a:t>
            </a:r>
            <a:r>
              <a:rPr lang="en-ID" dirty="0"/>
              <a:t> descendants </a:t>
            </a:r>
            <a:r>
              <a:rPr lang="en-ID" dirty="0" err="1"/>
              <a:t>nya</a:t>
            </a:r>
            <a:r>
              <a:rPr lang="en-ID" dirty="0"/>
              <a:t> = Subtree</a:t>
            </a:r>
          </a:p>
          <a:p>
            <a:r>
              <a:rPr lang="en-ID" dirty="0"/>
              <a:t>Node yang </a:t>
            </a:r>
            <a:r>
              <a:rPr lang="en-ID" dirty="0" err="1"/>
              <a:t>tidak</a:t>
            </a:r>
            <a:r>
              <a:rPr lang="en-ID" dirty="0"/>
              <a:t> punya successor = Leaf</a:t>
            </a:r>
          </a:p>
          <a:p>
            <a:r>
              <a:rPr lang="en-ID" dirty="0" err="1"/>
              <a:t>Jumlah</a:t>
            </a:r>
            <a:r>
              <a:rPr lang="en-ID" dirty="0"/>
              <a:t> node </a:t>
            </a:r>
            <a:r>
              <a:rPr lang="en-ID" dirty="0" err="1"/>
              <a:t>dalam</a:t>
            </a:r>
            <a:r>
              <a:rPr lang="en-ID" dirty="0"/>
              <a:t> </a:t>
            </a:r>
            <a:r>
              <a:rPr lang="en-ID" dirty="0" err="1"/>
              <a:t>suatu</a:t>
            </a:r>
            <a:r>
              <a:rPr lang="en-ID" dirty="0"/>
              <a:t> tree = Size</a:t>
            </a:r>
          </a:p>
          <a:p>
            <a:r>
              <a:rPr lang="en-ID" dirty="0" err="1"/>
              <a:t>Jumlah</a:t>
            </a:r>
            <a:r>
              <a:rPr lang="en-ID" dirty="0"/>
              <a:t> </a:t>
            </a:r>
            <a:r>
              <a:rPr lang="en-ID" dirty="0" err="1"/>
              <a:t>tingkatan</a:t>
            </a:r>
            <a:r>
              <a:rPr lang="en-ID" dirty="0"/>
              <a:t> tree = Height</a:t>
            </a:r>
          </a:p>
          <a:p>
            <a:r>
              <a:rPr lang="en-ID" dirty="0" err="1"/>
              <a:t>Banyaknya</a:t>
            </a:r>
            <a:r>
              <a:rPr lang="en-ID" dirty="0"/>
              <a:t> child yang </a:t>
            </a:r>
            <a:r>
              <a:rPr lang="en-ID" dirty="0" err="1"/>
              <a:t>dimiliki</a:t>
            </a:r>
            <a:r>
              <a:rPr lang="en-ID" dirty="0"/>
              <a:t> </a:t>
            </a:r>
            <a:r>
              <a:rPr lang="en-ID" dirty="0" err="1"/>
              <a:t>suatu</a:t>
            </a:r>
            <a:r>
              <a:rPr lang="en-ID" dirty="0"/>
              <a:t> node = Degree</a:t>
            </a:r>
          </a:p>
        </p:txBody>
      </p:sp>
    </p:spTree>
    <p:extLst>
      <p:ext uri="{BB962C8B-B14F-4D97-AF65-F5344CB8AC3E}">
        <p14:creationId xmlns:p14="http://schemas.microsoft.com/office/powerpoint/2010/main" val="2904324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C90A-3E32-496F-A70D-F1CEC91653E6}"/>
              </a:ext>
            </a:extLst>
          </p:cNvPr>
          <p:cNvSpPr>
            <a:spLocks noGrp="1"/>
          </p:cNvSpPr>
          <p:nvPr>
            <p:ph type="title"/>
          </p:nvPr>
        </p:nvSpPr>
        <p:spPr/>
        <p:txBody>
          <a:bodyPr/>
          <a:lstStyle/>
          <a:p>
            <a:r>
              <a:rPr lang="en-US" dirty="0"/>
              <a:t>Binary Tree</a:t>
            </a:r>
            <a:endParaRPr lang="en-ID" dirty="0"/>
          </a:p>
        </p:txBody>
      </p:sp>
      <p:sp>
        <p:nvSpPr>
          <p:cNvPr id="3" name="Content Placeholder 2">
            <a:extLst>
              <a:ext uri="{FF2B5EF4-FFF2-40B4-BE49-F238E27FC236}">
                <a16:creationId xmlns:a16="http://schemas.microsoft.com/office/drawing/2014/main" id="{823EF424-8F3E-4B10-A2AE-BABF150E7C71}"/>
              </a:ext>
            </a:extLst>
          </p:cNvPr>
          <p:cNvSpPr>
            <a:spLocks noGrp="1"/>
          </p:cNvSpPr>
          <p:nvPr>
            <p:ph idx="1"/>
          </p:nvPr>
        </p:nvSpPr>
        <p:spPr>
          <a:xfrm>
            <a:off x="680322" y="2336873"/>
            <a:ext cx="6301050" cy="3599316"/>
          </a:xfrm>
        </p:spPr>
        <p:txBody>
          <a:bodyPr/>
          <a:lstStyle/>
          <a:p>
            <a:r>
              <a:rPr lang="en-ID" dirty="0" err="1"/>
              <a:t>Contoh</a:t>
            </a:r>
            <a:r>
              <a:rPr lang="en-ID" dirty="0"/>
              <a:t> paling simple </a:t>
            </a:r>
            <a:r>
              <a:rPr lang="en-ID" dirty="0" err="1"/>
              <a:t>penerapan</a:t>
            </a:r>
            <a:r>
              <a:rPr lang="en-ID" dirty="0"/>
              <a:t> tree </a:t>
            </a:r>
            <a:r>
              <a:rPr lang="en-ID" dirty="0" err="1"/>
              <a:t>adalah</a:t>
            </a:r>
            <a:r>
              <a:rPr lang="en-ID" dirty="0"/>
              <a:t> </a:t>
            </a:r>
            <a:r>
              <a:rPr lang="en-ID" dirty="0" err="1"/>
              <a:t>direktori</a:t>
            </a:r>
            <a:r>
              <a:rPr lang="en-ID" dirty="0"/>
              <a:t> </a:t>
            </a:r>
            <a:r>
              <a:rPr lang="en-ID" dirty="0" err="1"/>
              <a:t>dalam</a:t>
            </a:r>
            <a:r>
              <a:rPr lang="en-ID" dirty="0"/>
              <a:t> </a:t>
            </a:r>
            <a:r>
              <a:rPr lang="en-ID" dirty="0" err="1"/>
              <a:t>komputer</a:t>
            </a:r>
            <a:r>
              <a:rPr lang="en-ID" dirty="0"/>
              <a:t> di </a:t>
            </a:r>
            <a:r>
              <a:rPr lang="en-ID" dirty="0" err="1"/>
              <a:t>dalam</a:t>
            </a:r>
            <a:r>
              <a:rPr lang="en-ID" dirty="0"/>
              <a:t> </a:t>
            </a:r>
            <a:r>
              <a:rPr lang="en-ID" dirty="0" err="1"/>
              <a:t>direktori</a:t>
            </a:r>
            <a:r>
              <a:rPr lang="en-ID" dirty="0"/>
              <a:t> </a:t>
            </a:r>
            <a:r>
              <a:rPr lang="en-ID" dirty="0" err="1"/>
              <a:t>ada</a:t>
            </a:r>
            <a:r>
              <a:rPr lang="en-ID" dirty="0"/>
              <a:t> folder </a:t>
            </a:r>
            <a:r>
              <a:rPr lang="en-ID" dirty="0" err="1"/>
              <a:t>kemudian</a:t>
            </a:r>
            <a:r>
              <a:rPr lang="en-ID" dirty="0"/>
              <a:t> di </a:t>
            </a:r>
            <a:r>
              <a:rPr lang="en-ID" dirty="0" err="1"/>
              <a:t>dalam</a:t>
            </a:r>
            <a:r>
              <a:rPr lang="en-ID" dirty="0"/>
              <a:t> </a:t>
            </a:r>
            <a:r>
              <a:rPr lang="en-ID" dirty="0" err="1"/>
              <a:t>ada</a:t>
            </a:r>
            <a:r>
              <a:rPr lang="en-ID" dirty="0"/>
              <a:t> subfolder </a:t>
            </a:r>
            <a:r>
              <a:rPr lang="en-ID" dirty="0" err="1"/>
              <a:t>dst</a:t>
            </a:r>
            <a:r>
              <a:rPr lang="en-ID" dirty="0"/>
              <a:t>.</a:t>
            </a:r>
          </a:p>
          <a:p>
            <a:endParaRPr lang="en-ID" dirty="0"/>
          </a:p>
          <a:p>
            <a:r>
              <a:rPr lang="en-ID" dirty="0" err="1"/>
              <a:t>Dalam</a:t>
            </a:r>
            <a:r>
              <a:rPr lang="en-ID" dirty="0"/>
              <a:t> </a:t>
            </a:r>
            <a:r>
              <a:rPr lang="en-ID" dirty="0" err="1"/>
              <a:t>matematika</a:t>
            </a:r>
            <a:r>
              <a:rPr lang="en-ID" dirty="0"/>
              <a:t> </a:t>
            </a:r>
            <a:r>
              <a:rPr lang="en-ID" dirty="0" err="1"/>
              <a:t>untuk</a:t>
            </a:r>
            <a:r>
              <a:rPr lang="en-ID" dirty="0"/>
              <a:t> </a:t>
            </a:r>
            <a:r>
              <a:rPr lang="en-ID" dirty="0" err="1"/>
              <a:t>membuat</a:t>
            </a:r>
            <a:r>
              <a:rPr lang="en-ID" dirty="0"/>
              <a:t> </a:t>
            </a:r>
            <a:r>
              <a:rPr lang="en-ID" dirty="0" err="1"/>
              <a:t>faktorisasi</a:t>
            </a:r>
            <a:r>
              <a:rPr lang="en-ID" dirty="0"/>
              <a:t> prima </a:t>
            </a:r>
            <a:r>
              <a:rPr lang="en-ID" dirty="0" err="1"/>
              <a:t>dari</a:t>
            </a:r>
            <a:r>
              <a:rPr lang="en-ID" dirty="0"/>
              <a:t> </a:t>
            </a:r>
            <a:r>
              <a:rPr lang="en-ID" dirty="0" err="1"/>
              <a:t>suatu</a:t>
            </a:r>
            <a:r>
              <a:rPr lang="en-ID" dirty="0"/>
              <a:t> </a:t>
            </a:r>
            <a:r>
              <a:rPr lang="en-ID" dirty="0" err="1"/>
              <a:t>bilangan</a:t>
            </a:r>
            <a:r>
              <a:rPr lang="en-ID" dirty="0"/>
              <a:t> </a:t>
            </a:r>
            <a:r>
              <a:rPr lang="en-ID" dirty="0" err="1"/>
              <a:t>kita</a:t>
            </a:r>
            <a:r>
              <a:rPr lang="en-ID" dirty="0"/>
              <a:t> </a:t>
            </a:r>
            <a:r>
              <a:rPr lang="en-ID" dirty="0" err="1"/>
              <a:t>bisa</a:t>
            </a:r>
            <a:r>
              <a:rPr lang="en-ID" dirty="0"/>
              <a:t> </a:t>
            </a:r>
            <a:r>
              <a:rPr lang="en-ID" dirty="0" err="1"/>
              <a:t>memakai</a:t>
            </a:r>
            <a:r>
              <a:rPr lang="en-ID" dirty="0"/>
              <a:t> </a:t>
            </a:r>
            <a:r>
              <a:rPr lang="en-ID" dirty="0" err="1"/>
              <a:t>pohon</a:t>
            </a:r>
            <a:r>
              <a:rPr lang="en-ID" dirty="0"/>
              <a:t> </a:t>
            </a:r>
            <a:r>
              <a:rPr lang="en-ID" dirty="0" err="1"/>
              <a:t>faktor</a:t>
            </a:r>
            <a:r>
              <a:rPr lang="en-ID" dirty="0"/>
              <a:t>.</a:t>
            </a:r>
          </a:p>
          <a:p>
            <a:r>
              <a:rPr lang="en-ID" dirty="0" err="1"/>
              <a:t>Seperti</a:t>
            </a:r>
            <a:r>
              <a:rPr lang="en-ID" dirty="0"/>
              <a:t> </a:t>
            </a:r>
            <a:r>
              <a:rPr lang="en-ID" dirty="0" err="1"/>
              <a:t>ini</a:t>
            </a:r>
            <a:r>
              <a:rPr lang="en-ID" dirty="0"/>
              <a:t> </a:t>
            </a:r>
            <a:r>
              <a:rPr lang="en-ID" dirty="0" err="1"/>
              <a:t>contoh</a:t>
            </a:r>
            <a:r>
              <a:rPr lang="en-ID" dirty="0"/>
              <a:t> </a:t>
            </a:r>
            <a:r>
              <a:rPr lang="en-ID" dirty="0" err="1"/>
              <a:t>pohon</a:t>
            </a:r>
            <a:r>
              <a:rPr lang="en-ID" dirty="0"/>
              <a:t> </a:t>
            </a:r>
            <a:r>
              <a:rPr lang="en-ID" dirty="0" err="1"/>
              <a:t>faktor</a:t>
            </a:r>
            <a:endParaRPr lang="en-ID" dirty="0"/>
          </a:p>
        </p:txBody>
      </p:sp>
      <p:pic>
        <p:nvPicPr>
          <p:cNvPr id="5" name="Picture 4">
            <a:extLst>
              <a:ext uri="{FF2B5EF4-FFF2-40B4-BE49-F238E27FC236}">
                <a16:creationId xmlns:a16="http://schemas.microsoft.com/office/drawing/2014/main" id="{F9FB1983-264B-4440-BC0B-A9910A1BA657}"/>
              </a:ext>
            </a:extLst>
          </p:cNvPr>
          <p:cNvPicPr>
            <a:picLocks noChangeAspect="1"/>
          </p:cNvPicPr>
          <p:nvPr/>
        </p:nvPicPr>
        <p:blipFill>
          <a:blip r:embed="rId2"/>
          <a:stretch>
            <a:fillRect/>
          </a:stretch>
        </p:blipFill>
        <p:spPr>
          <a:xfrm>
            <a:off x="7506865" y="2636059"/>
            <a:ext cx="4004813" cy="3153043"/>
          </a:xfrm>
          <a:prstGeom prst="rect">
            <a:avLst/>
          </a:prstGeom>
        </p:spPr>
      </p:pic>
    </p:spTree>
    <p:extLst>
      <p:ext uri="{BB962C8B-B14F-4D97-AF65-F5344CB8AC3E}">
        <p14:creationId xmlns:p14="http://schemas.microsoft.com/office/powerpoint/2010/main" val="1308301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52C7-529F-466C-827B-6A54A9551C10}"/>
              </a:ext>
            </a:extLst>
          </p:cNvPr>
          <p:cNvSpPr>
            <a:spLocks noGrp="1"/>
          </p:cNvSpPr>
          <p:nvPr>
            <p:ph type="title"/>
          </p:nvPr>
        </p:nvSpPr>
        <p:spPr/>
        <p:txBody>
          <a:bodyPr/>
          <a:lstStyle/>
          <a:p>
            <a:r>
              <a:rPr lang="en-US" dirty="0" err="1"/>
              <a:t>Pohon</a:t>
            </a:r>
            <a:r>
              <a:rPr lang="en-US" dirty="0"/>
              <a:t> </a:t>
            </a:r>
            <a:r>
              <a:rPr lang="en-US" dirty="0" err="1"/>
              <a:t>Faktor</a:t>
            </a:r>
            <a:endParaRPr lang="en-ID" dirty="0"/>
          </a:p>
        </p:txBody>
      </p:sp>
      <p:sp>
        <p:nvSpPr>
          <p:cNvPr id="3" name="Content Placeholder 2">
            <a:extLst>
              <a:ext uri="{FF2B5EF4-FFF2-40B4-BE49-F238E27FC236}">
                <a16:creationId xmlns:a16="http://schemas.microsoft.com/office/drawing/2014/main" id="{68AB615D-11C1-42D3-B2A2-357155579035}"/>
              </a:ext>
            </a:extLst>
          </p:cNvPr>
          <p:cNvSpPr>
            <a:spLocks noGrp="1"/>
          </p:cNvSpPr>
          <p:nvPr>
            <p:ph idx="1"/>
          </p:nvPr>
        </p:nvSpPr>
        <p:spPr>
          <a:xfrm>
            <a:off x="680322" y="2336872"/>
            <a:ext cx="5562636" cy="3767899"/>
          </a:xfrm>
        </p:spPr>
        <p:txBody>
          <a:bodyPr>
            <a:normAutofit/>
          </a:bodyPr>
          <a:lstStyle/>
          <a:p>
            <a:r>
              <a:rPr lang="en-ID" dirty="0"/>
              <a:t>120 </a:t>
            </a:r>
            <a:r>
              <a:rPr lang="en-ID" dirty="0" err="1"/>
              <a:t>adalah</a:t>
            </a:r>
            <a:r>
              <a:rPr lang="en-ID" dirty="0"/>
              <a:t> Root</a:t>
            </a:r>
          </a:p>
          <a:p>
            <a:r>
              <a:rPr lang="en-ID" dirty="0"/>
              <a:t>2,3,5 </a:t>
            </a:r>
            <a:r>
              <a:rPr lang="en-ID" dirty="0" err="1"/>
              <a:t>adalah</a:t>
            </a:r>
            <a:r>
              <a:rPr lang="en-ID" dirty="0"/>
              <a:t> Leaf </a:t>
            </a:r>
            <a:r>
              <a:rPr lang="en-ID" dirty="0" err="1"/>
              <a:t>karena</a:t>
            </a:r>
            <a:r>
              <a:rPr lang="en-ID" dirty="0"/>
              <a:t> </a:t>
            </a:r>
            <a:r>
              <a:rPr lang="en-ID" dirty="0" err="1"/>
              <a:t>mereka</a:t>
            </a:r>
            <a:r>
              <a:rPr lang="en-ID" dirty="0"/>
              <a:t> </a:t>
            </a:r>
            <a:r>
              <a:rPr lang="en-ID" dirty="0" err="1"/>
              <a:t>tidak</a:t>
            </a:r>
            <a:r>
              <a:rPr lang="en-ID" dirty="0"/>
              <a:t> </a:t>
            </a:r>
            <a:r>
              <a:rPr lang="en-ID" dirty="0" err="1"/>
              <a:t>bercabang</a:t>
            </a:r>
            <a:endParaRPr lang="en-ID" dirty="0"/>
          </a:p>
          <a:p>
            <a:r>
              <a:rPr lang="en-ID" dirty="0"/>
              <a:t>60 dan 2,30 dan 2, 15 dan 2,3 dan 5  descendants </a:t>
            </a:r>
            <a:r>
              <a:rPr lang="en-ID" dirty="0" err="1"/>
              <a:t>dari</a:t>
            </a:r>
            <a:r>
              <a:rPr lang="en-ID" dirty="0"/>
              <a:t> 120</a:t>
            </a:r>
          </a:p>
          <a:p>
            <a:r>
              <a:rPr lang="en-ID" dirty="0"/>
              <a:t>30 dan 2,15 dan 2,3 dan 5 descendants </a:t>
            </a:r>
            <a:r>
              <a:rPr lang="en-ID" dirty="0" err="1"/>
              <a:t>dari</a:t>
            </a:r>
            <a:r>
              <a:rPr lang="en-ID" dirty="0"/>
              <a:t> 60</a:t>
            </a:r>
          </a:p>
          <a:p>
            <a:r>
              <a:rPr lang="en-ID" dirty="0"/>
              <a:t>15 dan 2,3 dan 5 descendants </a:t>
            </a:r>
            <a:r>
              <a:rPr lang="en-ID" dirty="0" err="1"/>
              <a:t>dari</a:t>
            </a:r>
            <a:r>
              <a:rPr lang="en-ID" dirty="0"/>
              <a:t> 30</a:t>
            </a:r>
          </a:p>
          <a:p>
            <a:r>
              <a:rPr lang="en-ID" dirty="0"/>
              <a:t>3 dan 5 </a:t>
            </a:r>
            <a:r>
              <a:rPr lang="en-ID" dirty="0" err="1"/>
              <a:t>descendats</a:t>
            </a:r>
            <a:r>
              <a:rPr lang="en-ID" dirty="0"/>
              <a:t> </a:t>
            </a:r>
            <a:r>
              <a:rPr lang="en-ID" dirty="0" err="1"/>
              <a:t>dari</a:t>
            </a:r>
            <a:r>
              <a:rPr lang="en-ID" dirty="0"/>
              <a:t> 15</a:t>
            </a:r>
          </a:p>
        </p:txBody>
      </p:sp>
      <p:pic>
        <p:nvPicPr>
          <p:cNvPr id="5" name="Picture 4">
            <a:extLst>
              <a:ext uri="{FF2B5EF4-FFF2-40B4-BE49-F238E27FC236}">
                <a16:creationId xmlns:a16="http://schemas.microsoft.com/office/drawing/2014/main" id="{466FA254-FF71-4268-8E6E-772DB1A743D3}"/>
              </a:ext>
            </a:extLst>
          </p:cNvPr>
          <p:cNvPicPr>
            <a:picLocks noChangeAspect="1"/>
          </p:cNvPicPr>
          <p:nvPr/>
        </p:nvPicPr>
        <p:blipFill>
          <a:blip r:embed="rId2"/>
          <a:stretch>
            <a:fillRect/>
          </a:stretch>
        </p:blipFill>
        <p:spPr>
          <a:xfrm>
            <a:off x="6636008" y="2336872"/>
            <a:ext cx="4977414" cy="3918785"/>
          </a:xfrm>
          <a:prstGeom prst="rect">
            <a:avLst/>
          </a:prstGeom>
        </p:spPr>
      </p:pic>
    </p:spTree>
    <p:extLst>
      <p:ext uri="{BB962C8B-B14F-4D97-AF65-F5344CB8AC3E}">
        <p14:creationId xmlns:p14="http://schemas.microsoft.com/office/powerpoint/2010/main" val="38252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0C64-C868-4FB4-A96B-FD627D0E6B76}"/>
              </a:ext>
            </a:extLst>
          </p:cNvPr>
          <p:cNvSpPr>
            <a:spLocks noGrp="1"/>
          </p:cNvSpPr>
          <p:nvPr>
            <p:ph type="title"/>
          </p:nvPr>
        </p:nvSpPr>
        <p:spPr/>
        <p:txBody>
          <a:bodyPr/>
          <a:lstStyle/>
          <a:p>
            <a:r>
              <a:rPr lang="en-US" dirty="0"/>
              <a:t>Binary Tree pada Python</a:t>
            </a:r>
            <a:endParaRPr lang="en-ID" dirty="0"/>
          </a:p>
        </p:txBody>
      </p:sp>
      <p:sp>
        <p:nvSpPr>
          <p:cNvPr id="3" name="Content Placeholder 2">
            <a:extLst>
              <a:ext uri="{FF2B5EF4-FFF2-40B4-BE49-F238E27FC236}">
                <a16:creationId xmlns:a16="http://schemas.microsoft.com/office/drawing/2014/main" id="{0602C1EF-F49C-43C9-B502-6A5DE75CA5BD}"/>
              </a:ext>
            </a:extLst>
          </p:cNvPr>
          <p:cNvSpPr>
            <a:spLocks noGrp="1"/>
          </p:cNvSpPr>
          <p:nvPr>
            <p:ph idx="1"/>
          </p:nvPr>
        </p:nvSpPr>
        <p:spPr>
          <a:xfrm>
            <a:off x="175497" y="2270198"/>
            <a:ext cx="3340136" cy="3599316"/>
          </a:xfrm>
        </p:spPr>
        <p:txBody>
          <a:bodyPr>
            <a:normAutofit fontScale="77500" lnSpcReduction="20000"/>
          </a:bodyPr>
          <a:lstStyle/>
          <a:p>
            <a:pPr marL="0" indent="0">
              <a:buNone/>
            </a:pPr>
            <a:r>
              <a:rPr lang="en-ID" dirty="0"/>
              <a:t>class Node:</a:t>
            </a:r>
          </a:p>
          <a:p>
            <a:pPr marL="0" indent="0">
              <a:buNone/>
            </a:pPr>
            <a:r>
              <a:rPr lang="en-ID" dirty="0"/>
              <a:t>    def __</a:t>
            </a:r>
            <a:r>
              <a:rPr lang="en-ID" dirty="0" err="1"/>
              <a:t>init</a:t>
            </a:r>
            <a:r>
              <a:rPr lang="en-ID" dirty="0"/>
              <a:t>__(</a:t>
            </a:r>
            <a:r>
              <a:rPr lang="en-ID" dirty="0" err="1"/>
              <a:t>self,data</a:t>
            </a:r>
            <a:r>
              <a:rPr lang="en-ID" dirty="0"/>
              <a:t>):</a:t>
            </a:r>
          </a:p>
          <a:p>
            <a:pPr marL="0" indent="0">
              <a:buNone/>
            </a:pPr>
            <a:r>
              <a:rPr lang="en-ID" dirty="0"/>
              <a:t>        </a:t>
            </a:r>
            <a:r>
              <a:rPr lang="en-ID" dirty="0" err="1"/>
              <a:t>self.left</a:t>
            </a:r>
            <a:r>
              <a:rPr lang="en-ID" dirty="0"/>
              <a:t> = None</a:t>
            </a:r>
          </a:p>
          <a:p>
            <a:pPr marL="0" indent="0">
              <a:buNone/>
            </a:pPr>
            <a:r>
              <a:rPr lang="en-ID" dirty="0"/>
              <a:t>        </a:t>
            </a:r>
            <a:r>
              <a:rPr lang="en-ID" dirty="0" err="1"/>
              <a:t>self.right</a:t>
            </a:r>
            <a:r>
              <a:rPr lang="en-ID" dirty="0"/>
              <a:t> = None</a:t>
            </a:r>
          </a:p>
          <a:p>
            <a:pPr marL="0" indent="0">
              <a:buNone/>
            </a:pPr>
            <a:r>
              <a:rPr lang="en-ID" dirty="0"/>
              <a:t>        </a:t>
            </a:r>
            <a:r>
              <a:rPr lang="en-ID" dirty="0" err="1"/>
              <a:t>self.data</a:t>
            </a:r>
            <a:r>
              <a:rPr lang="en-ID" dirty="0"/>
              <a:t> = data</a:t>
            </a:r>
          </a:p>
          <a:p>
            <a:pPr marL="0" indent="0">
              <a:buNone/>
            </a:pPr>
            <a:r>
              <a:rPr lang="en-ID" dirty="0"/>
              <a:t>    def </a:t>
            </a:r>
            <a:r>
              <a:rPr lang="en-ID" dirty="0" err="1"/>
              <a:t>PrintTree</a:t>
            </a:r>
            <a:r>
              <a:rPr lang="en-ID" dirty="0"/>
              <a:t>(self):</a:t>
            </a:r>
          </a:p>
          <a:p>
            <a:pPr marL="0" indent="0">
              <a:buNone/>
            </a:pPr>
            <a:r>
              <a:rPr lang="en-ID" dirty="0"/>
              <a:t>        if </a:t>
            </a:r>
            <a:r>
              <a:rPr lang="en-ID" dirty="0" err="1"/>
              <a:t>self.left</a:t>
            </a:r>
            <a:r>
              <a:rPr lang="en-ID" dirty="0"/>
              <a:t>:</a:t>
            </a:r>
          </a:p>
          <a:p>
            <a:pPr marL="0" indent="0">
              <a:buNone/>
            </a:pPr>
            <a:r>
              <a:rPr lang="en-ID" dirty="0"/>
              <a:t>            </a:t>
            </a:r>
            <a:r>
              <a:rPr lang="en-ID" dirty="0" err="1"/>
              <a:t>self.left.PrintTree</a:t>
            </a:r>
            <a:r>
              <a:rPr lang="en-ID" dirty="0"/>
              <a:t>()</a:t>
            </a:r>
          </a:p>
          <a:p>
            <a:pPr marL="0" indent="0">
              <a:buNone/>
            </a:pPr>
            <a:r>
              <a:rPr lang="en-ID" dirty="0"/>
              <a:t>        print( </a:t>
            </a:r>
            <a:r>
              <a:rPr lang="en-ID" dirty="0" err="1"/>
              <a:t>self.data</a:t>
            </a:r>
            <a:r>
              <a:rPr lang="en-ID" dirty="0"/>
              <a:t>),</a:t>
            </a:r>
          </a:p>
          <a:p>
            <a:pPr marL="0" indent="0">
              <a:buNone/>
            </a:pPr>
            <a:r>
              <a:rPr lang="en-ID" dirty="0"/>
              <a:t>        if </a:t>
            </a:r>
            <a:r>
              <a:rPr lang="en-ID" dirty="0" err="1"/>
              <a:t>self.right</a:t>
            </a:r>
            <a:r>
              <a:rPr lang="en-ID" dirty="0"/>
              <a:t>:</a:t>
            </a:r>
          </a:p>
          <a:p>
            <a:pPr marL="0" indent="0">
              <a:buNone/>
            </a:pPr>
            <a:r>
              <a:rPr lang="en-ID" dirty="0"/>
              <a:t>            </a:t>
            </a:r>
            <a:r>
              <a:rPr lang="en-ID" dirty="0" err="1"/>
              <a:t>self.right.PrintTree</a:t>
            </a:r>
            <a:r>
              <a:rPr lang="en-ID" dirty="0"/>
              <a:t>()</a:t>
            </a:r>
          </a:p>
        </p:txBody>
      </p:sp>
      <p:sp>
        <p:nvSpPr>
          <p:cNvPr id="5" name="Content Placeholder 2">
            <a:extLst>
              <a:ext uri="{FF2B5EF4-FFF2-40B4-BE49-F238E27FC236}">
                <a16:creationId xmlns:a16="http://schemas.microsoft.com/office/drawing/2014/main" id="{66D8D753-DC6E-4719-990D-6289FFB145D4}"/>
              </a:ext>
            </a:extLst>
          </p:cNvPr>
          <p:cNvSpPr txBox="1">
            <a:spLocks/>
          </p:cNvSpPr>
          <p:nvPr/>
        </p:nvSpPr>
        <p:spPr>
          <a:xfrm>
            <a:off x="3515633" y="2776537"/>
            <a:ext cx="3340136" cy="35993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D" dirty="0"/>
              <a:t>root = Node(2)#root</a:t>
            </a:r>
          </a:p>
          <a:p>
            <a:pPr marL="0" indent="0">
              <a:buFont typeface="Arial" panose="020B0604020202020204" pitchFamily="34" charset="0"/>
              <a:buNone/>
            </a:pPr>
            <a:r>
              <a:rPr lang="en-ID" dirty="0" err="1"/>
              <a:t>root.left</a:t>
            </a:r>
            <a:r>
              <a:rPr lang="en-ID" dirty="0"/>
              <a:t> = Node(3) #child </a:t>
            </a:r>
            <a:r>
              <a:rPr lang="en-ID" dirty="0" err="1"/>
              <a:t>kiri</a:t>
            </a:r>
            <a:r>
              <a:rPr lang="en-ID" dirty="0"/>
              <a:t> </a:t>
            </a:r>
            <a:r>
              <a:rPr lang="en-ID" dirty="0" err="1"/>
              <a:t>dari</a:t>
            </a:r>
            <a:r>
              <a:rPr lang="en-ID" dirty="0"/>
              <a:t> root</a:t>
            </a:r>
          </a:p>
          <a:p>
            <a:pPr marL="0" indent="0">
              <a:buFont typeface="Arial" panose="020B0604020202020204" pitchFamily="34" charset="0"/>
              <a:buNone/>
            </a:pPr>
            <a:r>
              <a:rPr lang="en-ID" dirty="0" err="1"/>
              <a:t>root.right</a:t>
            </a:r>
            <a:r>
              <a:rPr lang="en-ID" dirty="0"/>
              <a:t> = Node(5) #child </a:t>
            </a:r>
            <a:r>
              <a:rPr lang="en-ID" dirty="0" err="1"/>
              <a:t>kanan</a:t>
            </a:r>
            <a:r>
              <a:rPr lang="en-ID" dirty="0"/>
              <a:t> </a:t>
            </a:r>
            <a:r>
              <a:rPr lang="en-ID" dirty="0" err="1"/>
              <a:t>dari</a:t>
            </a:r>
            <a:r>
              <a:rPr lang="en-ID" dirty="0"/>
              <a:t> root</a:t>
            </a:r>
          </a:p>
          <a:p>
            <a:pPr marL="0" indent="0">
              <a:buFont typeface="Arial" panose="020B0604020202020204" pitchFamily="34" charset="0"/>
              <a:buNone/>
            </a:pPr>
            <a:r>
              <a:rPr lang="en-ID" dirty="0" err="1"/>
              <a:t>root.left.left</a:t>
            </a:r>
            <a:r>
              <a:rPr lang="en-ID" dirty="0"/>
              <a:t> = Node(7) #child </a:t>
            </a:r>
            <a:r>
              <a:rPr lang="en-ID" dirty="0" err="1"/>
              <a:t>kiri</a:t>
            </a:r>
            <a:r>
              <a:rPr lang="en-ID" dirty="0"/>
              <a:t> </a:t>
            </a:r>
            <a:r>
              <a:rPr lang="en-ID" dirty="0" err="1"/>
              <a:t>dari</a:t>
            </a:r>
            <a:r>
              <a:rPr lang="en-ID" dirty="0"/>
              <a:t> 3</a:t>
            </a:r>
          </a:p>
          <a:p>
            <a:pPr marL="0" indent="0">
              <a:buFont typeface="Arial" panose="020B0604020202020204" pitchFamily="34" charset="0"/>
              <a:buNone/>
            </a:pPr>
            <a:r>
              <a:rPr lang="en-ID" dirty="0" err="1"/>
              <a:t>root.left.right</a:t>
            </a:r>
            <a:r>
              <a:rPr lang="en-ID" dirty="0"/>
              <a:t> = Node(9) #child </a:t>
            </a:r>
            <a:r>
              <a:rPr lang="en-ID" dirty="0" err="1"/>
              <a:t>kanan</a:t>
            </a:r>
            <a:r>
              <a:rPr lang="en-ID" dirty="0"/>
              <a:t> </a:t>
            </a:r>
            <a:r>
              <a:rPr lang="en-ID" dirty="0" err="1"/>
              <a:t>dari</a:t>
            </a:r>
            <a:r>
              <a:rPr lang="en-ID" dirty="0"/>
              <a:t> 3</a:t>
            </a:r>
          </a:p>
          <a:p>
            <a:pPr marL="0" indent="0">
              <a:buFont typeface="Arial" panose="020B0604020202020204" pitchFamily="34" charset="0"/>
              <a:buNone/>
            </a:pPr>
            <a:r>
              <a:rPr lang="en-ID" dirty="0" err="1"/>
              <a:t>root.right.left</a:t>
            </a:r>
            <a:r>
              <a:rPr lang="en-ID" dirty="0"/>
              <a:t> = Node(11) #child </a:t>
            </a:r>
            <a:r>
              <a:rPr lang="en-ID" dirty="0" err="1"/>
              <a:t>kiri</a:t>
            </a:r>
            <a:r>
              <a:rPr lang="en-ID" dirty="0"/>
              <a:t> </a:t>
            </a:r>
            <a:r>
              <a:rPr lang="en-ID" dirty="0" err="1"/>
              <a:t>dari</a:t>
            </a:r>
            <a:r>
              <a:rPr lang="en-ID" dirty="0"/>
              <a:t> 5</a:t>
            </a:r>
          </a:p>
          <a:p>
            <a:pPr marL="0" indent="0">
              <a:buFont typeface="Arial" panose="020B0604020202020204" pitchFamily="34" charset="0"/>
              <a:buNone/>
            </a:pPr>
            <a:r>
              <a:rPr lang="en-ID" dirty="0" err="1"/>
              <a:t>root.right.right</a:t>
            </a:r>
            <a:r>
              <a:rPr lang="en-ID" dirty="0"/>
              <a:t> = Node(13) #child </a:t>
            </a:r>
            <a:r>
              <a:rPr lang="en-ID" dirty="0" err="1"/>
              <a:t>kanan</a:t>
            </a:r>
            <a:r>
              <a:rPr lang="en-ID" dirty="0"/>
              <a:t> </a:t>
            </a:r>
            <a:r>
              <a:rPr lang="en-ID" dirty="0" err="1"/>
              <a:t>dari</a:t>
            </a:r>
            <a:r>
              <a:rPr lang="en-ID" dirty="0"/>
              <a:t> 5</a:t>
            </a:r>
          </a:p>
          <a:p>
            <a:pPr marL="0" indent="0">
              <a:buFont typeface="Arial" panose="020B0604020202020204" pitchFamily="34" charset="0"/>
              <a:buNone/>
            </a:pPr>
            <a:r>
              <a:rPr lang="en-ID" dirty="0" err="1"/>
              <a:t>root.PrintTree</a:t>
            </a:r>
            <a:r>
              <a:rPr lang="en-ID" dirty="0"/>
              <a:t>()</a:t>
            </a:r>
          </a:p>
        </p:txBody>
      </p:sp>
      <p:pic>
        <p:nvPicPr>
          <p:cNvPr id="7" name="Picture 6">
            <a:extLst>
              <a:ext uri="{FF2B5EF4-FFF2-40B4-BE49-F238E27FC236}">
                <a16:creationId xmlns:a16="http://schemas.microsoft.com/office/drawing/2014/main" id="{2E3D37C4-D6FD-41B3-9E74-B50D383B4E45}"/>
              </a:ext>
            </a:extLst>
          </p:cNvPr>
          <p:cNvPicPr>
            <a:picLocks noChangeAspect="1"/>
          </p:cNvPicPr>
          <p:nvPr/>
        </p:nvPicPr>
        <p:blipFill>
          <a:blip r:embed="rId2"/>
          <a:stretch>
            <a:fillRect/>
          </a:stretch>
        </p:blipFill>
        <p:spPr>
          <a:xfrm>
            <a:off x="7151687" y="2776537"/>
            <a:ext cx="4480287" cy="2836863"/>
          </a:xfrm>
          <a:prstGeom prst="rect">
            <a:avLst/>
          </a:prstGeom>
        </p:spPr>
      </p:pic>
    </p:spTree>
    <p:extLst>
      <p:ext uri="{BB962C8B-B14F-4D97-AF65-F5344CB8AC3E}">
        <p14:creationId xmlns:p14="http://schemas.microsoft.com/office/powerpoint/2010/main" val="102385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F6A5-1AB3-4EC8-A0C3-66FC92DA9A18}"/>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9ED5DA17-E038-4003-8F99-FCB4545CAE4D}"/>
              </a:ext>
            </a:extLst>
          </p:cNvPr>
          <p:cNvSpPr>
            <a:spLocks noGrp="1"/>
          </p:cNvSpPr>
          <p:nvPr>
            <p:ph idx="1"/>
          </p:nvPr>
        </p:nvSpPr>
        <p:spPr/>
        <p:txBody>
          <a:bodyPr>
            <a:normAutofit/>
          </a:bodyPr>
          <a:lstStyle/>
          <a:p>
            <a:r>
              <a:rPr lang="id-ID" sz="3600" dirty="0"/>
              <a:t>Buatlah list dengan nama “Mahasiswa” yang berisi nama, NIM, prodi, mata kuliah, tanggal hari ini, nama universitas</a:t>
            </a:r>
          </a:p>
          <a:p>
            <a:r>
              <a:rPr lang="id-ID" sz="3600" dirty="0"/>
              <a:t>Tampilkan pada cell</a:t>
            </a:r>
          </a:p>
        </p:txBody>
      </p:sp>
    </p:spTree>
    <p:extLst>
      <p:ext uri="{BB962C8B-B14F-4D97-AF65-F5344CB8AC3E}">
        <p14:creationId xmlns:p14="http://schemas.microsoft.com/office/powerpoint/2010/main" val="201569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BCF2CB7-5AAF-48B7-BD02-A569AA641E45}"/>
              </a:ext>
            </a:extLst>
          </p:cNvPr>
          <p:cNvSpPr>
            <a:spLocks noGrp="1"/>
          </p:cNvSpPr>
          <p:nvPr>
            <p:ph type="title"/>
          </p:nvPr>
        </p:nvSpPr>
        <p:spPr/>
        <p:txBody>
          <a:bodyPr>
            <a:normAutofit/>
          </a:bodyPr>
          <a:lstStyle/>
          <a:p>
            <a:r>
              <a:rPr lang="id-ID">
                <a:cs typeface="Calibri Light"/>
              </a:rPr>
              <a:t>Struktur data dalam Python: </a:t>
            </a:r>
            <a:r>
              <a:rPr lang="id-ID">
                <a:latin typeface="Rockwell"/>
                <a:cs typeface="Calibri Light"/>
              </a:rPr>
              <a:t>Lists</a:t>
            </a:r>
            <a:r>
              <a:rPr lang="id-ID" dirty="0">
                <a:cs typeface="Calibri Light"/>
              </a:rPr>
              <a:t> </a:t>
            </a:r>
            <a:endParaRPr lang="id-ID" dirty="0"/>
          </a:p>
        </p:txBody>
      </p:sp>
      <p:sp>
        <p:nvSpPr>
          <p:cNvPr id="3" name="Tampungan Konten 2">
            <a:extLst>
              <a:ext uri="{FF2B5EF4-FFF2-40B4-BE49-F238E27FC236}">
                <a16:creationId xmlns:a16="http://schemas.microsoft.com/office/drawing/2014/main" id="{C46E6158-D1CE-4373-A504-B34C24E2FB46}"/>
              </a:ext>
            </a:extLst>
          </p:cNvPr>
          <p:cNvSpPr>
            <a:spLocks noGrp="1"/>
          </p:cNvSpPr>
          <p:nvPr>
            <p:ph idx="1"/>
          </p:nvPr>
        </p:nvSpPr>
        <p:spPr/>
        <p:txBody>
          <a:bodyPr vert="horz" lIns="91440" tIns="45720" rIns="91440" bIns="45720" rtlCol="0" anchor="t">
            <a:noAutofit/>
          </a:bodyPr>
          <a:lstStyle/>
          <a:p>
            <a:pPr>
              <a:lnSpc>
                <a:spcPct val="110000"/>
              </a:lnSpc>
            </a:pPr>
            <a:r>
              <a:rPr lang="id-ID" sz="1800" dirty="0">
                <a:ea typeface="+mn-lt"/>
                <a:cs typeface="+mn-lt"/>
              </a:rPr>
              <a:t>List index: Karena posisi suatu unsur bersifat deterministik dalam suatu list, maka indeks dapat digunakan untuk mendapatkan suatu unsur pada posisi tertentu. Kode berikut menunjukkan konsepnya:</a:t>
            </a:r>
            <a:endParaRPr lang="en-US" sz="1800" dirty="0">
              <a:ea typeface="+mn-lt"/>
              <a:cs typeface="+mn-lt"/>
            </a:endParaRPr>
          </a:p>
          <a:p>
            <a:pPr>
              <a:lnSpc>
                <a:spcPct val="110000"/>
              </a:lnSpc>
            </a:pPr>
            <a:endParaRPr lang="id-ID" sz="1800" dirty="0"/>
          </a:p>
          <a:p>
            <a:pPr>
              <a:lnSpc>
                <a:spcPct val="110000"/>
              </a:lnSpc>
              <a:buNone/>
            </a:pPr>
            <a:r>
              <a:rPr lang="id-ID" sz="1800" dirty="0">
                <a:ea typeface="+mn-lt"/>
                <a:cs typeface="+mn-lt"/>
              </a:rPr>
              <a:t>bin_colors=['Red','Green','Blue','Yellow']</a:t>
            </a:r>
            <a:endParaRPr lang="id-ID" sz="1800" dirty="0"/>
          </a:p>
          <a:p>
            <a:pPr>
              <a:lnSpc>
                <a:spcPct val="110000"/>
              </a:lnSpc>
              <a:buNone/>
            </a:pPr>
            <a:r>
              <a:rPr lang="id-ID" sz="1800" dirty="0">
                <a:ea typeface="+mn-lt"/>
                <a:cs typeface="+mn-lt"/>
              </a:rPr>
              <a:t>bin_colors[1]</a:t>
            </a:r>
            <a:endParaRPr lang="en-US" sz="1800" dirty="0">
              <a:ea typeface="+mn-lt"/>
              <a:cs typeface="+mn-lt"/>
            </a:endParaRPr>
          </a:p>
          <a:p>
            <a:pPr>
              <a:lnSpc>
                <a:spcPct val="110000"/>
              </a:lnSpc>
              <a:buNone/>
            </a:pPr>
            <a:r>
              <a:rPr lang="en-US" sz="1800" dirty="0">
                <a:ea typeface="+mn-lt"/>
                <a:cs typeface="+mn-lt"/>
              </a:rPr>
              <a:t>Result : </a:t>
            </a:r>
            <a:endParaRPr lang="id-ID" sz="1800" dirty="0"/>
          </a:p>
          <a:p>
            <a:pPr marL="0" indent="0">
              <a:lnSpc>
                <a:spcPct val="110000"/>
              </a:lnSpc>
              <a:buNone/>
            </a:pPr>
            <a:r>
              <a:rPr lang="id-ID" sz="1800" dirty="0">
                <a:ea typeface="+mn-lt"/>
                <a:cs typeface="+mn-lt"/>
              </a:rPr>
              <a:t>'Green'</a:t>
            </a:r>
            <a:endParaRPr lang="id-ID" sz="1800" dirty="0"/>
          </a:p>
        </p:txBody>
      </p:sp>
      <p:pic>
        <p:nvPicPr>
          <p:cNvPr id="4" name="Gambar 4">
            <a:extLst>
              <a:ext uri="{FF2B5EF4-FFF2-40B4-BE49-F238E27FC236}">
                <a16:creationId xmlns:a16="http://schemas.microsoft.com/office/drawing/2014/main" id="{CFEE97F3-21EC-4B8C-8131-B6462A12D473}"/>
              </a:ext>
            </a:extLst>
          </p:cNvPr>
          <p:cNvPicPr>
            <a:picLocks noChangeAspect="1"/>
          </p:cNvPicPr>
          <p:nvPr/>
        </p:nvPicPr>
        <p:blipFill>
          <a:blip r:embed="rId2"/>
          <a:stretch>
            <a:fillRect/>
          </a:stretch>
        </p:blipFill>
        <p:spPr>
          <a:xfrm>
            <a:off x="5254058" y="3328997"/>
            <a:ext cx="5948930" cy="2498549"/>
          </a:xfrm>
          <a:prstGeom prst="rect">
            <a:avLst/>
          </a:prstGeom>
          <a:ln w="9525">
            <a:noFill/>
          </a:ln>
        </p:spPr>
      </p:pic>
    </p:spTree>
    <p:extLst>
      <p:ext uri="{BB962C8B-B14F-4D97-AF65-F5344CB8AC3E}">
        <p14:creationId xmlns:p14="http://schemas.microsoft.com/office/powerpoint/2010/main" val="335610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29C4-931F-42A5-B4CE-3A1EE7644BF4}"/>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15CBC961-E04E-4757-B177-45FBCA6B936E}"/>
              </a:ext>
            </a:extLst>
          </p:cNvPr>
          <p:cNvSpPr>
            <a:spLocks noGrp="1"/>
          </p:cNvSpPr>
          <p:nvPr>
            <p:ph idx="1"/>
          </p:nvPr>
        </p:nvSpPr>
        <p:spPr/>
        <p:txBody>
          <a:bodyPr>
            <a:normAutofit/>
          </a:bodyPr>
          <a:lstStyle/>
          <a:p>
            <a:r>
              <a:rPr lang="id-ID" sz="4000" dirty="0"/>
              <a:t>Cetak NIM masing-masing dengan memanggil urutan indeks dalam list “Mahasiswa”!</a:t>
            </a:r>
          </a:p>
        </p:txBody>
      </p:sp>
    </p:spTree>
    <p:extLst>
      <p:ext uri="{BB962C8B-B14F-4D97-AF65-F5344CB8AC3E}">
        <p14:creationId xmlns:p14="http://schemas.microsoft.com/office/powerpoint/2010/main" val="283048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29C4-931F-42A5-B4CE-3A1EE7644BF4}"/>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15CBC961-E04E-4757-B177-45FBCA6B936E}"/>
              </a:ext>
            </a:extLst>
          </p:cNvPr>
          <p:cNvSpPr>
            <a:spLocks noGrp="1"/>
          </p:cNvSpPr>
          <p:nvPr>
            <p:ph idx="1"/>
          </p:nvPr>
        </p:nvSpPr>
        <p:spPr/>
        <p:txBody>
          <a:bodyPr>
            <a:normAutofit/>
          </a:bodyPr>
          <a:lstStyle/>
          <a:p>
            <a:r>
              <a:rPr lang="id-ID" sz="4400" dirty="0"/>
              <a:t>Cetak nama universitas dengan memanggil urutan indeks dalam list “Mahasiswa”!</a:t>
            </a:r>
          </a:p>
        </p:txBody>
      </p:sp>
    </p:spTree>
    <p:extLst>
      <p:ext uri="{BB962C8B-B14F-4D97-AF65-F5344CB8AC3E}">
        <p14:creationId xmlns:p14="http://schemas.microsoft.com/office/powerpoint/2010/main" val="101037658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907</TotalTime>
  <Words>2975</Words>
  <Application>Microsoft Office PowerPoint</Application>
  <PresentationFormat>Widescreen</PresentationFormat>
  <Paragraphs>410</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Rockwell</vt:lpstr>
      <vt:lpstr>Trebuchet MS</vt:lpstr>
      <vt:lpstr>Wingdings</vt:lpstr>
      <vt:lpstr>Berlin</vt:lpstr>
      <vt:lpstr>Struktur Data dalam Algoritma</vt:lpstr>
      <vt:lpstr>Capaian Pembelajaran</vt:lpstr>
      <vt:lpstr>Agenda</vt:lpstr>
      <vt:lpstr>Struktur data dalam Python</vt:lpstr>
      <vt:lpstr>Struktur data dalam Python: Lists </vt:lpstr>
      <vt:lpstr>Latihan</vt:lpstr>
      <vt:lpstr>Struktur data dalam Python: Lists </vt:lpstr>
      <vt:lpstr>Latihan</vt:lpstr>
      <vt:lpstr>Latihan</vt:lpstr>
      <vt:lpstr>Struktur data dalam Python: Lists</vt:lpstr>
      <vt:lpstr>Latihan</vt:lpstr>
      <vt:lpstr>Struktur data dalam Python: Lists</vt:lpstr>
      <vt:lpstr>Latihan</vt:lpstr>
      <vt:lpstr>Struktur data dalam Python: Tuples</vt:lpstr>
      <vt:lpstr>Latihan</vt:lpstr>
      <vt:lpstr>Nested Tuple</vt:lpstr>
      <vt:lpstr>Latihan</vt:lpstr>
      <vt:lpstr>Struktur Data dalam Python: Dictionary</vt:lpstr>
      <vt:lpstr>Struktur Data dalam Python: Dictionary</vt:lpstr>
      <vt:lpstr>Struktur Data dalam Python: Dictionary</vt:lpstr>
      <vt:lpstr>Latihan</vt:lpstr>
      <vt:lpstr>Tuple acak berisi nilai boolean, dictionary dan list</vt:lpstr>
      <vt:lpstr>Struktur Data dalam Python: Sets</vt:lpstr>
      <vt:lpstr>Struktur Data dalam Python: Sets</vt:lpstr>
      <vt:lpstr>Struktur Data dalam Python: Sets</vt:lpstr>
      <vt:lpstr>Inisiasi Set dan Mengubah List menjadi Set</vt:lpstr>
      <vt:lpstr>PowerPoint Presentation</vt:lpstr>
      <vt:lpstr>Menambah anggota set</vt:lpstr>
      <vt:lpstr>PowerPoint Presentation</vt:lpstr>
      <vt:lpstr>Union Set</vt:lpstr>
      <vt:lpstr>Intersection / Irisan Set</vt:lpstr>
      <vt:lpstr>Difference Set </vt:lpstr>
      <vt:lpstr>PowerPoint Presentation</vt:lpstr>
      <vt:lpstr>Latihan</vt:lpstr>
      <vt:lpstr>Struktur Data dalam Python: DataFrames</vt:lpstr>
      <vt:lpstr>Struktur Data dalam Python: DataFrames</vt:lpstr>
      <vt:lpstr>Struktur Data dalam Python: DataFrames</vt:lpstr>
      <vt:lpstr>Struktur Data dalam Python: DataFrames</vt:lpstr>
      <vt:lpstr>Memberikan index label seperti pada Series</vt:lpstr>
      <vt:lpstr>PowerPoint Presentation</vt:lpstr>
      <vt:lpstr>Latihan</vt:lpstr>
      <vt:lpstr>Struktur Data dalam Python: Matrix</vt:lpstr>
      <vt:lpstr>Transpose Matrix</vt:lpstr>
      <vt:lpstr>Latihan</vt:lpstr>
      <vt:lpstr>Tipe data abstrak</vt:lpstr>
      <vt:lpstr>Tipe data abstrak: Vector</vt:lpstr>
      <vt:lpstr>Tipe data abstrak: Stack</vt:lpstr>
      <vt:lpstr>Tipe data abstrak: Stack</vt:lpstr>
      <vt:lpstr>Tipe data abstrak: Queue</vt:lpstr>
      <vt:lpstr>Tipe data abstrak: Queue</vt:lpstr>
      <vt:lpstr>Tipe data abstrak:Tree</vt:lpstr>
      <vt:lpstr>Istilah-istilah yang penting pada Tree</vt:lpstr>
      <vt:lpstr>Binary Tree</vt:lpstr>
      <vt:lpstr>Pohon Faktor</vt:lpstr>
      <vt:lpstr>Binary Tree pada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
  <cp:lastModifiedBy>Riny Nurhajati</cp:lastModifiedBy>
  <cp:revision>505</cp:revision>
  <dcterms:created xsi:type="dcterms:W3CDTF">2020-07-30T04:17:22Z</dcterms:created>
  <dcterms:modified xsi:type="dcterms:W3CDTF">2023-09-11T03:20:59Z</dcterms:modified>
</cp:coreProperties>
</file>