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73" r:id="rId3"/>
    <p:sldId id="292" r:id="rId4"/>
    <p:sldId id="293" r:id="rId5"/>
    <p:sldId id="295" r:id="rId6"/>
    <p:sldId id="294" r:id="rId7"/>
    <p:sldId id="296" r:id="rId8"/>
    <p:sldId id="297" r:id="rId9"/>
    <p:sldId id="257" r:id="rId10"/>
    <p:sldId id="260" r:id="rId11"/>
    <p:sldId id="275" r:id="rId12"/>
    <p:sldId id="261" r:id="rId13"/>
    <p:sldId id="276" r:id="rId14"/>
    <p:sldId id="262" r:id="rId15"/>
    <p:sldId id="258" r:id="rId16"/>
    <p:sldId id="263" r:id="rId17"/>
    <p:sldId id="277" r:id="rId18"/>
    <p:sldId id="264" r:id="rId19"/>
    <p:sldId id="278" r:id="rId20"/>
    <p:sldId id="279" r:id="rId21"/>
    <p:sldId id="280" r:id="rId22"/>
    <p:sldId id="298" r:id="rId23"/>
    <p:sldId id="299" r:id="rId24"/>
    <p:sldId id="300" r:id="rId25"/>
    <p:sldId id="301" r:id="rId26"/>
    <p:sldId id="281" r:id="rId27"/>
    <p:sldId id="282" r:id="rId28"/>
    <p:sldId id="289" r:id="rId29"/>
    <p:sldId id="290" r:id="rId30"/>
    <p:sldId id="291" r:id="rId31"/>
    <p:sldId id="267" r:id="rId32"/>
    <p:sldId id="302" r:id="rId33"/>
    <p:sldId id="283" r:id="rId34"/>
    <p:sldId id="284" r:id="rId35"/>
    <p:sldId id="268" r:id="rId36"/>
    <p:sldId id="285" r:id="rId37"/>
    <p:sldId id="286" r:id="rId38"/>
    <p:sldId id="269" r:id="rId39"/>
    <p:sldId id="287" r:id="rId40"/>
    <p:sldId id="288" r:id="rId41"/>
    <p:sldId id="303" r:id="rId42"/>
    <p:sldId id="304" r:id="rId43"/>
    <p:sldId id="307" r:id="rId44"/>
    <p:sldId id="306" r:id="rId45"/>
    <p:sldId id="308" r:id="rId46"/>
    <p:sldId id="309" r:id="rId47"/>
    <p:sldId id="311" r:id="rId48"/>
    <p:sldId id="270" r:id="rId49"/>
    <p:sldId id="26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A8E93-C3C2-B3EA-595B-E6A283E98209}" v="274" dt="2020-07-30T04:16:51.555"/>
    <p1510:client id="{56ABACD8-02F3-8559-D2AF-F3BAB5C50625}" v="33" dt="2020-08-12T01:50:50.808"/>
    <p1510:client id="{F306D6A1-2102-4FBA-B077-D4372CD6F4CD}" v="815" dt="2020-07-29T09:04:37.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p:scale>
          <a:sx n="75" d="100"/>
          <a:sy n="75" d="100"/>
        </p:scale>
        <p:origin x="5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thifah Alfat" userId="S::lathifah.alfat@upj.ac.id::0c7c96f5-0f33-48a3-8b83-9af80053ef60" providerId="AD" clId="Web-{F306D6A1-2102-4FBA-B077-D4372CD6F4CD}"/>
    <pc:docChg chg="addSld delSld modSld addMainMaster delMainMaster modMainMaster">
      <pc:chgData name="Lathifah Alfat" userId="S::lathifah.alfat@upj.ac.id::0c7c96f5-0f33-48a3-8b83-9af80053ef60" providerId="AD" clId="Web-{F306D6A1-2102-4FBA-B077-D4372CD6F4CD}" dt="2020-07-29T09:04:37.069" v="822" actId="20577"/>
      <pc:docMkLst>
        <pc:docMk/>
      </pc:docMkLst>
      <pc:sldChg chg="addSp delSp modSp mod setBg modClrScheme delAnim chgLayout">
        <pc:chgData name="Lathifah Alfat" userId="S::lathifah.alfat@upj.ac.id::0c7c96f5-0f33-48a3-8b83-9af80053ef60" providerId="AD" clId="Web-{F306D6A1-2102-4FBA-B077-D4372CD6F4CD}" dt="2020-07-29T07:58:37.851" v="88"/>
        <pc:sldMkLst>
          <pc:docMk/>
          <pc:sldMk cId="3717197207" sldId="256"/>
        </pc:sldMkLst>
        <pc:spChg chg="mod">
          <ac:chgData name="Lathifah Alfat" userId="S::lathifah.alfat@upj.ac.id::0c7c96f5-0f33-48a3-8b83-9af80053ef60" providerId="AD" clId="Web-{F306D6A1-2102-4FBA-B077-D4372CD6F4CD}" dt="2020-07-29T07:48:14.193" v="56" actId="20577"/>
          <ac:spMkLst>
            <pc:docMk/>
            <pc:sldMk cId="3717197207" sldId="256"/>
            <ac:spMk id="2" creationId="{00000000-0000-0000-0000-000000000000}"/>
          </ac:spMkLst>
        </pc:spChg>
        <pc:spChg chg="mod">
          <ac:chgData name="Lathifah Alfat" userId="S::lathifah.alfat@upj.ac.id::0c7c96f5-0f33-48a3-8b83-9af80053ef60" providerId="AD" clId="Web-{F306D6A1-2102-4FBA-B077-D4372CD6F4CD}" dt="2020-07-29T07:50:48.506" v="78"/>
          <ac:spMkLst>
            <pc:docMk/>
            <pc:sldMk cId="3717197207" sldId="256"/>
            <ac:spMk id="3" creationId="{00000000-0000-0000-0000-000000000000}"/>
          </ac:spMkLst>
        </pc:spChg>
        <pc:spChg chg="add del">
          <ac:chgData name="Lathifah Alfat" userId="S::lathifah.alfat@upj.ac.id::0c7c96f5-0f33-48a3-8b83-9af80053ef60" providerId="AD" clId="Web-{F306D6A1-2102-4FBA-B077-D4372CD6F4CD}" dt="2020-07-29T07:43:10.973" v="7"/>
          <ac:spMkLst>
            <pc:docMk/>
            <pc:sldMk cId="3717197207" sldId="256"/>
            <ac:spMk id="5" creationId="{0AF4F2BA-3C03-4E2C-8ABC-0949B61B3C5E}"/>
          </ac:spMkLst>
        </pc:spChg>
        <pc:spChg chg="add del">
          <ac:chgData name="Lathifah Alfat" userId="S::lathifah.alfat@upj.ac.id::0c7c96f5-0f33-48a3-8b83-9af80053ef60" providerId="AD" clId="Web-{F306D6A1-2102-4FBA-B077-D4372CD6F4CD}" dt="2020-07-29T07:43:10.973" v="7"/>
          <ac:spMkLst>
            <pc:docMk/>
            <pc:sldMk cId="3717197207" sldId="256"/>
            <ac:spMk id="7" creationId="{4B986F88-1433-4AF7-AF71-41A89DC93F15}"/>
          </ac:spMkLst>
        </pc:spChg>
        <pc:spChg chg="add del">
          <ac:chgData name="Lathifah Alfat" userId="S::lathifah.alfat@upj.ac.id::0c7c96f5-0f33-48a3-8b83-9af80053ef60" providerId="AD" clId="Web-{F306D6A1-2102-4FBA-B077-D4372CD6F4CD}" dt="2020-07-29T07:42:05.676" v="3"/>
          <ac:spMkLst>
            <pc:docMk/>
            <pc:sldMk cId="3717197207" sldId="256"/>
            <ac:spMk id="9" creationId="{3A397E3E-B90C-4D82-BAAA-36F7AC6A4565}"/>
          </ac:spMkLst>
        </pc:spChg>
        <pc:spChg chg="add del">
          <ac:chgData name="Lathifah Alfat" userId="S::lathifah.alfat@upj.ac.id::0c7c96f5-0f33-48a3-8b83-9af80053ef60" providerId="AD" clId="Web-{F306D6A1-2102-4FBA-B077-D4372CD6F4CD}" dt="2020-07-29T07:43:10.973" v="7"/>
          <ac:spMkLst>
            <pc:docMk/>
            <pc:sldMk cId="3717197207" sldId="256"/>
            <ac:spMk id="10" creationId="{A44FFD5D-B985-4624-BBCD-50AD2E1686B4}"/>
          </ac:spMkLst>
        </pc:spChg>
        <pc:spChg chg="add del">
          <ac:chgData name="Lathifah Alfat" userId="S::lathifah.alfat@upj.ac.id::0c7c96f5-0f33-48a3-8b83-9af80053ef60" providerId="AD" clId="Web-{F306D6A1-2102-4FBA-B077-D4372CD6F4CD}" dt="2020-07-29T07:42:05.676" v="3"/>
          <ac:spMkLst>
            <pc:docMk/>
            <pc:sldMk cId="3717197207" sldId="256"/>
            <ac:spMk id="11" creationId="{159DD56B-DD2F-4663-813C-9D2D1E56FD4D}"/>
          </ac:spMkLst>
        </pc:spChg>
        <pc:spChg chg="add del">
          <ac:chgData name="Lathifah Alfat" userId="S::lathifah.alfat@upj.ac.id::0c7c96f5-0f33-48a3-8b83-9af80053ef60" providerId="AD" clId="Web-{F306D6A1-2102-4FBA-B077-D4372CD6F4CD}" dt="2020-07-29T07:43:10.973" v="7"/>
          <ac:spMkLst>
            <pc:docMk/>
            <pc:sldMk cId="3717197207" sldId="256"/>
            <ac:spMk id="12" creationId="{8EE94D8D-BC47-413E-91AB-A2FCCE172B57}"/>
          </ac:spMkLst>
        </pc:spChg>
        <pc:spChg chg="add del">
          <ac:chgData name="Lathifah Alfat" userId="S::lathifah.alfat@upj.ac.id::0c7c96f5-0f33-48a3-8b83-9af80053ef60" providerId="AD" clId="Web-{F306D6A1-2102-4FBA-B077-D4372CD6F4CD}" dt="2020-07-29T07:42:05.676" v="3"/>
          <ac:spMkLst>
            <pc:docMk/>
            <pc:sldMk cId="3717197207" sldId="256"/>
            <ac:spMk id="13" creationId="{E16C8D8F-10E9-4498-ABDB-0F923F8B6837}"/>
          </ac:spMkLst>
        </pc:spChg>
        <pc:spChg chg="add del">
          <ac:chgData name="Lathifah Alfat" userId="S::lathifah.alfat@upj.ac.id::0c7c96f5-0f33-48a3-8b83-9af80053ef60" providerId="AD" clId="Web-{F306D6A1-2102-4FBA-B077-D4372CD6F4CD}" dt="2020-07-29T07:43:10.973" v="7"/>
          <ac:spMkLst>
            <pc:docMk/>
            <pc:sldMk cId="3717197207" sldId="256"/>
            <ac:spMk id="14" creationId="{284A8429-F65A-490D-96E4-1158D3E8A026}"/>
          </ac:spMkLst>
        </pc:spChg>
        <pc:spChg chg="add del">
          <ac:chgData name="Lathifah Alfat" userId="S::lathifah.alfat@upj.ac.id::0c7c96f5-0f33-48a3-8b83-9af80053ef60" providerId="AD" clId="Web-{F306D6A1-2102-4FBA-B077-D4372CD6F4CD}" dt="2020-07-29T07:42:05.676" v="3"/>
          <ac:spMkLst>
            <pc:docMk/>
            <pc:sldMk cId="3717197207" sldId="256"/>
            <ac:spMk id="15" creationId="{6617B5AA-8A0D-41D3-B2EF-8BC53E3B7DFF}"/>
          </ac:spMkLst>
        </pc:spChg>
        <pc:spChg chg="add del">
          <ac:chgData name="Lathifah Alfat" userId="S::lathifah.alfat@upj.ac.id::0c7c96f5-0f33-48a3-8b83-9af80053ef60" providerId="AD" clId="Web-{F306D6A1-2102-4FBA-B077-D4372CD6F4CD}" dt="2020-07-29T07:43:10.973" v="7"/>
          <ac:spMkLst>
            <pc:docMk/>
            <pc:sldMk cId="3717197207" sldId="256"/>
            <ac:spMk id="16" creationId="{0F022291-A82B-4D23-A1E0-5F9BD684669E}"/>
          </ac:spMkLst>
        </pc:spChg>
        <pc:spChg chg="add del">
          <ac:chgData name="Lathifah Alfat" userId="S::lathifah.alfat@upj.ac.id::0c7c96f5-0f33-48a3-8b83-9af80053ef60" providerId="AD" clId="Web-{F306D6A1-2102-4FBA-B077-D4372CD6F4CD}" dt="2020-07-29T07:42:05.676" v="3"/>
          <ac:spMkLst>
            <pc:docMk/>
            <pc:sldMk cId="3717197207" sldId="256"/>
            <ac:spMk id="17" creationId="{1E5A83E3-8A11-4492-BB6E-F5F2240316FB}"/>
          </ac:spMkLst>
        </pc:spChg>
        <pc:spChg chg="add del">
          <ac:chgData name="Lathifah Alfat" userId="S::lathifah.alfat@upj.ac.id::0c7c96f5-0f33-48a3-8b83-9af80053ef60" providerId="AD" clId="Web-{F306D6A1-2102-4FBA-B077-D4372CD6F4CD}" dt="2020-07-29T07:42:05.676" v="3"/>
          <ac:spMkLst>
            <pc:docMk/>
            <pc:sldMk cId="3717197207" sldId="256"/>
            <ac:spMk id="19" creationId="{572EB308-9A4E-4332-A908-22F2978D7545}"/>
          </ac:spMkLst>
        </pc:spChg>
        <pc:spChg chg="add del">
          <ac:chgData name="Lathifah Alfat" userId="S::lathifah.alfat@upj.ac.id::0c7c96f5-0f33-48a3-8b83-9af80053ef60" providerId="AD" clId="Web-{F306D6A1-2102-4FBA-B077-D4372CD6F4CD}" dt="2020-07-29T07:42:05.676" v="3"/>
          <ac:spMkLst>
            <pc:docMk/>
            <pc:sldMk cId="3717197207" sldId="256"/>
            <ac:spMk id="25" creationId="{90A7F83A-9728-4030-8E45-9ECF1ABCCC12}"/>
          </ac:spMkLst>
        </pc:spChg>
        <pc:spChg chg="add del">
          <ac:chgData name="Lathifah Alfat" userId="S::lathifah.alfat@upj.ac.id::0c7c96f5-0f33-48a3-8b83-9af80053ef60" providerId="AD" clId="Web-{F306D6A1-2102-4FBA-B077-D4372CD6F4CD}" dt="2020-07-29T07:42:05.676" v="3"/>
          <ac:spMkLst>
            <pc:docMk/>
            <pc:sldMk cId="3717197207" sldId="256"/>
            <ac:spMk id="27" creationId="{4D1A5E71-B6B6-486A-8CDC-C7ABD9B903F6}"/>
          </ac:spMkLst>
        </pc:spChg>
        <pc:spChg chg="add del">
          <ac:chgData name="Lathifah Alfat" userId="S::lathifah.alfat@upj.ac.id::0c7c96f5-0f33-48a3-8b83-9af80053ef60" providerId="AD" clId="Web-{F306D6A1-2102-4FBA-B077-D4372CD6F4CD}" dt="2020-07-29T07:42:05.676" v="3"/>
          <ac:spMkLst>
            <pc:docMk/>
            <pc:sldMk cId="3717197207" sldId="256"/>
            <ac:spMk id="29" creationId="{8E44D629-6B8E-4D88-A77E-149C0ED03498}"/>
          </ac:spMkLst>
        </pc:spChg>
        <pc:grpChg chg="add del">
          <ac:chgData name="Lathifah Alfat" userId="S::lathifah.alfat@upj.ac.id::0c7c96f5-0f33-48a3-8b83-9af80053ef60" providerId="AD" clId="Web-{F306D6A1-2102-4FBA-B077-D4372CD6F4CD}" dt="2020-07-29T07:42:05.676" v="3"/>
          <ac:grpSpMkLst>
            <pc:docMk/>
            <pc:sldMk cId="3717197207" sldId="256"/>
            <ac:grpSpMk id="21" creationId="{BB7A900B-006E-46F4-831E-5AABAEE45EE1}"/>
          </ac:grpSpMkLst>
        </pc:grpChg>
        <pc:picChg chg="add del">
          <ac:chgData name="Lathifah Alfat" userId="S::lathifah.alfat@upj.ac.id::0c7c96f5-0f33-48a3-8b83-9af80053ef60" providerId="AD" clId="Web-{F306D6A1-2102-4FBA-B077-D4372CD6F4CD}" dt="2020-07-29T07:42:05.676" v="3"/>
          <ac:picMkLst>
            <pc:docMk/>
            <pc:sldMk cId="3717197207" sldId="256"/>
            <ac:picMk id="4" creationId="{C55309E2-ADE4-4167-8562-F83D3C62450E}"/>
          </ac:picMkLst>
        </pc:picChg>
        <pc:picChg chg="add mod ord">
          <ac:chgData name="Lathifah Alfat" userId="S::lathifah.alfat@upj.ac.id::0c7c96f5-0f33-48a3-8b83-9af80053ef60" providerId="AD" clId="Web-{F306D6A1-2102-4FBA-B077-D4372CD6F4CD}" dt="2020-07-29T07:43:10.973" v="7"/>
          <ac:picMkLst>
            <pc:docMk/>
            <pc:sldMk cId="3717197207" sldId="256"/>
            <ac:picMk id="6" creationId="{3CB9C29F-B785-4049-9AF3-318F4A19B01D}"/>
          </ac:picMkLst>
        </pc:picChg>
        <pc:picChg chg="add mod">
          <ac:chgData name="Lathifah Alfat" userId="S::lathifah.alfat@upj.ac.id::0c7c96f5-0f33-48a3-8b83-9af80053ef60" providerId="AD" clId="Web-{F306D6A1-2102-4FBA-B077-D4372CD6F4CD}" dt="2020-07-29T07:49:12.052" v="74" actId="1076"/>
          <ac:picMkLst>
            <pc:docMk/>
            <pc:sldMk cId="3717197207" sldId="256"/>
            <ac:picMk id="18" creationId="{686974BA-A441-4F94-AE59-12906F52BA56}"/>
          </ac:picMkLst>
        </pc:picChg>
        <pc:cxnChg chg="add del">
          <ac:chgData name="Lathifah Alfat" userId="S::lathifah.alfat@upj.ac.id::0c7c96f5-0f33-48a3-8b83-9af80053ef60" providerId="AD" clId="Web-{F306D6A1-2102-4FBA-B077-D4372CD6F4CD}" dt="2020-07-29T07:43:10.973" v="7"/>
          <ac:cxnSpMkLst>
            <pc:docMk/>
            <pc:sldMk cId="3717197207" sldId="256"/>
            <ac:cxnSpMk id="8" creationId="{A07787ED-5EDC-4C54-AD87-55B60D0FE397}"/>
          </ac:cxnSpMkLst>
        </pc:cxnChg>
      </pc:sldChg>
      <pc:sldChg chg="modSp new mod setBg">
        <pc:chgData name="Lathifah Alfat" userId="S::lathifah.alfat@upj.ac.id::0c7c96f5-0f33-48a3-8b83-9af80053ef60" providerId="AD" clId="Web-{F306D6A1-2102-4FBA-B077-D4372CD6F4CD}" dt="2020-07-29T08:04:21.399" v="113" actId="20577"/>
        <pc:sldMkLst>
          <pc:docMk/>
          <pc:sldMk cId="3482152759" sldId="257"/>
        </pc:sldMkLst>
        <pc:spChg chg="mod">
          <ac:chgData name="Lathifah Alfat" userId="S::lathifah.alfat@upj.ac.id::0c7c96f5-0f33-48a3-8b83-9af80053ef60" providerId="AD" clId="Web-{F306D6A1-2102-4FBA-B077-D4372CD6F4CD}" dt="2020-07-29T07:59:01.680" v="97" actId="20577"/>
          <ac:spMkLst>
            <pc:docMk/>
            <pc:sldMk cId="3482152759" sldId="257"/>
            <ac:spMk id="2" creationId="{96BD1C08-0898-4C0C-AE30-46E129615CB5}"/>
          </ac:spMkLst>
        </pc:spChg>
        <pc:spChg chg="mod">
          <ac:chgData name="Lathifah Alfat" userId="S::lathifah.alfat@upj.ac.id::0c7c96f5-0f33-48a3-8b83-9af80053ef60" providerId="AD" clId="Web-{F306D6A1-2102-4FBA-B077-D4372CD6F4CD}" dt="2020-07-29T08:04:21.399" v="113" actId="20577"/>
          <ac:spMkLst>
            <pc:docMk/>
            <pc:sldMk cId="3482152759" sldId="257"/>
            <ac:spMk id="3" creationId="{317B6E71-8B7A-4432-B7AE-26FCE0E8465C}"/>
          </ac:spMkLst>
        </pc:spChg>
      </pc:sldChg>
      <pc:sldChg chg="addSp modSp new mod setBg setClrOvrMap">
        <pc:chgData name="Lathifah Alfat" userId="S::lathifah.alfat@upj.ac.id::0c7c96f5-0f33-48a3-8b83-9af80053ef60" providerId="AD" clId="Web-{F306D6A1-2102-4FBA-B077-D4372CD6F4CD}" dt="2020-07-29T08:36:26.969" v="477" actId="20577"/>
        <pc:sldMkLst>
          <pc:docMk/>
          <pc:sldMk cId="2056741326" sldId="258"/>
        </pc:sldMkLst>
        <pc:spChg chg="mod">
          <ac:chgData name="Lathifah Alfat" userId="S::lathifah.alfat@upj.ac.id::0c7c96f5-0f33-48a3-8b83-9af80053ef60" providerId="AD" clId="Web-{F306D6A1-2102-4FBA-B077-D4372CD6F4CD}" dt="2020-07-29T08:17:41.371" v="340"/>
          <ac:spMkLst>
            <pc:docMk/>
            <pc:sldMk cId="2056741326" sldId="258"/>
            <ac:spMk id="2" creationId="{F173C9F9-3A1F-46E7-8029-76E86D1202D4}"/>
          </ac:spMkLst>
        </pc:spChg>
        <pc:spChg chg="mod">
          <ac:chgData name="Lathifah Alfat" userId="S::lathifah.alfat@upj.ac.id::0c7c96f5-0f33-48a3-8b83-9af80053ef60" providerId="AD" clId="Web-{F306D6A1-2102-4FBA-B077-D4372CD6F4CD}" dt="2020-07-29T08:36:26.969" v="477" actId="20577"/>
          <ac:spMkLst>
            <pc:docMk/>
            <pc:sldMk cId="2056741326" sldId="258"/>
            <ac:spMk id="3" creationId="{4450F2F6-A446-4F3D-9327-1216C2261AED}"/>
          </ac:spMkLst>
        </pc:spChg>
        <pc:spChg chg="add">
          <ac:chgData name="Lathifah Alfat" userId="S::lathifah.alfat@upj.ac.id::0c7c96f5-0f33-48a3-8b83-9af80053ef60" providerId="AD" clId="Web-{F306D6A1-2102-4FBA-B077-D4372CD6F4CD}" dt="2020-07-29T08:17:41.371" v="340"/>
          <ac:spMkLst>
            <pc:docMk/>
            <pc:sldMk cId="2056741326" sldId="258"/>
            <ac:spMk id="8" creationId="{C8DD82D3-D002-45B0-B16A-82B3DA4EFDDB}"/>
          </ac:spMkLst>
        </pc:spChg>
        <pc:cxnChg chg="add">
          <ac:chgData name="Lathifah Alfat" userId="S::lathifah.alfat@upj.ac.id::0c7c96f5-0f33-48a3-8b83-9af80053ef60" providerId="AD" clId="Web-{F306D6A1-2102-4FBA-B077-D4372CD6F4CD}" dt="2020-07-29T08:17:41.371" v="340"/>
          <ac:cxnSpMkLst>
            <pc:docMk/>
            <pc:sldMk cId="2056741326" sldId="258"/>
            <ac:cxnSpMk id="10" creationId="{9F09C252-16FE-4557-AD6D-BB5CA773496C}"/>
          </ac:cxnSpMkLst>
        </pc:cxnChg>
      </pc:sldChg>
      <pc:sldChg chg="addSp delSp modSp new mod setBg">
        <pc:chgData name="Lathifah Alfat" userId="S::lathifah.alfat@upj.ac.id::0c7c96f5-0f33-48a3-8b83-9af80053ef60" providerId="AD" clId="Web-{F306D6A1-2102-4FBA-B077-D4372CD6F4CD}" dt="2020-07-29T08:53:07.067" v="661" actId="1076"/>
        <pc:sldMkLst>
          <pc:docMk/>
          <pc:sldMk cId="3349970430" sldId="259"/>
        </pc:sldMkLst>
        <pc:spChg chg="mod">
          <ac:chgData name="Lathifah Alfat" userId="S::lathifah.alfat@upj.ac.id::0c7c96f5-0f33-48a3-8b83-9af80053ef60" providerId="AD" clId="Web-{F306D6A1-2102-4FBA-B077-D4372CD6F4CD}" dt="2020-07-29T08:50:43.269" v="633"/>
          <ac:spMkLst>
            <pc:docMk/>
            <pc:sldMk cId="3349970430" sldId="259"/>
            <ac:spMk id="2" creationId="{C7A7C347-BD62-441C-A8C0-7A9B4E830780}"/>
          </ac:spMkLst>
        </pc:spChg>
        <pc:spChg chg="del">
          <ac:chgData name="Lathifah Alfat" userId="S::lathifah.alfat@upj.ac.id::0c7c96f5-0f33-48a3-8b83-9af80053ef60" providerId="AD" clId="Web-{F306D6A1-2102-4FBA-B077-D4372CD6F4CD}" dt="2020-07-29T08:49:55.363" v="616"/>
          <ac:spMkLst>
            <pc:docMk/>
            <pc:sldMk cId="3349970430" sldId="259"/>
            <ac:spMk id="3" creationId="{EEAFD41C-65B8-43E7-ACF0-52383AC68C62}"/>
          </ac:spMkLst>
        </pc:spChg>
        <pc:spChg chg="add del">
          <ac:chgData name="Lathifah Alfat" userId="S::lathifah.alfat@upj.ac.id::0c7c96f5-0f33-48a3-8b83-9af80053ef60" providerId="AD" clId="Web-{F306D6A1-2102-4FBA-B077-D4372CD6F4CD}" dt="2020-07-29T08:50:09.394" v="620"/>
          <ac:spMkLst>
            <pc:docMk/>
            <pc:sldMk cId="3349970430" sldId="259"/>
            <ac:spMk id="7" creationId="{34461041-8413-4023-ABA7-9E499B0AD995}"/>
          </ac:spMkLst>
        </pc:spChg>
        <pc:spChg chg="add del">
          <ac:chgData name="Lathifah Alfat" userId="S::lathifah.alfat@upj.ac.id::0c7c96f5-0f33-48a3-8b83-9af80053ef60" providerId="AD" clId="Web-{F306D6A1-2102-4FBA-B077-D4372CD6F4CD}" dt="2020-07-29T08:50:03.144" v="618"/>
          <ac:spMkLst>
            <pc:docMk/>
            <pc:sldMk cId="3349970430" sldId="259"/>
            <ac:spMk id="8" creationId="{5C30203B-A25D-4E97-97C7-8BE348D3676D}"/>
          </ac:spMkLst>
        </pc:spChg>
        <pc:spChg chg="add del">
          <ac:chgData name="Lathifah Alfat" userId="S::lathifah.alfat@upj.ac.id::0c7c96f5-0f33-48a3-8b83-9af80053ef60" providerId="AD" clId="Web-{F306D6A1-2102-4FBA-B077-D4372CD6F4CD}" dt="2020-07-29T08:50:09.394" v="620"/>
          <ac:spMkLst>
            <pc:docMk/>
            <pc:sldMk cId="3349970430" sldId="259"/>
            <ac:spMk id="9" creationId="{39E3965E-AC41-4711-9D10-E25ABB132D86}"/>
          </ac:spMkLst>
        </pc:spChg>
        <pc:spChg chg="add del">
          <ac:chgData name="Lathifah Alfat" userId="S::lathifah.alfat@upj.ac.id::0c7c96f5-0f33-48a3-8b83-9af80053ef60" providerId="AD" clId="Web-{F306D6A1-2102-4FBA-B077-D4372CD6F4CD}" dt="2020-07-29T08:50:12.472" v="622"/>
          <ac:spMkLst>
            <pc:docMk/>
            <pc:sldMk cId="3349970430" sldId="259"/>
            <ac:spMk id="10" creationId="{F64BBAA4-C62B-4146-B49F-FE4CC4655EE0}"/>
          </ac:spMkLst>
        </pc:spChg>
        <pc:spChg chg="add del">
          <ac:chgData name="Lathifah Alfat" userId="S::lathifah.alfat@upj.ac.id::0c7c96f5-0f33-48a3-8b83-9af80053ef60" providerId="AD" clId="Web-{F306D6A1-2102-4FBA-B077-D4372CD6F4CD}" dt="2020-07-29T08:50:03.144" v="618"/>
          <ac:spMkLst>
            <pc:docMk/>
            <pc:sldMk cId="3349970430" sldId="259"/>
            <ac:spMk id="11" creationId="{5E0A8391-2737-4F1C-B27A-C44629DB4D33}"/>
          </ac:spMkLst>
        </pc:spChg>
        <pc:spChg chg="add del">
          <ac:chgData name="Lathifah Alfat" userId="S::lathifah.alfat@upj.ac.id::0c7c96f5-0f33-48a3-8b83-9af80053ef60" providerId="AD" clId="Web-{F306D6A1-2102-4FBA-B077-D4372CD6F4CD}" dt="2020-07-29T08:50:03.144" v="618"/>
          <ac:spMkLst>
            <pc:docMk/>
            <pc:sldMk cId="3349970430" sldId="259"/>
            <ac:spMk id="13" creationId="{ED5EC01C-B438-4398-919E-A345C83EDAC9}"/>
          </ac:spMkLst>
        </pc:spChg>
        <pc:spChg chg="add del">
          <ac:chgData name="Lathifah Alfat" userId="S::lathifah.alfat@upj.ac.id::0c7c96f5-0f33-48a3-8b83-9af80053ef60" providerId="AD" clId="Web-{F306D6A1-2102-4FBA-B077-D4372CD6F4CD}" dt="2020-07-29T08:50:12.472" v="622"/>
          <ac:spMkLst>
            <pc:docMk/>
            <pc:sldMk cId="3349970430" sldId="259"/>
            <ac:spMk id="14" creationId="{4FBD7061-CFA9-46CB-980A-C733EFF16651}"/>
          </ac:spMkLst>
        </pc:spChg>
        <pc:spChg chg="add del">
          <ac:chgData name="Lathifah Alfat" userId="S::lathifah.alfat@upj.ac.id::0c7c96f5-0f33-48a3-8b83-9af80053ef60" providerId="AD" clId="Web-{F306D6A1-2102-4FBA-B077-D4372CD6F4CD}" dt="2020-07-29T08:50:12.472" v="622"/>
          <ac:spMkLst>
            <pc:docMk/>
            <pc:sldMk cId="3349970430" sldId="259"/>
            <ac:spMk id="16" creationId="{6BF36B24-6632-4516-9692-731462896C1F}"/>
          </ac:spMkLst>
        </pc:spChg>
        <pc:spChg chg="add del">
          <ac:chgData name="Lathifah Alfat" userId="S::lathifah.alfat@upj.ac.id::0c7c96f5-0f33-48a3-8b83-9af80053ef60" providerId="AD" clId="Web-{F306D6A1-2102-4FBA-B077-D4372CD6F4CD}" dt="2020-07-29T08:50:09.394" v="620"/>
          <ac:spMkLst>
            <pc:docMk/>
            <pc:sldMk cId="3349970430" sldId="259"/>
            <ac:spMk id="17" creationId="{53B4A494-ED20-47DD-A927-05EA273B0F1F}"/>
          </ac:spMkLst>
        </pc:spChg>
        <pc:spChg chg="add del">
          <ac:chgData name="Lathifah Alfat" userId="S::lathifah.alfat@upj.ac.id::0c7c96f5-0f33-48a3-8b83-9af80053ef60" providerId="AD" clId="Web-{F306D6A1-2102-4FBA-B077-D4372CD6F4CD}" dt="2020-07-29T08:50:16.097" v="624"/>
          <ac:spMkLst>
            <pc:docMk/>
            <pc:sldMk cId="3349970430" sldId="259"/>
            <ac:spMk id="18" creationId="{08CB54FC-0B2A-4107-9A70-958B90B76585}"/>
          </ac:spMkLst>
        </pc:spChg>
        <pc:spChg chg="add del">
          <ac:chgData name="Lathifah Alfat" userId="S::lathifah.alfat@upj.ac.id::0c7c96f5-0f33-48a3-8b83-9af80053ef60" providerId="AD" clId="Web-{F306D6A1-2102-4FBA-B077-D4372CD6F4CD}" dt="2020-07-29T08:50:16.097" v="624"/>
          <ac:spMkLst>
            <pc:docMk/>
            <pc:sldMk cId="3349970430" sldId="259"/>
            <ac:spMk id="20" creationId="{CBD7B656-33DA-48D3-A15C-ED82F2861071}"/>
          </ac:spMkLst>
        </pc:spChg>
        <pc:spChg chg="add del">
          <ac:chgData name="Lathifah Alfat" userId="S::lathifah.alfat@upj.ac.id::0c7c96f5-0f33-48a3-8b83-9af80053ef60" providerId="AD" clId="Web-{F306D6A1-2102-4FBA-B077-D4372CD6F4CD}" dt="2020-07-29T08:50:16.097" v="624"/>
          <ac:spMkLst>
            <pc:docMk/>
            <pc:sldMk cId="3349970430" sldId="259"/>
            <ac:spMk id="21" creationId="{9AA76026-5689-4584-8D93-D71D739E61B5}"/>
          </ac:spMkLst>
        </pc:spChg>
        <pc:spChg chg="add del">
          <ac:chgData name="Lathifah Alfat" userId="S::lathifah.alfat@upj.ac.id::0c7c96f5-0f33-48a3-8b83-9af80053ef60" providerId="AD" clId="Web-{F306D6A1-2102-4FBA-B077-D4372CD6F4CD}" dt="2020-07-29T08:50:21.097" v="626"/>
          <ac:spMkLst>
            <pc:docMk/>
            <pc:sldMk cId="3349970430" sldId="259"/>
            <ac:spMk id="22" creationId="{0AB6E427-3F73-4C06-A5D5-AE52C3883B50}"/>
          </ac:spMkLst>
        </pc:spChg>
        <pc:spChg chg="add del">
          <ac:chgData name="Lathifah Alfat" userId="S::lathifah.alfat@upj.ac.id::0c7c96f5-0f33-48a3-8b83-9af80053ef60" providerId="AD" clId="Web-{F306D6A1-2102-4FBA-B077-D4372CD6F4CD}" dt="2020-07-29T08:50:21.097" v="626"/>
          <ac:spMkLst>
            <pc:docMk/>
            <pc:sldMk cId="3349970430" sldId="259"/>
            <ac:spMk id="23" creationId="{D8C9BDAA-0390-4B39-9B5C-BC95E5120DA4}"/>
          </ac:spMkLst>
        </pc:spChg>
        <pc:spChg chg="add del">
          <ac:chgData name="Lathifah Alfat" userId="S::lathifah.alfat@upj.ac.id::0c7c96f5-0f33-48a3-8b83-9af80053ef60" providerId="AD" clId="Web-{F306D6A1-2102-4FBA-B077-D4372CD6F4CD}" dt="2020-07-29T08:50:21.097" v="626"/>
          <ac:spMkLst>
            <pc:docMk/>
            <pc:sldMk cId="3349970430" sldId="259"/>
            <ac:spMk id="25" creationId="{563E1133-21AF-4DCA-AACF-5BFE367FBDD1}"/>
          </ac:spMkLst>
        </pc:spChg>
        <pc:spChg chg="add del">
          <ac:chgData name="Lathifah Alfat" userId="S::lathifah.alfat@upj.ac.id::0c7c96f5-0f33-48a3-8b83-9af80053ef60" providerId="AD" clId="Web-{F306D6A1-2102-4FBA-B077-D4372CD6F4CD}" dt="2020-07-29T08:50:33.722" v="628"/>
          <ac:spMkLst>
            <pc:docMk/>
            <pc:sldMk cId="3349970430" sldId="259"/>
            <ac:spMk id="26" creationId="{80861964-D86C-4A50-8F6D-B466384A61B1}"/>
          </ac:spMkLst>
        </pc:spChg>
        <pc:spChg chg="add del">
          <ac:chgData name="Lathifah Alfat" userId="S::lathifah.alfat@upj.ac.id::0c7c96f5-0f33-48a3-8b83-9af80053ef60" providerId="AD" clId="Web-{F306D6A1-2102-4FBA-B077-D4372CD6F4CD}" dt="2020-07-29T08:50:33.722" v="628"/>
          <ac:spMkLst>
            <pc:docMk/>
            <pc:sldMk cId="3349970430" sldId="259"/>
            <ac:spMk id="28" creationId="{A5A4E016-4E0E-465E-A8AD-CD7F36795950}"/>
          </ac:spMkLst>
        </pc:spChg>
        <pc:spChg chg="add del">
          <ac:chgData name="Lathifah Alfat" userId="S::lathifah.alfat@upj.ac.id::0c7c96f5-0f33-48a3-8b83-9af80053ef60" providerId="AD" clId="Web-{F306D6A1-2102-4FBA-B077-D4372CD6F4CD}" dt="2020-07-29T08:50:33.722" v="628"/>
          <ac:spMkLst>
            <pc:docMk/>
            <pc:sldMk cId="3349970430" sldId="259"/>
            <ac:spMk id="29" creationId="{F2BDE551-930A-4FE1-8434-09824E3247E6}"/>
          </ac:spMkLst>
        </pc:spChg>
        <pc:spChg chg="add del">
          <ac:chgData name="Lathifah Alfat" userId="S::lathifah.alfat@upj.ac.id::0c7c96f5-0f33-48a3-8b83-9af80053ef60" providerId="AD" clId="Web-{F306D6A1-2102-4FBA-B077-D4372CD6F4CD}" dt="2020-07-29T08:50:39.738" v="630"/>
          <ac:spMkLst>
            <pc:docMk/>
            <pc:sldMk cId="3349970430" sldId="259"/>
            <ac:spMk id="30" creationId="{5E0A8391-2737-4F1C-B27A-C44629DB4D33}"/>
          </ac:spMkLst>
        </pc:spChg>
        <pc:spChg chg="add del">
          <ac:chgData name="Lathifah Alfat" userId="S::lathifah.alfat@upj.ac.id::0c7c96f5-0f33-48a3-8b83-9af80053ef60" providerId="AD" clId="Web-{F306D6A1-2102-4FBA-B077-D4372CD6F4CD}" dt="2020-07-29T08:50:39.738" v="630"/>
          <ac:spMkLst>
            <pc:docMk/>
            <pc:sldMk cId="3349970430" sldId="259"/>
            <ac:spMk id="31" creationId="{5C30203B-A25D-4E97-97C7-8BE348D3676D}"/>
          </ac:spMkLst>
        </pc:spChg>
        <pc:spChg chg="add del">
          <ac:chgData name="Lathifah Alfat" userId="S::lathifah.alfat@upj.ac.id::0c7c96f5-0f33-48a3-8b83-9af80053ef60" providerId="AD" clId="Web-{F306D6A1-2102-4FBA-B077-D4372CD6F4CD}" dt="2020-07-29T08:50:39.738" v="630"/>
          <ac:spMkLst>
            <pc:docMk/>
            <pc:sldMk cId="3349970430" sldId="259"/>
            <ac:spMk id="32" creationId="{ED5EC01C-B438-4398-919E-A345C83EDAC9}"/>
          </ac:spMkLst>
        </pc:spChg>
        <pc:spChg chg="add del">
          <ac:chgData name="Lathifah Alfat" userId="S::lathifah.alfat@upj.ac.id::0c7c96f5-0f33-48a3-8b83-9af80053ef60" providerId="AD" clId="Web-{F306D6A1-2102-4FBA-B077-D4372CD6F4CD}" dt="2020-07-29T08:50:43.254" v="632"/>
          <ac:spMkLst>
            <pc:docMk/>
            <pc:sldMk cId="3349970430" sldId="259"/>
            <ac:spMk id="33" creationId="{08CB54FC-0B2A-4107-9A70-958B90B76585}"/>
          </ac:spMkLst>
        </pc:spChg>
        <pc:spChg chg="add del">
          <ac:chgData name="Lathifah Alfat" userId="S::lathifah.alfat@upj.ac.id::0c7c96f5-0f33-48a3-8b83-9af80053ef60" providerId="AD" clId="Web-{F306D6A1-2102-4FBA-B077-D4372CD6F4CD}" dt="2020-07-29T08:50:43.254" v="632"/>
          <ac:spMkLst>
            <pc:docMk/>
            <pc:sldMk cId="3349970430" sldId="259"/>
            <ac:spMk id="35" creationId="{CBD7B656-33DA-48D3-A15C-ED82F2861071}"/>
          </ac:spMkLst>
        </pc:spChg>
        <pc:spChg chg="add del">
          <ac:chgData name="Lathifah Alfat" userId="S::lathifah.alfat@upj.ac.id::0c7c96f5-0f33-48a3-8b83-9af80053ef60" providerId="AD" clId="Web-{F306D6A1-2102-4FBA-B077-D4372CD6F4CD}" dt="2020-07-29T08:50:43.254" v="632"/>
          <ac:spMkLst>
            <pc:docMk/>
            <pc:sldMk cId="3349970430" sldId="259"/>
            <ac:spMk id="36" creationId="{9AA76026-5689-4584-8D93-D71D739E61B5}"/>
          </ac:spMkLst>
        </pc:spChg>
        <pc:spChg chg="add">
          <ac:chgData name="Lathifah Alfat" userId="S::lathifah.alfat@upj.ac.id::0c7c96f5-0f33-48a3-8b83-9af80053ef60" providerId="AD" clId="Web-{F306D6A1-2102-4FBA-B077-D4372CD6F4CD}" dt="2020-07-29T08:50:43.269" v="633"/>
          <ac:spMkLst>
            <pc:docMk/>
            <pc:sldMk cId="3349970430" sldId="259"/>
            <ac:spMk id="37" creationId="{0AB6E427-3F73-4C06-A5D5-AE52C3883B50}"/>
          </ac:spMkLst>
        </pc:spChg>
        <pc:spChg chg="add">
          <ac:chgData name="Lathifah Alfat" userId="S::lathifah.alfat@upj.ac.id::0c7c96f5-0f33-48a3-8b83-9af80053ef60" providerId="AD" clId="Web-{F306D6A1-2102-4FBA-B077-D4372CD6F4CD}" dt="2020-07-29T08:50:43.269" v="633"/>
          <ac:spMkLst>
            <pc:docMk/>
            <pc:sldMk cId="3349970430" sldId="259"/>
            <ac:spMk id="38" creationId="{D8C9BDAA-0390-4B39-9B5C-BC95E5120DA4}"/>
          </ac:spMkLst>
        </pc:spChg>
        <pc:spChg chg="add mod">
          <ac:chgData name="Lathifah Alfat" userId="S::lathifah.alfat@upj.ac.id::0c7c96f5-0f33-48a3-8b83-9af80053ef60" providerId="AD" clId="Web-{F306D6A1-2102-4FBA-B077-D4372CD6F4CD}" dt="2020-07-29T08:52:49.676" v="654" actId="20577"/>
          <ac:spMkLst>
            <pc:docMk/>
            <pc:sldMk cId="3349970430" sldId="259"/>
            <ac:spMk id="40" creationId="{563E1133-21AF-4DCA-AACF-5BFE367FBDD1}"/>
          </ac:spMkLst>
        </pc:spChg>
        <pc:picChg chg="add mod ord">
          <ac:chgData name="Lathifah Alfat" userId="S::lathifah.alfat@upj.ac.id::0c7c96f5-0f33-48a3-8b83-9af80053ef60" providerId="AD" clId="Web-{F306D6A1-2102-4FBA-B077-D4372CD6F4CD}" dt="2020-07-29T08:53:07.067" v="661" actId="1076"/>
          <ac:picMkLst>
            <pc:docMk/>
            <pc:sldMk cId="3349970430" sldId="259"/>
            <ac:picMk id="4" creationId="{B7B79AF0-0E06-4E5C-BF30-CED1A5311688}"/>
          </ac:picMkLst>
        </pc:picChg>
        <pc:cxnChg chg="add del">
          <ac:chgData name="Lathifah Alfat" userId="S::lathifah.alfat@upj.ac.id::0c7c96f5-0f33-48a3-8b83-9af80053ef60" providerId="AD" clId="Web-{F306D6A1-2102-4FBA-B077-D4372CD6F4CD}" dt="2020-07-29T08:50:09.394" v="620"/>
          <ac:cxnSpMkLst>
            <pc:docMk/>
            <pc:sldMk cId="3349970430" sldId="259"/>
            <ac:cxnSpMk id="6" creationId="{1F5DC8C3-BA5F-4EED-BB9A-A14272BD82A1}"/>
          </ac:cxnSpMkLst>
        </pc:cxnChg>
        <pc:cxnChg chg="add del">
          <ac:chgData name="Lathifah Alfat" userId="S::lathifah.alfat@upj.ac.id::0c7c96f5-0f33-48a3-8b83-9af80053ef60" providerId="AD" clId="Web-{F306D6A1-2102-4FBA-B077-D4372CD6F4CD}" dt="2020-07-29T08:50:12.472" v="622"/>
          <ac:cxnSpMkLst>
            <pc:docMk/>
            <pc:sldMk cId="3349970430" sldId="259"/>
            <ac:cxnSpMk id="12" creationId="{EEB57AA8-F021-480C-A9E2-F89913313611}"/>
          </ac:cxnSpMkLst>
        </pc:cxnChg>
        <pc:cxnChg chg="add del">
          <ac:chgData name="Lathifah Alfat" userId="S::lathifah.alfat@upj.ac.id::0c7c96f5-0f33-48a3-8b83-9af80053ef60" providerId="AD" clId="Web-{F306D6A1-2102-4FBA-B077-D4372CD6F4CD}" dt="2020-07-29T08:50:09.394" v="620"/>
          <ac:cxnSpMkLst>
            <pc:docMk/>
            <pc:sldMk cId="3349970430" sldId="259"/>
            <ac:cxnSpMk id="15" creationId="{F05BCF04-4702-43D0-BE8F-DBF6C2F65131}"/>
          </ac:cxnSpMkLst>
        </pc:cxnChg>
        <pc:cxnChg chg="add del">
          <ac:chgData name="Lathifah Alfat" userId="S::lathifah.alfat@upj.ac.id::0c7c96f5-0f33-48a3-8b83-9af80053ef60" providerId="AD" clId="Web-{F306D6A1-2102-4FBA-B077-D4372CD6F4CD}" dt="2020-07-29T08:50:16.097" v="624"/>
          <ac:cxnSpMkLst>
            <pc:docMk/>
            <pc:sldMk cId="3349970430" sldId="259"/>
            <ac:cxnSpMk id="19" creationId="{7855A9B5-1710-4B19-B0F1-CDFDD4ED5B7E}"/>
          </ac:cxnSpMkLst>
        </pc:cxnChg>
        <pc:cxnChg chg="add del">
          <ac:chgData name="Lathifah Alfat" userId="S::lathifah.alfat@upj.ac.id::0c7c96f5-0f33-48a3-8b83-9af80053ef60" providerId="AD" clId="Web-{F306D6A1-2102-4FBA-B077-D4372CD6F4CD}" dt="2020-07-29T08:50:21.097" v="626"/>
          <ac:cxnSpMkLst>
            <pc:docMk/>
            <pc:sldMk cId="3349970430" sldId="259"/>
            <ac:cxnSpMk id="24" creationId="{E04A321A-A039-4720-87B4-66A4210E0D57}"/>
          </ac:cxnSpMkLst>
        </pc:cxnChg>
        <pc:cxnChg chg="add del">
          <ac:chgData name="Lathifah Alfat" userId="S::lathifah.alfat@upj.ac.id::0c7c96f5-0f33-48a3-8b83-9af80053ef60" providerId="AD" clId="Web-{F306D6A1-2102-4FBA-B077-D4372CD6F4CD}" dt="2020-07-29T08:50:33.722" v="628"/>
          <ac:cxnSpMkLst>
            <pc:docMk/>
            <pc:sldMk cId="3349970430" sldId="259"/>
            <ac:cxnSpMk id="27" creationId="{754A678E-8F30-4E92-A5BF-F5D03D011394}"/>
          </ac:cxnSpMkLst>
        </pc:cxnChg>
        <pc:cxnChg chg="add del">
          <ac:chgData name="Lathifah Alfat" userId="S::lathifah.alfat@upj.ac.id::0c7c96f5-0f33-48a3-8b83-9af80053ef60" providerId="AD" clId="Web-{F306D6A1-2102-4FBA-B077-D4372CD6F4CD}" dt="2020-07-29T08:50:43.254" v="632"/>
          <ac:cxnSpMkLst>
            <pc:docMk/>
            <pc:sldMk cId="3349970430" sldId="259"/>
            <ac:cxnSpMk id="34" creationId="{7855A9B5-1710-4B19-B0F1-CDFDD4ED5B7E}"/>
          </ac:cxnSpMkLst>
        </pc:cxnChg>
        <pc:cxnChg chg="add">
          <ac:chgData name="Lathifah Alfat" userId="S::lathifah.alfat@upj.ac.id::0c7c96f5-0f33-48a3-8b83-9af80053ef60" providerId="AD" clId="Web-{F306D6A1-2102-4FBA-B077-D4372CD6F4CD}" dt="2020-07-29T08:50:43.269" v="633"/>
          <ac:cxnSpMkLst>
            <pc:docMk/>
            <pc:sldMk cId="3349970430" sldId="259"/>
            <ac:cxnSpMk id="39" creationId="{E04A321A-A039-4720-87B4-66A4210E0D57}"/>
          </ac:cxnSpMkLst>
        </pc:cxnChg>
      </pc:sldChg>
      <pc:sldChg chg="addSp modSp new mod setBg">
        <pc:chgData name="Lathifah Alfat" userId="S::lathifah.alfat@upj.ac.id::0c7c96f5-0f33-48a3-8b83-9af80053ef60" providerId="AD" clId="Web-{F306D6A1-2102-4FBA-B077-D4372CD6F4CD}" dt="2020-07-29T09:02:17.272" v="759" actId="20577"/>
        <pc:sldMkLst>
          <pc:docMk/>
          <pc:sldMk cId="1525728636" sldId="260"/>
        </pc:sldMkLst>
        <pc:spChg chg="mod">
          <ac:chgData name="Lathifah Alfat" userId="S::lathifah.alfat@upj.ac.id::0c7c96f5-0f33-48a3-8b83-9af80053ef60" providerId="AD" clId="Web-{F306D6A1-2102-4FBA-B077-D4372CD6F4CD}" dt="2020-07-29T08:05:34.790" v="128"/>
          <ac:spMkLst>
            <pc:docMk/>
            <pc:sldMk cId="1525728636" sldId="260"/>
            <ac:spMk id="2" creationId="{C7D1C1AF-2F05-4125-816A-E3DEA5ACD3EE}"/>
          </ac:spMkLst>
        </pc:spChg>
        <pc:spChg chg="mod">
          <ac:chgData name="Lathifah Alfat" userId="S::lathifah.alfat@upj.ac.id::0c7c96f5-0f33-48a3-8b83-9af80053ef60" providerId="AD" clId="Web-{F306D6A1-2102-4FBA-B077-D4372CD6F4CD}" dt="2020-07-29T09:02:17.272" v="759" actId="20577"/>
          <ac:spMkLst>
            <pc:docMk/>
            <pc:sldMk cId="1525728636" sldId="260"/>
            <ac:spMk id="3" creationId="{185B3F7A-CC7F-4ED3-9258-76675E853188}"/>
          </ac:spMkLst>
        </pc:spChg>
        <pc:spChg chg="add">
          <ac:chgData name="Lathifah Alfat" userId="S::lathifah.alfat@upj.ac.id::0c7c96f5-0f33-48a3-8b83-9af80053ef60" providerId="AD" clId="Web-{F306D6A1-2102-4FBA-B077-D4372CD6F4CD}" dt="2020-07-29T08:05:34.790" v="128"/>
          <ac:spMkLst>
            <pc:docMk/>
            <pc:sldMk cId="1525728636" sldId="260"/>
            <ac:spMk id="8" creationId="{3741B58E-3B65-4A01-A276-975AB2CF8A08}"/>
          </ac:spMkLst>
        </pc:spChg>
        <pc:spChg chg="add">
          <ac:chgData name="Lathifah Alfat" userId="S::lathifah.alfat@upj.ac.id::0c7c96f5-0f33-48a3-8b83-9af80053ef60" providerId="AD" clId="Web-{F306D6A1-2102-4FBA-B077-D4372CD6F4CD}" dt="2020-07-29T08:05:34.790" v="128"/>
          <ac:spMkLst>
            <pc:docMk/>
            <pc:sldMk cId="1525728636" sldId="260"/>
            <ac:spMk id="10" creationId="{7AAC67C3-831B-4AB1-A259-DFB839CAFAFC}"/>
          </ac:spMkLst>
        </pc:spChg>
      </pc:sldChg>
      <pc:sldChg chg="addSp modSp new mod setBg">
        <pc:chgData name="Lathifah Alfat" userId="S::lathifah.alfat@upj.ac.id::0c7c96f5-0f33-48a3-8b83-9af80053ef60" providerId="AD" clId="Web-{F306D6A1-2102-4FBA-B077-D4372CD6F4CD}" dt="2020-07-29T08:10:08.995" v="225" actId="20577"/>
        <pc:sldMkLst>
          <pc:docMk/>
          <pc:sldMk cId="1992619902" sldId="261"/>
        </pc:sldMkLst>
        <pc:spChg chg="mod">
          <ac:chgData name="Lathifah Alfat" userId="S::lathifah.alfat@upj.ac.id::0c7c96f5-0f33-48a3-8b83-9af80053ef60" providerId="AD" clId="Web-{F306D6A1-2102-4FBA-B077-D4372CD6F4CD}" dt="2020-07-29T08:08:15.322" v="163"/>
          <ac:spMkLst>
            <pc:docMk/>
            <pc:sldMk cId="1992619902" sldId="261"/>
            <ac:spMk id="2" creationId="{0D6D3CDA-0CA6-497A-AFF9-E78CF6BC4D06}"/>
          </ac:spMkLst>
        </pc:spChg>
        <pc:spChg chg="mod">
          <ac:chgData name="Lathifah Alfat" userId="S::lathifah.alfat@upj.ac.id::0c7c96f5-0f33-48a3-8b83-9af80053ef60" providerId="AD" clId="Web-{F306D6A1-2102-4FBA-B077-D4372CD6F4CD}" dt="2020-07-29T08:10:08.995" v="225" actId="20577"/>
          <ac:spMkLst>
            <pc:docMk/>
            <pc:sldMk cId="1992619902" sldId="261"/>
            <ac:spMk id="3" creationId="{D9D4BE0C-1425-447A-AC0F-9097F05A8FD2}"/>
          </ac:spMkLst>
        </pc:spChg>
        <pc:spChg chg="add">
          <ac:chgData name="Lathifah Alfat" userId="S::lathifah.alfat@upj.ac.id::0c7c96f5-0f33-48a3-8b83-9af80053ef60" providerId="AD" clId="Web-{F306D6A1-2102-4FBA-B077-D4372CD6F4CD}" dt="2020-07-29T08:08:15.322" v="163"/>
          <ac:spMkLst>
            <pc:docMk/>
            <pc:sldMk cId="1992619902" sldId="261"/>
            <ac:spMk id="8" creationId="{3741B58E-3B65-4A01-A276-975AB2CF8A08}"/>
          </ac:spMkLst>
        </pc:spChg>
        <pc:spChg chg="add">
          <ac:chgData name="Lathifah Alfat" userId="S::lathifah.alfat@upj.ac.id::0c7c96f5-0f33-48a3-8b83-9af80053ef60" providerId="AD" clId="Web-{F306D6A1-2102-4FBA-B077-D4372CD6F4CD}" dt="2020-07-29T08:08:15.322" v="163"/>
          <ac:spMkLst>
            <pc:docMk/>
            <pc:sldMk cId="1992619902" sldId="261"/>
            <ac:spMk id="10" creationId="{7AAC67C3-831B-4AB1-A259-DFB839CAFAFC}"/>
          </ac:spMkLst>
        </pc:spChg>
      </pc:sldChg>
      <pc:sldChg chg="addSp delSp modSp new mod setBg setClrOvrMap">
        <pc:chgData name="Lathifah Alfat" userId="S::lathifah.alfat@upj.ac.id::0c7c96f5-0f33-48a3-8b83-9af80053ef60" providerId="AD" clId="Web-{F306D6A1-2102-4FBA-B077-D4372CD6F4CD}" dt="2020-07-29T09:01:58.991" v="757" actId="20577"/>
        <pc:sldMkLst>
          <pc:docMk/>
          <pc:sldMk cId="301788699" sldId="262"/>
        </pc:sldMkLst>
        <pc:spChg chg="mod">
          <ac:chgData name="Lathifah Alfat" userId="S::lathifah.alfat@upj.ac.id::0c7c96f5-0f33-48a3-8b83-9af80053ef60" providerId="AD" clId="Web-{F306D6A1-2102-4FBA-B077-D4372CD6F4CD}" dt="2020-07-29T09:01:58.991" v="757" actId="20577"/>
          <ac:spMkLst>
            <pc:docMk/>
            <pc:sldMk cId="301788699" sldId="262"/>
            <ac:spMk id="2" creationId="{EBFD9C61-12A3-46C1-BEA7-C99937065EE0}"/>
          </ac:spMkLst>
        </pc:spChg>
        <pc:spChg chg="mod ord">
          <ac:chgData name="Lathifah Alfat" userId="S::lathifah.alfat@upj.ac.id::0c7c96f5-0f33-48a3-8b83-9af80053ef60" providerId="AD" clId="Web-{F306D6A1-2102-4FBA-B077-D4372CD6F4CD}" dt="2020-07-29T09:01:43.553" v="746" actId="20577"/>
          <ac:spMkLst>
            <pc:docMk/>
            <pc:sldMk cId="301788699" sldId="262"/>
            <ac:spMk id="3" creationId="{6EDCF108-620F-4FF6-A68E-A5A936ACC51B}"/>
          </ac:spMkLst>
        </pc:spChg>
        <pc:spChg chg="add del">
          <ac:chgData name="Lathifah Alfat" userId="S::lathifah.alfat@upj.ac.id::0c7c96f5-0f33-48a3-8b83-9af80053ef60" providerId="AD" clId="Web-{F306D6A1-2102-4FBA-B077-D4372CD6F4CD}" dt="2020-07-29T08:14:22.042" v="294"/>
          <ac:spMkLst>
            <pc:docMk/>
            <pc:sldMk cId="301788699" sldId="262"/>
            <ac:spMk id="6" creationId="{08CB54FC-0B2A-4107-9A70-958B90B76585}"/>
          </ac:spMkLst>
        </pc:spChg>
        <pc:spChg chg="add del">
          <ac:chgData name="Lathifah Alfat" userId="S::lathifah.alfat@upj.ac.id::0c7c96f5-0f33-48a3-8b83-9af80053ef60" providerId="AD" clId="Web-{F306D6A1-2102-4FBA-B077-D4372CD6F4CD}" dt="2020-07-29T08:12:59.776" v="268"/>
          <ac:spMkLst>
            <pc:docMk/>
            <pc:sldMk cId="301788699" sldId="262"/>
            <ac:spMk id="9" creationId="{E844E128-FF69-4E9F-8327-6B504B3C5AE1}"/>
          </ac:spMkLst>
        </pc:spChg>
        <pc:spChg chg="add del">
          <ac:chgData name="Lathifah Alfat" userId="S::lathifah.alfat@upj.ac.id::0c7c96f5-0f33-48a3-8b83-9af80053ef60" providerId="AD" clId="Web-{F306D6A1-2102-4FBA-B077-D4372CD6F4CD}" dt="2020-07-29T08:14:22.042" v="294"/>
          <ac:spMkLst>
            <pc:docMk/>
            <pc:sldMk cId="301788699" sldId="262"/>
            <ac:spMk id="13" creationId="{9AA76026-5689-4584-8D93-D71D739E61B5}"/>
          </ac:spMkLst>
        </pc:spChg>
        <pc:spChg chg="add del">
          <ac:chgData name="Lathifah Alfat" userId="S::lathifah.alfat@upj.ac.id::0c7c96f5-0f33-48a3-8b83-9af80053ef60" providerId="AD" clId="Web-{F306D6A1-2102-4FBA-B077-D4372CD6F4CD}" dt="2020-07-29T08:14:18.902" v="291"/>
          <ac:spMkLst>
            <pc:docMk/>
            <pc:sldMk cId="301788699" sldId="262"/>
            <ac:spMk id="15" creationId="{08CB54FC-0B2A-4107-9A70-958B90B76585}"/>
          </ac:spMkLst>
        </pc:spChg>
        <pc:spChg chg="add del">
          <ac:chgData name="Lathifah Alfat" userId="S::lathifah.alfat@upj.ac.id::0c7c96f5-0f33-48a3-8b83-9af80053ef60" providerId="AD" clId="Web-{F306D6A1-2102-4FBA-B077-D4372CD6F4CD}" dt="2020-07-29T08:14:22.011" v="293"/>
          <ac:spMkLst>
            <pc:docMk/>
            <pc:sldMk cId="301788699" sldId="262"/>
            <ac:spMk id="17" creationId="{F4FAA6B4-BAFB-4474-9B14-DC83A9096513}"/>
          </ac:spMkLst>
        </pc:spChg>
        <pc:spChg chg="add del">
          <ac:chgData name="Lathifah Alfat" userId="S::lathifah.alfat@upj.ac.id::0c7c96f5-0f33-48a3-8b83-9af80053ef60" providerId="AD" clId="Web-{F306D6A1-2102-4FBA-B077-D4372CD6F4CD}" dt="2020-07-29T08:14:15.714" v="289"/>
          <ac:spMkLst>
            <pc:docMk/>
            <pc:sldMk cId="301788699" sldId="262"/>
            <ac:spMk id="18" creationId="{E844E128-FF69-4E9F-8327-6B504B3C5AE1}"/>
          </ac:spMkLst>
        </pc:spChg>
        <pc:spChg chg="add del">
          <ac:chgData name="Lathifah Alfat" userId="S::lathifah.alfat@upj.ac.id::0c7c96f5-0f33-48a3-8b83-9af80053ef60" providerId="AD" clId="Web-{F306D6A1-2102-4FBA-B077-D4372CD6F4CD}" dt="2020-07-29T08:14:22.011" v="293"/>
          <ac:spMkLst>
            <pc:docMk/>
            <pc:sldMk cId="301788699" sldId="262"/>
            <ac:spMk id="21" creationId="{DB148495-5F82-48E2-A76C-C8E1C8949940}"/>
          </ac:spMkLst>
        </pc:spChg>
        <pc:spChg chg="add del">
          <ac:chgData name="Lathifah Alfat" userId="S::lathifah.alfat@upj.ac.id::0c7c96f5-0f33-48a3-8b83-9af80053ef60" providerId="AD" clId="Web-{F306D6A1-2102-4FBA-B077-D4372CD6F4CD}" dt="2020-07-29T08:14:18.902" v="291"/>
          <ac:spMkLst>
            <pc:docMk/>
            <pc:sldMk cId="301788699" sldId="262"/>
            <ac:spMk id="22" creationId="{9AA76026-5689-4584-8D93-D71D739E61B5}"/>
          </ac:spMkLst>
        </pc:spChg>
        <pc:spChg chg="add">
          <ac:chgData name="Lathifah Alfat" userId="S::lathifah.alfat@upj.ac.id::0c7c96f5-0f33-48a3-8b83-9af80053ef60" providerId="AD" clId="Web-{F306D6A1-2102-4FBA-B077-D4372CD6F4CD}" dt="2020-07-29T08:14:22.042" v="294"/>
          <ac:spMkLst>
            <pc:docMk/>
            <pc:sldMk cId="301788699" sldId="262"/>
            <ac:spMk id="23" creationId="{08CB54FC-0B2A-4107-9A70-958B90B76585}"/>
          </ac:spMkLst>
        </pc:spChg>
        <pc:spChg chg="add">
          <ac:chgData name="Lathifah Alfat" userId="S::lathifah.alfat@upj.ac.id::0c7c96f5-0f33-48a3-8b83-9af80053ef60" providerId="AD" clId="Web-{F306D6A1-2102-4FBA-B077-D4372CD6F4CD}" dt="2020-07-29T08:14:22.042" v="294"/>
          <ac:spMkLst>
            <pc:docMk/>
            <pc:sldMk cId="301788699" sldId="262"/>
            <ac:spMk id="25" creationId="{9AA76026-5689-4584-8D93-D71D739E61B5}"/>
          </ac:spMkLst>
        </pc:spChg>
        <pc:picChg chg="add mod ord">
          <ac:chgData name="Lathifah Alfat" userId="S::lathifah.alfat@upj.ac.id::0c7c96f5-0f33-48a3-8b83-9af80053ef60" providerId="AD" clId="Web-{F306D6A1-2102-4FBA-B077-D4372CD6F4CD}" dt="2020-07-29T08:14:22.011" v="293"/>
          <ac:picMkLst>
            <pc:docMk/>
            <pc:sldMk cId="301788699" sldId="262"/>
            <ac:picMk id="4" creationId="{747822FF-2AF1-46BA-BC91-24B245B6950B}"/>
          </ac:picMkLst>
        </pc:picChg>
        <pc:cxnChg chg="add del">
          <ac:chgData name="Lathifah Alfat" userId="S::lathifah.alfat@upj.ac.id::0c7c96f5-0f33-48a3-8b83-9af80053ef60" providerId="AD" clId="Web-{F306D6A1-2102-4FBA-B077-D4372CD6F4CD}" dt="2020-07-29T08:14:22.042" v="294"/>
          <ac:cxnSpMkLst>
            <pc:docMk/>
            <pc:sldMk cId="301788699" sldId="262"/>
            <ac:cxnSpMk id="7" creationId="{7855A9B5-1710-4B19-B0F1-CDFDD4ED5B7E}"/>
          </ac:cxnSpMkLst>
        </pc:cxnChg>
        <pc:cxnChg chg="add del">
          <ac:chgData name="Lathifah Alfat" userId="S::lathifah.alfat@upj.ac.id::0c7c96f5-0f33-48a3-8b83-9af80053ef60" providerId="AD" clId="Web-{F306D6A1-2102-4FBA-B077-D4372CD6F4CD}" dt="2020-07-29T08:12:59.776" v="268"/>
          <ac:cxnSpMkLst>
            <pc:docMk/>
            <pc:sldMk cId="301788699" sldId="262"/>
            <ac:cxnSpMk id="11" creationId="{055CEADF-09EA-423C-8C45-F94AF44D5AF0}"/>
          </ac:cxnSpMkLst>
        </pc:cxnChg>
        <pc:cxnChg chg="add del">
          <ac:chgData name="Lathifah Alfat" userId="S::lathifah.alfat@upj.ac.id::0c7c96f5-0f33-48a3-8b83-9af80053ef60" providerId="AD" clId="Web-{F306D6A1-2102-4FBA-B077-D4372CD6F4CD}" dt="2020-07-29T08:14:18.902" v="291"/>
          <ac:cxnSpMkLst>
            <pc:docMk/>
            <pc:sldMk cId="301788699" sldId="262"/>
            <ac:cxnSpMk id="16" creationId="{7855A9B5-1710-4B19-B0F1-CDFDD4ED5B7E}"/>
          </ac:cxnSpMkLst>
        </pc:cxnChg>
        <pc:cxnChg chg="add del">
          <ac:chgData name="Lathifah Alfat" userId="S::lathifah.alfat@upj.ac.id::0c7c96f5-0f33-48a3-8b83-9af80053ef60" providerId="AD" clId="Web-{F306D6A1-2102-4FBA-B077-D4372CD6F4CD}" dt="2020-07-29T08:14:22.011" v="293"/>
          <ac:cxnSpMkLst>
            <pc:docMk/>
            <pc:sldMk cId="301788699" sldId="262"/>
            <ac:cxnSpMk id="19" creationId="{4364CDC3-ADB0-4691-9286-5925F160C2D5}"/>
          </ac:cxnSpMkLst>
        </pc:cxnChg>
        <pc:cxnChg chg="add del">
          <ac:chgData name="Lathifah Alfat" userId="S::lathifah.alfat@upj.ac.id::0c7c96f5-0f33-48a3-8b83-9af80053ef60" providerId="AD" clId="Web-{F306D6A1-2102-4FBA-B077-D4372CD6F4CD}" dt="2020-07-29T08:14:15.714" v="289"/>
          <ac:cxnSpMkLst>
            <pc:docMk/>
            <pc:sldMk cId="301788699" sldId="262"/>
            <ac:cxnSpMk id="20" creationId="{055CEADF-09EA-423C-8C45-F94AF44D5AF0}"/>
          </ac:cxnSpMkLst>
        </pc:cxnChg>
        <pc:cxnChg chg="add">
          <ac:chgData name="Lathifah Alfat" userId="S::lathifah.alfat@upj.ac.id::0c7c96f5-0f33-48a3-8b83-9af80053ef60" providerId="AD" clId="Web-{F306D6A1-2102-4FBA-B077-D4372CD6F4CD}" dt="2020-07-29T08:14:22.042" v="294"/>
          <ac:cxnSpMkLst>
            <pc:docMk/>
            <pc:sldMk cId="301788699" sldId="262"/>
            <ac:cxnSpMk id="24" creationId="{7855A9B5-1710-4B19-B0F1-CDFDD4ED5B7E}"/>
          </ac:cxnSpMkLst>
        </pc:cxnChg>
      </pc:sldChg>
      <pc:sldChg chg="addSp delSp modSp new mod setBg">
        <pc:chgData name="Lathifah Alfat" userId="S::lathifah.alfat@upj.ac.id::0c7c96f5-0f33-48a3-8b83-9af80053ef60" providerId="AD" clId="Web-{F306D6A1-2102-4FBA-B077-D4372CD6F4CD}" dt="2020-07-29T09:01:25.866" v="745" actId="20577"/>
        <pc:sldMkLst>
          <pc:docMk/>
          <pc:sldMk cId="3157641813" sldId="263"/>
        </pc:sldMkLst>
        <pc:spChg chg="mod">
          <ac:chgData name="Lathifah Alfat" userId="S::lathifah.alfat@upj.ac.id::0c7c96f5-0f33-48a3-8b83-9af80053ef60" providerId="AD" clId="Web-{F306D6A1-2102-4FBA-B077-D4372CD6F4CD}" dt="2020-07-29T09:01:14.631" v="743" actId="20577"/>
          <ac:spMkLst>
            <pc:docMk/>
            <pc:sldMk cId="3157641813" sldId="263"/>
            <ac:spMk id="2" creationId="{ECF3E5A1-787F-4557-8F85-C93ABFABF4C4}"/>
          </ac:spMkLst>
        </pc:spChg>
        <pc:spChg chg="mod">
          <ac:chgData name="Lathifah Alfat" userId="S::lathifah.alfat@upj.ac.id::0c7c96f5-0f33-48a3-8b83-9af80053ef60" providerId="AD" clId="Web-{F306D6A1-2102-4FBA-B077-D4372CD6F4CD}" dt="2020-07-29T09:01:25.866" v="745" actId="20577"/>
          <ac:spMkLst>
            <pc:docMk/>
            <pc:sldMk cId="3157641813" sldId="263"/>
            <ac:spMk id="3" creationId="{E537744D-9275-40D4-AA02-8BDCEA567598}"/>
          </ac:spMkLst>
        </pc:spChg>
        <pc:spChg chg="add del">
          <ac:chgData name="Lathifah Alfat" userId="S::lathifah.alfat@upj.ac.id::0c7c96f5-0f33-48a3-8b83-9af80053ef60" providerId="AD" clId="Web-{F306D6A1-2102-4FBA-B077-D4372CD6F4CD}" dt="2020-07-29T08:35:49.329" v="472"/>
          <ac:spMkLst>
            <pc:docMk/>
            <pc:sldMk cId="3157641813" sldId="263"/>
            <ac:spMk id="8" creationId="{3558DB37-9FEE-48A2-8578-ED0401573943}"/>
          </ac:spMkLst>
        </pc:spChg>
        <pc:spChg chg="add del">
          <ac:chgData name="Lathifah Alfat" userId="S::lathifah.alfat@upj.ac.id::0c7c96f5-0f33-48a3-8b83-9af80053ef60" providerId="AD" clId="Web-{F306D6A1-2102-4FBA-B077-D4372CD6F4CD}" dt="2020-07-29T08:35:49.329" v="472"/>
          <ac:spMkLst>
            <pc:docMk/>
            <pc:sldMk cId="3157641813" sldId="263"/>
            <ac:spMk id="10" creationId="{5F7FCCA6-00E2-4F74-A105-0D769872F243}"/>
          </ac:spMkLst>
        </pc:spChg>
        <pc:spChg chg="add del">
          <ac:chgData name="Lathifah Alfat" userId="S::lathifah.alfat@upj.ac.id::0c7c96f5-0f33-48a3-8b83-9af80053ef60" providerId="AD" clId="Web-{F306D6A1-2102-4FBA-B077-D4372CD6F4CD}" dt="2020-07-29T08:35:49.329" v="472"/>
          <ac:spMkLst>
            <pc:docMk/>
            <pc:sldMk cId="3157641813" sldId="263"/>
            <ac:spMk id="12" creationId="{359CEC61-F44B-43B3-B40F-AE38C5AF1D5F}"/>
          </ac:spMkLst>
        </pc:spChg>
      </pc:sldChg>
      <pc:sldChg chg="new del">
        <pc:chgData name="Lathifah Alfat" userId="S::lathifah.alfat@upj.ac.id::0c7c96f5-0f33-48a3-8b83-9af80053ef60" providerId="AD" clId="Web-{F306D6A1-2102-4FBA-B077-D4372CD6F4CD}" dt="2020-07-29T08:15:56.808" v="295"/>
        <pc:sldMkLst>
          <pc:docMk/>
          <pc:sldMk cId="3458424987" sldId="263"/>
        </pc:sldMkLst>
      </pc:sldChg>
      <pc:sldChg chg="addSp delSp modSp new mod setBg">
        <pc:chgData name="Lathifah Alfat" userId="S::lathifah.alfat@upj.ac.id::0c7c96f5-0f33-48a3-8b83-9af80053ef60" providerId="AD" clId="Web-{F306D6A1-2102-4FBA-B077-D4372CD6F4CD}" dt="2020-07-29T09:00:33.443" v="730" actId="20577"/>
        <pc:sldMkLst>
          <pc:docMk/>
          <pc:sldMk cId="4075508522" sldId="264"/>
        </pc:sldMkLst>
        <pc:spChg chg="mod">
          <ac:chgData name="Lathifah Alfat" userId="S::lathifah.alfat@upj.ac.id::0c7c96f5-0f33-48a3-8b83-9af80053ef60" providerId="AD" clId="Web-{F306D6A1-2102-4FBA-B077-D4372CD6F4CD}" dt="2020-07-29T09:00:33.443" v="730" actId="20577"/>
          <ac:spMkLst>
            <pc:docMk/>
            <pc:sldMk cId="4075508522" sldId="264"/>
            <ac:spMk id="2" creationId="{DC9242C3-A791-47DF-B248-D1D93B99FF55}"/>
          </ac:spMkLst>
        </pc:spChg>
        <pc:spChg chg="mod">
          <ac:chgData name="Lathifah Alfat" userId="S::lathifah.alfat@upj.ac.id::0c7c96f5-0f33-48a3-8b83-9af80053ef60" providerId="AD" clId="Web-{F306D6A1-2102-4FBA-B077-D4372CD6F4CD}" dt="2020-07-29T09:00:10.490" v="717" actId="20577"/>
          <ac:spMkLst>
            <pc:docMk/>
            <pc:sldMk cId="4075508522" sldId="264"/>
            <ac:spMk id="3" creationId="{BEC84212-5AD6-4E0D-AFA5-C83A03924D71}"/>
          </ac:spMkLst>
        </pc:spChg>
        <pc:spChg chg="add del">
          <ac:chgData name="Lathifah Alfat" userId="S::lathifah.alfat@upj.ac.id::0c7c96f5-0f33-48a3-8b83-9af80053ef60" providerId="AD" clId="Web-{F306D6A1-2102-4FBA-B077-D4372CD6F4CD}" dt="2020-07-29T08:43:15.424" v="576"/>
          <ac:spMkLst>
            <pc:docMk/>
            <pc:sldMk cId="4075508522" sldId="264"/>
            <ac:spMk id="5" creationId="{3741B58E-3B65-4A01-A276-975AB2CF8A08}"/>
          </ac:spMkLst>
        </pc:spChg>
        <pc:spChg chg="add del">
          <ac:chgData name="Lathifah Alfat" userId="S::lathifah.alfat@upj.ac.id::0c7c96f5-0f33-48a3-8b83-9af80053ef60" providerId="AD" clId="Web-{F306D6A1-2102-4FBA-B077-D4372CD6F4CD}" dt="2020-07-29T08:43:15.424" v="576"/>
          <ac:spMkLst>
            <pc:docMk/>
            <pc:sldMk cId="4075508522" sldId="264"/>
            <ac:spMk id="6" creationId="{7AAC67C3-831B-4AB1-A259-DFB839CAFAFC}"/>
          </ac:spMkLst>
        </pc:spChg>
        <pc:spChg chg="add del">
          <ac:chgData name="Lathifah Alfat" userId="S::lathifah.alfat@upj.ac.id::0c7c96f5-0f33-48a3-8b83-9af80053ef60" providerId="AD" clId="Web-{F306D6A1-2102-4FBA-B077-D4372CD6F4CD}" dt="2020-07-29T08:43:15.424" v="576"/>
          <ac:spMkLst>
            <pc:docMk/>
            <pc:sldMk cId="4075508522" sldId="264"/>
            <ac:spMk id="7" creationId="{FCAEED9E-BB91-43A0-911B-1ACD8803E3CE}"/>
          </ac:spMkLst>
        </pc:spChg>
        <pc:spChg chg="add del">
          <ac:chgData name="Lathifah Alfat" userId="S::lathifah.alfat@upj.ac.id::0c7c96f5-0f33-48a3-8b83-9af80053ef60" providerId="AD" clId="Web-{F306D6A1-2102-4FBA-B077-D4372CD6F4CD}" dt="2020-07-29T08:43:11.127" v="574"/>
          <ac:spMkLst>
            <pc:docMk/>
            <pc:sldMk cId="4075508522" sldId="264"/>
            <ac:spMk id="8" creationId="{3558DB37-9FEE-48A2-8578-ED0401573943}"/>
          </ac:spMkLst>
        </pc:spChg>
        <pc:spChg chg="add">
          <ac:chgData name="Lathifah Alfat" userId="S::lathifah.alfat@upj.ac.id::0c7c96f5-0f33-48a3-8b83-9af80053ef60" providerId="AD" clId="Web-{F306D6A1-2102-4FBA-B077-D4372CD6F4CD}" dt="2020-07-29T08:43:15.471" v="577"/>
          <ac:spMkLst>
            <pc:docMk/>
            <pc:sldMk cId="4075508522" sldId="264"/>
            <ac:spMk id="9" creationId="{F5FE1B2C-7BC1-4AE2-9A50-2A4A70A9D6A1}"/>
          </ac:spMkLst>
        </pc:spChg>
        <pc:spChg chg="add del">
          <ac:chgData name="Lathifah Alfat" userId="S::lathifah.alfat@upj.ac.id::0c7c96f5-0f33-48a3-8b83-9af80053ef60" providerId="AD" clId="Web-{F306D6A1-2102-4FBA-B077-D4372CD6F4CD}" dt="2020-07-29T08:43:11.127" v="574"/>
          <ac:spMkLst>
            <pc:docMk/>
            <pc:sldMk cId="4075508522" sldId="264"/>
            <ac:spMk id="10" creationId="{5F7FCCA6-00E2-4F74-A105-0D769872F243}"/>
          </ac:spMkLst>
        </pc:spChg>
        <pc:spChg chg="add">
          <ac:chgData name="Lathifah Alfat" userId="S::lathifah.alfat@upj.ac.id::0c7c96f5-0f33-48a3-8b83-9af80053ef60" providerId="AD" clId="Web-{F306D6A1-2102-4FBA-B077-D4372CD6F4CD}" dt="2020-07-29T08:43:15.471" v="577"/>
          <ac:spMkLst>
            <pc:docMk/>
            <pc:sldMk cId="4075508522" sldId="264"/>
            <ac:spMk id="11" creationId="{97E8244A-2C81-4C0E-A929-3EC8EFF35564}"/>
          </ac:spMkLst>
        </pc:spChg>
        <pc:spChg chg="add del">
          <ac:chgData name="Lathifah Alfat" userId="S::lathifah.alfat@upj.ac.id::0c7c96f5-0f33-48a3-8b83-9af80053ef60" providerId="AD" clId="Web-{F306D6A1-2102-4FBA-B077-D4372CD6F4CD}" dt="2020-07-29T08:43:11.127" v="574"/>
          <ac:spMkLst>
            <pc:docMk/>
            <pc:sldMk cId="4075508522" sldId="264"/>
            <ac:spMk id="12" creationId="{9B834327-03F1-4931-8261-971373A5A694}"/>
          </ac:spMkLst>
        </pc:spChg>
        <pc:cxnChg chg="add">
          <ac:chgData name="Lathifah Alfat" userId="S::lathifah.alfat@upj.ac.id::0c7c96f5-0f33-48a3-8b83-9af80053ef60" providerId="AD" clId="Web-{F306D6A1-2102-4FBA-B077-D4372CD6F4CD}" dt="2020-07-29T08:43:15.471" v="577"/>
          <ac:cxnSpMkLst>
            <pc:docMk/>
            <pc:sldMk cId="4075508522" sldId="264"/>
            <ac:cxnSpMk id="13" creationId="{02CC3441-26B3-4381-B3DF-8AE3C288BC0D}"/>
          </ac:cxnSpMkLst>
        </pc:cxnChg>
      </pc:sldChg>
      <pc:sldChg chg="addSp delSp modSp new mod setBg setClrOvrMap">
        <pc:chgData name="Lathifah Alfat" userId="S::lathifah.alfat@upj.ac.id::0c7c96f5-0f33-48a3-8b83-9af80053ef60" providerId="AD" clId="Web-{F306D6A1-2102-4FBA-B077-D4372CD6F4CD}" dt="2020-07-29T08:48:22.503" v="615"/>
        <pc:sldMkLst>
          <pc:docMk/>
          <pc:sldMk cId="953601079" sldId="265"/>
        </pc:sldMkLst>
        <pc:spChg chg="mod">
          <ac:chgData name="Lathifah Alfat" userId="S::lathifah.alfat@upj.ac.id::0c7c96f5-0f33-48a3-8b83-9af80053ef60" providerId="AD" clId="Web-{F306D6A1-2102-4FBA-B077-D4372CD6F4CD}" dt="2020-07-29T08:48:22.503" v="615"/>
          <ac:spMkLst>
            <pc:docMk/>
            <pc:sldMk cId="953601079" sldId="265"/>
            <ac:spMk id="2" creationId="{951BF0AF-8087-40D3-8594-A40EC9B11B4E}"/>
          </ac:spMkLst>
        </pc:spChg>
        <pc:spChg chg="mod">
          <ac:chgData name="Lathifah Alfat" userId="S::lathifah.alfat@upj.ac.id::0c7c96f5-0f33-48a3-8b83-9af80053ef60" providerId="AD" clId="Web-{F306D6A1-2102-4FBA-B077-D4372CD6F4CD}" dt="2020-07-29T08:48:22.503" v="615"/>
          <ac:spMkLst>
            <pc:docMk/>
            <pc:sldMk cId="953601079" sldId="265"/>
            <ac:spMk id="3" creationId="{15D560E0-AAC8-41F0-8DE9-39FFFDB216D3}"/>
          </ac:spMkLst>
        </pc:spChg>
        <pc:spChg chg="add del">
          <ac:chgData name="Lathifah Alfat" userId="S::lathifah.alfat@upj.ac.id::0c7c96f5-0f33-48a3-8b83-9af80053ef60" providerId="AD" clId="Web-{F306D6A1-2102-4FBA-B077-D4372CD6F4CD}" dt="2020-07-29T08:48:22.503" v="615"/>
          <ac:spMkLst>
            <pc:docMk/>
            <pc:sldMk cId="953601079" sldId="265"/>
            <ac:spMk id="9" creationId="{0AB6E427-3F73-4C06-A5D5-AE52C3883B50}"/>
          </ac:spMkLst>
        </pc:spChg>
        <pc:spChg chg="add del">
          <ac:chgData name="Lathifah Alfat" userId="S::lathifah.alfat@upj.ac.id::0c7c96f5-0f33-48a3-8b83-9af80053ef60" providerId="AD" clId="Web-{F306D6A1-2102-4FBA-B077-D4372CD6F4CD}" dt="2020-07-29T08:48:22.503" v="615"/>
          <ac:spMkLst>
            <pc:docMk/>
            <pc:sldMk cId="953601079" sldId="265"/>
            <ac:spMk id="11" creationId="{D8C9BDAA-0390-4B39-9B5C-BC95E5120DA4}"/>
          </ac:spMkLst>
        </pc:spChg>
        <pc:spChg chg="add">
          <ac:chgData name="Lathifah Alfat" userId="S::lathifah.alfat@upj.ac.id::0c7c96f5-0f33-48a3-8b83-9af80053ef60" providerId="AD" clId="Web-{F306D6A1-2102-4FBA-B077-D4372CD6F4CD}" dt="2020-07-29T08:48:22.503" v="615"/>
          <ac:spMkLst>
            <pc:docMk/>
            <pc:sldMk cId="953601079" sldId="265"/>
            <ac:spMk id="15" creationId="{F64BBAA4-C62B-4146-B49F-FE4CC4655EE0}"/>
          </ac:spMkLst>
        </pc:spChg>
        <pc:spChg chg="add del">
          <ac:chgData name="Lathifah Alfat" userId="S::lathifah.alfat@upj.ac.id::0c7c96f5-0f33-48a3-8b83-9af80053ef60" providerId="AD" clId="Web-{F306D6A1-2102-4FBA-B077-D4372CD6F4CD}" dt="2020-07-29T08:48:22.488" v="614"/>
          <ac:spMkLst>
            <pc:docMk/>
            <pc:sldMk cId="953601079" sldId="265"/>
            <ac:spMk id="18" creationId="{E844E128-FF69-4E9F-8327-6B504B3C5AE1}"/>
          </ac:spMkLst>
        </pc:spChg>
        <pc:spChg chg="add">
          <ac:chgData name="Lathifah Alfat" userId="S::lathifah.alfat@upj.ac.id::0c7c96f5-0f33-48a3-8b83-9af80053ef60" providerId="AD" clId="Web-{F306D6A1-2102-4FBA-B077-D4372CD6F4CD}" dt="2020-07-29T08:48:22.503" v="615"/>
          <ac:spMkLst>
            <pc:docMk/>
            <pc:sldMk cId="953601079" sldId="265"/>
            <ac:spMk id="22" creationId="{6BF36B24-6632-4516-9692-731462896C1F}"/>
          </ac:spMkLst>
        </pc:spChg>
        <pc:picChg chg="add mod">
          <ac:chgData name="Lathifah Alfat" userId="S::lathifah.alfat@upj.ac.id::0c7c96f5-0f33-48a3-8b83-9af80053ef60" providerId="AD" clId="Web-{F306D6A1-2102-4FBA-B077-D4372CD6F4CD}" dt="2020-07-29T08:48:22.503" v="615"/>
          <ac:picMkLst>
            <pc:docMk/>
            <pc:sldMk cId="953601079" sldId="265"/>
            <ac:picMk id="4" creationId="{62B11DA9-7759-414D-A48D-1028F7E6E98D}"/>
          </ac:picMkLst>
        </pc:picChg>
        <pc:cxnChg chg="add del">
          <ac:chgData name="Lathifah Alfat" userId="S::lathifah.alfat@upj.ac.id::0c7c96f5-0f33-48a3-8b83-9af80053ef60" providerId="AD" clId="Web-{F306D6A1-2102-4FBA-B077-D4372CD6F4CD}" dt="2020-07-29T08:48:22.503" v="615"/>
          <ac:cxnSpMkLst>
            <pc:docMk/>
            <pc:sldMk cId="953601079" sldId="265"/>
            <ac:cxnSpMk id="13" creationId="{E04A321A-A039-4720-87B4-66A4210E0D57}"/>
          </ac:cxnSpMkLst>
        </pc:cxnChg>
        <pc:cxnChg chg="add">
          <ac:chgData name="Lathifah Alfat" userId="S::lathifah.alfat@upj.ac.id::0c7c96f5-0f33-48a3-8b83-9af80053ef60" providerId="AD" clId="Web-{F306D6A1-2102-4FBA-B077-D4372CD6F4CD}" dt="2020-07-29T08:48:22.503" v="615"/>
          <ac:cxnSpMkLst>
            <pc:docMk/>
            <pc:sldMk cId="953601079" sldId="265"/>
            <ac:cxnSpMk id="16" creationId="{EEB57AA8-F021-480C-A9E2-F89913313611}"/>
          </ac:cxnSpMkLst>
        </pc:cxnChg>
        <pc:cxnChg chg="add del">
          <ac:chgData name="Lathifah Alfat" userId="S::lathifah.alfat@upj.ac.id::0c7c96f5-0f33-48a3-8b83-9af80053ef60" providerId="AD" clId="Web-{F306D6A1-2102-4FBA-B077-D4372CD6F4CD}" dt="2020-07-29T08:48:22.488" v="614"/>
          <ac:cxnSpMkLst>
            <pc:docMk/>
            <pc:sldMk cId="953601079" sldId="265"/>
            <ac:cxnSpMk id="20" creationId="{055CEADF-09EA-423C-8C45-F94AF44D5AF0}"/>
          </ac:cxnSpMkLst>
        </pc:cxnChg>
      </pc:sldChg>
      <pc:sldChg chg="modSp new">
        <pc:chgData name="Lathifah Alfat" userId="S::lathifah.alfat@upj.ac.id::0c7c96f5-0f33-48a3-8b83-9af80053ef60" providerId="AD" clId="Web-{F306D6A1-2102-4FBA-B077-D4372CD6F4CD}" dt="2020-07-29T08:59:11.927" v="713" actId="20577"/>
        <pc:sldMkLst>
          <pc:docMk/>
          <pc:sldMk cId="4132163994" sldId="266"/>
        </pc:sldMkLst>
        <pc:spChg chg="mod">
          <ac:chgData name="Lathifah Alfat" userId="S::lathifah.alfat@upj.ac.id::0c7c96f5-0f33-48a3-8b83-9af80053ef60" providerId="AD" clId="Web-{F306D6A1-2102-4FBA-B077-D4372CD6F4CD}" dt="2020-07-29T08:58:21.552" v="682" actId="20577"/>
          <ac:spMkLst>
            <pc:docMk/>
            <pc:sldMk cId="4132163994" sldId="266"/>
            <ac:spMk id="2" creationId="{43BC9889-6B38-4587-9018-933F4E951C3C}"/>
          </ac:spMkLst>
        </pc:spChg>
        <pc:spChg chg="mod">
          <ac:chgData name="Lathifah Alfat" userId="S::lathifah.alfat@upj.ac.id::0c7c96f5-0f33-48a3-8b83-9af80053ef60" providerId="AD" clId="Web-{F306D6A1-2102-4FBA-B077-D4372CD6F4CD}" dt="2020-07-29T08:59:11.927" v="713" actId="20577"/>
          <ac:spMkLst>
            <pc:docMk/>
            <pc:sldMk cId="4132163994" sldId="266"/>
            <ac:spMk id="3" creationId="{40391BE0-6D88-4CC5-A8B9-6AAB1D3997F2}"/>
          </ac:spMkLst>
        </pc:spChg>
      </pc:sldChg>
      <pc:sldChg chg="addSp delSp modSp new mod setBg">
        <pc:chgData name="Lathifah Alfat" userId="S::lathifah.alfat@upj.ac.id::0c7c96f5-0f33-48a3-8b83-9af80053ef60" providerId="AD" clId="Web-{F306D6A1-2102-4FBA-B077-D4372CD6F4CD}" dt="2020-07-29T09:04:37.069" v="821" actId="20577"/>
        <pc:sldMkLst>
          <pc:docMk/>
          <pc:sldMk cId="4078500121" sldId="267"/>
        </pc:sldMkLst>
        <pc:spChg chg="mod">
          <ac:chgData name="Lathifah Alfat" userId="S::lathifah.alfat@upj.ac.id::0c7c96f5-0f33-48a3-8b83-9af80053ef60" providerId="AD" clId="Web-{F306D6A1-2102-4FBA-B077-D4372CD6F4CD}" dt="2020-07-29T09:04:15.210" v="808"/>
          <ac:spMkLst>
            <pc:docMk/>
            <pc:sldMk cId="4078500121" sldId="267"/>
            <ac:spMk id="2" creationId="{95C018CC-3AE2-441F-A330-A25E7AFFCCB3}"/>
          </ac:spMkLst>
        </pc:spChg>
        <pc:spChg chg="mod">
          <ac:chgData name="Lathifah Alfat" userId="S::lathifah.alfat@upj.ac.id::0c7c96f5-0f33-48a3-8b83-9af80053ef60" providerId="AD" clId="Web-{F306D6A1-2102-4FBA-B077-D4372CD6F4CD}" dt="2020-07-29T09:04:37.069" v="821" actId="20577"/>
          <ac:spMkLst>
            <pc:docMk/>
            <pc:sldMk cId="4078500121" sldId="267"/>
            <ac:spMk id="3" creationId="{7105AE74-3126-45B0-9166-D10A17A0156A}"/>
          </ac:spMkLst>
        </pc:spChg>
        <pc:spChg chg="add del">
          <ac:chgData name="Lathifah Alfat" userId="S::lathifah.alfat@upj.ac.id::0c7c96f5-0f33-48a3-8b83-9af80053ef60" providerId="AD" clId="Web-{F306D6A1-2102-4FBA-B077-D4372CD6F4CD}" dt="2020-07-29T09:04:23.679" v="810"/>
          <ac:spMkLst>
            <pc:docMk/>
            <pc:sldMk cId="4078500121" sldId="267"/>
            <ac:spMk id="9" creationId="{5E0A8391-2737-4F1C-B27A-C44629DB4D33}"/>
          </ac:spMkLst>
        </pc:spChg>
        <pc:spChg chg="add del">
          <ac:chgData name="Lathifah Alfat" userId="S::lathifah.alfat@upj.ac.id::0c7c96f5-0f33-48a3-8b83-9af80053ef60" providerId="AD" clId="Web-{F306D6A1-2102-4FBA-B077-D4372CD6F4CD}" dt="2020-07-29T09:04:23.679" v="810"/>
          <ac:spMkLst>
            <pc:docMk/>
            <pc:sldMk cId="4078500121" sldId="267"/>
            <ac:spMk id="11" creationId="{ED5EC01C-B438-4398-919E-A345C83EDAC9}"/>
          </ac:spMkLst>
        </pc:spChg>
        <pc:spChg chg="add">
          <ac:chgData name="Lathifah Alfat" userId="S::lathifah.alfat@upj.ac.id::0c7c96f5-0f33-48a3-8b83-9af80053ef60" providerId="AD" clId="Web-{F306D6A1-2102-4FBA-B077-D4372CD6F4CD}" dt="2020-07-29T09:04:23.679" v="810"/>
          <ac:spMkLst>
            <pc:docMk/>
            <pc:sldMk cId="4078500121" sldId="267"/>
            <ac:spMk id="16" creationId="{5E0A8391-2737-4F1C-B27A-C44629DB4D33}"/>
          </ac:spMkLst>
        </pc:spChg>
        <pc:spChg chg="add">
          <ac:chgData name="Lathifah Alfat" userId="S::lathifah.alfat@upj.ac.id::0c7c96f5-0f33-48a3-8b83-9af80053ef60" providerId="AD" clId="Web-{F306D6A1-2102-4FBA-B077-D4372CD6F4CD}" dt="2020-07-29T09:04:23.679" v="810"/>
          <ac:spMkLst>
            <pc:docMk/>
            <pc:sldMk cId="4078500121" sldId="267"/>
            <ac:spMk id="18" creationId="{ED5EC01C-B438-4398-919E-A345C83EDAC9}"/>
          </ac:spMkLst>
        </pc:spChg>
        <pc:picChg chg="add mod">
          <ac:chgData name="Lathifah Alfat" userId="S::lathifah.alfat@upj.ac.id::0c7c96f5-0f33-48a3-8b83-9af80053ef60" providerId="AD" clId="Web-{F306D6A1-2102-4FBA-B077-D4372CD6F4CD}" dt="2020-07-29T09:04:23.679" v="810"/>
          <ac:picMkLst>
            <pc:docMk/>
            <pc:sldMk cId="4078500121" sldId="267"/>
            <ac:picMk id="4" creationId="{C99EC754-34C1-4759-AD8E-48CAD6A3EE68}"/>
          </ac:picMkLst>
        </pc:picChg>
      </pc:sldChg>
      <pc:sldMasterChg chg="add del addSldLayout delSldLayout">
        <pc:chgData name="Lathifah Alfat" userId="S::lathifah.alfat@upj.ac.id::0c7c96f5-0f33-48a3-8b83-9af80053ef60" providerId="AD" clId="Web-{F306D6A1-2102-4FBA-B077-D4372CD6F4CD}" dt="2020-07-29T07:42:25.863" v="4"/>
        <pc:sldMasterMkLst>
          <pc:docMk/>
          <pc:sldMasterMk cId="1667145174" sldId="2147483648"/>
        </pc:sldMasterMkLst>
        <pc:sldLayoutChg chg="add del">
          <pc:chgData name="Lathifah Alfat" userId="S::lathifah.alfat@upj.ac.id::0c7c96f5-0f33-48a3-8b83-9af80053ef60" providerId="AD" clId="Web-{F306D6A1-2102-4FBA-B077-D4372CD6F4CD}" dt="2020-07-29T07:42:25.863" v="4"/>
          <pc:sldLayoutMkLst>
            <pc:docMk/>
            <pc:sldMasterMk cId="1667145174" sldId="2147483648"/>
            <pc:sldLayoutMk cId="748269652" sldId="2147483649"/>
          </pc:sldLayoutMkLst>
        </pc:sldLayoutChg>
        <pc:sldLayoutChg chg="add del">
          <pc:chgData name="Lathifah Alfat" userId="S::lathifah.alfat@upj.ac.id::0c7c96f5-0f33-48a3-8b83-9af80053ef60" providerId="AD" clId="Web-{F306D6A1-2102-4FBA-B077-D4372CD6F4CD}" dt="2020-07-29T07:42:25.863" v="4"/>
          <pc:sldLayoutMkLst>
            <pc:docMk/>
            <pc:sldMasterMk cId="1667145174" sldId="2147483648"/>
            <pc:sldLayoutMk cId="2951155446" sldId="2147483650"/>
          </pc:sldLayoutMkLst>
        </pc:sldLayoutChg>
        <pc:sldLayoutChg chg="add del">
          <pc:chgData name="Lathifah Alfat" userId="S::lathifah.alfat@upj.ac.id::0c7c96f5-0f33-48a3-8b83-9af80053ef60" providerId="AD" clId="Web-{F306D6A1-2102-4FBA-B077-D4372CD6F4CD}" dt="2020-07-29T07:42:25.863" v="4"/>
          <pc:sldLayoutMkLst>
            <pc:docMk/>
            <pc:sldMasterMk cId="1667145174" sldId="2147483648"/>
            <pc:sldLayoutMk cId="4026685713" sldId="2147483651"/>
          </pc:sldLayoutMkLst>
        </pc:sldLayoutChg>
        <pc:sldLayoutChg chg="add del">
          <pc:chgData name="Lathifah Alfat" userId="S::lathifah.alfat@upj.ac.id::0c7c96f5-0f33-48a3-8b83-9af80053ef60" providerId="AD" clId="Web-{F306D6A1-2102-4FBA-B077-D4372CD6F4CD}" dt="2020-07-29T07:42:25.863" v="4"/>
          <pc:sldLayoutMkLst>
            <pc:docMk/>
            <pc:sldMasterMk cId="1667145174" sldId="2147483648"/>
            <pc:sldLayoutMk cId="1804217045" sldId="2147483652"/>
          </pc:sldLayoutMkLst>
        </pc:sldLayoutChg>
        <pc:sldLayoutChg chg="add del">
          <pc:chgData name="Lathifah Alfat" userId="S::lathifah.alfat@upj.ac.id::0c7c96f5-0f33-48a3-8b83-9af80053ef60" providerId="AD" clId="Web-{F306D6A1-2102-4FBA-B077-D4372CD6F4CD}" dt="2020-07-29T07:42:25.863" v="4"/>
          <pc:sldLayoutMkLst>
            <pc:docMk/>
            <pc:sldMasterMk cId="1667145174" sldId="2147483648"/>
            <pc:sldLayoutMk cId="707034706" sldId="2147483653"/>
          </pc:sldLayoutMkLst>
        </pc:sldLayoutChg>
        <pc:sldLayoutChg chg="add del">
          <pc:chgData name="Lathifah Alfat" userId="S::lathifah.alfat@upj.ac.id::0c7c96f5-0f33-48a3-8b83-9af80053ef60" providerId="AD" clId="Web-{F306D6A1-2102-4FBA-B077-D4372CD6F4CD}" dt="2020-07-29T07:42:25.863" v="4"/>
          <pc:sldLayoutMkLst>
            <pc:docMk/>
            <pc:sldMasterMk cId="1667145174" sldId="2147483648"/>
            <pc:sldLayoutMk cId="4196678006" sldId="2147483654"/>
          </pc:sldLayoutMkLst>
        </pc:sldLayoutChg>
        <pc:sldLayoutChg chg="add del">
          <pc:chgData name="Lathifah Alfat" userId="S::lathifah.alfat@upj.ac.id::0c7c96f5-0f33-48a3-8b83-9af80053ef60" providerId="AD" clId="Web-{F306D6A1-2102-4FBA-B077-D4372CD6F4CD}" dt="2020-07-29T07:42:25.863" v="4"/>
          <pc:sldLayoutMkLst>
            <pc:docMk/>
            <pc:sldMasterMk cId="1667145174" sldId="2147483648"/>
            <pc:sldLayoutMk cId="1266665480" sldId="2147483655"/>
          </pc:sldLayoutMkLst>
        </pc:sldLayoutChg>
        <pc:sldLayoutChg chg="add del">
          <pc:chgData name="Lathifah Alfat" userId="S::lathifah.alfat@upj.ac.id::0c7c96f5-0f33-48a3-8b83-9af80053ef60" providerId="AD" clId="Web-{F306D6A1-2102-4FBA-B077-D4372CD6F4CD}" dt="2020-07-29T07:42:25.863" v="4"/>
          <pc:sldLayoutMkLst>
            <pc:docMk/>
            <pc:sldMasterMk cId="1667145174" sldId="2147483648"/>
            <pc:sldLayoutMk cId="3759981480" sldId="2147483656"/>
          </pc:sldLayoutMkLst>
        </pc:sldLayoutChg>
        <pc:sldLayoutChg chg="add del">
          <pc:chgData name="Lathifah Alfat" userId="S::lathifah.alfat@upj.ac.id::0c7c96f5-0f33-48a3-8b83-9af80053ef60" providerId="AD" clId="Web-{F306D6A1-2102-4FBA-B077-D4372CD6F4CD}" dt="2020-07-29T07:42:25.863" v="4"/>
          <pc:sldLayoutMkLst>
            <pc:docMk/>
            <pc:sldMasterMk cId="1667145174" sldId="2147483648"/>
            <pc:sldLayoutMk cId="3312978669" sldId="2147483657"/>
          </pc:sldLayoutMkLst>
        </pc:sldLayoutChg>
        <pc:sldLayoutChg chg="add del">
          <pc:chgData name="Lathifah Alfat" userId="S::lathifah.alfat@upj.ac.id::0c7c96f5-0f33-48a3-8b83-9af80053ef60" providerId="AD" clId="Web-{F306D6A1-2102-4FBA-B077-D4372CD6F4CD}" dt="2020-07-29T07:42:25.863" v="4"/>
          <pc:sldLayoutMkLst>
            <pc:docMk/>
            <pc:sldMasterMk cId="1667145174" sldId="2147483648"/>
            <pc:sldLayoutMk cId="1944783420" sldId="2147483658"/>
          </pc:sldLayoutMkLst>
        </pc:sldLayoutChg>
        <pc:sldLayoutChg chg="add del">
          <pc:chgData name="Lathifah Alfat" userId="S::lathifah.alfat@upj.ac.id::0c7c96f5-0f33-48a3-8b83-9af80053ef60" providerId="AD" clId="Web-{F306D6A1-2102-4FBA-B077-D4372CD6F4CD}" dt="2020-07-29T07:42:25.863" v="4"/>
          <pc:sldLayoutMkLst>
            <pc:docMk/>
            <pc:sldMasterMk cId="1667145174" sldId="2147483648"/>
            <pc:sldLayoutMk cId="2943872516" sldId="2147483659"/>
          </pc:sldLayoutMkLst>
        </pc:sldLayoutChg>
      </pc:sldMasterChg>
      <pc:sldMasterChg chg="add del replId addSldLayout delSldLayout">
        <pc:chgData name="Lathifah Alfat" userId="S::lathifah.alfat@upj.ac.id::0c7c96f5-0f33-48a3-8b83-9af80053ef60" providerId="AD" clId="Web-{F306D6A1-2102-4FBA-B077-D4372CD6F4CD}" dt="2020-07-29T07:42:05.676" v="3"/>
        <pc:sldMasterMkLst>
          <pc:docMk/>
          <pc:sldMasterMk cId="2131866053" sldId="2147483660"/>
        </pc:sldMasterMkLst>
        <pc:sldLayoutChg chg="add del">
          <pc:chgData name="Lathifah Alfat" userId="S::lathifah.alfat@upj.ac.id::0c7c96f5-0f33-48a3-8b83-9af80053ef60" providerId="AD" clId="Web-{F306D6A1-2102-4FBA-B077-D4372CD6F4CD}" dt="2020-07-29T07:42:05.676" v="3"/>
          <pc:sldLayoutMkLst>
            <pc:docMk/>
            <pc:sldMasterMk cId="2131866053" sldId="2147483660"/>
            <pc:sldLayoutMk cId="682682058" sldId="2147483661"/>
          </pc:sldLayoutMkLst>
        </pc:sldLayoutChg>
        <pc:sldLayoutChg chg="add del replId">
          <pc:chgData name="Lathifah Alfat" userId="S::lathifah.alfat@upj.ac.id::0c7c96f5-0f33-48a3-8b83-9af80053ef60" providerId="AD" clId="Web-{F306D6A1-2102-4FBA-B077-D4372CD6F4CD}" dt="2020-07-29T07:42:05.676" v="3"/>
          <pc:sldLayoutMkLst>
            <pc:docMk/>
            <pc:sldMasterMk cId="2131866053" sldId="2147483660"/>
            <pc:sldLayoutMk cId="3181949015" sldId="2147483662"/>
          </pc:sldLayoutMkLst>
        </pc:sldLayoutChg>
        <pc:sldLayoutChg chg="add del replId">
          <pc:chgData name="Lathifah Alfat" userId="S::lathifah.alfat@upj.ac.id::0c7c96f5-0f33-48a3-8b83-9af80053ef60" providerId="AD" clId="Web-{F306D6A1-2102-4FBA-B077-D4372CD6F4CD}" dt="2020-07-29T07:42:05.676" v="3"/>
          <pc:sldLayoutMkLst>
            <pc:docMk/>
            <pc:sldMasterMk cId="2131866053" sldId="2147483660"/>
            <pc:sldLayoutMk cId="1596190157" sldId="2147483663"/>
          </pc:sldLayoutMkLst>
        </pc:sldLayoutChg>
        <pc:sldLayoutChg chg="add del replId">
          <pc:chgData name="Lathifah Alfat" userId="S::lathifah.alfat@upj.ac.id::0c7c96f5-0f33-48a3-8b83-9af80053ef60" providerId="AD" clId="Web-{F306D6A1-2102-4FBA-B077-D4372CD6F4CD}" dt="2020-07-29T07:42:05.676" v="3"/>
          <pc:sldLayoutMkLst>
            <pc:docMk/>
            <pc:sldMasterMk cId="2131866053" sldId="2147483660"/>
            <pc:sldLayoutMk cId="1589054102" sldId="2147483664"/>
          </pc:sldLayoutMkLst>
        </pc:sldLayoutChg>
        <pc:sldLayoutChg chg="add del replId">
          <pc:chgData name="Lathifah Alfat" userId="S::lathifah.alfat@upj.ac.id::0c7c96f5-0f33-48a3-8b83-9af80053ef60" providerId="AD" clId="Web-{F306D6A1-2102-4FBA-B077-D4372CD6F4CD}" dt="2020-07-29T07:42:05.676" v="3"/>
          <pc:sldLayoutMkLst>
            <pc:docMk/>
            <pc:sldMasterMk cId="2131866053" sldId="2147483660"/>
            <pc:sldLayoutMk cId="3280514378" sldId="2147483665"/>
          </pc:sldLayoutMkLst>
        </pc:sldLayoutChg>
        <pc:sldLayoutChg chg="add del replId">
          <pc:chgData name="Lathifah Alfat" userId="S::lathifah.alfat@upj.ac.id::0c7c96f5-0f33-48a3-8b83-9af80053ef60" providerId="AD" clId="Web-{F306D6A1-2102-4FBA-B077-D4372CD6F4CD}" dt="2020-07-29T07:42:05.676" v="3"/>
          <pc:sldLayoutMkLst>
            <pc:docMk/>
            <pc:sldMasterMk cId="2131866053" sldId="2147483660"/>
            <pc:sldLayoutMk cId="3954412676" sldId="2147483666"/>
          </pc:sldLayoutMkLst>
        </pc:sldLayoutChg>
        <pc:sldLayoutChg chg="add del replId">
          <pc:chgData name="Lathifah Alfat" userId="S::lathifah.alfat@upj.ac.id::0c7c96f5-0f33-48a3-8b83-9af80053ef60" providerId="AD" clId="Web-{F306D6A1-2102-4FBA-B077-D4372CD6F4CD}" dt="2020-07-29T07:42:05.676" v="3"/>
          <pc:sldLayoutMkLst>
            <pc:docMk/>
            <pc:sldMasterMk cId="2131866053" sldId="2147483660"/>
            <pc:sldLayoutMk cId="181107205" sldId="2147483667"/>
          </pc:sldLayoutMkLst>
        </pc:sldLayoutChg>
        <pc:sldLayoutChg chg="add del replId">
          <pc:chgData name="Lathifah Alfat" userId="S::lathifah.alfat@upj.ac.id::0c7c96f5-0f33-48a3-8b83-9af80053ef60" providerId="AD" clId="Web-{F306D6A1-2102-4FBA-B077-D4372CD6F4CD}" dt="2020-07-29T07:42:05.676" v="3"/>
          <pc:sldLayoutMkLst>
            <pc:docMk/>
            <pc:sldMasterMk cId="2131866053" sldId="2147483660"/>
            <pc:sldLayoutMk cId="58432746" sldId="2147483668"/>
          </pc:sldLayoutMkLst>
        </pc:sldLayoutChg>
        <pc:sldLayoutChg chg="add del replId">
          <pc:chgData name="Lathifah Alfat" userId="S::lathifah.alfat@upj.ac.id::0c7c96f5-0f33-48a3-8b83-9af80053ef60" providerId="AD" clId="Web-{F306D6A1-2102-4FBA-B077-D4372CD6F4CD}" dt="2020-07-29T07:42:05.676" v="3"/>
          <pc:sldLayoutMkLst>
            <pc:docMk/>
            <pc:sldMasterMk cId="2131866053" sldId="2147483660"/>
            <pc:sldLayoutMk cId="3747092327" sldId="2147483669"/>
          </pc:sldLayoutMkLst>
        </pc:sldLayoutChg>
        <pc:sldLayoutChg chg="add del replId">
          <pc:chgData name="Lathifah Alfat" userId="S::lathifah.alfat@upj.ac.id::0c7c96f5-0f33-48a3-8b83-9af80053ef60" providerId="AD" clId="Web-{F306D6A1-2102-4FBA-B077-D4372CD6F4CD}" dt="2020-07-29T07:42:05.676" v="3"/>
          <pc:sldLayoutMkLst>
            <pc:docMk/>
            <pc:sldMasterMk cId="2131866053" sldId="2147483660"/>
            <pc:sldLayoutMk cId="156177381" sldId="2147483670"/>
          </pc:sldLayoutMkLst>
        </pc:sldLayoutChg>
        <pc:sldLayoutChg chg="add del replId">
          <pc:chgData name="Lathifah Alfat" userId="S::lathifah.alfat@upj.ac.id::0c7c96f5-0f33-48a3-8b83-9af80053ef60" providerId="AD" clId="Web-{F306D6A1-2102-4FBA-B077-D4372CD6F4CD}" dt="2020-07-29T07:42:05.676" v="3"/>
          <pc:sldLayoutMkLst>
            <pc:docMk/>
            <pc:sldMasterMk cId="2131866053" sldId="2147483660"/>
            <pc:sldLayoutMk cId="817834977" sldId="2147483671"/>
          </pc:sldLayoutMkLst>
        </pc:sldLayoutChg>
      </pc:sldMasterChg>
      <pc:sldMasterChg chg="add del mod setBg addSldLayout delSldLayout modSldLayout">
        <pc:chgData name="Lathifah Alfat" userId="S::lathifah.alfat@upj.ac.id::0c7c96f5-0f33-48a3-8b83-9af80053ef60" providerId="AD" clId="Web-{F306D6A1-2102-4FBA-B077-D4372CD6F4CD}" dt="2020-07-29T07:58:37.851" v="88"/>
        <pc:sldMasterMkLst>
          <pc:docMk/>
          <pc:sldMasterMk cId="1845166891" sldId="2147483674"/>
        </pc:sldMasterMkLst>
        <pc:sldLayoutChg chg="add del mod setFolMasterObjs">
          <pc:chgData name="Lathifah Alfat" userId="S::lathifah.alfat@upj.ac.id::0c7c96f5-0f33-48a3-8b83-9af80053ef60" providerId="AD" clId="Web-{F306D6A1-2102-4FBA-B077-D4372CD6F4CD}" dt="2020-07-29T07:58:37.851" v="88"/>
          <pc:sldLayoutMkLst>
            <pc:docMk/>
            <pc:sldMasterMk cId="1845166891" sldId="2147483674"/>
            <pc:sldLayoutMk cId="792570968" sldId="2147483663"/>
          </pc:sldLayoutMkLst>
        </pc:sldLayoutChg>
        <pc:sldLayoutChg chg="add del mod setFolMasterObjs">
          <pc:chgData name="Lathifah Alfat" userId="S::lathifah.alfat@upj.ac.id::0c7c96f5-0f33-48a3-8b83-9af80053ef60" providerId="AD" clId="Web-{F306D6A1-2102-4FBA-B077-D4372CD6F4CD}" dt="2020-07-29T07:58:37.851" v="88"/>
          <pc:sldLayoutMkLst>
            <pc:docMk/>
            <pc:sldMasterMk cId="1845166891" sldId="2147483674"/>
            <pc:sldLayoutMk cId="1718953364" sldId="2147483664"/>
          </pc:sldLayoutMkLst>
        </pc:sldLayoutChg>
        <pc:sldLayoutChg chg="add del mod setFolMasterObjs">
          <pc:chgData name="Lathifah Alfat" userId="S::lathifah.alfat@upj.ac.id::0c7c96f5-0f33-48a3-8b83-9af80053ef60" providerId="AD" clId="Web-{F306D6A1-2102-4FBA-B077-D4372CD6F4CD}" dt="2020-07-29T07:58:37.851" v="88"/>
          <pc:sldLayoutMkLst>
            <pc:docMk/>
            <pc:sldMasterMk cId="1845166891" sldId="2147483674"/>
            <pc:sldLayoutMk cId="3326259041" sldId="2147483665"/>
          </pc:sldLayoutMkLst>
        </pc:sldLayoutChg>
        <pc:sldLayoutChg chg="add del mod">
          <pc:chgData name="Lathifah Alfat" userId="S::lathifah.alfat@upj.ac.id::0c7c96f5-0f33-48a3-8b83-9af80053ef60" providerId="AD" clId="Web-{F306D6A1-2102-4FBA-B077-D4372CD6F4CD}" dt="2020-07-29T07:58:37.851" v="88"/>
          <pc:sldLayoutMkLst>
            <pc:docMk/>
            <pc:sldMasterMk cId="1845166891" sldId="2147483674"/>
            <pc:sldLayoutMk cId="3442960764" sldId="2147483666"/>
          </pc:sldLayoutMkLst>
        </pc:sldLayoutChg>
        <pc:sldLayoutChg chg="add del mod">
          <pc:chgData name="Lathifah Alfat" userId="S::lathifah.alfat@upj.ac.id::0c7c96f5-0f33-48a3-8b83-9af80053ef60" providerId="AD" clId="Web-{F306D6A1-2102-4FBA-B077-D4372CD6F4CD}" dt="2020-07-29T07:58:37.851" v="88"/>
          <pc:sldLayoutMkLst>
            <pc:docMk/>
            <pc:sldMasterMk cId="1845166891" sldId="2147483674"/>
            <pc:sldLayoutMk cId="1151029315" sldId="2147483667"/>
          </pc:sldLayoutMkLst>
        </pc:sldLayoutChg>
        <pc:sldLayoutChg chg="add del mod setFolMasterObjs">
          <pc:chgData name="Lathifah Alfat" userId="S::lathifah.alfat@upj.ac.id::0c7c96f5-0f33-48a3-8b83-9af80053ef60" providerId="AD" clId="Web-{F306D6A1-2102-4FBA-B077-D4372CD6F4CD}" dt="2020-07-29T07:58:37.851" v="88"/>
          <pc:sldLayoutMkLst>
            <pc:docMk/>
            <pc:sldMasterMk cId="1845166891" sldId="2147483674"/>
            <pc:sldLayoutMk cId="679320399" sldId="2147483668"/>
          </pc:sldLayoutMkLst>
        </pc:sldLayoutChg>
        <pc:sldLayoutChg chg="add del mod setFolMasterObjs">
          <pc:chgData name="Lathifah Alfat" userId="S::lathifah.alfat@upj.ac.id::0c7c96f5-0f33-48a3-8b83-9af80053ef60" providerId="AD" clId="Web-{F306D6A1-2102-4FBA-B077-D4372CD6F4CD}" dt="2020-07-29T07:58:37.851" v="88"/>
          <pc:sldLayoutMkLst>
            <pc:docMk/>
            <pc:sldMasterMk cId="1845166891" sldId="2147483674"/>
            <pc:sldLayoutMk cId="4004989784" sldId="2147483669"/>
          </pc:sldLayoutMkLst>
        </pc:sldLayoutChg>
        <pc:sldLayoutChg chg="add del mod">
          <pc:chgData name="Lathifah Alfat" userId="S::lathifah.alfat@upj.ac.id::0c7c96f5-0f33-48a3-8b83-9af80053ef60" providerId="AD" clId="Web-{F306D6A1-2102-4FBA-B077-D4372CD6F4CD}" dt="2020-07-29T07:58:37.851" v="88"/>
          <pc:sldLayoutMkLst>
            <pc:docMk/>
            <pc:sldMasterMk cId="1845166891" sldId="2147483674"/>
            <pc:sldLayoutMk cId="2011332836" sldId="2147483670"/>
          </pc:sldLayoutMkLst>
        </pc:sldLayoutChg>
        <pc:sldLayoutChg chg="add del mod setFolMasterObjs">
          <pc:chgData name="Lathifah Alfat" userId="S::lathifah.alfat@upj.ac.id::0c7c96f5-0f33-48a3-8b83-9af80053ef60" providerId="AD" clId="Web-{F306D6A1-2102-4FBA-B077-D4372CD6F4CD}" dt="2020-07-29T07:58:37.851" v="88"/>
          <pc:sldLayoutMkLst>
            <pc:docMk/>
            <pc:sldMasterMk cId="1845166891" sldId="2147483674"/>
            <pc:sldLayoutMk cId="1368715970" sldId="2147483671"/>
          </pc:sldLayoutMkLst>
        </pc:sldLayoutChg>
        <pc:sldLayoutChg chg="add del mod">
          <pc:chgData name="Lathifah Alfat" userId="S::lathifah.alfat@upj.ac.id::0c7c96f5-0f33-48a3-8b83-9af80053ef60" providerId="AD" clId="Web-{F306D6A1-2102-4FBA-B077-D4372CD6F4CD}" dt="2020-07-29T07:58:37.851" v="88"/>
          <pc:sldLayoutMkLst>
            <pc:docMk/>
            <pc:sldMasterMk cId="1845166891" sldId="2147483674"/>
            <pc:sldLayoutMk cId="2573928551" sldId="2147483672"/>
          </pc:sldLayoutMkLst>
        </pc:sldLayoutChg>
        <pc:sldLayoutChg chg="add del mod">
          <pc:chgData name="Lathifah Alfat" userId="S::lathifah.alfat@upj.ac.id::0c7c96f5-0f33-48a3-8b83-9af80053ef60" providerId="AD" clId="Web-{F306D6A1-2102-4FBA-B077-D4372CD6F4CD}" dt="2020-07-29T07:58:37.851" v="88"/>
          <pc:sldLayoutMkLst>
            <pc:docMk/>
            <pc:sldMasterMk cId="1845166891" sldId="2147483674"/>
            <pc:sldLayoutMk cId="1537443986" sldId="2147483673"/>
          </pc:sldLayoutMkLst>
        </pc:sldLayoutChg>
      </pc:sldMasterChg>
      <pc:sldMasterChg chg="add del addSldLayout delSldLayout">
        <pc:chgData name="Lathifah Alfat" userId="S::lathifah.alfat@upj.ac.id::0c7c96f5-0f33-48a3-8b83-9af80053ef60" providerId="AD" clId="Web-{F306D6A1-2102-4FBA-B077-D4372CD6F4CD}" dt="2020-07-29T07:43:10.973" v="7"/>
        <pc:sldMasterMkLst>
          <pc:docMk/>
          <pc:sldMasterMk cId="1566301282" sldId="2147483698"/>
        </pc:sldMasterMkLst>
        <pc:sldLayoutChg chg="add del">
          <pc:chgData name="Lathifah Alfat" userId="S::lathifah.alfat@upj.ac.id::0c7c96f5-0f33-48a3-8b83-9af80053ef60" providerId="AD" clId="Web-{F306D6A1-2102-4FBA-B077-D4372CD6F4CD}" dt="2020-07-29T07:43:10.973" v="7"/>
          <pc:sldLayoutMkLst>
            <pc:docMk/>
            <pc:sldMasterMk cId="1566301282" sldId="2147483698"/>
            <pc:sldLayoutMk cId="1331210303" sldId="2147483687"/>
          </pc:sldLayoutMkLst>
        </pc:sldLayoutChg>
        <pc:sldLayoutChg chg="add del">
          <pc:chgData name="Lathifah Alfat" userId="S::lathifah.alfat@upj.ac.id::0c7c96f5-0f33-48a3-8b83-9af80053ef60" providerId="AD" clId="Web-{F306D6A1-2102-4FBA-B077-D4372CD6F4CD}" dt="2020-07-29T07:43:10.973" v="7"/>
          <pc:sldLayoutMkLst>
            <pc:docMk/>
            <pc:sldMasterMk cId="1566301282" sldId="2147483698"/>
            <pc:sldLayoutMk cId="1485166477" sldId="2147483688"/>
          </pc:sldLayoutMkLst>
        </pc:sldLayoutChg>
        <pc:sldLayoutChg chg="add del">
          <pc:chgData name="Lathifah Alfat" userId="S::lathifah.alfat@upj.ac.id::0c7c96f5-0f33-48a3-8b83-9af80053ef60" providerId="AD" clId="Web-{F306D6A1-2102-4FBA-B077-D4372CD6F4CD}" dt="2020-07-29T07:43:10.973" v="7"/>
          <pc:sldLayoutMkLst>
            <pc:docMk/>
            <pc:sldMasterMk cId="1566301282" sldId="2147483698"/>
            <pc:sldLayoutMk cId="3337399892" sldId="2147483689"/>
          </pc:sldLayoutMkLst>
        </pc:sldLayoutChg>
        <pc:sldLayoutChg chg="add del">
          <pc:chgData name="Lathifah Alfat" userId="S::lathifah.alfat@upj.ac.id::0c7c96f5-0f33-48a3-8b83-9af80053ef60" providerId="AD" clId="Web-{F306D6A1-2102-4FBA-B077-D4372CD6F4CD}" dt="2020-07-29T07:43:10.973" v="7"/>
          <pc:sldLayoutMkLst>
            <pc:docMk/>
            <pc:sldMasterMk cId="1566301282" sldId="2147483698"/>
            <pc:sldLayoutMk cId="1364120328" sldId="2147483690"/>
          </pc:sldLayoutMkLst>
        </pc:sldLayoutChg>
        <pc:sldLayoutChg chg="add del">
          <pc:chgData name="Lathifah Alfat" userId="S::lathifah.alfat@upj.ac.id::0c7c96f5-0f33-48a3-8b83-9af80053ef60" providerId="AD" clId="Web-{F306D6A1-2102-4FBA-B077-D4372CD6F4CD}" dt="2020-07-29T07:43:10.973" v="7"/>
          <pc:sldLayoutMkLst>
            <pc:docMk/>
            <pc:sldMasterMk cId="1566301282" sldId="2147483698"/>
            <pc:sldLayoutMk cId="4225170530" sldId="2147483691"/>
          </pc:sldLayoutMkLst>
        </pc:sldLayoutChg>
        <pc:sldLayoutChg chg="add del">
          <pc:chgData name="Lathifah Alfat" userId="S::lathifah.alfat@upj.ac.id::0c7c96f5-0f33-48a3-8b83-9af80053ef60" providerId="AD" clId="Web-{F306D6A1-2102-4FBA-B077-D4372CD6F4CD}" dt="2020-07-29T07:43:10.973" v="7"/>
          <pc:sldLayoutMkLst>
            <pc:docMk/>
            <pc:sldMasterMk cId="1566301282" sldId="2147483698"/>
            <pc:sldLayoutMk cId="3607333466" sldId="2147483692"/>
          </pc:sldLayoutMkLst>
        </pc:sldLayoutChg>
        <pc:sldLayoutChg chg="add del">
          <pc:chgData name="Lathifah Alfat" userId="S::lathifah.alfat@upj.ac.id::0c7c96f5-0f33-48a3-8b83-9af80053ef60" providerId="AD" clId="Web-{F306D6A1-2102-4FBA-B077-D4372CD6F4CD}" dt="2020-07-29T07:43:10.973" v="7"/>
          <pc:sldLayoutMkLst>
            <pc:docMk/>
            <pc:sldMasterMk cId="1566301282" sldId="2147483698"/>
            <pc:sldLayoutMk cId="2880078887" sldId="2147483693"/>
          </pc:sldLayoutMkLst>
        </pc:sldLayoutChg>
        <pc:sldLayoutChg chg="add del">
          <pc:chgData name="Lathifah Alfat" userId="S::lathifah.alfat@upj.ac.id::0c7c96f5-0f33-48a3-8b83-9af80053ef60" providerId="AD" clId="Web-{F306D6A1-2102-4FBA-B077-D4372CD6F4CD}" dt="2020-07-29T07:43:10.973" v="7"/>
          <pc:sldLayoutMkLst>
            <pc:docMk/>
            <pc:sldMasterMk cId="1566301282" sldId="2147483698"/>
            <pc:sldLayoutMk cId="3163105324" sldId="2147483694"/>
          </pc:sldLayoutMkLst>
        </pc:sldLayoutChg>
        <pc:sldLayoutChg chg="add del">
          <pc:chgData name="Lathifah Alfat" userId="S::lathifah.alfat@upj.ac.id::0c7c96f5-0f33-48a3-8b83-9af80053ef60" providerId="AD" clId="Web-{F306D6A1-2102-4FBA-B077-D4372CD6F4CD}" dt="2020-07-29T07:43:10.973" v="7"/>
          <pc:sldLayoutMkLst>
            <pc:docMk/>
            <pc:sldMasterMk cId="1566301282" sldId="2147483698"/>
            <pc:sldLayoutMk cId="3979324351" sldId="2147483695"/>
          </pc:sldLayoutMkLst>
        </pc:sldLayoutChg>
        <pc:sldLayoutChg chg="add del">
          <pc:chgData name="Lathifah Alfat" userId="S::lathifah.alfat@upj.ac.id::0c7c96f5-0f33-48a3-8b83-9af80053ef60" providerId="AD" clId="Web-{F306D6A1-2102-4FBA-B077-D4372CD6F4CD}" dt="2020-07-29T07:43:10.973" v="7"/>
          <pc:sldLayoutMkLst>
            <pc:docMk/>
            <pc:sldMasterMk cId="1566301282" sldId="2147483698"/>
            <pc:sldLayoutMk cId="921438859" sldId="2147483696"/>
          </pc:sldLayoutMkLst>
        </pc:sldLayoutChg>
        <pc:sldLayoutChg chg="add del">
          <pc:chgData name="Lathifah Alfat" userId="S::lathifah.alfat@upj.ac.id::0c7c96f5-0f33-48a3-8b83-9af80053ef60" providerId="AD" clId="Web-{F306D6A1-2102-4FBA-B077-D4372CD6F4CD}" dt="2020-07-29T07:43:10.973" v="7"/>
          <pc:sldLayoutMkLst>
            <pc:docMk/>
            <pc:sldMasterMk cId="1566301282" sldId="2147483698"/>
            <pc:sldLayoutMk cId="1262152021" sldId="2147483697"/>
          </pc:sldLayoutMkLst>
        </pc:sldLayoutChg>
      </pc:sldMasterChg>
    </pc:docChg>
  </pc:docChgLst>
  <pc:docChgLst>
    <pc:chgData clId="Web-{56ABACD8-02F3-8559-D2AF-F3BAB5C50625}"/>
    <pc:docChg chg="modSld">
      <pc:chgData name="" userId="" providerId="" clId="Web-{56ABACD8-02F3-8559-D2AF-F3BAB5C50625}" dt="2020-08-12T01:33:37.794" v="0"/>
      <pc:docMkLst>
        <pc:docMk/>
      </pc:docMkLst>
      <pc:sldChg chg="delSp">
        <pc:chgData name="" userId="" providerId="" clId="Web-{56ABACD8-02F3-8559-D2AF-F3BAB5C50625}" dt="2020-08-12T01:33:37.794" v="0"/>
        <pc:sldMkLst>
          <pc:docMk/>
          <pc:sldMk cId="3717197207" sldId="256"/>
        </pc:sldMkLst>
        <pc:picChg chg="del">
          <ac:chgData name="" userId="" providerId="" clId="Web-{56ABACD8-02F3-8559-D2AF-F3BAB5C50625}" dt="2020-08-12T01:33:37.794" v="0"/>
          <ac:picMkLst>
            <pc:docMk/>
            <pc:sldMk cId="3717197207" sldId="256"/>
            <ac:picMk id="18" creationId="{686974BA-A441-4F94-AE59-12906F52BA56}"/>
          </ac:picMkLst>
        </pc:picChg>
      </pc:sldChg>
    </pc:docChg>
  </pc:docChgLst>
  <pc:docChgLst>
    <pc:chgData name="Lathifah Alfat" userId="S::lathifah.alfat@upj.ac.id::0c7c96f5-0f33-48a3-8b83-9af80053ef60" providerId="AD" clId="Web-{56ABACD8-02F3-8559-D2AF-F3BAB5C50625}"/>
    <pc:docChg chg="addSld delSld modSld">
      <pc:chgData name="Lathifah Alfat" userId="S::lathifah.alfat@upj.ac.id::0c7c96f5-0f33-48a3-8b83-9af80053ef60" providerId="AD" clId="Web-{56ABACD8-02F3-8559-D2AF-F3BAB5C50625}" dt="2020-08-12T01:50:47.479" v="32"/>
      <pc:docMkLst>
        <pc:docMk/>
      </pc:docMkLst>
      <pc:sldChg chg="del">
        <pc:chgData name="Lathifah Alfat" userId="S::lathifah.alfat@upj.ac.id::0c7c96f5-0f33-48a3-8b83-9af80053ef60" providerId="AD" clId="Web-{56ABACD8-02F3-8559-D2AF-F3BAB5C50625}" dt="2020-08-12T01:41:58.987" v="1"/>
        <pc:sldMkLst>
          <pc:docMk/>
          <pc:sldMk cId="365130419" sldId="272"/>
        </pc:sldMkLst>
      </pc:sldChg>
      <pc:sldChg chg="addSp modSp new mod setBg">
        <pc:chgData name="Lathifah Alfat" userId="S::lathifah.alfat@upj.ac.id::0c7c96f5-0f33-48a3-8b83-9af80053ef60" providerId="AD" clId="Web-{56ABACD8-02F3-8559-D2AF-F3BAB5C50625}" dt="2020-08-12T01:49:38.583" v="22" actId="20577"/>
        <pc:sldMkLst>
          <pc:docMk/>
          <pc:sldMk cId="1070523769" sldId="273"/>
        </pc:sldMkLst>
        <pc:spChg chg="mod">
          <ac:chgData name="Lathifah Alfat" userId="S::lathifah.alfat@upj.ac.id::0c7c96f5-0f33-48a3-8b83-9af80053ef60" providerId="AD" clId="Web-{56ABACD8-02F3-8559-D2AF-F3BAB5C50625}" dt="2020-08-12T01:49:27.364" v="17"/>
          <ac:spMkLst>
            <pc:docMk/>
            <pc:sldMk cId="1070523769" sldId="273"/>
            <ac:spMk id="2" creationId="{5A86C938-464E-46D9-9457-DCDEB40895B4}"/>
          </ac:spMkLst>
        </pc:spChg>
        <pc:spChg chg="mod">
          <ac:chgData name="Lathifah Alfat" userId="S::lathifah.alfat@upj.ac.id::0c7c96f5-0f33-48a3-8b83-9af80053ef60" providerId="AD" clId="Web-{56ABACD8-02F3-8559-D2AF-F3BAB5C50625}" dt="2020-08-12T01:49:38.583" v="22" actId="20577"/>
          <ac:spMkLst>
            <pc:docMk/>
            <pc:sldMk cId="1070523769" sldId="273"/>
            <ac:spMk id="3" creationId="{05C7859C-8C8C-4A5E-92E5-7B360FBB2ADC}"/>
          </ac:spMkLst>
        </pc:spChg>
        <pc:spChg chg="add">
          <ac:chgData name="Lathifah Alfat" userId="S::lathifah.alfat@upj.ac.id::0c7c96f5-0f33-48a3-8b83-9af80053ef60" providerId="AD" clId="Web-{56ABACD8-02F3-8559-D2AF-F3BAB5C50625}" dt="2020-08-12T01:49:27.364" v="17"/>
          <ac:spMkLst>
            <pc:docMk/>
            <pc:sldMk cId="1070523769" sldId="273"/>
            <ac:spMk id="8" creationId="{CECF0FC6-D57B-48B6-9036-F4FFD91A4B34}"/>
          </ac:spMkLst>
        </pc:spChg>
        <pc:spChg chg="add">
          <ac:chgData name="Lathifah Alfat" userId="S::lathifah.alfat@upj.ac.id::0c7c96f5-0f33-48a3-8b83-9af80053ef60" providerId="AD" clId="Web-{56ABACD8-02F3-8559-D2AF-F3BAB5C50625}" dt="2020-08-12T01:49:27.364" v="17"/>
          <ac:spMkLst>
            <pc:docMk/>
            <pc:sldMk cId="1070523769" sldId="273"/>
            <ac:spMk id="10" creationId="{717A211C-5863-4303-AC3D-AEBFDF6D6A4C}"/>
          </ac:spMkLst>
        </pc:spChg>
        <pc:spChg chg="add">
          <ac:chgData name="Lathifah Alfat" userId="S::lathifah.alfat@upj.ac.id::0c7c96f5-0f33-48a3-8b83-9af80053ef60" providerId="AD" clId="Web-{56ABACD8-02F3-8559-D2AF-F3BAB5C50625}" dt="2020-08-12T01:49:27.364" v="17"/>
          <ac:spMkLst>
            <pc:docMk/>
            <pc:sldMk cId="1070523769" sldId="273"/>
            <ac:spMk id="12" creationId="{70FA2369-10B3-4A99-93ED-036A92FD9C47}"/>
          </ac:spMkLst>
        </pc:spChg>
      </pc:sldChg>
      <pc:sldChg chg="addSp delSp modSp new mod setBg setClrOvrMap">
        <pc:chgData name="Lathifah Alfat" userId="S::lathifah.alfat@upj.ac.id::0c7c96f5-0f33-48a3-8b83-9af80053ef60" providerId="AD" clId="Web-{56ABACD8-02F3-8559-D2AF-F3BAB5C50625}" dt="2020-08-12T01:50:47.479" v="32"/>
        <pc:sldMkLst>
          <pc:docMk/>
          <pc:sldMk cId="917403143" sldId="274"/>
        </pc:sldMkLst>
        <pc:spChg chg="mod">
          <ac:chgData name="Lathifah Alfat" userId="S::lathifah.alfat@upj.ac.id::0c7c96f5-0f33-48a3-8b83-9af80053ef60" providerId="AD" clId="Web-{56ABACD8-02F3-8559-D2AF-F3BAB5C50625}" dt="2020-08-12T01:50:47.479" v="32"/>
          <ac:spMkLst>
            <pc:docMk/>
            <pc:sldMk cId="917403143" sldId="274"/>
            <ac:spMk id="2" creationId="{C4D1C681-04B6-48D2-B586-0C8AF658C3BF}"/>
          </ac:spMkLst>
        </pc:spChg>
        <pc:spChg chg="add del mod">
          <ac:chgData name="Lathifah Alfat" userId="S::lathifah.alfat@upj.ac.id::0c7c96f5-0f33-48a3-8b83-9af80053ef60" providerId="AD" clId="Web-{56ABACD8-02F3-8559-D2AF-F3BAB5C50625}" dt="2020-08-12T01:50:47.479" v="32"/>
          <ac:spMkLst>
            <pc:docMk/>
            <pc:sldMk cId="917403143" sldId="274"/>
            <ac:spMk id="3" creationId="{21FC1EFA-C965-43F4-89F2-2A2F1D4F4297}"/>
          </ac:spMkLst>
        </pc:spChg>
        <pc:spChg chg="add">
          <ac:chgData name="Lathifah Alfat" userId="S::lathifah.alfat@upj.ac.id::0c7c96f5-0f33-48a3-8b83-9af80053ef60" providerId="AD" clId="Web-{56ABACD8-02F3-8559-D2AF-F3BAB5C50625}" dt="2020-08-12T01:50:47.479" v="32"/>
          <ac:spMkLst>
            <pc:docMk/>
            <pc:sldMk cId="917403143" sldId="274"/>
            <ac:spMk id="5" creationId="{C8DD82D3-D002-45B0-B16A-82B3DA4EFDDB}"/>
          </ac:spMkLst>
        </pc:spChg>
        <pc:spChg chg="add del">
          <ac:chgData name="Lathifah Alfat" userId="S::lathifah.alfat@upj.ac.id::0c7c96f5-0f33-48a3-8b83-9af80053ef60" providerId="AD" clId="Web-{56ABACD8-02F3-8559-D2AF-F3BAB5C50625}" dt="2020-08-12T01:50:37.604" v="31"/>
          <ac:spMkLst>
            <pc:docMk/>
            <pc:sldMk cId="917403143" sldId="274"/>
            <ac:spMk id="8" creationId="{39E3965E-AC41-4711-9D10-E25ABB132D86}"/>
          </ac:spMkLst>
        </pc:spChg>
        <pc:spChg chg="add del">
          <ac:chgData name="Lathifah Alfat" userId="S::lathifah.alfat@upj.ac.id::0c7c96f5-0f33-48a3-8b83-9af80053ef60" providerId="AD" clId="Web-{56ABACD8-02F3-8559-D2AF-F3BAB5C50625}" dt="2020-08-12T01:50:37.604" v="31"/>
          <ac:spMkLst>
            <pc:docMk/>
            <pc:sldMk cId="917403143" sldId="274"/>
            <ac:spMk id="12" creationId="{8C6E698C-8155-4B8B-BDC9-B7299772B509}"/>
          </ac:spMkLst>
        </pc:spChg>
        <pc:spChg chg="add del">
          <ac:chgData name="Lathifah Alfat" userId="S::lathifah.alfat@upj.ac.id::0c7c96f5-0f33-48a3-8b83-9af80053ef60" providerId="AD" clId="Web-{56ABACD8-02F3-8559-D2AF-F3BAB5C50625}" dt="2020-08-12T01:50:37.604" v="31"/>
          <ac:spMkLst>
            <pc:docMk/>
            <pc:sldMk cId="917403143" sldId="274"/>
            <ac:spMk id="16" creationId="{B624C8D3-B9AD-4F4F-8554-4EAF3724DBCE}"/>
          </ac:spMkLst>
        </pc:spChg>
        <pc:cxnChg chg="add">
          <ac:chgData name="Lathifah Alfat" userId="S::lathifah.alfat@upj.ac.id::0c7c96f5-0f33-48a3-8b83-9af80053ef60" providerId="AD" clId="Web-{56ABACD8-02F3-8559-D2AF-F3BAB5C50625}" dt="2020-08-12T01:50:47.479" v="32"/>
          <ac:cxnSpMkLst>
            <pc:docMk/>
            <pc:sldMk cId="917403143" sldId="274"/>
            <ac:cxnSpMk id="6" creationId="{9F09C252-16FE-4557-AD6D-BB5CA773496C}"/>
          </ac:cxnSpMkLst>
        </pc:cxnChg>
        <pc:cxnChg chg="add del">
          <ac:chgData name="Lathifah Alfat" userId="S::lathifah.alfat@upj.ac.id::0c7c96f5-0f33-48a3-8b83-9af80053ef60" providerId="AD" clId="Web-{56ABACD8-02F3-8559-D2AF-F3BAB5C50625}" dt="2020-08-12T01:50:37.604" v="31"/>
          <ac:cxnSpMkLst>
            <pc:docMk/>
            <pc:sldMk cId="917403143" sldId="274"/>
            <ac:cxnSpMk id="10" creationId="{1F5DC8C3-BA5F-4EED-BB9A-A14272BD82A1}"/>
          </ac:cxnSpMkLst>
        </pc:cxnChg>
        <pc:cxnChg chg="add del">
          <ac:chgData name="Lathifah Alfat" userId="S::lathifah.alfat@upj.ac.id::0c7c96f5-0f33-48a3-8b83-9af80053ef60" providerId="AD" clId="Web-{56ABACD8-02F3-8559-D2AF-F3BAB5C50625}" dt="2020-08-12T01:50:37.604" v="31"/>
          <ac:cxnSpMkLst>
            <pc:docMk/>
            <pc:sldMk cId="917403143" sldId="274"/>
            <ac:cxnSpMk id="14" creationId="{09525C9A-1972-4836-BA7A-706C946EF4DA}"/>
          </ac:cxnSpMkLst>
        </pc:cxnChg>
      </pc:sldChg>
    </pc:docChg>
  </pc:docChgLst>
  <pc:docChgLst>
    <pc:chgData name="Lathifah Alfat" userId="S::lathifah.alfat@upj.ac.id::0c7c96f5-0f33-48a3-8b83-9af80053ef60" providerId="AD" clId="Web-{333A8E93-C3C2-B3EA-595B-E6A283E98209}"/>
    <pc:docChg chg="addSld delSld modSld">
      <pc:chgData name="Lathifah Alfat" userId="S::lathifah.alfat@upj.ac.id::0c7c96f5-0f33-48a3-8b83-9af80053ef60" providerId="AD" clId="Web-{333A8E93-C3C2-B3EA-595B-E6A283E98209}" dt="2020-07-30T04:16:50.243" v="273" actId="20577"/>
      <pc:docMkLst>
        <pc:docMk/>
      </pc:docMkLst>
      <pc:sldChg chg="addSp modSp mod setBg">
        <pc:chgData name="Lathifah Alfat" userId="S::lathifah.alfat@upj.ac.id::0c7c96f5-0f33-48a3-8b83-9af80053ef60" providerId="AD" clId="Web-{333A8E93-C3C2-B3EA-595B-E6A283E98209}" dt="2020-07-30T03:49:26.333" v="80" actId="20577"/>
        <pc:sldMkLst>
          <pc:docMk/>
          <pc:sldMk cId="4132163994" sldId="266"/>
        </pc:sldMkLst>
        <pc:spChg chg="mod">
          <ac:chgData name="Lathifah Alfat" userId="S::lathifah.alfat@upj.ac.id::0c7c96f5-0f33-48a3-8b83-9af80053ef60" providerId="AD" clId="Web-{333A8E93-C3C2-B3EA-595B-E6A283E98209}" dt="2020-07-30T03:49:26.333" v="80" actId="20577"/>
          <ac:spMkLst>
            <pc:docMk/>
            <pc:sldMk cId="4132163994" sldId="266"/>
            <ac:spMk id="2" creationId="{43BC9889-6B38-4587-9018-933F4E951C3C}"/>
          </ac:spMkLst>
        </pc:spChg>
        <pc:spChg chg="mod">
          <ac:chgData name="Lathifah Alfat" userId="S::lathifah.alfat@upj.ac.id::0c7c96f5-0f33-48a3-8b83-9af80053ef60" providerId="AD" clId="Web-{333A8E93-C3C2-B3EA-595B-E6A283E98209}" dt="2020-07-30T03:49:07.583" v="75"/>
          <ac:spMkLst>
            <pc:docMk/>
            <pc:sldMk cId="4132163994" sldId="266"/>
            <ac:spMk id="3" creationId="{40391BE0-6D88-4CC5-A8B9-6AAB1D3997F2}"/>
          </ac:spMkLst>
        </pc:spChg>
        <pc:spChg chg="add">
          <ac:chgData name="Lathifah Alfat" userId="S::lathifah.alfat@upj.ac.id::0c7c96f5-0f33-48a3-8b83-9af80053ef60" providerId="AD" clId="Web-{333A8E93-C3C2-B3EA-595B-E6A283E98209}" dt="2020-07-30T03:49:07.583" v="75"/>
          <ac:spMkLst>
            <pc:docMk/>
            <pc:sldMk cId="4132163994" sldId="266"/>
            <ac:spMk id="8" creationId="{CECF0FC6-D57B-48B6-9036-F4FFD91A4B34}"/>
          </ac:spMkLst>
        </pc:spChg>
        <pc:spChg chg="add">
          <ac:chgData name="Lathifah Alfat" userId="S::lathifah.alfat@upj.ac.id::0c7c96f5-0f33-48a3-8b83-9af80053ef60" providerId="AD" clId="Web-{333A8E93-C3C2-B3EA-595B-E6A283E98209}" dt="2020-07-30T03:49:07.583" v="75"/>
          <ac:spMkLst>
            <pc:docMk/>
            <pc:sldMk cId="4132163994" sldId="266"/>
            <ac:spMk id="10" creationId="{717A211C-5863-4303-AC3D-AEBFDF6D6A4C}"/>
          </ac:spMkLst>
        </pc:spChg>
        <pc:spChg chg="add">
          <ac:chgData name="Lathifah Alfat" userId="S::lathifah.alfat@upj.ac.id::0c7c96f5-0f33-48a3-8b83-9af80053ef60" providerId="AD" clId="Web-{333A8E93-C3C2-B3EA-595B-E6A283E98209}" dt="2020-07-30T03:49:07.583" v="75"/>
          <ac:spMkLst>
            <pc:docMk/>
            <pc:sldMk cId="4132163994" sldId="266"/>
            <ac:spMk id="12" creationId="{70FA2369-10B3-4A99-93ED-036A92FD9C47}"/>
          </ac:spMkLst>
        </pc:spChg>
      </pc:sldChg>
      <pc:sldChg chg="addSp delSp modSp">
        <pc:chgData name="Lathifah Alfat" userId="S::lathifah.alfat@upj.ac.id::0c7c96f5-0f33-48a3-8b83-9af80053ef60" providerId="AD" clId="Web-{333A8E93-C3C2-B3EA-595B-E6A283E98209}" dt="2020-07-30T04:11:35.517" v="222" actId="20577"/>
        <pc:sldMkLst>
          <pc:docMk/>
          <pc:sldMk cId="4078500121" sldId="267"/>
        </pc:sldMkLst>
        <pc:spChg chg="mod">
          <ac:chgData name="Lathifah Alfat" userId="S::lathifah.alfat@upj.ac.id::0c7c96f5-0f33-48a3-8b83-9af80053ef60" providerId="AD" clId="Web-{333A8E93-C3C2-B3EA-595B-E6A283E98209}" dt="2020-07-30T04:11:35.517" v="222" actId="20577"/>
          <ac:spMkLst>
            <pc:docMk/>
            <pc:sldMk cId="4078500121" sldId="267"/>
            <ac:spMk id="3" creationId="{7105AE74-3126-45B0-9166-D10A17A0156A}"/>
          </ac:spMkLst>
        </pc:spChg>
        <pc:spChg chg="del">
          <ac:chgData name="Lathifah Alfat" userId="S::lathifah.alfat@upj.ac.id::0c7c96f5-0f33-48a3-8b83-9af80053ef60" providerId="AD" clId="Web-{333A8E93-C3C2-B3EA-595B-E6A283E98209}" dt="2020-07-30T03:57:24.343" v="118"/>
          <ac:spMkLst>
            <pc:docMk/>
            <pc:sldMk cId="4078500121" sldId="267"/>
            <ac:spMk id="16" creationId="{5E0A8391-2737-4F1C-B27A-C44629DB4D33}"/>
          </ac:spMkLst>
        </pc:spChg>
        <pc:spChg chg="del">
          <ac:chgData name="Lathifah Alfat" userId="S::lathifah.alfat@upj.ac.id::0c7c96f5-0f33-48a3-8b83-9af80053ef60" providerId="AD" clId="Web-{333A8E93-C3C2-B3EA-595B-E6A283E98209}" dt="2020-07-30T03:57:24.343" v="118"/>
          <ac:spMkLst>
            <pc:docMk/>
            <pc:sldMk cId="4078500121" sldId="267"/>
            <ac:spMk id="18" creationId="{ED5EC01C-B438-4398-919E-A345C83EDAC9}"/>
          </ac:spMkLst>
        </pc:spChg>
        <pc:spChg chg="add">
          <ac:chgData name="Lathifah Alfat" userId="S::lathifah.alfat@upj.ac.id::0c7c96f5-0f33-48a3-8b83-9af80053ef60" providerId="AD" clId="Web-{333A8E93-C3C2-B3EA-595B-E6A283E98209}" dt="2020-07-30T03:57:24.343" v="118"/>
          <ac:spMkLst>
            <pc:docMk/>
            <pc:sldMk cId="4078500121" sldId="267"/>
            <ac:spMk id="23" creationId="{5E0A8391-2737-4F1C-B27A-C44629DB4D33}"/>
          </ac:spMkLst>
        </pc:spChg>
        <pc:spChg chg="add">
          <ac:chgData name="Lathifah Alfat" userId="S::lathifah.alfat@upj.ac.id::0c7c96f5-0f33-48a3-8b83-9af80053ef60" providerId="AD" clId="Web-{333A8E93-C3C2-B3EA-595B-E6A283E98209}" dt="2020-07-30T03:57:24.343" v="118"/>
          <ac:spMkLst>
            <pc:docMk/>
            <pc:sldMk cId="4078500121" sldId="267"/>
            <ac:spMk id="25" creationId="{ED5EC01C-B438-4398-919E-A345C83EDAC9}"/>
          </ac:spMkLst>
        </pc:spChg>
      </pc:sldChg>
      <pc:sldChg chg="new del">
        <pc:chgData name="Lathifah Alfat" userId="S::lathifah.alfat@upj.ac.id::0c7c96f5-0f33-48a3-8b83-9af80053ef60" providerId="AD" clId="Web-{333A8E93-C3C2-B3EA-595B-E6A283E98209}" dt="2020-07-30T03:49:51.646" v="83"/>
        <pc:sldMkLst>
          <pc:docMk/>
          <pc:sldMk cId="342932301" sldId="268"/>
        </pc:sldMkLst>
      </pc:sldChg>
      <pc:sldChg chg="addSp delSp modSp add replId">
        <pc:chgData name="Lathifah Alfat" userId="S::lathifah.alfat@upj.ac.id::0c7c96f5-0f33-48a3-8b83-9af80053ef60" providerId="AD" clId="Web-{333A8E93-C3C2-B3EA-595B-E6A283E98209}" dt="2020-07-30T04:11:04.251" v="217" actId="20577"/>
        <pc:sldMkLst>
          <pc:docMk/>
          <pc:sldMk cId="2924653785" sldId="268"/>
        </pc:sldMkLst>
        <pc:spChg chg="mod">
          <ac:chgData name="Lathifah Alfat" userId="S::lathifah.alfat@upj.ac.id::0c7c96f5-0f33-48a3-8b83-9af80053ef60" providerId="AD" clId="Web-{333A8E93-C3C2-B3EA-595B-E6A283E98209}" dt="2020-07-30T04:11:04.251" v="217" actId="20577"/>
          <ac:spMkLst>
            <pc:docMk/>
            <pc:sldMk cId="2924653785" sldId="268"/>
            <ac:spMk id="3" creationId="{7105AE74-3126-45B0-9166-D10A17A0156A}"/>
          </ac:spMkLst>
        </pc:spChg>
        <pc:spChg chg="del">
          <ac:chgData name="Lathifah Alfat" userId="S::lathifah.alfat@upj.ac.id::0c7c96f5-0f33-48a3-8b83-9af80053ef60" providerId="AD" clId="Web-{333A8E93-C3C2-B3EA-595B-E6A283E98209}" dt="2020-07-30T03:57:15.218" v="117"/>
          <ac:spMkLst>
            <pc:docMk/>
            <pc:sldMk cId="2924653785" sldId="268"/>
            <ac:spMk id="16" creationId="{5E0A8391-2737-4F1C-B27A-C44629DB4D33}"/>
          </ac:spMkLst>
        </pc:spChg>
        <pc:spChg chg="del">
          <ac:chgData name="Lathifah Alfat" userId="S::lathifah.alfat@upj.ac.id::0c7c96f5-0f33-48a3-8b83-9af80053ef60" providerId="AD" clId="Web-{333A8E93-C3C2-B3EA-595B-E6A283E98209}" dt="2020-07-30T03:57:15.218" v="117"/>
          <ac:spMkLst>
            <pc:docMk/>
            <pc:sldMk cId="2924653785" sldId="268"/>
            <ac:spMk id="18" creationId="{ED5EC01C-B438-4398-919E-A345C83EDAC9}"/>
          </ac:spMkLst>
        </pc:spChg>
        <pc:spChg chg="add">
          <ac:chgData name="Lathifah Alfat" userId="S::lathifah.alfat@upj.ac.id::0c7c96f5-0f33-48a3-8b83-9af80053ef60" providerId="AD" clId="Web-{333A8E93-C3C2-B3EA-595B-E6A283E98209}" dt="2020-07-30T03:57:15.218" v="117"/>
          <ac:spMkLst>
            <pc:docMk/>
            <pc:sldMk cId="2924653785" sldId="268"/>
            <ac:spMk id="23" creationId="{5E0A8391-2737-4F1C-B27A-C44629DB4D33}"/>
          </ac:spMkLst>
        </pc:spChg>
        <pc:spChg chg="add">
          <ac:chgData name="Lathifah Alfat" userId="S::lathifah.alfat@upj.ac.id::0c7c96f5-0f33-48a3-8b83-9af80053ef60" providerId="AD" clId="Web-{333A8E93-C3C2-B3EA-595B-E6A283E98209}" dt="2020-07-30T03:57:15.218" v="117"/>
          <ac:spMkLst>
            <pc:docMk/>
            <pc:sldMk cId="2924653785" sldId="268"/>
            <ac:spMk id="25" creationId="{ED5EC01C-B438-4398-919E-A345C83EDAC9}"/>
          </ac:spMkLst>
        </pc:spChg>
        <pc:picChg chg="del">
          <ac:chgData name="Lathifah Alfat" userId="S::lathifah.alfat@upj.ac.id::0c7c96f5-0f33-48a3-8b83-9af80053ef60" providerId="AD" clId="Web-{333A8E93-C3C2-B3EA-595B-E6A283E98209}" dt="2020-07-30T03:57:07.765" v="114"/>
          <ac:picMkLst>
            <pc:docMk/>
            <pc:sldMk cId="2924653785" sldId="268"/>
            <ac:picMk id="4" creationId="{C99EC754-34C1-4759-AD8E-48CAD6A3EE68}"/>
          </ac:picMkLst>
        </pc:picChg>
        <pc:picChg chg="add mod">
          <ac:chgData name="Lathifah Alfat" userId="S::lathifah.alfat@upj.ac.id::0c7c96f5-0f33-48a3-8b83-9af80053ef60" providerId="AD" clId="Web-{333A8E93-C3C2-B3EA-595B-E6A283E98209}" dt="2020-07-30T03:57:15.218" v="117"/>
          <ac:picMkLst>
            <pc:docMk/>
            <pc:sldMk cId="2924653785" sldId="268"/>
            <ac:picMk id="5" creationId="{44A5BD87-5C4D-48A7-85FB-B5DE42F39EA2}"/>
          </ac:picMkLst>
        </pc:picChg>
      </pc:sldChg>
      <pc:sldChg chg="addSp delSp modSp add replId">
        <pc:chgData name="Lathifah Alfat" userId="S::lathifah.alfat@upj.ac.id::0c7c96f5-0f33-48a3-8b83-9af80053ef60" providerId="AD" clId="Web-{333A8E93-C3C2-B3EA-595B-E6A283E98209}" dt="2020-07-30T04:10:39.907" v="215" actId="20577"/>
        <pc:sldMkLst>
          <pc:docMk/>
          <pc:sldMk cId="3219018557" sldId="269"/>
        </pc:sldMkLst>
        <pc:spChg chg="mod">
          <ac:chgData name="Lathifah Alfat" userId="S::lathifah.alfat@upj.ac.id::0c7c96f5-0f33-48a3-8b83-9af80053ef60" providerId="AD" clId="Web-{333A8E93-C3C2-B3EA-595B-E6A283E98209}" dt="2020-07-30T04:10:39.907" v="215" actId="20577"/>
          <ac:spMkLst>
            <pc:docMk/>
            <pc:sldMk cId="3219018557" sldId="269"/>
            <ac:spMk id="3" creationId="{7105AE74-3126-45B0-9166-D10A17A0156A}"/>
          </ac:spMkLst>
        </pc:spChg>
        <pc:spChg chg="del">
          <ac:chgData name="Lathifah Alfat" userId="S::lathifah.alfat@upj.ac.id::0c7c96f5-0f33-48a3-8b83-9af80053ef60" providerId="AD" clId="Web-{333A8E93-C3C2-B3EA-595B-E6A283E98209}" dt="2020-07-30T04:03:51.195" v="175"/>
          <ac:spMkLst>
            <pc:docMk/>
            <pc:sldMk cId="3219018557" sldId="269"/>
            <ac:spMk id="23" creationId="{5E0A8391-2737-4F1C-B27A-C44629DB4D33}"/>
          </ac:spMkLst>
        </pc:spChg>
        <pc:spChg chg="del">
          <ac:chgData name="Lathifah Alfat" userId="S::lathifah.alfat@upj.ac.id::0c7c96f5-0f33-48a3-8b83-9af80053ef60" providerId="AD" clId="Web-{333A8E93-C3C2-B3EA-595B-E6A283E98209}" dt="2020-07-30T04:03:51.195" v="175"/>
          <ac:spMkLst>
            <pc:docMk/>
            <pc:sldMk cId="3219018557" sldId="269"/>
            <ac:spMk id="25" creationId="{ED5EC01C-B438-4398-919E-A345C83EDAC9}"/>
          </ac:spMkLst>
        </pc:spChg>
        <pc:spChg chg="add">
          <ac:chgData name="Lathifah Alfat" userId="S::lathifah.alfat@upj.ac.id::0c7c96f5-0f33-48a3-8b83-9af80053ef60" providerId="AD" clId="Web-{333A8E93-C3C2-B3EA-595B-E6A283E98209}" dt="2020-07-30T04:03:51.195" v="175"/>
          <ac:spMkLst>
            <pc:docMk/>
            <pc:sldMk cId="3219018557" sldId="269"/>
            <ac:spMk id="30" creationId="{5E0A8391-2737-4F1C-B27A-C44629DB4D33}"/>
          </ac:spMkLst>
        </pc:spChg>
        <pc:spChg chg="add">
          <ac:chgData name="Lathifah Alfat" userId="S::lathifah.alfat@upj.ac.id::0c7c96f5-0f33-48a3-8b83-9af80053ef60" providerId="AD" clId="Web-{333A8E93-C3C2-B3EA-595B-E6A283E98209}" dt="2020-07-30T04:03:51.195" v="175"/>
          <ac:spMkLst>
            <pc:docMk/>
            <pc:sldMk cId="3219018557" sldId="269"/>
            <ac:spMk id="32" creationId="{ED5EC01C-B438-4398-919E-A345C83EDAC9}"/>
          </ac:spMkLst>
        </pc:spChg>
        <pc:picChg chg="add mod">
          <ac:chgData name="Lathifah Alfat" userId="S::lathifah.alfat@upj.ac.id::0c7c96f5-0f33-48a3-8b83-9af80053ef60" providerId="AD" clId="Web-{333A8E93-C3C2-B3EA-595B-E6A283E98209}" dt="2020-07-30T04:03:51.195" v="175"/>
          <ac:picMkLst>
            <pc:docMk/>
            <pc:sldMk cId="3219018557" sldId="269"/>
            <ac:picMk id="4" creationId="{3E2A5B81-0ACA-4FB1-AA1F-C72F46753F9D}"/>
          </ac:picMkLst>
        </pc:picChg>
        <pc:picChg chg="del">
          <ac:chgData name="Lathifah Alfat" userId="S::lathifah.alfat@upj.ac.id::0c7c96f5-0f33-48a3-8b83-9af80053ef60" providerId="AD" clId="Web-{333A8E93-C3C2-B3EA-595B-E6A283E98209}" dt="2020-07-30T04:02:05.302" v="155"/>
          <ac:picMkLst>
            <pc:docMk/>
            <pc:sldMk cId="3219018557" sldId="269"/>
            <ac:picMk id="5" creationId="{44A5BD87-5C4D-48A7-85FB-B5DE42F39EA2}"/>
          </ac:picMkLst>
        </pc:picChg>
      </pc:sldChg>
      <pc:sldChg chg="addSp delSp modSp add replId">
        <pc:chgData name="Lathifah Alfat" userId="S::lathifah.alfat@upj.ac.id::0c7c96f5-0f33-48a3-8b83-9af80053ef60" providerId="AD" clId="Web-{333A8E93-C3C2-B3EA-595B-E6A283E98209}" dt="2020-07-30T04:15:21.459" v="255" actId="14100"/>
        <pc:sldMkLst>
          <pc:docMk/>
          <pc:sldMk cId="2495950340" sldId="270"/>
        </pc:sldMkLst>
        <pc:spChg chg="mod">
          <ac:chgData name="Lathifah Alfat" userId="S::lathifah.alfat@upj.ac.id::0c7c96f5-0f33-48a3-8b83-9af80053ef60" providerId="AD" clId="Web-{333A8E93-C3C2-B3EA-595B-E6A283E98209}" dt="2020-07-30T04:13:43.582" v="240"/>
          <ac:spMkLst>
            <pc:docMk/>
            <pc:sldMk cId="2495950340" sldId="270"/>
            <ac:spMk id="2" creationId="{95C018CC-3AE2-441F-A330-A25E7AFFCCB3}"/>
          </ac:spMkLst>
        </pc:spChg>
        <pc:spChg chg="mod ord">
          <ac:chgData name="Lathifah Alfat" userId="S::lathifah.alfat@upj.ac.id::0c7c96f5-0f33-48a3-8b83-9af80053ef60" providerId="AD" clId="Web-{333A8E93-C3C2-B3EA-595B-E6A283E98209}" dt="2020-07-30T04:15:08.787" v="253" actId="14100"/>
          <ac:spMkLst>
            <pc:docMk/>
            <pc:sldMk cId="2495950340" sldId="270"/>
            <ac:spMk id="3" creationId="{7105AE74-3126-45B0-9166-D10A17A0156A}"/>
          </ac:spMkLst>
        </pc:spChg>
        <pc:spChg chg="del">
          <ac:chgData name="Lathifah Alfat" userId="S::lathifah.alfat@upj.ac.id::0c7c96f5-0f33-48a3-8b83-9af80053ef60" providerId="AD" clId="Web-{333A8E93-C3C2-B3EA-595B-E6A283E98209}" dt="2020-07-30T04:06:17.683" v="193"/>
          <ac:spMkLst>
            <pc:docMk/>
            <pc:sldMk cId="2495950340" sldId="270"/>
            <ac:spMk id="30" creationId="{5E0A8391-2737-4F1C-B27A-C44629DB4D33}"/>
          </ac:spMkLst>
        </pc:spChg>
        <pc:spChg chg="del">
          <ac:chgData name="Lathifah Alfat" userId="S::lathifah.alfat@upj.ac.id::0c7c96f5-0f33-48a3-8b83-9af80053ef60" providerId="AD" clId="Web-{333A8E93-C3C2-B3EA-595B-E6A283E98209}" dt="2020-07-30T04:06:17.683" v="193"/>
          <ac:spMkLst>
            <pc:docMk/>
            <pc:sldMk cId="2495950340" sldId="270"/>
            <ac:spMk id="32" creationId="{ED5EC01C-B438-4398-919E-A345C83EDAC9}"/>
          </ac:spMkLst>
        </pc:spChg>
        <pc:spChg chg="add del">
          <ac:chgData name="Lathifah Alfat" userId="S::lathifah.alfat@upj.ac.id::0c7c96f5-0f33-48a3-8b83-9af80053ef60" providerId="AD" clId="Web-{333A8E93-C3C2-B3EA-595B-E6A283E98209}" dt="2020-07-30T04:13:07.519" v="235"/>
          <ac:spMkLst>
            <pc:docMk/>
            <pc:sldMk cId="2495950340" sldId="270"/>
            <ac:spMk id="37" creationId="{F4FAA6B4-BAFB-4474-9B14-DC83A9096513}"/>
          </ac:spMkLst>
        </pc:spChg>
        <pc:spChg chg="add del">
          <ac:chgData name="Lathifah Alfat" userId="S::lathifah.alfat@upj.ac.id::0c7c96f5-0f33-48a3-8b83-9af80053ef60" providerId="AD" clId="Web-{333A8E93-C3C2-B3EA-595B-E6A283E98209}" dt="2020-07-30T04:13:07.519" v="235"/>
          <ac:spMkLst>
            <pc:docMk/>
            <pc:sldMk cId="2495950340" sldId="270"/>
            <ac:spMk id="41" creationId="{DB148495-5F82-48E2-A76C-C8E1C8949940}"/>
          </ac:spMkLst>
        </pc:spChg>
        <pc:spChg chg="add del">
          <ac:chgData name="Lathifah Alfat" userId="S::lathifah.alfat@upj.ac.id::0c7c96f5-0f33-48a3-8b83-9af80053ef60" providerId="AD" clId="Web-{333A8E93-C3C2-B3EA-595B-E6A283E98209}" dt="2020-07-30T04:13:43.582" v="240"/>
          <ac:spMkLst>
            <pc:docMk/>
            <pc:sldMk cId="2495950340" sldId="270"/>
            <ac:spMk id="46" creationId="{5E0A8391-2737-4F1C-B27A-C44629DB4D33}"/>
          </ac:spMkLst>
        </pc:spChg>
        <pc:spChg chg="add del">
          <ac:chgData name="Lathifah Alfat" userId="S::lathifah.alfat@upj.ac.id::0c7c96f5-0f33-48a3-8b83-9af80053ef60" providerId="AD" clId="Web-{333A8E93-C3C2-B3EA-595B-E6A283E98209}" dt="2020-07-30T04:13:43.582" v="240"/>
          <ac:spMkLst>
            <pc:docMk/>
            <pc:sldMk cId="2495950340" sldId="270"/>
            <ac:spMk id="48" creationId="{ED5EC01C-B438-4398-919E-A345C83EDAC9}"/>
          </ac:spMkLst>
        </pc:spChg>
        <pc:spChg chg="add">
          <ac:chgData name="Lathifah Alfat" userId="S::lathifah.alfat@upj.ac.id::0c7c96f5-0f33-48a3-8b83-9af80053ef60" providerId="AD" clId="Web-{333A8E93-C3C2-B3EA-595B-E6A283E98209}" dt="2020-07-30T04:13:43.582" v="240"/>
          <ac:spMkLst>
            <pc:docMk/>
            <pc:sldMk cId="2495950340" sldId="270"/>
            <ac:spMk id="50" creationId="{13BCCAE5-A35B-4B66-A4A7-E23C34A403A4}"/>
          </ac:spMkLst>
        </pc:spChg>
        <pc:spChg chg="add del">
          <ac:chgData name="Lathifah Alfat" userId="S::lathifah.alfat@upj.ac.id::0c7c96f5-0f33-48a3-8b83-9af80053ef60" providerId="AD" clId="Web-{333A8E93-C3C2-B3EA-595B-E6A283E98209}" dt="2020-07-30T04:13:43.567" v="239"/>
          <ac:spMkLst>
            <pc:docMk/>
            <pc:sldMk cId="2495950340" sldId="270"/>
            <ac:spMk id="53" creationId="{5E0A8391-2737-4F1C-B27A-C44629DB4D33}"/>
          </ac:spMkLst>
        </pc:spChg>
        <pc:spChg chg="add del">
          <ac:chgData name="Lathifah Alfat" userId="S::lathifah.alfat@upj.ac.id::0c7c96f5-0f33-48a3-8b83-9af80053ef60" providerId="AD" clId="Web-{333A8E93-C3C2-B3EA-595B-E6A283E98209}" dt="2020-07-30T04:13:43.567" v="239"/>
          <ac:spMkLst>
            <pc:docMk/>
            <pc:sldMk cId="2495950340" sldId="270"/>
            <ac:spMk id="55" creationId="{ED5EC01C-B438-4398-919E-A345C83EDAC9}"/>
          </ac:spMkLst>
        </pc:spChg>
        <pc:spChg chg="add">
          <ac:chgData name="Lathifah Alfat" userId="S::lathifah.alfat@upj.ac.id::0c7c96f5-0f33-48a3-8b83-9af80053ef60" providerId="AD" clId="Web-{333A8E93-C3C2-B3EA-595B-E6A283E98209}" dt="2020-07-30T04:13:43.582" v="240"/>
          <ac:spMkLst>
            <pc:docMk/>
            <pc:sldMk cId="2495950340" sldId="270"/>
            <ac:spMk id="57" creationId="{0B2EDFE5-9478-4774-9D3D-FEC7DC7082EF}"/>
          </ac:spMkLst>
        </pc:spChg>
        <pc:picChg chg="del mod">
          <ac:chgData name="Lathifah Alfat" userId="S::lathifah.alfat@upj.ac.id::0c7c96f5-0f33-48a3-8b83-9af80053ef60" providerId="AD" clId="Web-{333A8E93-C3C2-B3EA-595B-E6A283E98209}" dt="2020-07-30T04:13:13.597" v="236"/>
          <ac:picMkLst>
            <pc:docMk/>
            <pc:sldMk cId="2495950340" sldId="270"/>
            <ac:picMk id="4" creationId="{3E2A5B81-0ACA-4FB1-AA1F-C72F46753F9D}"/>
          </ac:picMkLst>
        </pc:picChg>
        <pc:picChg chg="add mod">
          <ac:chgData name="Lathifah Alfat" userId="S::lathifah.alfat@upj.ac.id::0c7c96f5-0f33-48a3-8b83-9af80053ef60" providerId="AD" clId="Web-{333A8E93-C3C2-B3EA-595B-E6A283E98209}" dt="2020-07-30T04:15:21.459" v="255" actId="14100"/>
          <ac:picMkLst>
            <pc:docMk/>
            <pc:sldMk cId="2495950340" sldId="270"/>
            <ac:picMk id="5" creationId="{640F5AEC-8922-42F4-BEF6-0E870116F320}"/>
          </ac:picMkLst>
        </pc:picChg>
        <pc:cxnChg chg="add del">
          <ac:chgData name="Lathifah Alfat" userId="S::lathifah.alfat@upj.ac.id::0c7c96f5-0f33-48a3-8b83-9af80053ef60" providerId="AD" clId="Web-{333A8E93-C3C2-B3EA-595B-E6A283E98209}" dt="2020-07-30T04:13:07.519" v="235"/>
          <ac:cxnSpMkLst>
            <pc:docMk/>
            <pc:sldMk cId="2495950340" sldId="270"/>
            <ac:cxnSpMk id="39" creationId="{4364CDC3-ADB0-4691-9286-5925F160C2D5}"/>
          </ac:cxnSpMkLst>
        </pc:cxnChg>
        <pc:cxnChg chg="add">
          <ac:chgData name="Lathifah Alfat" userId="S::lathifah.alfat@upj.ac.id::0c7c96f5-0f33-48a3-8b83-9af80053ef60" providerId="AD" clId="Web-{333A8E93-C3C2-B3EA-595B-E6A283E98209}" dt="2020-07-30T04:13:43.582" v="240"/>
          <ac:cxnSpMkLst>
            <pc:docMk/>
            <pc:sldMk cId="2495950340" sldId="270"/>
            <ac:cxnSpMk id="51" creationId="{6987BDFB-DE64-4B56-B44F-45FAE19FA94E}"/>
          </ac:cxnSpMkLst>
        </pc:cxnChg>
      </pc:sldChg>
      <pc:sldChg chg="new del">
        <pc:chgData name="Lathifah Alfat" userId="S::lathifah.alfat@upj.ac.id::0c7c96f5-0f33-48a3-8b83-9af80053ef60" providerId="AD" clId="Web-{333A8E93-C3C2-B3EA-595B-E6A283E98209}" dt="2020-07-30T04:16:13.757" v="257"/>
        <pc:sldMkLst>
          <pc:docMk/>
          <pc:sldMk cId="1963203684" sldId="271"/>
        </pc:sldMkLst>
      </pc:sldChg>
      <pc:sldChg chg="add replId">
        <pc:chgData name="Lathifah Alfat" userId="S::lathifah.alfat@upj.ac.id::0c7c96f5-0f33-48a3-8b83-9af80053ef60" providerId="AD" clId="Web-{333A8E93-C3C2-B3EA-595B-E6A283E98209}" dt="2020-07-30T04:16:18.351" v="258"/>
        <pc:sldMkLst>
          <pc:docMk/>
          <pc:sldMk cId="2574272426" sldId="271"/>
        </pc:sldMkLst>
      </pc:sldChg>
      <pc:sldChg chg="addSp delSp modSp new mod setBg setClrOvrMap">
        <pc:chgData name="Lathifah Alfat" userId="S::lathifah.alfat@upj.ac.id::0c7c96f5-0f33-48a3-8b83-9af80053ef60" providerId="AD" clId="Web-{333A8E93-C3C2-B3EA-595B-E6A283E98209}" dt="2020-07-30T04:16:50.243" v="272" actId="20577"/>
        <pc:sldMkLst>
          <pc:docMk/>
          <pc:sldMk cId="365130419" sldId="272"/>
        </pc:sldMkLst>
        <pc:spChg chg="mod">
          <ac:chgData name="Lathifah Alfat" userId="S::lathifah.alfat@upj.ac.id::0c7c96f5-0f33-48a3-8b83-9af80053ef60" providerId="AD" clId="Web-{333A8E93-C3C2-B3EA-595B-E6A283E98209}" dt="2020-07-30T04:16:50.243" v="272" actId="20577"/>
          <ac:spMkLst>
            <pc:docMk/>
            <pc:sldMk cId="365130419" sldId="272"/>
            <ac:spMk id="2" creationId="{97E72F0B-0DC8-4716-9FFE-FFDD65090FA2}"/>
          </ac:spMkLst>
        </pc:spChg>
        <pc:spChg chg="del">
          <ac:chgData name="Lathifah Alfat" userId="S::lathifah.alfat@upj.ac.id::0c7c96f5-0f33-48a3-8b83-9af80053ef60" providerId="AD" clId="Web-{333A8E93-C3C2-B3EA-595B-E6A283E98209}" dt="2020-07-30T04:16:42.461" v="260"/>
          <ac:spMkLst>
            <pc:docMk/>
            <pc:sldMk cId="365130419" sldId="272"/>
            <ac:spMk id="3" creationId="{F82C2C93-33A7-4124-BEE9-9DF7D50E83C3}"/>
          </ac:spMkLst>
        </pc:spChg>
        <pc:spChg chg="add">
          <ac:chgData name="Lathifah Alfat" userId="S::lathifah.alfat@upj.ac.id::0c7c96f5-0f33-48a3-8b83-9af80053ef60" providerId="AD" clId="Web-{333A8E93-C3C2-B3EA-595B-E6A283E98209}" dt="2020-07-30T04:16:42.461" v="260"/>
          <ac:spMkLst>
            <pc:docMk/>
            <pc:sldMk cId="365130419" sldId="272"/>
            <ac:spMk id="8" creationId="{39E3965E-AC41-4711-9D10-E25ABB132D86}"/>
          </ac:spMkLst>
        </pc:spChg>
        <pc:spChg chg="add">
          <ac:chgData name="Lathifah Alfat" userId="S::lathifah.alfat@upj.ac.id::0c7c96f5-0f33-48a3-8b83-9af80053ef60" providerId="AD" clId="Web-{333A8E93-C3C2-B3EA-595B-E6A283E98209}" dt="2020-07-30T04:16:42.461" v="260"/>
          <ac:spMkLst>
            <pc:docMk/>
            <pc:sldMk cId="365130419" sldId="272"/>
            <ac:spMk id="12" creationId="{8C6E698C-8155-4B8B-BDC9-B7299772B509}"/>
          </ac:spMkLst>
        </pc:spChg>
        <pc:spChg chg="add">
          <ac:chgData name="Lathifah Alfat" userId="S::lathifah.alfat@upj.ac.id::0c7c96f5-0f33-48a3-8b83-9af80053ef60" providerId="AD" clId="Web-{333A8E93-C3C2-B3EA-595B-E6A283E98209}" dt="2020-07-30T04:16:42.461" v="260"/>
          <ac:spMkLst>
            <pc:docMk/>
            <pc:sldMk cId="365130419" sldId="272"/>
            <ac:spMk id="16" creationId="{C7391006-C2A1-403D-AEBB-4C4C84FCA940}"/>
          </ac:spMkLst>
        </pc:spChg>
        <pc:cxnChg chg="add">
          <ac:chgData name="Lathifah Alfat" userId="S::lathifah.alfat@upj.ac.id::0c7c96f5-0f33-48a3-8b83-9af80053ef60" providerId="AD" clId="Web-{333A8E93-C3C2-B3EA-595B-E6A283E98209}" dt="2020-07-30T04:16:42.461" v="260"/>
          <ac:cxnSpMkLst>
            <pc:docMk/>
            <pc:sldMk cId="365130419" sldId="272"/>
            <ac:cxnSpMk id="10" creationId="{1F5DC8C3-BA5F-4EED-BB9A-A14272BD82A1}"/>
          </ac:cxnSpMkLst>
        </pc:cxnChg>
        <pc:cxnChg chg="add">
          <ac:chgData name="Lathifah Alfat" userId="S::lathifah.alfat@upj.ac.id::0c7c96f5-0f33-48a3-8b83-9af80053ef60" providerId="AD" clId="Web-{333A8E93-C3C2-B3EA-595B-E6A283E98209}" dt="2020-07-30T04:16:42.461" v="260"/>
          <ac:cxnSpMkLst>
            <pc:docMk/>
            <pc:sldMk cId="365130419" sldId="272"/>
            <ac:cxnSpMk id="14" creationId="{09525C9A-1972-4836-BA7A-706C946EF4DA}"/>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74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89795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63779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633519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73101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9/3/2023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49101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9/3/2023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08826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0801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46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061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450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234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744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9/3/2023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5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9/3/2023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1216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9/3/2023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586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99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9/3/2023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604446"/>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youtube.com/watch?v=JgtJ1oBaNz8" TargetMode="External"/><Relationship Id="rId2" Type="http://schemas.openxmlformats.org/officeDocument/2006/relationships/hyperlink" Target="https://www.youtube.com/watch?v=JlQjYnHwOmo"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3CB9C29F-B785-4049-9AF3-318F4A19B01D}"/>
              </a:ext>
            </a:extLst>
          </p:cNvPr>
          <p:cNvPicPr>
            <a:picLocks noChangeAspect="1"/>
          </p:cNvPicPr>
          <p:nvPr/>
        </p:nvPicPr>
        <p:blipFill rotWithShape="1">
          <a:blip r:embed="rId2">
            <a:alphaModFix/>
          </a:blip>
          <a:srcRect t="690" r="-2" b="-2"/>
          <a:stretch/>
        </p:blipFill>
        <p:spPr>
          <a:xfrm>
            <a:off x="6096020" y="10"/>
            <a:ext cx="12191980" cy="6857990"/>
          </a:xfrm>
          <a:prstGeom prst="rect">
            <a:avLst/>
          </a:prstGeom>
        </p:spPr>
      </p:pic>
      <p:sp>
        <p:nvSpPr>
          <p:cNvPr id="2" name="Judul 1"/>
          <p:cNvSpPr>
            <a:spLocks noGrp="1"/>
          </p:cNvSpPr>
          <p:nvPr>
            <p:ph type="ctrTitle"/>
          </p:nvPr>
        </p:nvSpPr>
        <p:spPr>
          <a:xfrm>
            <a:off x="1154955" y="632830"/>
            <a:ext cx="8825658" cy="3329581"/>
          </a:xfrm>
        </p:spPr>
        <p:txBody>
          <a:bodyPr>
            <a:normAutofit/>
          </a:bodyPr>
          <a:lstStyle/>
          <a:p>
            <a:r>
              <a:rPr lang="id-ID" b="1" dirty="0">
                <a:solidFill>
                  <a:schemeClr val="tx1"/>
                </a:solidFill>
              </a:rPr>
              <a:t>Konsep Dasar</a:t>
            </a:r>
            <a:br>
              <a:rPr lang="en-US" b="1" dirty="0">
                <a:solidFill>
                  <a:schemeClr val="tx1"/>
                </a:solidFill>
                <a:ea typeface="+mj-lt"/>
                <a:cs typeface="+mj-lt"/>
              </a:rPr>
            </a:br>
            <a:r>
              <a:rPr lang="id-ID" b="1" dirty="0">
                <a:solidFill>
                  <a:schemeClr val="tx1"/>
                </a:solidFill>
                <a:ea typeface="+mj-lt"/>
                <a:cs typeface="+mj-lt"/>
              </a:rPr>
              <a:t>Desain Algoritma</a:t>
            </a:r>
            <a:endParaRPr lang="id-ID" b="1" dirty="0">
              <a:solidFill>
                <a:schemeClr val="tx1"/>
              </a:solidFill>
            </a:endParaRPr>
          </a:p>
        </p:txBody>
      </p:sp>
      <p:sp>
        <p:nvSpPr>
          <p:cNvPr id="3" name="Subjudul 2"/>
          <p:cNvSpPr>
            <a:spLocks noGrp="1"/>
          </p:cNvSpPr>
          <p:nvPr>
            <p:ph type="subTitle" idx="1"/>
          </p:nvPr>
        </p:nvSpPr>
        <p:spPr>
          <a:xfrm>
            <a:off x="1154955" y="4371975"/>
            <a:ext cx="8825658" cy="1853195"/>
          </a:xfrm>
          <a:noFill/>
        </p:spPr>
        <p:txBody>
          <a:bodyPr vert="horz" lIns="91440" tIns="45720" rIns="91440" bIns="45720" rtlCol="0" anchor="t">
            <a:normAutofit/>
          </a:bodyPr>
          <a:lstStyle/>
          <a:p>
            <a:pPr>
              <a:lnSpc>
                <a:spcPct val="120000"/>
              </a:lnSpc>
              <a:spcBef>
                <a:spcPts val="500"/>
              </a:spcBef>
              <a:spcAft>
                <a:spcPts val="600"/>
              </a:spcAft>
            </a:pPr>
            <a:r>
              <a:rPr lang="tr-TR" sz="1600" dirty="0">
                <a:solidFill>
                  <a:schemeClr val="tx1"/>
                </a:solidFill>
                <a:latin typeface="+mn-lt"/>
                <a:ea typeface="+mn-lt"/>
                <a:cs typeface="+mn-lt"/>
              </a:rPr>
              <a:t>Lathifah Alfat, S.T., M.T.</a:t>
            </a:r>
            <a:endParaRPr lang="en-US" sz="1600" dirty="0">
              <a:solidFill>
                <a:schemeClr val="tx1"/>
              </a:solidFill>
              <a:latin typeface="+mn-lt"/>
              <a:ea typeface="+mn-lt"/>
              <a:cs typeface="+mn-lt"/>
            </a:endParaRPr>
          </a:p>
          <a:p>
            <a:pPr>
              <a:lnSpc>
                <a:spcPct val="120000"/>
              </a:lnSpc>
              <a:spcBef>
                <a:spcPts val="500"/>
              </a:spcBef>
              <a:spcAft>
                <a:spcPts val="600"/>
              </a:spcAft>
            </a:pPr>
            <a:r>
              <a:rPr lang="en-US" sz="1600" dirty="0">
                <a:solidFill>
                  <a:schemeClr val="tx1"/>
                </a:solidFill>
                <a:latin typeface="+mn-lt"/>
                <a:ea typeface="+mn-lt"/>
                <a:cs typeface="+mn-lt"/>
              </a:rPr>
              <a:t>RINY NURHAJATI, S.T., M.T.I.</a:t>
            </a:r>
          </a:p>
          <a:p>
            <a:pPr>
              <a:lnSpc>
                <a:spcPct val="120000"/>
              </a:lnSpc>
              <a:spcBef>
                <a:spcPts val="500"/>
              </a:spcBef>
              <a:spcAft>
                <a:spcPts val="600"/>
              </a:spcAft>
            </a:pPr>
            <a:r>
              <a:rPr lang="tr-TR" sz="1600" dirty="0" err="1">
                <a:solidFill>
                  <a:schemeClr val="tx1"/>
                </a:solidFill>
                <a:latin typeface="+mn-lt"/>
                <a:ea typeface="+mn-lt"/>
                <a:cs typeface="+mn-lt"/>
              </a:rPr>
              <a:t>Fakultas</a:t>
            </a:r>
            <a:r>
              <a:rPr lang="tr-TR" sz="1600" dirty="0">
                <a:solidFill>
                  <a:schemeClr val="tx1"/>
                </a:solidFill>
                <a:latin typeface="+mn-lt"/>
                <a:ea typeface="+mn-lt"/>
                <a:cs typeface="+mn-lt"/>
              </a:rPr>
              <a:t> </a:t>
            </a:r>
            <a:r>
              <a:rPr lang="tr-TR" sz="1600" dirty="0" err="1">
                <a:solidFill>
                  <a:schemeClr val="tx1"/>
                </a:solidFill>
                <a:latin typeface="+mn-lt"/>
                <a:ea typeface="+mn-lt"/>
                <a:cs typeface="+mn-lt"/>
              </a:rPr>
              <a:t>Teknologi</a:t>
            </a:r>
            <a:r>
              <a:rPr lang="tr-TR" sz="1600" dirty="0">
                <a:solidFill>
                  <a:schemeClr val="tx1"/>
                </a:solidFill>
                <a:latin typeface="+mn-lt"/>
                <a:ea typeface="+mn-lt"/>
                <a:cs typeface="+mn-lt"/>
              </a:rPr>
              <a:t> dan </a:t>
            </a:r>
            <a:r>
              <a:rPr lang="tr-TR" sz="1600" dirty="0" err="1">
                <a:solidFill>
                  <a:schemeClr val="tx1"/>
                </a:solidFill>
                <a:latin typeface="+mn-lt"/>
                <a:ea typeface="+mn-lt"/>
                <a:cs typeface="+mn-lt"/>
              </a:rPr>
              <a:t>Desain</a:t>
            </a:r>
            <a:endParaRPr lang="en-US" sz="1600" dirty="0">
              <a:solidFill>
                <a:schemeClr val="tx1"/>
              </a:solidFill>
              <a:latin typeface="+mn-lt"/>
              <a:ea typeface="+mn-lt"/>
              <a:cs typeface="+mn-lt"/>
            </a:endParaRPr>
          </a:p>
          <a:p>
            <a:pPr>
              <a:lnSpc>
                <a:spcPct val="120000"/>
              </a:lnSpc>
              <a:spcBef>
                <a:spcPts val="500"/>
              </a:spcBef>
              <a:spcAft>
                <a:spcPts val="600"/>
              </a:spcAft>
            </a:pPr>
            <a:r>
              <a:rPr lang="tr-TR" sz="1600" dirty="0">
                <a:solidFill>
                  <a:schemeClr val="tx1"/>
                </a:solidFill>
                <a:latin typeface="+mn-lt"/>
                <a:ea typeface="+mn-lt"/>
                <a:cs typeface="+mn-lt"/>
              </a:rPr>
              <a:t>Program </a:t>
            </a:r>
            <a:r>
              <a:rPr lang="tr-TR" sz="1600" dirty="0" err="1">
                <a:solidFill>
                  <a:schemeClr val="tx1"/>
                </a:solidFill>
                <a:latin typeface="+mn-lt"/>
                <a:ea typeface="+mn-lt"/>
                <a:cs typeface="+mn-lt"/>
              </a:rPr>
              <a:t>Studi</a:t>
            </a:r>
            <a:r>
              <a:rPr lang="tr-TR" sz="1600" dirty="0">
                <a:solidFill>
                  <a:schemeClr val="tx1"/>
                </a:solidFill>
                <a:latin typeface="+mn-lt"/>
                <a:ea typeface="+mn-lt"/>
                <a:cs typeface="+mn-lt"/>
              </a:rPr>
              <a:t> </a:t>
            </a:r>
            <a:r>
              <a:rPr lang="tr-TR" sz="1600" dirty="0" err="1">
                <a:solidFill>
                  <a:schemeClr val="tx1"/>
                </a:solidFill>
                <a:latin typeface="+mn-lt"/>
                <a:ea typeface="+mn-lt"/>
                <a:cs typeface="+mn-lt"/>
              </a:rPr>
              <a:t>Informatika</a:t>
            </a:r>
            <a:endParaRPr lang="tr-TR" sz="1600" dirty="0">
              <a:solidFill>
                <a:schemeClr val="tx1"/>
              </a:solidFill>
              <a:latin typeface="+mn-lt"/>
              <a:ea typeface="+mn-lt"/>
              <a:cs typeface="+mn-lt"/>
            </a:endParaRPr>
          </a:p>
        </p:txBody>
      </p:sp>
    </p:spTree>
    <p:extLst>
      <p:ext uri="{BB962C8B-B14F-4D97-AF65-F5344CB8AC3E}">
        <p14:creationId xmlns:p14="http://schemas.microsoft.com/office/powerpoint/2010/main" val="3717197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7D1C1AF-2F05-4125-816A-E3DEA5ACD3EE}"/>
              </a:ext>
            </a:extLst>
          </p:cNvPr>
          <p:cNvSpPr>
            <a:spLocks noGrp="1"/>
          </p:cNvSpPr>
          <p:nvPr>
            <p:ph type="title"/>
          </p:nvPr>
        </p:nvSpPr>
        <p:spPr/>
        <p:txBody>
          <a:bodyPr anchor="ctr">
            <a:normAutofit/>
          </a:bodyPr>
          <a:lstStyle/>
          <a:p>
            <a:r>
              <a:rPr lang="id-ID" sz="4400" dirty="0">
                <a:solidFill>
                  <a:srgbClr val="FFFFFF"/>
                </a:solidFill>
                <a:ea typeface="+mj-lt"/>
                <a:cs typeface="+mj-lt"/>
              </a:rPr>
              <a:t>Teknik Desain Algoritma</a:t>
            </a:r>
            <a:endParaRPr lang="id-ID" sz="4400" dirty="0">
              <a:solidFill>
                <a:srgbClr val="FFFFFF"/>
              </a:solidFill>
            </a:endParaRPr>
          </a:p>
        </p:txBody>
      </p:sp>
      <p:sp>
        <p:nvSpPr>
          <p:cNvPr id="3" name="Tampungan Konten 2">
            <a:extLst>
              <a:ext uri="{FF2B5EF4-FFF2-40B4-BE49-F238E27FC236}">
                <a16:creationId xmlns:a16="http://schemas.microsoft.com/office/drawing/2014/main" id="{185B3F7A-CC7F-4ED3-9258-76675E853188}"/>
              </a:ext>
            </a:extLst>
          </p:cNvPr>
          <p:cNvSpPr>
            <a:spLocks noGrp="1"/>
          </p:cNvSpPr>
          <p:nvPr>
            <p:ph idx="1"/>
          </p:nvPr>
        </p:nvSpPr>
        <p:spPr/>
        <p:txBody>
          <a:bodyPr vert="horz" lIns="0" tIns="45720" rIns="0" bIns="45720" rtlCol="0" anchor="t">
            <a:noAutofit/>
          </a:bodyPr>
          <a:lstStyle/>
          <a:p>
            <a:pPr>
              <a:lnSpc>
                <a:spcPct val="100000"/>
              </a:lnSpc>
            </a:pPr>
            <a:r>
              <a:rPr lang="id-ID" sz="2400" dirty="0">
                <a:ea typeface="+mn-lt"/>
                <a:cs typeface="+mn-lt"/>
              </a:rPr>
              <a:t>Penting untuk lebih memahami kompleksitas masalah itu sendiri sebelum merancang solusi untuk itu. </a:t>
            </a:r>
            <a:endParaRPr lang="en-US" sz="2400" dirty="0">
              <a:ea typeface="+mn-lt"/>
              <a:cs typeface="+mn-lt"/>
            </a:endParaRPr>
          </a:p>
          <a:p>
            <a:pPr>
              <a:lnSpc>
                <a:spcPct val="100000"/>
              </a:lnSpc>
            </a:pPr>
            <a:r>
              <a:rPr lang="id-ID" sz="2400" dirty="0">
                <a:ea typeface="+mn-lt"/>
                <a:cs typeface="+mn-lt"/>
              </a:rPr>
              <a:t>Misalnya, membantu kita merancang solusi yang tepat jika kita mengkarakterisasi masalah dalam hal kebutuhan dan kompleksitasnya. </a:t>
            </a:r>
            <a:endParaRPr lang="en-US" sz="2400" dirty="0">
              <a:ea typeface="+mn-lt"/>
              <a:cs typeface="+mn-lt"/>
            </a:endParaRPr>
          </a:p>
          <a:p>
            <a:pPr>
              <a:lnSpc>
                <a:spcPct val="100000"/>
              </a:lnSpc>
            </a:pPr>
            <a:r>
              <a:rPr lang="id-ID" sz="2400" dirty="0">
                <a:ea typeface="+mn-lt"/>
                <a:cs typeface="+mn-lt"/>
              </a:rPr>
              <a:t>Secara umum, algoritma dapat dibagi menjadi beberapa jenis berikut berdasarkan karakteristik masalahnya:</a:t>
            </a:r>
          </a:p>
        </p:txBody>
      </p:sp>
    </p:spTree>
    <p:extLst>
      <p:ext uri="{BB962C8B-B14F-4D97-AF65-F5344CB8AC3E}">
        <p14:creationId xmlns:p14="http://schemas.microsoft.com/office/powerpoint/2010/main" val="1525728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7DA3-CA8C-45B9-91BD-27B542B3E176}"/>
              </a:ext>
            </a:extLst>
          </p:cNvPr>
          <p:cNvSpPr>
            <a:spLocks noGrp="1"/>
          </p:cNvSpPr>
          <p:nvPr>
            <p:ph type="title"/>
          </p:nvPr>
        </p:nvSpPr>
        <p:spPr/>
        <p:txBody>
          <a:bodyPr/>
          <a:lstStyle/>
          <a:p>
            <a:r>
              <a:rPr lang="id-ID" sz="4800" dirty="0">
                <a:solidFill>
                  <a:schemeClr val="tx1"/>
                </a:solidFill>
                <a:ea typeface="+mj-lt"/>
                <a:cs typeface="+mj-lt"/>
              </a:rPr>
              <a:t>Teknik Desain Algoritma</a:t>
            </a:r>
            <a:endParaRPr lang="id-ID" dirty="0">
              <a:solidFill>
                <a:schemeClr val="tx1"/>
              </a:solidFill>
            </a:endParaRPr>
          </a:p>
        </p:txBody>
      </p:sp>
      <p:sp>
        <p:nvSpPr>
          <p:cNvPr id="3" name="Content Placeholder 2">
            <a:extLst>
              <a:ext uri="{FF2B5EF4-FFF2-40B4-BE49-F238E27FC236}">
                <a16:creationId xmlns:a16="http://schemas.microsoft.com/office/drawing/2014/main" id="{B76BE346-D430-461C-997E-3B6224D0B4B8}"/>
              </a:ext>
            </a:extLst>
          </p:cNvPr>
          <p:cNvSpPr>
            <a:spLocks noGrp="1"/>
          </p:cNvSpPr>
          <p:nvPr>
            <p:ph idx="1"/>
          </p:nvPr>
        </p:nvSpPr>
        <p:spPr/>
        <p:txBody>
          <a:bodyPr>
            <a:normAutofit fontScale="85000" lnSpcReduction="10000"/>
          </a:bodyPr>
          <a:lstStyle/>
          <a:p>
            <a:r>
              <a:rPr lang="id-ID" sz="2800" dirty="0"/>
              <a:t>Algoritma data-intensif: algoritma data-intensif yang dirancang untuk menangani sejumlah besar data. </a:t>
            </a:r>
            <a:endParaRPr lang="en-US" sz="2800" dirty="0"/>
          </a:p>
          <a:p>
            <a:r>
              <a:rPr lang="id-ID" sz="2800" dirty="0"/>
              <a:t>Mereka diharapkan memiliki persyaratan pemrosesan yang relatif sederhana. </a:t>
            </a:r>
            <a:endParaRPr lang="en-US" sz="2800" dirty="0"/>
          </a:p>
          <a:p>
            <a:r>
              <a:rPr lang="id-ID" sz="2800" dirty="0"/>
              <a:t>Sebuah algoritma kompresi diterapkan ke file besar adalah contoh yang baik dari algoritma data-intensif. </a:t>
            </a:r>
            <a:endParaRPr lang="en-US" sz="2800" dirty="0"/>
          </a:p>
          <a:p>
            <a:r>
              <a:rPr lang="id-ID" sz="2800" dirty="0"/>
              <a:t>Untuk algoritma tersebut, ukuran data diperkirakan akan jauh lebih besar dari memori mesin pengolahan (node tunggal atau cluster) dan desain pengolahan berulang mungkin perlu dikembangkan untuk secara efisien memproses data sesuai dengan persyaratan.</a:t>
            </a:r>
          </a:p>
        </p:txBody>
      </p:sp>
    </p:spTree>
    <p:extLst>
      <p:ext uri="{BB962C8B-B14F-4D97-AF65-F5344CB8AC3E}">
        <p14:creationId xmlns:p14="http://schemas.microsoft.com/office/powerpoint/2010/main" val="317508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D6D3CDA-0CA6-497A-AFF9-E78CF6BC4D06}"/>
              </a:ext>
            </a:extLst>
          </p:cNvPr>
          <p:cNvSpPr>
            <a:spLocks noGrp="1"/>
          </p:cNvSpPr>
          <p:nvPr>
            <p:ph type="title"/>
          </p:nvPr>
        </p:nvSpPr>
        <p:spPr/>
        <p:txBody>
          <a:bodyPr anchor="ctr">
            <a:normAutofit/>
          </a:bodyPr>
          <a:lstStyle/>
          <a:p>
            <a:r>
              <a:rPr lang="id-ID" sz="4100">
                <a:solidFill>
                  <a:srgbClr val="FFFFFF"/>
                </a:solidFill>
                <a:ea typeface="+mj-lt"/>
                <a:cs typeface="+mj-lt"/>
              </a:rPr>
              <a:t>Teknik Desain Algoritma</a:t>
            </a:r>
            <a:endParaRPr lang="id-ID" sz="4100">
              <a:solidFill>
                <a:srgbClr val="FFFFFF"/>
              </a:solidFill>
            </a:endParaRPr>
          </a:p>
        </p:txBody>
      </p:sp>
      <p:sp>
        <p:nvSpPr>
          <p:cNvPr id="3" name="Tampungan Konten 2">
            <a:extLst>
              <a:ext uri="{FF2B5EF4-FFF2-40B4-BE49-F238E27FC236}">
                <a16:creationId xmlns:a16="http://schemas.microsoft.com/office/drawing/2014/main" id="{D9D4BE0C-1425-447A-AC0F-9097F05A8FD2}"/>
              </a:ext>
            </a:extLst>
          </p:cNvPr>
          <p:cNvSpPr>
            <a:spLocks noGrp="1"/>
          </p:cNvSpPr>
          <p:nvPr>
            <p:ph idx="1"/>
          </p:nvPr>
        </p:nvSpPr>
        <p:spPr/>
        <p:txBody>
          <a:bodyPr vert="horz" lIns="0" tIns="45720" rIns="0" bIns="45720" rtlCol="0" anchor="ctr">
            <a:noAutofit/>
          </a:bodyPr>
          <a:lstStyle/>
          <a:p>
            <a:pPr>
              <a:lnSpc>
                <a:spcPct val="100000"/>
              </a:lnSpc>
            </a:pPr>
            <a:r>
              <a:rPr lang="id-ID" sz="2800" dirty="0">
                <a:ea typeface="+mn-lt"/>
                <a:cs typeface="+mn-lt"/>
              </a:rPr>
              <a:t>Algoritma komputasi intensif: Algoritma komputasi intensif memiliki persyaratan pemrosesan yang cukup besar tetapi tidak melibatkan data dalam jumlah besar. </a:t>
            </a:r>
            <a:endParaRPr lang="en-US" sz="2800" dirty="0">
              <a:ea typeface="+mn-lt"/>
              <a:cs typeface="+mn-lt"/>
            </a:endParaRPr>
          </a:p>
          <a:p>
            <a:pPr>
              <a:lnSpc>
                <a:spcPct val="100000"/>
              </a:lnSpc>
            </a:pPr>
            <a:r>
              <a:rPr lang="id-ID" sz="2800" dirty="0">
                <a:ea typeface="+mn-lt"/>
                <a:cs typeface="+mn-lt"/>
              </a:rPr>
              <a:t>Contoh sederhana adalah algoritma untuk menemukan bilangan prima yang sangat besar. </a:t>
            </a:r>
            <a:endParaRPr lang="en-US" sz="2800" dirty="0">
              <a:ea typeface="+mn-lt"/>
              <a:cs typeface="+mn-lt"/>
            </a:endParaRPr>
          </a:p>
          <a:p>
            <a:pPr>
              <a:lnSpc>
                <a:spcPct val="100000"/>
              </a:lnSpc>
            </a:pPr>
            <a:r>
              <a:rPr lang="id-ID" sz="2800" dirty="0">
                <a:ea typeface="+mn-lt"/>
                <a:cs typeface="+mn-lt"/>
              </a:rPr>
              <a:t>Menemukan strategi untuk membagi algoritma menjadi fase yang berbeda sehingga setidaknya beberapa fase diparalelkan adalah kunci untuk memaksimalkan kinerja algoritma.</a:t>
            </a:r>
          </a:p>
        </p:txBody>
      </p:sp>
    </p:spTree>
    <p:extLst>
      <p:ext uri="{BB962C8B-B14F-4D97-AF65-F5344CB8AC3E}">
        <p14:creationId xmlns:p14="http://schemas.microsoft.com/office/powerpoint/2010/main" val="1992619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D6D3CDA-0CA6-497A-AFF9-E78CF6BC4D06}"/>
              </a:ext>
            </a:extLst>
          </p:cNvPr>
          <p:cNvSpPr>
            <a:spLocks noGrp="1"/>
          </p:cNvSpPr>
          <p:nvPr>
            <p:ph type="title"/>
          </p:nvPr>
        </p:nvSpPr>
        <p:spPr/>
        <p:txBody>
          <a:bodyPr anchor="ctr">
            <a:normAutofit/>
          </a:bodyPr>
          <a:lstStyle/>
          <a:p>
            <a:r>
              <a:rPr lang="id-ID" sz="4100" dirty="0">
                <a:solidFill>
                  <a:schemeClr val="tx1"/>
                </a:solidFill>
                <a:ea typeface="+mj-lt"/>
                <a:cs typeface="+mj-lt"/>
              </a:rPr>
              <a:t>Teknik Desain Algoritma</a:t>
            </a:r>
            <a:endParaRPr lang="id-ID" sz="4100" dirty="0">
              <a:solidFill>
                <a:schemeClr val="tx1"/>
              </a:solidFill>
            </a:endParaRPr>
          </a:p>
        </p:txBody>
      </p:sp>
      <p:sp>
        <p:nvSpPr>
          <p:cNvPr id="3" name="Tampungan Konten 2">
            <a:extLst>
              <a:ext uri="{FF2B5EF4-FFF2-40B4-BE49-F238E27FC236}">
                <a16:creationId xmlns:a16="http://schemas.microsoft.com/office/drawing/2014/main" id="{D9D4BE0C-1425-447A-AC0F-9097F05A8FD2}"/>
              </a:ext>
            </a:extLst>
          </p:cNvPr>
          <p:cNvSpPr>
            <a:spLocks noGrp="1"/>
          </p:cNvSpPr>
          <p:nvPr>
            <p:ph idx="1"/>
          </p:nvPr>
        </p:nvSpPr>
        <p:spPr/>
        <p:txBody>
          <a:bodyPr vert="horz" lIns="0" tIns="45720" rIns="0" bIns="45720" rtlCol="0" anchor="ctr">
            <a:noAutofit/>
          </a:bodyPr>
          <a:lstStyle/>
          <a:p>
            <a:pPr>
              <a:lnSpc>
                <a:spcPct val="100000"/>
              </a:lnSpc>
            </a:pPr>
            <a:r>
              <a:rPr lang="id-ID" sz="2400" dirty="0">
                <a:ea typeface="+mn-lt"/>
                <a:cs typeface="+mn-lt"/>
              </a:rPr>
              <a:t>Baik algoritma data dan komputasi intensif: Ada algoritm</a:t>
            </a:r>
            <a:r>
              <a:rPr lang="en-US" sz="2400" dirty="0">
                <a:ea typeface="+mn-lt"/>
                <a:cs typeface="+mn-lt"/>
              </a:rPr>
              <a:t>a</a:t>
            </a:r>
            <a:r>
              <a:rPr lang="id-ID" sz="2400" dirty="0">
                <a:ea typeface="+mn-lt"/>
                <a:cs typeface="+mn-lt"/>
              </a:rPr>
              <a:t> tertentu yang menangani data dalam jumlah besar dan juga memiliki persyaratan komputasi yang cukup besar. </a:t>
            </a:r>
            <a:endParaRPr lang="en-US" sz="2400" dirty="0">
              <a:ea typeface="+mn-lt"/>
              <a:cs typeface="+mn-lt"/>
            </a:endParaRPr>
          </a:p>
          <a:p>
            <a:pPr>
              <a:lnSpc>
                <a:spcPct val="100000"/>
              </a:lnSpc>
            </a:pPr>
            <a:r>
              <a:rPr lang="id-ID" sz="2400" dirty="0">
                <a:ea typeface="+mn-lt"/>
                <a:cs typeface="+mn-lt"/>
              </a:rPr>
              <a:t>Algoritma yang digunakan untuk melakukan analisis sentimen pada feed video langsung adalah contoh yang baik dari mana kedua data dan persyaratan pengolahan besar dalam menyelesaikan tugas. algoritma tersebut adalah algoritma sumber daya intensif yang paling dan membutuhkan desain yang cermat dari algoritma dan alokasi cerdas sumber daya yang tersedia.</a:t>
            </a:r>
            <a:endParaRPr lang="id-ID" sz="2400" dirty="0"/>
          </a:p>
        </p:txBody>
      </p:sp>
    </p:spTree>
    <p:extLst>
      <p:ext uri="{BB962C8B-B14F-4D97-AF65-F5344CB8AC3E}">
        <p14:creationId xmlns:p14="http://schemas.microsoft.com/office/powerpoint/2010/main" val="1278380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BFD9C61-12A3-46C1-BEA7-C99937065EE0}"/>
              </a:ext>
            </a:extLst>
          </p:cNvPr>
          <p:cNvSpPr>
            <a:spLocks noGrp="1"/>
          </p:cNvSpPr>
          <p:nvPr>
            <p:ph type="title"/>
          </p:nvPr>
        </p:nvSpPr>
        <p:spPr/>
        <p:txBody>
          <a:bodyPr>
            <a:normAutofit/>
          </a:bodyPr>
          <a:lstStyle/>
          <a:p>
            <a:r>
              <a:rPr lang="id-ID" dirty="0"/>
              <a:t>Teknik Desain Algoritma: </a:t>
            </a:r>
            <a:r>
              <a:rPr lang="id-ID" dirty="0">
                <a:ea typeface="+mj-lt"/>
                <a:cs typeface="+mj-lt"/>
              </a:rPr>
              <a:t>Dimensi Data</a:t>
            </a:r>
            <a:endParaRPr lang="id-ID" dirty="0"/>
          </a:p>
        </p:txBody>
      </p:sp>
      <p:sp>
        <p:nvSpPr>
          <p:cNvPr id="5" name="Content Placeholder 4">
            <a:extLst>
              <a:ext uri="{FF2B5EF4-FFF2-40B4-BE49-F238E27FC236}">
                <a16:creationId xmlns:a16="http://schemas.microsoft.com/office/drawing/2014/main" id="{E1A6B703-B26E-42AA-9FDE-DD6616D1715F}"/>
              </a:ext>
            </a:extLst>
          </p:cNvPr>
          <p:cNvSpPr>
            <a:spLocks noGrp="1"/>
          </p:cNvSpPr>
          <p:nvPr>
            <p:ph sz="half" idx="1"/>
          </p:nvPr>
        </p:nvSpPr>
        <p:spPr>
          <a:xfrm>
            <a:off x="4777739" y="2120900"/>
            <a:ext cx="6566535" cy="4284382"/>
          </a:xfrm>
        </p:spPr>
        <p:txBody>
          <a:bodyPr>
            <a:normAutofit lnSpcReduction="10000"/>
          </a:bodyPr>
          <a:lstStyle/>
          <a:p>
            <a:pPr marL="457200" indent="-457200">
              <a:lnSpc>
                <a:spcPct val="100000"/>
              </a:lnSpc>
              <a:buAutoNum type="arabicPeriod"/>
            </a:pPr>
            <a:r>
              <a:rPr lang="id-ID" sz="1800" dirty="0">
                <a:solidFill>
                  <a:schemeClr val="tx1"/>
                </a:solidFill>
                <a:ea typeface="+mn-lt"/>
                <a:cs typeface="+mn-lt"/>
              </a:rPr>
              <a:t>Volume: Volume adalah ukuran data yang diharapkan yang akan diproses oleh algoritma.</a:t>
            </a:r>
          </a:p>
          <a:p>
            <a:pPr marL="457200" indent="-457200">
              <a:lnSpc>
                <a:spcPct val="100000"/>
              </a:lnSpc>
              <a:buAutoNum type="arabicPeriod"/>
            </a:pPr>
            <a:r>
              <a:rPr lang="id-ID" sz="1800" dirty="0">
                <a:solidFill>
                  <a:schemeClr val="tx1"/>
                </a:solidFill>
                <a:ea typeface="+mn-lt"/>
                <a:cs typeface="+mn-lt"/>
              </a:rPr>
              <a:t>Velocity: Kecepatan adalah tingkat yang diharapkan dari generasi data baru ketika algoritma digunakan. Ini bisa menjadi nol.</a:t>
            </a:r>
          </a:p>
          <a:p>
            <a:pPr marL="457200" indent="-457200">
              <a:lnSpc>
                <a:spcPct val="100000"/>
              </a:lnSpc>
              <a:buAutoNum type="arabicPeriod"/>
            </a:pPr>
            <a:r>
              <a:rPr lang="id-ID" sz="1800" dirty="0">
                <a:solidFill>
                  <a:schemeClr val="tx1"/>
                </a:solidFill>
                <a:ea typeface="+mn-lt"/>
                <a:cs typeface="+mn-lt"/>
              </a:rPr>
              <a:t>Variety: Keragaman mengkuantifikasi berapa banyak jenis data yang berbeda yang diharapkan dapat ditangani oleh algoritma yang dirancang.</a:t>
            </a:r>
          </a:p>
          <a:p>
            <a:pPr marL="0" indent="0">
              <a:lnSpc>
                <a:spcPct val="100000"/>
              </a:lnSpc>
              <a:buNone/>
            </a:pPr>
            <a:r>
              <a:rPr lang="id-ID" sz="1800" dirty="0">
                <a:solidFill>
                  <a:schemeClr val="tx1"/>
                </a:solidFill>
                <a:ea typeface="+mn-lt"/>
                <a:cs typeface="+mn-lt"/>
              </a:rPr>
              <a:t>Misalnya, jika data masukan berupa file csv sederhana, volume, kecepatan, dan variasi data akan rendah. Di sisi lain, jika data masukan adalah streaming langsung dari kamera video keamanan, maka volume, kecepatan, dan variasi data akan cukup tinggi dan masalah ini harus diingat saat merancang algoritma untuknya.</a:t>
            </a:r>
            <a:endParaRPr lang="id-ID" sz="1800" dirty="0">
              <a:solidFill>
                <a:schemeClr val="tx1"/>
              </a:solidFill>
            </a:endParaRPr>
          </a:p>
        </p:txBody>
      </p:sp>
      <p:pic>
        <p:nvPicPr>
          <p:cNvPr id="4" name="Gambar 4">
            <a:extLst>
              <a:ext uri="{FF2B5EF4-FFF2-40B4-BE49-F238E27FC236}">
                <a16:creationId xmlns:a16="http://schemas.microsoft.com/office/drawing/2014/main" id="{747822FF-2AF1-46BA-BC91-24B245B6950B}"/>
              </a:ext>
            </a:extLst>
          </p:cNvPr>
          <p:cNvPicPr>
            <a:picLocks noChangeAspect="1"/>
          </p:cNvPicPr>
          <p:nvPr/>
        </p:nvPicPr>
        <p:blipFill>
          <a:blip r:embed="rId2"/>
          <a:stretch>
            <a:fillRect/>
          </a:stretch>
        </p:blipFill>
        <p:spPr>
          <a:xfrm>
            <a:off x="414593" y="2066256"/>
            <a:ext cx="3997388" cy="3857479"/>
          </a:xfrm>
          <a:prstGeom prst="rect">
            <a:avLst/>
          </a:prstGeom>
        </p:spPr>
      </p:pic>
    </p:spTree>
    <p:extLst>
      <p:ext uri="{BB962C8B-B14F-4D97-AF65-F5344CB8AC3E}">
        <p14:creationId xmlns:p14="http://schemas.microsoft.com/office/powerpoint/2010/main" val="301788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173C9F9-3A1F-46E7-8029-76E86D1202D4}"/>
              </a:ext>
            </a:extLst>
          </p:cNvPr>
          <p:cNvSpPr>
            <a:spLocks noGrp="1"/>
          </p:cNvSpPr>
          <p:nvPr>
            <p:ph type="title"/>
          </p:nvPr>
        </p:nvSpPr>
        <p:spPr>
          <a:xfrm>
            <a:off x="763309" y="543454"/>
            <a:ext cx="2771273" cy="5470463"/>
          </a:xfrm>
        </p:spPr>
        <p:txBody>
          <a:bodyPr anchor="ctr">
            <a:normAutofit/>
          </a:bodyPr>
          <a:lstStyle/>
          <a:p>
            <a:r>
              <a:rPr lang="id-ID" sz="4400" dirty="0">
                <a:ea typeface="+mj-lt"/>
                <a:cs typeface="+mj-lt"/>
              </a:rPr>
              <a:t>Analisis Performa</a:t>
            </a:r>
            <a:endParaRPr lang="id-ID" sz="4400" dirty="0"/>
          </a:p>
        </p:txBody>
      </p:sp>
      <p:sp>
        <p:nvSpPr>
          <p:cNvPr id="3" name="Tampungan Konten 2">
            <a:extLst>
              <a:ext uri="{FF2B5EF4-FFF2-40B4-BE49-F238E27FC236}">
                <a16:creationId xmlns:a16="http://schemas.microsoft.com/office/drawing/2014/main" id="{4450F2F6-A446-4F3D-9327-1216C2261AED}"/>
              </a:ext>
            </a:extLst>
          </p:cNvPr>
          <p:cNvSpPr>
            <a:spLocks noGrp="1"/>
          </p:cNvSpPr>
          <p:nvPr>
            <p:ph idx="1"/>
          </p:nvPr>
        </p:nvSpPr>
        <p:spPr>
          <a:xfrm>
            <a:off x="4056342" y="543454"/>
            <a:ext cx="7545110" cy="6089333"/>
          </a:xfrm>
        </p:spPr>
        <p:txBody>
          <a:bodyPr vert="horz" lIns="0" tIns="45720" rIns="0" bIns="45720" rtlCol="0" anchor="ctr">
            <a:normAutofit fontScale="92500" lnSpcReduction="20000"/>
          </a:bodyPr>
          <a:lstStyle/>
          <a:p>
            <a:r>
              <a:rPr lang="id-ID" sz="2400" dirty="0">
                <a:ea typeface="+mn-lt"/>
                <a:cs typeface="+mn-lt"/>
              </a:rPr>
              <a:t>Menganalisis kinerja suatu algoritma adalah bagian penting dari desainnya. Salah satu cara untuk memperkirakan kinerja suatu algoritma adalah dengan menganalisis kompleksitasnya.</a:t>
            </a:r>
          </a:p>
          <a:p>
            <a:r>
              <a:rPr lang="id-ID" sz="2400" dirty="0">
                <a:ea typeface="+mn-lt"/>
                <a:cs typeface="+mn-lt"/>
              </a:rPr>
              <a:t>Teori kompleksitas adalah studi tentang betapa rumitnya algoritma. Agar bermanfaat, setiap algoritma harus memiliki tiga fitur utama:</a:t>
            </a:r>
          </a:p>
          <a:p>
            <a:pPr marL="457200" indent="-457200">
              <a:buFont typeface="+mj-lt"/>
              <a:buAutoNum type="arabicPeriod"/>
            </a:pPr>
            <a:r>
              <a:rPr lang="id-ID" sz="2400" b="1" i="1" dirty="0">
                <a:solidFill>
                  <a:srgbClr val="C00000"/>
                </a:solidFill>
                <a:ea typeface="+mn-lt"/>
                <a:cs typeface="+mn-lt"/>
              </a:rPr>
              <a:t>Harus benar</a:t>
            </a:r>
            <a:r>
              <a:rPr lang="id-ID" sz="2400" dirty="0">
                <a:ea typeface="+mn-lt"/>
                <a:cs typeface="+mn-lt"/>
              </a:rPr>
              <a:t>. Algoritma tidak akan banyak membantu jika tidak memberikan jawaban yang benar.</a:t>
            </a:r>
          </a:p>
          <a:p>
            <a:pPr marL="457200" indent="-457200">
              <a:buFont typeface="+mj-lt"/>
              <a:buAutoNum type="arabicPeriod"/>
            </a:pPr>
            <a:r>
              <a:rPr lang="id-ID" sz="2400" dirty="0">
                <a:ea typeface="+mn-lt"/>
                <a:cs typeface="+mn-lt"/>
              </a:rPr>
              <a:t>Algoritma yang baik </a:t>
            </a:r>
            <a:r>
              <a:rPr lang="id-ID" sz="2400" b="1" i="1" dirty="0">
                <a:solidFill>
                  <a:srgbClr val="C00000"/>
                </a:solidFill>
                <a:ea typeface="+mn-lt"/>
                <a:cs typeface="+mn-lt"/>
              </a:rPr>
              <a:t>harus dapat dimengerti</a:t>
            </a:r>
            <a:r>
              <a:rPr lang="id-ID" sz="2400" dirty="0">
                <a:ea typeface="+mn-lt"/>
                <a:cs typeface="+mn-lt"/>
              </a:rPr>
              <a:t>. Algoritma terbaik di dunia tidak akan berguna bagi Anda jika terlalu rumit untuk diterapkan di komputer.</a:t>
            </a:r>
          </a:p>
          <a:p>
            <a:pPr marL="457200" indent="-457200">
              <a:buFont typeface="+mj-lt"/>
              <a:buAutoNum type="arabicPeriod"/>
            </a:pPr>
            <a:r>
              <a:rPr lang="id-ID" sz="2400" dirty="0">
                <a:ea typeface="+mn-lt"/>
                <a:cs typeface="+mn-lt"/>
              </a:rPr>
              <a:t>Algoritma yang baik </a:t>
            </a:r>
            <a:r>
              <a:rPr lang="id-ID" sz="2400" b="1" i="1" dirty="0">
                <a:solidFill>
                  <a:srgbClr val="C00000"/>
                </a:solidFill>
                <a:ea typeface="+mn-lt"/>
                <a:cs typeface="+mn-lt"/>
              </a:rPr>
              <a:t>harus efisien</a:t>
            </a:r>
            <a:r>
              <a:rPr lang="id-ID" sz="2400" dirty="0">
                <a:ea typeface="+mn-lt"/>
                <a:cs typeface="+mn-lt"/>
              </a:rPr>
              <a:t>. Meskipun algoritma menghasilkan hasil yang benar, algoritma tersebut tidak akan banyak membantu Anda jika memerlukan waktu seribu tahun atau jika memerlukan 1 miliar terabyte memori.</a:t>
            </a:r>
            <a:endParaRPr lang="id-ID" sz="2400" dirty="0"/>
          </a:p>
        </p:txBody>
      </p:sp>
    </p:spTree>
    <p:extLst>
      <p:ext uri="{BB962C8B-B14F-4D97-AF65-F5344CB8AC3E}">
        <p14:creationId xmlns:p14="http://schemas.microsoft.com/office/powerpoint/2010/main" val="205674132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CF3E5A1-787F-4557-8F85-C93ABFABF4C4}"/>
              </a:ext>
            </a:extLst>
          </p:cNvPr>
          <p:cNvSpPr>
            <a:spLocks noGrp="1"/>
          </p:cNvSpPr>
          <p:nvPr>
            <p:ph type="title"/>
          </p:nvPr>
        </p:nvSpPr>
        <p:spPr>
          <a:xfrm>
            <a:off x="646111" y="452718"/>
            <a:ext cx="9940927" cy="1400530"/>
          </a:xfrm>
        </p:spPr>
        <p:txBody>
          <a:bodyPr>
            <a:normAutofit fontScale="90000"/>
          </a:bodyPr>
          <a:lstStyle/>
          <a:p>
            <a:r>
              <a:rPr lang="id-ID" dirty="0"/>
              <a:t>Analisis Performa: </a:t>
            </a:r>
            <a:br>
              <a:rPr lang="id-ID" dirty="0">
                <a:solidFill>
                  <a:srgbClr val="404040"/>
                </a:solidFill>
                <a:ea typeface="+mj-lt"/>
                <a:cs typeface="+mj-lt"/>
              </a:rPr>
            </a:br>
            <a:r>
              <a:rPr lang="id-ID" dirty="0" err="1">
                <a:solidFill>
                  <a:schemeClr val="tx1"/>
                </a:solidFill>
                <a:ea typeface="+mj-lt"/>
                <a:cs typeface="+mj-lt"/>
              </a:rPr>
              <a:t>quantify</a:t>
            </a:r>
            <a:r>
              <a:rPr lang="id-ID" dirty="0">
                <a:solidFill>
                  <a:schemeClr val="tx1"/>
                </a:solidFill>
                <a:ea typeface="+mj-lt"/>
                <a:cs typeface="+mj-lt"/>
              </a:rPr>
              <a:t> </a:t>
            </a:r>
            <a:r>
              <a:rPr lang="id-ID" dirty="0" err="1">
                <a:solidFill>
                  <a:schemeClr val="tx1"/>
                </a:solidFill>
                <a:ea typeface="+mj-lt"/>
                <a:cs typeface="+mj-lt"/>
              </a:rPr>
              <a:t>the</a:t>
            </a:r>
            <a:r>
              <a:rPr lang="id-ID" dirty="0">
                <a:solidFill>
                  <a:schemeClr val="tx1"/>
                </a:solidFill>
                <a:ea typeface="+mj-lt"/>
                <a:cs typeface="+mj-lt"/>
              </a:rPr>
              <a:t> </a:t>
            </a:r>
            <a:r>
              <a:rPr lang="id-ID" dirty="0" err="1">
                <a:solidFill>
                  <a:schemeClr val="tx1"/>
                </a:solidFill>
                <a:ea typeface="+mj-lt"/>
                <a:cs typeface="+mj-lt"/>
              </a:rPr>
              <a:t>complexity</a:t>
            </a:r>
            <a:r>
              <a:rPr lang="id-ID" dirty="0">
                <a:solidFill>
                  <a:schemeClr val="tx1"/>
                </a:solidFill>
                <a:ea typeface="+mj-lt"/>
                <a:cs typeface="+mj-lt"/>
              </a:rPr>
              <a:t> </a:t>
            </a:r>
            <a:r>
              <a:rPr lang="id-ID" dirty="0" err="1">
                <a:solidFill>
                  <a:schemeClr val="tx1"/>
                </a:solidFill>
                <a:ea typeface="+mj-lt"/>
                <a:cs typeface="+mj-lt"/>
              </a:rPr>
              <a:t>of</a:t>
            </a:r>
            <a:r>
              <a:rPr lang="id-ID" dirty="0">
                <a:solidFill>
                  <a:schemeClr val="tx1"/>
                </a:solidFill>
                <a:ea typeface="+mj-lt"/>
                <a:cs typeface="+mj-lt"/>
              </a:rPr>
              <a:t> </a:t>
            </a:r>
            <a:r>
              <a:rPr lang="id-ID" dirty="0" err="1">
                <a:solidFill>
                  <a:schemeClr val="tx1"/>
                </a:solidFill>
                <a:ea typeface="+mj-lt"/>
                <a:cs typeface="+mj-lt"/>
              </a:rPr>
              <a:t>an</a:t>
            </a:r>
            <a:r>
              <a:rPr lang="id-ID" dirty="0">
                <a:solidFill>
                  <a:schemeClr val="tx1"/>
                </a:solidFill>
                <a:ea typeface="+mj-lt"/>
                <a:cs typeface="+mj-lt"/>
              </a:rPr>
              <a:t> </a:t>
            </a:r>
            <a:r>
              <a:rPr lang="id-ID" dirty="0" err="1">
                <a:solidFill>
                  <a:schemeClr val="tx1"/>
                </a:solidFill>
                <a:ea typeface="+mj-lt"/>
                <a:cs typeface="+mj-lt"/>
              </a:rPr>
              <a:t>algorithm</a:t>
            </a:r>
            <a:endParaRPr lang="id-ID" dirty="0" err="1">
              <a:solidFill>
                <a:schemeClr val="tx1"/>
              </a:solidFill>
            </a:endParaRPr>
          </a:p>
        </p:txBody>
      </p:sp>
      <p:sp>
        <p:nvSpPr>
          <p:cNvPr id="3" name="Tampungan Konten 2">
            <a:extLst>
              <a:ext uri="{FF2B5EF4-FFF2-40B4-BE49-F238E27FC236}">
                <a16:creationId xmlns:a16="http://schemas.microsoft.com/office/drawing/2014/main" id="{E537744D-9275-40D4-AA02-8BDCEA567598}"/>
              </a:ext>
            </a:extLst>
          </p:cNvPr>
          <p:cNvSpPr>
            <a:spLocks noGrp="1"/>
          </p:cNvSpPr>
          <p:nvPr>
            <p:ph idx="1"/>
          </p:nvPr>
        </p:nvSpPr>
        <p:spPr>
          <a:xfrm>
            <a:off x="1103312" y="2257425"/>
            <a:ext cx="8946541" cy="3990974"/>
          </a:xfrm>
        </p:spPr>
        <p:txBody>
          <a:bodyPr vert="horz" lIns="0" tIns="45720" rIns="0" bIns="45720" rtlCol="0" anchor="t">
            <a:noAutofit/>
          </a:bodyPr>
          <a:lstStyle/>
          <a:p>
            <a:r>
              <a:rPr lang="id-ID" sz="2200" dirty="0">
                <a:solidFill>
                  <a:schemeClr val="tx1"/>
                </a:solidFill>
                <a:ea typeface="+mn-lt"/>
                <a:cs typeface="+mn-lt"/>
              </a:rPr>
              <a:t>Analisis kompleksitas ruang: Memperkirakan kebutuhan memori runtime yang diperlukan untuk menjalankan algoritma. </a:t>
            </a:r>
            <a:endParaRPr lang="en-US" sz="2200" dirty="0">
              <a:solidFill>
                <a:schemeClr val="tx1"/>
              </a:solidFill>
              <a:ea typeface="+mn-lt"/>
              <a:cs typeface="+mn-lt"/>
            </a:endParaRPr>
          </a:p>
          <a:p>
            <a:r>
              <a:rPr lang="id-ID" sz="2200" dirty="0">
                <a:solidFill>
                  <a:schemeClr val="tx1"/>
                </a:solidFill>
                <a:ea typeface="+mn-lt"/>
                <a:cs typeface="+mn-lt"/>
              </a:rPr>
              <a:t>Saat memproses data input, algoritma perlu menyimpan struktur data sementara yang bersifat sementara di memori. </a:t>
            </a:r>
            <a:endParaRPr lang="en-US" sz="2200" dirty="0">
              <a:solidFill>
                <a:schemeClr val="tx1"/>
              </a:solidFill>
              <a:ea typeface="+mn-lt"/>
              <a:cs typeface="+mn-lt"/>
            </a:endParaRPr>
          </a:p>
          <a:p>
            <a:r>
              <a:rPr lang="id-ID" sz="2200" dirty="0">
                <a:solidFill>
                  <a:schemeClr val="tx1"/>
                </a:solidFill>
                <a:ea typeface="+mn-lt"/>
                <a:cs typeface="+mn-lt"/>
              </a:rPr>
              <a:t>Cara algoritma dirancang memengaruhi jumlah, jenis, dan ukuran struktur data ini.</a:t>
            </a:r>
            <a:endParaRPr lang="id-ID" dirty="0"/>
          </a:p>
        </p:txBody>
      </p:sp>
    </p:spTree>
    <p:extLst>
      <p:ext uri="{BB962C8B-B14F-4D97-AF65-F5344CB8AC3E}">
        <p14:creationId xmlns:p14="http://schemas.microsoft.com/office/powerpoint/2010/main" val="3157641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CF3E5A1-787F-4557-8F85-C93ABFABF4C4}"/>
              </a:ext>
            </a:extLst>
          </p:cNvPr>
          <p:cNvSpPr>
            <a:spLocks noGrp="1"/>
          </p:cNvSpPr>
          <p:nvPr>
            <p:ph type="title"/>
          </p:nvPr>
        </p:nvSpPr>
        <p:spPr>
          <a:xfrm>
            <a:off x="646111" y="452718"/>
            <a:ext cx="10112377" cy="1400530"/>
          </a:xfrm>
        </p:spPr>
        <p:txBody>
          <a:bodyPr>
            <a:normAutofit fontScale="90000"/>
          </a:bodyPr>
          <a:lstStyle/>
          <a:p>
            <a:r>
              <a:rPr lang="id-ID" dirty="0"/>
              <a:t>Analisis Performa: </a:t>
            </a:r>
            <a:br>
              <a:rPr lang="id-ID" dirty="0">
                <a:solidFill>
                  <a:srgbClr val="404040"/>
                </a:solidFill>
                <a:ea typeface="+mj-lt"/>
                <a:cs typeface="+mj-lt"/>
              </a:rPr>
            </a:br>
            <a:r>
              <a:rPr lang="id-ID" dirty="0" err="1">
                <a:solidFill>
                  <a:schemeClr val="tx1"/>
                </a:solidFill>
                <a:ea typeface="+mj-lt"/>
                <a:cs typeface="+mj-lt"/>
              </a:rPr>
              <a:t>quantify</a:t>
            </a:r>
            <a:r>
              <a:rPr lang="id-ID" dirty="0">
                <a:solidFill>
                  <a:schemeClr val="tx1"/>
                </a:solidFill>
                <a:ea typeface="+mj-lt"/>
                <a:cs typeface="+mj-lt"/>
              </a:rPr>
              <a:t> </a:t>
            </a:r>
            <a:r>
              <a:rPr lang="id-ID" dirty="0" err="1">
                <a:solidFill>
                  <a:schemeClr val="tx1"/>
                </a:solidFill>
                <a:ea typeface="+mj-lt"/>
                <a:cs typeface="+mj-lt"/>
              </a:rPr>
              <a:t>the</a:t>
            </a:r>
            <a:r>
              <a:rPr lang="id-ID" dirty="0">
                <a:solidFill>
                  <a:schemeClr val="tx1"/>
                </a:solidFill>
                <a:ea typeface="+mj-lt"/>
                <a:cs typeface="+mj-lt"/>
              </a:rPr>
              <a:t> </a:t>
            </a:r>
            <a:r>
              <a:rPr lang="id-ID" dirty="0" err="1">
                <a:solidFill>
                  <a:schemeClr val="tx1"/>
                </a:solidFill>
                <a:ea typeface="+mj-lt"/>
                <a:cs typeface="+mj-lt"/>
              </a:rPr>
              <a:t>complexity</a:t>
            </a:r>
            <a:r>
              <a:rPr lang="id-ID" dirty="0">
                <a:solidFill>
                  <a:schemeClr val="tx1"/>
                </a:solidFill>
                <a:ea typeface="+mj-lt"/>
                <a:cs typeface="+mj-lt"/>
              </a:rPr>
              <a:t> </a:t>
            </a:r>
            <a:r>
              <a:rPr lang="id-ID" dirty="0" err="1">
                <a:solidFill>
                  <a:schemeClr val="tx1"/>
                </a:solidFill>
                <a:ea typeface="+mj-lt"/>
                <a:cs typeface="+mj-lt"/>
              </a:rPr>
              <a:t>of</a:t>
            </a:r>
            <a:r>
              <a:rPr lang="id-ID" dirty="0">
                <a:solidFill>
                  <a:schemeClr val="tx1"/>
                </a:solidFill>
                <a:ea typeface="+mj-lt"/>
                <a:cs typeface="+mj-lt"/>
              </a:rPr>
              <a:t> </a:t>
            </a:r>
            <a:r>
              <a:rPr lang="id-ID" dirty="0" err="1">
                <a:solidFill>
                  <a:schemeClr val="tx1"/>
                </a:solidFill>
                <a:ea typeface="+mj-lt"/>
                <a:cs typeface="+mj-lt"/>
              </a:rPr>
              <a:t>an</a:t>
            </a:r>
            <a:r>
              <a:rPr lang="id-ID" dirty="0">
                <a:solidFill>
                  <a:schemeClr val="tx1"/>
                </a:solidFill>
                <a:ea typeface="+mj-lt"/>
                <a:cs typeface="+mj-lt"/>
              </a:rPr>
              <a:t> </a:t>
            </a:r>
            <a:r>
              <a:rPr lang="id-ID" dirty="0" err="1">
                <a:solidFill>
                  <a:schemeClr val="tx1"/>
                </a:solidFill>
                <a:ea typeface="+mj-lt"/>
                <a:cs typeface="+mj-lt"/>
              </a:rPr>
              <a:t>algorithm</a:t>
            </a:r>
            <a:endParaRPr lang="id-ID" dirty="0" err="1">
              <a:solidFill>
                <a:schemeClr val="tx1"/>
              </a:solidFill>
            </a:endParaRPr>
          </a:p>
        </p:txBody>
      </p:sp>
      <p:sp>
        <p:nvSpPr>
          <p:cNvPr id="3" name="Tampungan Konten 2">
            <a:extLst>
              <a:ext uri="{FF2B5EF4-FFF2-40B4-BE49-F238E27FC236}">
                <a16:creationId xmlns:a16="http://schemas.microsoft.com/office/drawing/2014/main" id="{E537744D-9275-40D4-AA02-8BDCEA567598}"/>
              </a:ext>
            </a:extLst>
          </p:cNvPr>
          <p:cNvSpPr>
            <a:spLocks noGrp="1"/>
          </p:cNvSpPr>
          <p:nvPr>
            <p:ph idx="1"/>
          </p:nvPr>
        </p:nvSpPr>
        <p:spPr>
          <a:xfrm>
            <a:off x="1103312" y="2052918"/>
            <a:ext cx="9512301" cy="4195481"/>
          </a:xfrm>
        </p:spPr>
        <p:txBody>
          <a:bodyPr vert="horz" lIns="0" tIns="45720" rIns="0" bIns="45720" rtlCol="0" anchor="t">
            <a:noAutofit/>
          </a:bodyPr>
          <a:lstStyle/>
          <a:p>
            <a:r>
              <a:rPr lang="id-ID" sz="2200" dirty="0">
                <a:solidFill>
                  <a:schemeClr val="tx1"/>
                </a:solidFill>
                <a:ea typeface="+mn-lt"/>
                <a:cs typeface="+mn-lt"/>
              </a:rPr>
              <a:t>Analisis kompleksitas waktu: Memperkirakan waktu yang dibutuhkan algoritma untuk dijalankan. </a:t>
            </a:r>
            <a:endParaRPr lang="en-US" sz="2200" dirty="0">
              <a:solidFill>
                <a:schemeClr val="tx1"/>
              </a:solidFill>
              <a:ea typeface="+mn-lt"/>
              <a:cs typeface="+mn-lt"/>
            </a:endParaRPr>
          </a:p>
          <a:p>
            <a:r>
              <a:rPr lang="id-ID" sz="2200" dirty="0">
                <a:solidFill>
                  <a:schemeClr val="tx1"/>
                </a:solidFill>
                <a:ea typeface="+mn-lt"/>
                <a:cs typeface="+mn-lt"/>
              </a:rPr>
              <a:t>Ada dua pendekatan dasar untuk menghitung kompleksitas waktu suatu algoritma:</a:t>
            </a:r>
          </a:p>
          <a:p>
            <a:pPr marL="749808" lvl="1" indent="-457200">
              <a:buFont typeface="+mj-lt"/>
              <a:buAutoNum type="arabicPeriod"/>
            </a:pPr>
            <a:r>
              <a:rPr lang="id-ID" sz="2000" dirty="0">
                <a:solidFill>
                  <a:schemeClr val="tx1"/>
                </a:solidFill>
                <a:ea typeface="+mn-lt"/>
                <a:cs typeface="+mn-lt"/>
              </a:rPr>
              <a:t>Pendekatan pembuatan profil pasca-implementasi: Dalam pendekatan ini, algoritma kandidat yang berbeda diimplementasikan dan performanya dibandingkan.</a:t>
            </a:r>
          </a:p>
          <a:p>
            <a:pPr marL="749808" lvl="1" indent="-457200">
              <a:buFont typeface="+mj-lt"/>
              <a:buAutoNum type="arabicPeriod"/>
            </a:pPr>
            <a:r>
              <a:rPr lang="id-ID" sz="2000" dirty="0">
                <a:solidFill>
                  <a:schemeClr val="tx1"/>
                </a:solidFill>
                <a:ea typeface="+mn-lt"/>
                <a:cs typeface="+mn-lt"/>
              </a:rPr>
              <a:t>Pendekatan teoritis pra-implementasi: Dalam pendekatan ini, performa setiap algoritma diperkirakan secara matematis sebelum menjalankan algoritma.</a:t>
            </a:r>
            <a:endParaRPr lang="id-ID" sz="1700" dirty="0">
              <a:solidFill>
                <a:schemeClr val="tx1"/>
              </a:solidFill>
            </a:endParaRPr>
          </a:p>
        </p:txBody>
      </p:sp>
    </p:spTree>
    <p:extLst>
      <p:ext uri="{BB962C8B-B14F-4D97-AF65-F5344CB8AC3E}">
        <p14:creationId xmlns:p14="http://schemas.microsoft.com/office/powerpoint/2010/main" val="1321626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C9242C3-A791-47DF-B248-D1D93B99FF55}"/>
              </a:ext>
            </a:extLst>
          </p:cNvPr>
          <p:cNvSpPr>
            <a:spLocks noGrp="1"/>
          </p:cNvSpPr>
          <p:nvPr>
            <p:ph type="title"/>
          </p:nvPr>
        </p:nvSpPr>
        <p:spPr>
          <a:xfrm>
            <a:off x="658724" y="963997"/>
            <a:ext cx="4170451" cy="4938361"/>
          </a:xfrm>
        </p:spPr>
        <p:txBody>
          <a:bodyPr anchor="ctr">
            <a:normAutofit/>
          </a:bodyPr>
          <a:lstStyle/>
          <a:p>
            <a:pPr algn="r"/>
            <a:r>
              <a:rPr lang="id-ID" dirty="0">
                <a:ea typeface="+mj-lt"/>
                <a:cs typeface="+mj-lt"/>
              </a:rPr>
              <a:t>Analisis Performa: </a:t>
            </a:r>
            <a:br>
              <a:rPr lang="id-ID" dirty="0">
                <a:ea typeface="+mj-lt"/>
                <a:cs typeface="+mj-lt"/>
              </a:rPr>
            </a:br>
            <a:r>
              <a:rPr lang="id-ID" dirty="0">
                <a:solidFill>
                  <a:schemeClr val="tx1"/>
                </a:solidFill>
                <a:ea typeface="+mj-lt"/>
                <a:cs typeface="+mj-lt"/>
              </a:rPr>
              <a:t>Estimating the performance</a:t>
            </a:r>
          </a:p>
        </p:txBody>
      </p:sp>
      <p:sp>
        <p:nvSpPr>
          <p:cNvPr id="3" name="Tampungan Konten 2">
            <a:extLst>
              <a:ext uri="{FF2B5EF4-FFF2-40B4-BE49-F238E27FC236}">
                <a16:creationId xmlns:a16="http://schemas.microsoft.com/office/drawing/2014/main" id="{BEC84212-5AD6-4E0D-AFA5-C83A03924D71}"/>
              </a:ext>
            </a:extLst>
          </p:cNvPr>
          <p:cNvSpPr>
            <a:spLocks noGrp="1"/>
          </p:cNvSpPr>
          <p:nvPr>
            <p:ph idx="1"/>
          </p:nvPr>
        </p:nvSpPr>
        <p:spPr>
          <a:xfrm>
            <a:off x="5301798" y="963507"/>
            <a:ext cx="5968181" cy="4938851"/>
          </a:xfrm>
        </p:spPr>
        <p:txBody>
          <a:bodyPr vert="horz" lIns="0" tIns="45720" rIns="0" bIns="45720" rtlCol="0" anchor="ctr">
            <a:noAutofit/>
          </a:bodyPr>
          <a:lstStyle/>
          <a:p>
            <a:pPr>
              <a:lnSpc>
                <a:spcPct val="100000"/>
              </a:lnSpc>
            </a:pPr>
            <a:r>
              <a:rPr lang="id-ID" sz="2800" dirty="0">
                <a:solidFill>
                  <a:schemeClr val="tx1"/>
                </a:solidFill>
                <a:ea typeface="+mn-lt"/>
                <a:cs typeface="+mn-lt"/>
              </a:rPr>
              <a:t>Kasus terbaik: Dalam kasus terbaik, data yang diberikan sebagai masukan diatur sedemikian rupa sehingga algoritm</a:t>
            </a:r>
            <a:r>
              <a:rPr lang="en-US" sz="2800" dirty="0">
                <a:solidFill>
                  <a:schemeClr val="tx1"/>
                </a:solidFill>
                <a:ea typeface="+mn-lt"/>
                <a:cs typeface="+mn-lt"/>
              </a:rPr>
              <a:t>a</a:t>
            </a:r>
            <a:r>
              <a:rPr lang="id-ID" sz="2800" dirty="0">
                <a:solidFill>
                  <a:schemeClr val="tx1"/>
                </a:solidFill>
                <a:ea typeface="+mn-lt"/>
                <a:cs typeface="+mn-lt"/>
              </a:rPr>
              <a:t> akan memberikan kinerja terbaiknya. </a:t>
            </a:r>
            <a:endParaRPr lang="en-US" sz="2800" dirty="0">
              <a:solidFill>
                <a:schemeClr val="tx1"/>
              </a:solidFill>
              <a:ea typeface="+mn-lt"/>
              <a:cs typeface="+mn-lt"/>
            </a:endParaRPr>
          </a:p>
          <a:p>
            <a:pPr>
              <a:lnSpc>
                <a:spcPct val="100000"/>
              </a:lnSpc>
            </a:pPr>
            <a:r>
              <a:rPr lang="id-ID" sz="2800" dirty="0">
                <a:solidFill>
                  <a:schemeClr val="tx1"/>
                </a:solidFill>
                <a:ea typeface="+mn-lt"/>
                <a:cs typeface="+mn-lt"/>
              </a:rPr>
              <a:t>Analisis kasus terbaik memberikan batas atas kinerja.</a:t>
            </a:r>
          </a:p>
        </p:txBody>
      </p:sp>
    </p:spTree>
    <p:extLst>
      <p:ext uri="{BB962C8B-B14F-4D97-AF65-F5344CB8AC3E}">
        <p14:creationId xmlns:p14="http://schemas.microsoft.com/office/powerpoint/2010/main" val="4075508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C9242C3-A791-47DF-B248-D1D93B99FF55}"/>
              </a:ext>
            </a:extLst>
          </p:cNvPr>
          <p:cNvSpPr>
            <a:spLocks noGrp="1"/>
          </p:cNvSpPr>
          <p:nvPr>
            <p:ph type="title"/>
          </p:nvPr>
        </p:nvSpPr>
        <p:spPr>
          <a:xfrm>
            <a:off x="471489" y="963997"/>
            <a:ext cx="4174718" cy="4938361"/>
          </a:xfrm>
        </p:spPr>
        <p:txBody>
          <a:bodyPr anchor="ctr">
            <a:normAutofit/>
          </a:bodyPr>
          <a:lstStyle/>
          <a:p>
            <a:pPr algn="r"/>
            <a:r>
              <a:rPr lang="id-ID" dirty="0">
                <a:ea typeface="+mj-lt"/>
                <a:cs typeface="+mj-lt"/>
              </a:rPr>
              <a:t>Analisis Performa: </a:t>
            </a:r>
            <a:br>
              <a:rPr lang="id-ID" dirty="0">
                <a:ea typeface="+mj-lt"/>
                <a:cs typeface="+mj-lt"/>
              </a:rPr>
            </a:br>
            <a:r>
              <a:rPr lang="id-ID" dirty="0">
                <a:solidFill>
                  <a:schemeClr val="tx1"/>
                </a:solidFill>
                <a:ea typeface="+mj-lt"/>
                <a:cs typeface="+mj-lt"/>
              </a:rPr>
              <a:t>Estimating the performance</a:t>
            </a:r>
          </a:p>
        </p:txBody>
      </p:sp>
      <p:sp>
        <p:nvSpPr>
          <p:cNvPr id="3" name="Tampungan Konten 2">
            <a:extLst>
              <a:ext uri="{FF2B5EF4-FFF2-40B4-BE49-F238E27FC236}">
                <a16:creationId xmlns:a16="http://schemas.microsoft.com/office/drawing/2014/main" id="{BEC84212-5AD6-4E0D-AFA5-C83A03924D71}"/>
              </a:ext>
            </a:extLst>
          </p:cNvPr>
          <p:cNvSpPr>
            <a:spLocks noGrp="1"/>
          </p:cNvSpPr>
          <p:nvPr>
            <p:ph idx="1"/>
          </p:nvPr>
        </p:nvSpPr>
        <p:spPr>
          <a:xfrm>
            <a:off x="4646207" y="1643063"/>
            <a:ext cx="6623773" cy="4373595"/>
          </a:xfrm>
        </p:spPr>
        <p:txBody>
          <a:bodyPr vert="horz" lIns="0" tIns="45720" rIns="0" bIns="45720" rtlCol="0" anchor="ctr">
            <a:noAutofit/>
          </a:bodyPr>
          <a:lstStyle/>
          <a:p>
            <a:pPr>
              <a:lnSpc>
                <a:spcPct val="100000"/>
              </a:lnSpc>
            </a:pPr>
            <a:r>
              <a:rPr lang="id-ID" dirty="0">
                <a:solidFill>
                  <a:schemeClr val="tx1"/>
                </a:solidFill>
                <a:ea typeface="+mn-lt"/>
                <a:cs typeface="+mn-lt"/>
              </a:rPr>
              <a:t>Kasus terburuk: Cara kedua untuk memperkirakan performa algoritma adalah dengan mencoba menemukan waktu maksimum yang mungkin diperlukan untuk menyelesaikan pekerjaan dalam serangkaian kondisi tertentu. </a:t>
            </a:r>
            <a:endParaRPr lang="en-US" dirty="0">
              <a:solidFill>
                <a:schemeClr val="tx1"/>
              </a:solidFill>
              <a:ea typeface="+mn-lt"/>
              <a:cs typeface="+mn-lt"/>
            </a:endParaRPr>
          </a:p>
          <a:p>
            <a:pPr>
              <a:lnSpc>
                <a:spcPct val="100000"/>
              </a:lnSpc>
            </a:pPr>
            <a:r>
              <a:rPr lang="id-ID" dirty="0">
                <a:solidFill>
                  <a:schemeClr val="tx1"/>
                </a:solidFill>
                <a:ea typeface="+mn-lt"/>
                <a:cs typeface="+mn-lt"/>
              </a:rPr>
              <a:t>Analisis algoritma kasus terburuk ini cukup berguna karena kami menjamin bahwa apa pun kondisinya, kinerja algoritma akan selalu lebih baik daripada angka yang keluar dari analisis kami. </a:t>
            </a:r>
            <a:endParaRPr lang="en-US" dirty="0">
              <a:solidFill>
                <a:schemeClr val="tx1"/>
              </a:solidFill>
              <a:ea typeface="+mn-lt"/>
              <a:cs typeface="+mn-lt"/>
            </a:endParaRPr>
          </a:p>
          <a:p>
            <a:pPr>
              <a:lnSpc>
                <a:spcPct val="100000"/>
              </a:lnSpc>
            </a:pPr>
            <a:r>
              <a:rPr lang="id-ID" dirty="0">
                <a:solidFill>
                  <a:schemeClr val="tx1"/>
                </a:solidFill>
                <a:ea typeface="+mn-lt"/>
                <a:cs typeface="+mn-lt"/>
              </a:rPr>
              <a:t>Analisis kasus terburuk sangat berguna untuk memperkirakan performa saat menangani masalah kompleks dengan set data yang lebih besar. Analisis kasus terburuk memberikan batas bawah kinerja algoritma.</a:t>
            </a:r>
          </a:p>
        </p:txBody>
      </p:sp>
    </p:spTree>
    <p:extLst>
      <p:ext uri="{BB962C8B-B14F-4D97-AF65-F5344CB8AC3E}">
        <p14:creationId xmlns:p14="http://schemas.microsoft.com/office/powerpoint/2010/main" val="104264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A86C938-464E-46D9-9457-DCDEB40895B4}"/>
              </a:ext>
            </a:extLst>
          </p:cNvPr>
          <p:cNvSpPr>
            <a:spLocks noGrp="1"/>
          </p:cNvSpPr>
          <p:nvPr>
            <p:ph type="title"/>
          </p:nvPr>
        </p:nvSpPr>
        <p:spPr/>
        <p:txBody>
          <a:bodyPr>
            <a:normAutofit/>
          </a:bodyPr>
          <a:lstStyle/>
          <a:p>
            <a:r>
              <a:rPr lang="id-ID" sz="5400" b="1" dirty="0">
                <a:solidFill>
                  <a:schemeClr val="tx1"/>
                </a:solidFill>
                <a:ea typeface="+mj-lt"/>
                <a:cs typeface="+mj-lt"/>
              </a:rPr>
              <a:t>Capaian Pembelajaran</a:t>
            </a:r>
            <a:endParaRPr lang="id-ID" sz="5400" b="1" dirty="0">
              <a:solidFill>
                <a:schemeClr val="tx1"/>
              </a:solidFill>
            </a:endParaRPr>
          </a:p>
        </p:txBody>
      </p:sp>
      <p:sp>
        <p:nvSpPr>
          <p:cNvPr id="3" name="Tampungan Konten 2">
            <a:extLst>
              <a:ext uri="{FF2B5EF4-FFF2-40B4-BE49-F238E27FC236}">
                <a16:creationId xmlns:a16="http://schemas.microsoft.com/office/drawing/2014/main" id="{05C7859C-8C8C-4A5E-92E5-7B360FBB2ADC}"/>
              </a:ext>
            </a:extLst>
          </p:cNvPr>
          <p:cNvSpPr>
            <a:spLocks noGrp="1"/>
          </p:cNvSpPr>
          <p:nvPr>
            <p:ph idx="1"/>
          </p:nvPr>
        </p:nvSpPr>
        <p:spPr>
          <a:xfrm>
            <a:off x="1103312" y="2052918"/>
            <a:ext cx="9826626" cy="4195481"/>
          </a:xfrm>
        </p:spPr>
        <p:txBody>
          <a:bodyPr vert="horz" lIns="0" tIns="45720" rIns="0" bIns="45720" rtlCol="0" anchor="t">
            <a:normAutofit/>
          </a:bodyPr>
          <a:lstStyle/>
          <a:p>
            <a:r>
              <a:rPr lang="id-ID" sz="2800" dirty="0">
                <a:ea typeface="+mn-lt"/>
                <a:cs typeface="+mn-lt"/>
              </a:rPr>
              <a:t>Mahasiswa memahami maksud dari dasar desain algoritma</a:t>
            </a:r>
            <a:endParaRPr lang="id-ID" sz="2800" dirty="0"/>
          </a:p>
          <a:p>
            <a:r>
              <a:rPr lang="id-ID" sz="2800" dirty="0">
                <a:ea typeface="+mn-lt"/>
                <a:cs typeface="+mn-lt"/>
              </a:rPr>
              <a:t>Mahasiswa me</a:t>
            </a:r>
            <a:r>
              <a:rPr lang="en-US" sz="2800" dirty="0">
                <a:ea typeface="+mn-lt"/>
                <a:cs typeface="+mn-lt"/>
              </a:rPr>
              <a:t>ma</a:t>
            </a:r>
            <a:r>
              <a:rPr lang="id-ID" sz="2800" dirty="0">
                <a:ea typeface="+mn-lt"/>
                <a:cs typeface="+mn-lt"/>
              </a:rPr>
              <a:t>hami kompleksitas dari dasar desain algoritma</a:t>
            </a:r>
            <a:endParaRPr lang="id-ID" sz="2800" dirty="0"/>
          </a:p>
        </p:txBody>
      </p:sp>
    </p:spTree>
    <p:extLst>
      <p:ext uri="{BB962C8B-B14F-4D97-AF65-F5344CB8AC3E}">
        <p14:creationId xmlns:p14="http://schemas.microsoft.com/office/powerpoint/2010/main" val="1070523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C9242C3-A791-47DF-B248-D1D93B99FF55}"/>
              </a:ext>
            </a:extLst>
          </p:cNvPr>
          <p:cNvSpPr>
            <a:spLocks noGrp="1"/>
          </p:cNvSpPr>
          <p:nvPr>
            <p:ph type="title"/>
          </p:nvPr>
        </p:nvSpPr>
        <p:spPr>
          <a:xfrm>
            <a:off x="885826" y="959820"/>
            <a:ext cx="3557587" cy="4455144"/>
          </a:xfrm>
        </p:spPr>
        <p:txBody>
          <a:bodyPr anchor="ctr">
            <a:normAutofit/>
          </a:bodyPr>
          <a:lstStyle/>
          <a:p>
            <a:pPr algn="r"/>
            <a:r>
              <a:rPr lang="id-ID" sz="3600" dirty="0">
                <a:ea typeface="+mj-lt"/>
                <a:cs typeface="+mj-lt"/>
              </a:rPr>
              <a:t>Analisis Performa: </a:t>
            </a:r>
            <a:br>
              <a:rPr lang="id-ID" sz="3600" dirty="0">
                <a:ea typeface="+mj-lt"/>
                <a:cs typeface="+mj-lt"/>
              </a:rPr>
            </a:br>
            <a:r>
              <a:rPr lang="id-ID" sz="3600" dirty="0">
                <a:solidFill>
                  <a:schemeClr val="tx1"/>
                </a:solidFill>
                <a:ea typeface="+mj-lt"/>
                <a:cs typeface="+mj-lt"/>
              </a:rPr>
              <a:t>Estimating the performance</a:t>
            </a:r>
          </a:p>
        </p:txBody>
      </p:sp>
      <p:sp>
        <p:nvSpPr>
          <p:cNvPr id="3" name="Tampungan Konten 2">
            <a:extLst>
              <a:ext uri="{FF2B5EF4-FFF2-40B4-BE49-F238E27FC236}">
                <a16:creationId xmlns:a16="http://schemas.microsoft.com/office/drawing/2014/main" id="{BEC84212-5AD6-4E0D-AFA5-C83A03924D71}"/>
              </a:ext>
            </a:extLst>
          </p:cNvPr>
          <p:cNvSpPr>
            <a:spLocks noGrp="1"/>
          </p:cNvSpPr>
          <p:nvPr>
            <p:ph idx="1"/>
          </p:nvPr>
        </p:nvSpPr>
        <p:spPr>
          <a:xfrm>
            <a:off x="5230362" y="959820"/>
            <a:ext cx="6075812" cy="5240956"/>
          </a:xfrm>
        </p:spPr>
        <p:txBody>
          <a:bodyPr vert="horz" lIns="0" tIns="45720" rIns="0" bIns="45720" rtlCol="0" anchor="ctr">
            <a:noAutofit/>
          </a:bodyPr>
          <a:lstStyle/>
          <a:p>
            <a:pPr>
              <a:lnSpc>
                <a:spcPct val="100000"/>
              </a:lnSpc>
            </a:pPr>
            <a:r>
              <a:rPr lang="id-ID" sz="2400" dirty="0">
                <a:solidFill>
                  <a:schemeClr val="tx1"/>
                </a:solidFill>
                <a:ea typeface="+mn-lt"/>
                <a:cs typeface="+mn-lt"/>
              </a:rPr>
              <a:t>Kasus rata-rata: Ini dimulai dengan membagi berbagai kemungkinan masukan ke dalam berbagai kelompok. </a:t>
            </a:r>
            <a:endParaRPr lang="en-US" sz="2400" dirty="0">
              <a:solidFill>
                <a:schemeClr val="tx1"/>
              </a:solidFill>
              <a:ea typeface="+mn-lt"/>
              <a:cs typeface="+mn-lt"/>
            </a:endParaRPr>
          </a:p>
          <a:p>
            <a:pPr>
              <a:lnSpc>
                <a:spcPct val="100000"/>
              </a:lnSpc>
            </a:pPr>
            <a:r>
              <a:rPr lang="id-ID" sz="2400" dirty="0">
                <a:solidFill>
                  <a:schemeClr val="tx1"/>
                </a:solidFill>
                <a:ea typeface="+mn-lt"/>
                <a:cs typeface="+mn-lt"/>
              </a:rPr>
              <a:t>Kemudian, ia melakukan analisis kinerja dari salah satu masukan representatif dari setiap grup. </a:t>
            </a:r>
            <a:endParaRPr lang="en-US" sz="2400" dirty="0">
              <a:solidFill>
                <a:schemeClr val="tx1"/>
              </a:solidFill>
              <a:ea typeface="+mn-lt"/>
              <a:cs typeface="+mn-lt"/>
            </a:endParaRPr>
          </a:p>
          <a:p>
            <a:pPr>
              <a:lnSpc>
                <a:spcPct val="100000"/>
              </a:lnSpc>
            </a:pPr>
            <a:r>
              <a:rPr lang="id-ID" sz="2400" dirty="0">
                <a:solidFill>
                  <a:schemeClr val="tx1"/>
                </a:solidFill>
                <a:ea typeface="+mn-lt"/>
                <a:cs typeface="+mn-lt"/>
              </a:rPr>
              <a:t>Akhirnya, menghitung rata-rata kinerja masing-masing kelompok. </a:t>
            </a:r>
            <a:endParaRPr lang="en-US" sz="2400" dirty="0">
              <a:solidFill>
                <a:schemeClr val="tx1"/>
              </a:solidFill>
              <a:ea typeface="+mn-lt"/>
              <a:cs typeface="+mn-lt"/>
            </a:endParaRPr>
          </a:p>
          <a:p>
            <a:pPr>
              <a:lnSpc>
                <a:spcPct val="100000"/>
              </a:lnSpc>
            </a:pPr>
            <a:r>
              <a:rPr lang="id-ID" sz="2400" dirty="0">
                <a:solidFill>
                  <a:schemeClr val="tx1"/>
                </a:solidFill>
                <a:ea typeface="+mn-lt"/>
                <a:cs typeface="+mn-lt"/>
              </a:rPr>
              <a:t>Analisis kasus rata-rata tidak selalu akurat karena perlu mempertimbangkan semua kombinasi yang berbeda dan kemungkinan masukan ke algoritma, yang tidak selalu mudah dilakukan.</a:t>
            </a:r>
            <a:endParaRPr lang="id-ID" sz="2400" dirty="0">
              <a:solidFill>
                <a:schemeClr val="tx1"/>
              </a:solidFill>
            </a:endParaRPr>
          </a:p>
        </p:txBody>
      </p:sp>
    </p:spTree>
    <p:extLst>
      <p:ext uri="{BB962C8B-B14F-4D97-AF65-F5344CB8AC3E}">
        <p14:creationId xmlns:p14="http://schemas.microsoft.com/office/powerpoint/2010/main" val="1220473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AFAB-816E-4371-A5D1-7321EC577916}"/>
              </a:ext>
            </a:extLst>
          </p:cNvPr>
          <p:cNvSpPr>
            <a:spLocks noGrp="1"/>
          </p:cNvSpPr>
          <p:nvPr>
            <p:ph type="title"/>
          </p:nvPr>
        </p:nvSpPr>
        <p:spPr/>
        <p:txBody>
          <a:bodyPr/>
          <a:lstStyle/>
          <a:p>
            <a:r>
              <a:rPr lang="id-ID" dirty="0">
                <a:ea typeface="+mj-lt"/>
                <a:cs typeface="+mj-lt"/>
              </a:rPr>
              <a:t>Analisis Performa</a:t>
            </a:r>
            <a:endParaRPr lang="id-ID" dirty="0"/>
          </a:p>
        </p:txBody>
      </p:sp>
      <p:pic>
        <p:nvPicPr>
          <p:cNvPr id="1031" name="Picture 35">
            <a:extLst>
              <a:ext uri="{FF2B5EF4-FFF2-40B4-BE49-F238E27FC236}">
                <a16:creationId xmlns:a16="http://schemas.microsoft.com/office/drawing/2014/main" id="{86096D87-E8D5-435E-BA86-90028F98B2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59" t="14435" r="20683" b="55794"/>
          <a:stretch/>
        </p:blipFill>
        <p:spPr bwMode="auto">
          <a:xfrm>
            <a:off x="1097279" y="2536047"/>
            <a:ext cx="10652655" cy="19216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36">
            <a:extLst>
              <a:ext uri="{FF2B5EF4-FFF2-40B4-BE49-F238E27FC236}">
                <a16:creationId xmlns:a16="http://schemas.microsoft.com/office/drawing/2014/main" id="{21F61B6A-9077-4712-BCB6-EFA4D8752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853" y="5466346"/>
            <a:ext cx="10652655" cy="93893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B067BA79-CB44-48FB-9977-666002B8013C}"/>
              </a:ext>
            </a:extLst>
          </p:cNvPr>
          <p:cNvSpPr>
            <a:spLocks noChangeArrowheads="1"/>
          </p:cNvSpPr>
          <p:nvPr/>
        </p:nvSpPr>
        <p:spPr bwMode="auto">
          <a:xfrm>
            <a:off x="474553" y="1705051"/>
            <a:ext cx="1107133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Ketikan</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kode</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program di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bawah</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untuk</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memasukan</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library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numpy</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Klik</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run di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samping</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kiri</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cell untuk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menjalankan</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kode</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program</a:t>
            </a:r>
            <a:endParaRPr kumimoji="0" lang="id-ID" altLang="id-ID"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b="0" i="0" u="none" strike="noStrike" cap="none" normalizeH="0" baseline="0" dirty="0">
              <a:ln>
                <a:noFill/>
              </a:ln>
              <a:solidFill>
                <a:schemeClr val="tx1"/>
              </a:solidFill>
              <a:effectLst/>
            </a:endParaRPr>
          </a:p>
        </p:txBody>
      </p:sp>
      <p:sp>
        <p:nvSpPr>
          <p:cNvPr id="8" name="Rectangle 9">
            <a:extLst>
              <a:ext uri="{FF2B5EF4-FFF2-40B4-BE49-F238E27FC236}">
                <a16:creationId xmlns:a16="http://schemas.microsoft.com/office/drawing/2014/main" id="{4A6E1708-0AFC-4F5C-938F-34FDC67CB1C5}"/>
              </a:ext>
            </a:extLst>
          </p:cNvPr>
          <p:cNvSpPr>
            <a:spLocks noChangeArrowheads="1"/>
          </p:cNvSpPr>
          <p:nvPr/>
        </p:nvSpPr>
        <p:spPr bwMode="auto">
          <a:xfrm>
            <a:off x="447675" y="4601880"/>
            <a:ext cx="1084114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Jika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kode</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program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selesai</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dieksekusi</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nilai</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In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akan</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berubah</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sesuai</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jumlah</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run per cell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kode</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program pada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halaman</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tersebut</a:t>
            </a:r>
            <a:endParaRPr kumimoji="0" lang="id-ID" altLang="id-ID"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2800" b="0" i="0" u="none" strike="noStrike" cap="none" normalizeH="0" baseline="0" dirty="0">
              <a:ln>
                <a:noFill/>
              </a:ln>
              <a:solidFill>
                <a:schemeClr val="tx1"/>
              </a:solidFill>
              <a:effectLst/>
            </a:endParaRPr>
          </a:p>
        </p:txBody>
      </p:sp>
      <p:sp>
        <p:nvSpPr>
          <p:cNvPr id="9" name="Rectangle 10">
            <a:extLst>
              <a:ext uri="{FF2B5EF4-FFF2-40B4-BE49-F238E27FC236}">
                <a16:creationId xmlns:a16="http://schemas.microsoft.com/office/drawing/2014/main" id="{7A61FD62-D56D-4F87-8C52-665ACC242259}"/>
              </a:ext>
            </a:extLst>
          </p:cNvPr>
          <p:cNvSpPr>
            <a:spLocks noChangeArrowheads="1"/>
          </p:cNvSpPr>
          <p:nvPr/>
        </p:nvSpPr>
        <p:spPr bwMode="auto">
          <a:xfrm>
            <a:off x="1097280" y="50330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Tree>
    <p:extLst>
      <p:ext uri="{BB962C8B-B14F-4D97-AF65-F5344CB8AC3E}">
        <p14:creationId xmlns:p14="http://schemas.microsoft.com/office/powerpoint/2010/main" val="3829579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6E3AEE-5EF0-4332-8247-1D08531C05F6}"/>
              </a:ext>
            </a:extLst>
          </p:cNvPr>
          <p:cNvSpPr>
            <a:spLocks noGrp="1"/>
          </p:cNvSpPr>
          <p:nvPr>
            <p:ph idx="1"/>
          </p:nvPr>
        </p:nvSpPr>
        <p:spPr>
          <a:xfrm>
            <a:off x="825500" y="1155700"/>
            <a:ext cx="9224353" cy="5092699"/>
          </a:xfrm>
        </p:spPr>
        <p:txBody>
          <a:bodyPr>
            <a:normAutofit/>
          </a:bodyPr>
          <a:lstStyle/>
          <a:p>
            <a:r>
              <a:rPr lang="en-ID" dirty="0"/>
              <a:t>NumPy (Numerical Python) </a:t>
            </a:r>
            <a:r>
              <a:rPr lang="en-ID" dirty="0" err="1"/>
              <a:t>adalah</a:t>
            </a:r>
            <a:r>
              <a:rPr lang="en-ID" dirty="0"/>
              <a:t> library Python yang </a:t>
            </a:r>
            <a:r>
              <a:rPr lang="en-ID" dirty="0" err="1"/>
              <a:t>fokus</a:t>
            </a:r>
            <a:r>
              <a:rPr lang="en-ID" dirty="0"/>
              <a:t> pada scientific computing</a:t>
            </a:r>
          </a:p>
          <a:p>
            <a:r>
              <a:rPr lang="en-ID" dirty="0" err="1"/>
              <a:t>Numpy</a:t>
            </a:r>
            <a:r>
              <a:rPr lang="en-ID" dirty="0"/>
              <a:t> </a:t>
            </a:r>
            <a:r>
              <a:rPr lang="en-ID" dirty="0" err="1"/>
              <a:t>menyediakan</a:t>
            </a:r>
            <a:r>
              <a:rPr lang="en-ID" dirty="0"/>
              <a:t> </a:t>
            </a:r>
            <a:r>
              <a:rPr lang="en-ID" dirty="0" err="1"/>
              <a:t>fungsi</a:t>
            </a:r>
            <a:r>
              <a:rPr lang="en-ID" dirty="0"/>
              <a:t> yang </a:t>
            </a:r>
            <a:r>
              <a:rPr lang="en-ID" dirty="0" err="1"/>
              <a:t>siap</a:t>
            </a:r>
            <a:r>
              <a:rPr lang="en-ID" dirty="0"/>
              <a:t> </a:t>
            </a:r>
            <a:r>
              <a:rPr lang="en-ID" dirty="0" err="1"/>
              <a:t>pakai</a:t>
            </a:r>
            <a:r>
              <a:rPr lang="en-ID" dirty="0"/>
              <a:t> </a:t>
            </a:r>
            <a:r>
              <a:rPr lang="en-ID" dirty="0" err="1"/>
              <a:t>untuk</a:t>
            </a:r>
            <a:r>
              <a:rPr lang="en-ID" dirty="0"/>
              <a:t> </a:t>
            </a:r>
            <a:r>
              <a:rPr lang="en-ID" dirty="0" err="1"/>
              <a:t>memudahkan</a:t>
            </a:r>
            <a:r>
              <a:rPr lang="en-ID" dirty="0"/>
              <a:t> </a:t>
            </a:r>
            <a:r>
              <a:rPr lang="en-ID" dirty="0" err="1"/>
              <a:t>kita</a:t>
            </a:r>
            <a:r>
              <a:rPr lang="en-ID" dirty="0"/>
              <a:t> </a:t>
            </a:r>
            <a:r>
              <a:rPr lang="en-ID" dirty="0" err="1"/>
              <a:t>melakukan</a:t>
            </a:r>
            <a:r>
              <a:rPr lang="en-ID" dirty="0"/>
              <a:t> </a:t>
            </a:r>
            <a:r>
              <a:rPr lang="en-ID" dirty="0" err="1"/>
              <a:t>perhitungan</a:t>
            </a:r>
            <a:r>
              <a:rPr lang="en-ID" dirty="0"/>
              <a:t> </a:t>
            </a:r>
            <a:r>
              <a:rPr lang="en-ID" dirty="0" err="1"/>
              <a:t>saintifik</a:t>
            </a:r>
            <a:r>
              <a:rPr lang="en-ID" dirty="0"/>
              <a:t> </a:t>
            </a:r>
            <a:r>
              <a:rPr lang="en-ID" dirty="0" err="1"/>
              <a:t>seperti</a:t>
            </a:r>
            <a:r>
              <a:rPr lang="en-ID" dirty="0"/>
              <a:t> </a:t>
            </a:r>
            <a:r>
              <a:rPr lang="en-ID" dirty="0" err="1"/>
              <a:t>matriks</a:t>
            </a:r>
            <a:r>
              <a:rPr lang="en-ID" dirty="0"/>
              <a:t>, </a:t>
            </a:r>
            <a:r>
              <a:rPr lang="en-ID" dirty="0" err="1"/>
              <a:t>aljabar</a:t>
            </a:r>
            <a:r>
              <a:rPr lang="en-ID" dirty="0"/>
              <a:t>, </a:t>
            </a:r>
            <a:r>
              <a:rPr lang="en-ID" dirty="0" err="1"/>
              <a:t>statistik</a:t>
            </a:r>
            <a:r>
              <a:rPr lang="en-ID" dirty="0"/>
              <a:t>, dan </a:t>
            </a:r>
            <a:r>
              <a:rPr lang="en-ID" dirty="0" err="1"/>
              <a:t>sebagainya</a:t>
            </a:r>
            <a:r>
              <a:rPr lang="en-ID" dirty="0"/>
              <a:t>.</a:t>
            </a:r>
          </a:p>
          <a:p>
            <a:r>
              <a:rPr lang="en-ID" dirty="0" err="1"/>
              <a:t>Mengapa</a:t>
            </a:r>
            <a:r>
              <a:rPr lang="en-ID" dirty="0"/>
              <a:t> </a:t>
            </a:r>
            <a:r>
              <a:rPr lang="en-ID" dirty="0" err="1"/>
              <a:t>kita</a:t>
            </a:r>
            <a:r>
              <a:rPr lang="en-ID" dirty="0"/>
              <a:t> </a:t>
            </a:r>
            <a:r>
              <a:rPr lang="en-ID" dirty="0" err="1"/>
              <a:t>butuh</a:t>
            </a:r>
            <a:r>
              <a:rPr lang="en-ID" dirty="0"/>
              <a:t> </a:t>
            </a:r>
            <a:r>
              <a:rPr lang="en-ID" dirty="0" err="1"/>
              <a:t>Numpy</a:t>
            </a:r>
            <a:r>
              <a:rPr lang="en-ID" dirty="0"/>
              <a:t>?</a:t>
            </a:r>
          </a:p>
          <a:p>
            <a:r>
              <a:rPr lang="en-ID" dirty="0"/>
              <a:t>Di Python </a:t>
            </a:r>
            <a:r>
              <a:rPr lang="en-ID" dirty="0" err="1"/>
              <a:t>sudah</a:t>
            </a:r>
            <a:r>
              <a:rPr lang="en-ID" dirty="0"/>
              <a:t> </a:t>
            </a:r>
            <a:r>
              <a:rPr lang="en-ID" dirty="0" err="1"/>
              <a:t>ada</a:t>
            </a:r>
            <a:r>
              <a:rPr lang="en-ID" dirty="0"/>
              <a:t> list dan </a:t>
            </a:r>
            <a:r>
              <a:rPr lang="en-ID" dirty="0" err="1"/>
              <a:t>modul</a:t>
            </a:r>
            <a:r>
              <a:rPr lang="en-ID" dirty="0"/>
              <a:t> math</a:t>
            </a:r>
          </a:p>
          <a:p>
            <a:r>
              <a:rPr lang="en-ID" dirty="0"/>
              <a:t>List dan math </a:t>
            </a:r>
            <a:r>
              <a:rPr lang="en-ID" dirty="0" err="1"/>
              <a:t>bisa</a:t>
            </a:r>
            <a:r>
              <a:rPr lang="en-ID" dirty="0"/>
              <a:t> </a:t>
            </a:r>
            <a:r>
              <a:rPr lang="en-ID" dirty="0" err="1"/>
              <a:t>dipakai</a:t>
            </a:r>
            <a:r>
              <a:rPr lang="en-ID" dirty="0"/>
              <a:t> </a:t>
            </a:r>
            <a:r>
              <a:rPr lang="en-ID" dirty="0" err="1"/>
              <a:t>untuk</a:t>
            </a:r>
            <a:r>
              <a:rPr lang="en-ID" dirty="0"/>
              <a:t> </a:t>
            </a:r>
            <a:r>
              <a:rPr lang="en-ID" dirty="0" err="1"/>
              <a:t>perhitungan</a:t>
            </a:r>
            <a:r>
              <a:rPr lang="en-ID" dirty="0"/>
              <a:t> </a:t>
            </a:r>
            <a:r>
              <a:rPr lang="en-ID" dirty="0" err="1"/>
              <a:t>saintifik</a:t>
            </a:r>
            <a:r>
              <a:rPr lang="en-ID" dirty="0"/>
              <a:t>. </a:t>
            </a:r>
            <a:r>
              <a:rPr lang="en-ID" dirty="0" err="1"/>
              <a:t>Namun</a:t>
            </a:r>
            <a:r>
              <a:rPr lang="en-ID" dirty="0"/>
              <a:t> </a:t>
            </a:r>
            <a:r>
              <a:rPr lang="en-ID" dirty="0" err="1"/>
              <a:t>masih</a:t>
            </a:r>
            <a:r>
              <a:rPr lang="en-ID" dirty="0"/>
              <a:t> </a:t>
            </a:r>
            <a:r>
              <a:rPr lang="en-ID" dirty="0" err="1"/>
              <a:t>kurang</a:t>
            </a:r>
            <a:r>
              <a:rPr lang="en-ID" dirty="0"/>
              <a:t> </a:t>
            </a:r>
            <a:r>
              <a:rPr lang="en-ID" dirty="0" err="1"/>
              <a:t>lengkap</a:t>
            </a:r>
            <a:r>
              <a:rPr lang="en-ID" dirty="0"/>
              <a:t>, </a:t>
            </a:r>
            <a:r>
              <a:rPr lang="en-ID" dirty="0" err="1"/>
              <a:t>karena</a:t>
            </a:r>
            <a:r>
              <a:rPr lang="en-ID" dirty="0"/>
              <a:t> </a:t>
            </a:r>
            <a:r>
              <a:rPr lang="en-ID" dirty="0" err="1"/>
              <a:t>beberapa</a:t>
            </a:r>
            <a:r>
              <a:rPr lang="en-ID" dirty="0"/>
              <a:t> </a:t>
            </a:r>
            <a:r>
              <a:rPr lang="en-ID" dirty="0" err="1"/>
              <a:t>operasi</a:t>
            </a:r>
            <a:r>
              <a:rPr lang="en-ID" dirty="0"/>
              <a:t> </a:t>
            </a:r>
            <a:r>
              <a:rPr lang="en-ID" dirty="0" err="1"/>
              <a:t>perhitungan</a:t>
            </a:r>
            <a:r>
              <a:rPr lang="en-ID" dirty="0"/>
              <a:t> </a:t>
            </a:r>
            <a:r>
              <a:rPr lang="en-ID" dirty="0" err="1"/>
              <a:t>harus</a:t>
            </a:r>
            <a:r>
              <a:rPr lang="en-ID" dirty="0"/>
              <a:t> </a:t>
            </a:r>
            <a:r>
              <a:rPr lang="en-ID" dirty="0" err="1"/>
              <a:t>dibuat</a:t>
            </a:r>
            <a:r>
              <a:rPr lang="en-ID" dirty="0"/>
              <a:t> </a:t>
            </a:r>
            <a:r>
              <a:rPr lang="en-ID" dirty="0" err="1"/>
              <a:t>secara</a:t>
            </a:r>
            <a:r>
              <a:rPr lang="en-ID" dirty="0"/>
              <a:t> manual.</a:t>
            </a:r>
          </a:p>
        </p:txBody>
      </p:sp>
    </p:spTree>
    <p:extLst>
      <p:ext uri="{BB962C8B-B14F-4D97-AF65-F5344CB8AC3E}">
        <p14:creationId xmlns:p14="http://schemas.microsoft.com/office/powerpoint/2010/main" val="4237900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98651-C884-4449-A0E7-6493BE85A1C8}"/>
              </a:ext>
            </a:extLst>
          </p:cNvPr>
          <p:cNvSpPr>
            <a:spLocks noGrp="1"/>
          </p:cNvSpPr>
          <p:nvPr>
            <p:ph idx="1"/>
          </p:nvPr>
        </p:nvSpPr>
        <p:spPr>
          <a:xfrm>
            <a:off x="774700" y="482600"/>
            <a:ext cx="9275153" cy="5765799"/>
          </a:xfrm>
        </p:spPr>
        <p:txBody>
          <a:bodyPr>
            <a:normAutofit lnSpcReduction="10000"/>
          </a:bodyPr>
          <a:lstStyle/>
          <a:p>
            <a:r>
              <a:rPr lang="en-ID" dirty="0" err="1"/>
              <a:t>Hitung</a:t>
            </a:r>
            <a:r>
              <a:rPr lang="en-ID" dirty="0"/>
              <a:t> </a:t>
            </a:r>
            <a:r>
              <a:rPr lang="en-ID" dirty="0" err="1"/>
              <a:t>hasil</a:t>
            </a:r>
            <a:r>
              <a:rPr lang="en-ID" dirty="0"/>
              <a:t> </a:t>
            </a:r>
            <a:r>
              <a:rPr lang="en-ID" dirty="0" err="1"/>
              <a:t>penjumlahan</a:t>
            </a:r>
            <a:r>
              <a:rPr lang="en-ID" dirty="0"/>
              <a:t> </a:t>
            </a:r>
            <a:r>
              <a:rPr lang="en-ID" dirty="0" err="1"/>
              <a:t>tiap</a:t>
            </a:r>
            <a:r>
              <a:rPr lang="en-ID" dirty="0"/>
              <a:t> </a:t>
            </a:r>
            <a:r>
              <a:rPr lang="en-ID" dirty="0" err="1"/>
              <a:t>elemen</a:t>
            </a:r>
            <a:r>
              <a:rPr lang="en-ID" dirty="0"/>
              <a:t> </a:t>
            </a:r>
            <a:r>
              <a:rPr lang="en-ID" dirty="0" err="1"/>
              <a:t>dalam</a:t>
            </a:r>
            <a:r>
              <a:rPr lang="en-ID" dirty="0"/>
              <a:t> list.</a:t>
            </a:r>
          </a:p>
          <a:p>
            <a:endParaRPr lang="en-ID" dirty="0"/>
          </a:p>
          <a:p>
            <a:pPr marL="0" indent="0">
              <a:buNone/>
            </a:pPr>
            <a:r>
              <a:rPr lang="en-US" dirty="0"/>
              <a:t># </a:t>
            </a:r>
            <a:r>
              <a:rPr lang="en-US" dirty="0" err="1"/>
              <a:t>terdapat</a:t>
            </a:r>
            <a:r>
              <a:rPr lang="en-US" dirty="0"/>
              <a:t> list a dan b</a:t>
            </a:r>
          </a:p>
          <a:p>
            <a:pPr marL="0" indent="0">
              <a:buNone/>
            </a:pPr>
            <a:r>
              <a:rPr lang="en-US" dirty="0"/>
              <a:t>a = [1, 2, 3]</a:t>
            </a:r>
          </a:p>
          <a:p>
            <a:pPr marL="0" indent="0">
              <a:buNone/>
            </a:pPr>
            <a:r>
              <a:rPr lang="en-US" dirty="0"/>
              <a:t>b = [4, 5, 6]</a:t>
            </a:r>
          </a:p>
          <a:p>
            <a:pPr marL="0" indent="0">
              <a:buNone/>
            </a:pPr>
            <a:endParaRPr lang="en-US" dirty="0"/>
          </a:p>
          <a:p>
            <a:pPr marL="0" indent="0">
              <a:buNone/>
            </a:pPr>
            <a:r>
              <a:rPr lang="en-US" dirty="0"/>
              <a:t># </a:t>
            </a:r>
            <a:r>
              <a:rPr lang="en-US" dirty="0" err="1"/>
              <a:t>lalu</a:t>
            </a:r>
            <a:r>
              <a:rPr lang="en-US" dirty="0"/>
              <a:t> </a:t>
            </a:r>
            <a:r>
              <a:rPr lang="en-US" dirty="0" err="1"/>
              <a:t>jumlahkan</a:t>
            </a:r>
            <a:endParaRPr lang="en-US" dirty="0"/>
          </a:p>
          <a:p>
            <a:pPr marL="0" indent="0">
              <a:buNone/>
            </a:pPr>
            <a:r>
              <a:rPr lang="en-US" dirty="0" err="1"/>
              <a:t>hasil</a:t>
            </a:r>
            <a:r>
              <a:rPr lang="en-US" dirty="0"/>
              <a:t> = a + b</a:t>
            </a:r>
          </a:p>
          <a:p>
            <a:pPr marL="0" indent="0">
              <a:buNone/>
            </a:pPr>
            <a:endParaRPr lang="en-US" dirty="0"/>
          </a:p>
          <a:p>
            <a:pPr marL="0" indent="0">
              <a:buNone/>
            </a:pPr>
            <a:r>
              <a:rPr lang="en-US" dirty="0"/>
              <a:t>print(</a:t>
            </a:r>
            <a:r>
              <a:rPr lang="en-US" dirty="0" err="1"/>
              <a:t>hasil</a:t>
            </a:r>
            <a:r>
              <a:rPr lang="en-US" dirty="0"/>
              <a:t>) # [1, 2, 3, 4, 5, 6]</a:t>
            </a:r>
          </a:p>
          <a:p>
            <a:pPr marL="0" indent="0">
              <a:buNone/>
            </a:pPr>
            <a:endParaRPr lang="en-US" dirty="0"/>
          </a:p>
          <a:p>
            <a:r>
              <a:rPr lang="en-ID" dirty="0" err="1"/>
              <a:t>Hasilnya</a:t>
            </a:r>
            <a:r>
              <a:rPr lang="en-ID" dirty="0"/>
              <a:t> </a:t>
            </a:r>
            <a:r>
              <a:rPr lang="en-ID" dirty="0" err="1"/>
              <a:t>tidak</a:t>
            </a:r>
            <a:r>
              <a:rPr lang="en-ID" dirty="0"/>
              <a:t> </a:t>
            </a:r>
            <a:r>
              <a:rPr lang="en-ID" dirty="0" err="1"/>
              <a:t>sesui</a:t>
            </a:r>
            <a:r>
              <a:rPr lang="en-ID" dirty="0"/>
              <a:t> </a:t>
            </a:r>
            <a:r>
              <a:rPr lang="en-ID" dirty="0" err="1"/>
              <a:t>dengan</a:t>
            </a:r>
            <a:r>
              <a:rPr lang="en-ID" dirty="0"/>
              <a:t> yang </a:t>
            </a:r>
            <a:r>
              <a:rPr lang="en-ID" dirty="0" err="1"/>
              <a:t>diharapkan</a:t>
            </a:r>
            <a:r>
              <a:rPr lang="en-ID" dirty="0"/>
              <a:t>. </a:t>
            </a:r>
            <a:r>
              <a:rPr lang="en-ID" dirty="0" err="1"/>
              <a:t>Seharusnya</a:t>
            </a:r>
            <a:r>
              <a:rPr lang="en-ID" dirty="0"/>
              <a:t> </a:t>
            </a:r>
            <a:r>
              <a:rPr lang="en-ID" dirty="0" err="1"/>
              <a:t>tiap</a:t>
            </a:r>
            <a:r>
              <a:rPr lang="en-ID" dirty="0"/>
              <a:t> </a:t>
            </a:r>
            <a:r>
              <a:rPr lang="en-ID" dirty="0" err="1"/>
              <a:t>elemen</a:t>
            </a:r>
            <a:r>
              <a:rPr lang="en-ID" dirty="0"/>
              <a:t> </a:t>
            </a:r>
            <a:r>
              <a:rPr lang="en-ID" dirty="0" err="1"/>
              <a:t>dijumlahkan</a:t>
            </a:r>
            <a:r>
              <a:rPr lang="en-ID" dirty="0"/>
              <a:t>, </a:t>
            </a:r>
            <a:r>
              <a:rPr lang="en-ID" dirty="0" err="1"/>
              <a:t>akan</a:t>
            </a:r>
            <a:r>
              <a:rPr lang="en-ID" dirty="0"/>
              <a:t> </a:t>
            </a:r>
            <a:r>
              <a:rPr lang="en-ID" dirty="0" err="1"/>
              <a:t>tetapi</a:t>
            </a:r>
            <a:r>
              <a:rPr lang="en-ID" dirty="0"/>
              <a:t> list </a:t>
            </a:r>
            <a:r>
              <a:rPr lang="en-ID" dirty="0" err="1"/>
              <a:t>hanya</a:t>
            </a:r>
            <a:r>
              <a:rPr lang="en-ID" dirty="0"/>
              <a:t> </a:t>
            </a:r>
            <a:r>
              <a:rPr lang="en-ID" dirty="0" err="1"/>
              <a:t>digabungkan</a:t>
            </a:r>
            <a:r>
              <a:rPr lang="en-ID" dirty="0"/>
              <a:t>.</a:t>
            </a:r>
          </a:p>
          <a:p>
            <a:r>
              <a:rPr lang="sv-SE" dirty="0"/>
              <a:t>Numpy harus di-impor dulu agar dapat digunakan di dalam program</a:t>
            </a:r>
            <a:endParaRPr lang="en-ID" dirty="0"/>
          </a:p>
        </p:txBody>
      </p:sp>
    </p:spTree>
    <p:extLst>
      <p:ext uri="{BB962C8B-B14F-4D97-AF65-F5344CB8AC3E}">
        <p14:creationId xmlns:p14="http://schemas.microsoft.com/office/powerpoint/2010/main" val="1891904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E25C6E-5847-4915-9B80-E72F24B33BD4}"/>
              </a:ext>
            </a:extLst>
          </p:cNvPr>
          <p:cNvSpPr>
            <a:spLocks noGrp="1"/>
          </p:cNvSpPr>
          <p:nvPr>
            <p:ph idx="1"/>
          </p:nvPr>
        </p:nvSpPr>
        <p:spPr>
          <a:xfrm>
            <a:off x="825500" y="838200"/>
            <a:ext cx="9224353" cy="5410199"/>
          </a:xfrm>
        </p:spPr>
        <p:txBody>
          <a:bodyPr>
            <a:normAutofit/>
          </a:bodyPr>
          <a:lstStyle/>
          <a:p>
            <a:r>
              <a:rPr lang="en-ID" dirty="0"/>
              <a:t>Jika </a:t>
            </a:r>
            <a:r>
              <a:rPr lang="en-ID" dirty="0" err="1"/>
              <a:t>ingin</a:t>
            </a:r>
            <a:r>
              <a:rPr lang="en-ID" dirty="0"/>
              <a:t> </a:t>
            </a:r>
            <a:r>
              <a:rPr lang="en-ID" dirty="0" err="1"/>
              <a:t>menjumlahkan</a:t>
            </a:r>
            <a:r>
              <a:rPr lang="en-ID" dirty="0"/>
              <a:t>, </a:t>
            </a:r>
            <a:r>
              <a:rPr lang="en-ID" dirty="0" err="1"/>
              <a:t>maka</a:t>
            </a:r>
            <a:r>
              <a:rPr lang="en-ID" dirty="0"/>
              <a:t> </a:t>
            </a:r>
            <a:r>
              <a:rPr lang="en-ID" dirty="0" err="1"/>
              <a:t>kita</a:t>
            </a:r>
            <a:r>
              <a:rPr lang="en-ID" dirty="0"/>
              <a:t> </a:t>
            </a:r>
            <a:r>
              <a:rPr lang="en-ID" dirty="0" err="1"/>
              <a:t>harus</a:t>
            </a:r>
            <a:r>
              <a:rPr lang="en-ID" dirty="0"/>
              <a:t> </a:t>
            </a:r>
            <a:r>
              <a:rPr lang="en-ID" dirty="0" err="1"/>
              <a:t>membuat</a:t>
            </a:r>
            <a:r>
              <a:rPr lang="en-ID" dirty="0"/>
              <a:t> </a:t>
            </a:r>
            <a:r>
              <a:rPr lang="en-ID" dirty="0" err="1"/>
              <a:t>rumus</a:t>
            </a:r>
            <a:r>
              <a:rPr lang="en-ID" dirty="0"/>
              <a:t> </a:t>
            </a:r>
            <a:r>
              <a:rPr lang="en-ID" dirty="0" err="1"/>
              <a:t>atau</a:t>
            </a:r>
            <a:r>
              <a:rPr lang="en-ID" dirty="0"/>
              <a:t> </a:t>
            </a:r>
            <a:r>
              <a:rPr lang="en-ID" dirty="0" err="1"/>
              <a:t>fungsi</a:t>
            </a:r>
            <a:r>
              <a:rPr lang="en-ID" dirty="0"/>
              <a:t> </a:t>
            </a:r>
            <a:r>
              <a:rPr lang="en-ID" dirty="0" err="1"/>
              <a:t>secara</a:t>
            </a:r>
            <a:r>
              <a:rPr lang="en-ID" dirty="0"/>
              <a:t> manual </a:t>
            </a:r>
            <a:r>
              <a:rPr lang="en-ID" dirty="0" err="1"/>
              <a:t>seperti</a:t>
            </a:r>
            <a:r>
              <a:rPr lang="en-ID" dirty="0"/>
              <a:t> </a:t>
            </a:r>
            <a:r>
              <a:rPr lang="en-ID" dirty="0" err="1"/>
              <a:t>ini</a:t>
            </a:r>
            <a:r>
              <a:rPr lang="en-ID" dirty="0"/>
              <a:t>:</a:t>
            </a:r>
          </a:p>
          <a:p>
            <a:endParaRPr lang="en-ID" dirty="0"/>
          </a:p>
          <a:p>
            <a:pPr marL="0" indent="0">
              <a:buNone/>
            </a:pPr>
            <a:r>
              <a:rPr lang="en-US" dirty="0"/>
              <a:t>def add(</a:t>
            </a:r>
            <a:r>
              <a:rPr lang="en-US" dirty="0" err="1"/>
              <a:t>list_a</a:t>
            </a:r>
            <a:r>
              <a:rPr lang="en-US" dirty="0"/>
              <a:t>, </a:t>
            </a:r>
            <a:r>
              <a:rPr lang="en-US" dirty="0" err="1"/>
              <a:t>list_b</a:t>
            </a:r>
            <a:r>
              <a:rPr lang="en-US" dirty="0"/>
              <a:t>):</a:t>
            </a:r>
          </a:p>
          <a:p>
            <a:pPr marL="0" indent="0">
              <a:buNone/>
            </a:pPr>
            <a:r>
              <a:rPr lang="en-US" dirty="0"/>
              <a:t>  result = []</a:t>
            </a:r>
          </a:p>
          <a:p>
            <a:pPr marL="0" indent="0">
              <a:buNone/>
            </a:pPr>
            <a:r>
              <a:rPr lang="en-US" dirty="0"/>
              <a:t>  for first, second in zip(</a:t>
            </a:r>
            <a:r>
              <a:rPr lang="en-US" dirty="0" err="1"/>
              <a:t>list_a</a:t>
            </a:r>
            <a:r>
              <a:rPr lang="en-US" dirty="0"/>
              <a:t>, </a:t>
            </a:r>
            <a:r>
              <a:rPr lang="en-US" dirty="0" err="1"/>
              <a:t>list_b</a:t>
            </a:r>
            <a:r>
              <a:rPr lang="en-US" dirty="0"/>
              <a:t>):</a:t>
            </a:r>
          </a:p>
          <a:p>
            <a:pPr marL="0" indent="0">
              <a:buNone/>
            </a:pPr>
            <a:r>
              <a:rPr lang="en-US" dirty="0"/>
              <a:t>    </a:t>
            </a:r>
            <a:r>
              <a:rPr lang="en-US" dirty="0" err="1"/>
              <a:t>result.append</a:t>
            </a:r>
            <a:r>
              <a:rPr lang="en-US" dirty="0"/>
              <a:t>(first + second)</a:t>
            </a:r>
          </a:p>
          <a:p>
            <a:pPr marL="0" indent="0">
              <a:buNone/>
            </a:pPr>
            <a:r>
              <a:rPr lang="en-US" dirty="0"/>
              <a:t>  return result</a:t>
            </a:r>
          </a:p>
          <a:p>
            <a:pPr marL="0" indent="0">
              <a:buNone/>
            </a:pPr>
            <a:endParaRPr lang="en-US" dirty="0"/>
          </a:p>
          <a:p>
            <a:r>
              <a:rPr lang="en-ID" dirty="0" err="1"/>
              <a:t>Sehingga</a:t>
            </a:r>
            <a:r>
              <a:rPr lang="en-ID" dirty="0"/>
              <a:t> agar </a:t>
            </a:r>
            <a:r>
              <a:rPr lang="en-ID" dirty="0" err="1"/>
              <a:t>tidak</a:t>
            </a:r>
            <a:r>
              <a:rPr lang="en-ID" dirty="0"/>
              <a:t> </a:t>
            </a:r>
            <a:r>
              <a:rPr lang="en-ID" dirty="0" err="1"/>
              <a:t>dijumlahkan</a:t>
            </a:r>
            <a:r>
              <a:rPr lang="en-ID" dirty="0"/>
              <a:t> </a:t>
            </a:r>
            <a:r>
              <a:rPr lang="en-ID" dirty="0" err="1"/>
              <a:t>secara</a:t>
            </a:r>
            <a:r>
              <a:rPr lang="en-ID" dirty="0"/>
              <a:t> manual, </a:t>
            </a:r>
            <a:r>
              <a:rPr lang="en-ID" dirty="0" err="1"/>
              <a:t>maka</a:t>
            </a:r>
            <a:r>
              <a:rPr lang="en-ID" dirty="0"/>
              <a:t> </a:t>
            </a:r>
            <a:r>
              <a:rPr lang="en-ID" dirty="0" err="1"/>
              <a:t>menggunakan</a:t>
            </a:r>
            <a:r>
              <a:rPr lang="en-ID" dirty="0"/>
              <a:t> </a:t>
            </a:r>
            <a:r>
              <a:rPr lang="en-ID" dirty="0" err="1"/>
              <a:t>numpy</a:t>
            </a:r>
            <a:r>
              <a:rPr lang="en-ID" dirty="0"/>
              <a:t> </a:t>
            </a:r>
          </a:p>
          <a:p>
            <a:r>
              <a:rPr lang="en-ID" dirty="0"/>
              <a:t>Performance </a:t>
            </a:r>
            <a:r>
              <a:rPr lang="en-ID" dirty="0" err="1"/>
              <a:t>Numpy</a:t>
            </a:r>
            <a:r>
              <a:rPr lang="en-ID" dirty="0"/>
              <a:t> </a:t>
            </a:r>
            <a:r>
              <a:rPr lang="en-ID" dirty="0" err="1"/>
              <a:t>lebih</a:t>
            </a:r>
            <a:r>
              <a:rPr lang="en-ID" dirty="0"/>
              <a:t> </a:t>
            </a:r>
            <a:r>
              <a:rPr lang="en-ID" dirty="0" err="1"/>
              <a:t>cepat</a:t>
            </a:r>
            <a:r>
              <a:rPr lang="en-ID" dirty="0"/>
              <a:t> </a:t>
            </a:r>
            <a:r>
              <a:rPr lang="en-ID" dirty="0" err="1"/>
              <a:t>dibandingkan</a:t>
            </a:r>
            <a:r>
              <a:rPr lang="en-ID" dirty="0"/>
              <a:t> List </a:t>
            </a:r>
            <a:r>
              <a:rPr lang="en-ID" dirty="0" err="1"/>
              <a:t>karena</a:t>
            </a:r>
            <a:r>
              <a:rPr lang="en-ID" dirty="0"/>
              <a:t> library </a:t>
            </a:r>
            <a:r>
              <a:rPr lang="en-ID" dirty="0" err="1"/>
              <a:t>Numpy</a:t>
            </a:r>
            <a:r>
              <a:rPr lang="en-ID" dirty="0"/>
              <a:t> </a:t>
            </a:r>
            <a:r>
              <a:rPr lang="en-ID" dirty="0" err="1"/>
              <a:t>ditulis</a:t>
            </a:r>
            <a:r>
              <a:rPr lang="en-ID" dirty="0"/>
              <a:t> </a:t>
            </a:r>
            <a:r>
              <a:rPr lang="en-ID" dirty="0" err="1"/>
              <a:t>menggunakan</a:t>
            </a:r>
            <a:r>
              <a:rPr lang="en-ID" dirty="0"/>
              <a:t> </a:t>
            </a:r>
            <a:r>
              <a:rPr lang="en-ID" dirty="0" err="1"/>
              <a:t>bahasa</a:t>
            </a:r>
            <a:r>
              <a:rPr lang="en-ID" dirty="0"/>
              <a:t> C dan </a:t>
            </a:r>
            <a:r>
              <a:rPr lang="en-ID" dirty="0" err="1"/>
              <a:t>sebagaian</a:t>
            </a:r>
            <a:r>
              <a:rPr lang="en-ID" dirty="0"/>
              <a:t> </a:t>
            </a:r>
            <a:r>
              <a:rPr lang="en-ID" dirty="0" err="1"/>
              <a:t>lagi</a:t>
            </a:r>
            <a:r>
              <a:rPr lang="en-ID" dirty="0"/>
              <a:t> Python.</a:t>
            </a:r>
          </a:p>
          <a:p>
            <a:pPr marL="0" indent="0">
              <a:buNone/>
            </a:pPr>
            <a:endParaRPr lang="en-ID" dirty="0"/>
          </a:p>
        </p:txBody>
      </p:sp>
    </p:spTree>
    <p:extLst>
      <p:ext uri="{BB962C8B-B14F-4D97-AF65-F5344CB8AC3E}">
        <p14:creationId xmlns:p14="http://schemas.microsoft.com/office/powerpoint/2010/main" val="3019107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ED53-7E7A-41C9-9ED7-087799CB2DD2}"/>
              </a:ext>
            </a:extLst>
          </p:cNvPr>
          <p:cNvSpPr>
            <a:spLocks noGrp="1"/>
          </p:cNvSpPr>
          <p:nvPr>
            <p:ph type="title"/>
          </p:nvPr>
        </p:nvSpPr>
        <p:spPr/>
        <p:txBody>
          <a:bodyPr/>
          <a:lstStyle/>
          <a:p>
            <a:r>
              <a:rPr lang="en-ID" dirty="0"/>
              <a:t>Latihan: </a:t>
            </a:r>
            <a:r>
              <a:rPr lang="en-ID" dirty="0" err="1"/>
              <a:t>Membuat</a:t>
            </a:r>
            <a:r>
              <a:rPr lang="en-ID" dirty="0"/>
              <a:t> Array </a:t>
            </a:r>
            <a:r>
              <a:rPr lang="en-ID" dirty="0" err="1"/>
              <a:t>dengan</a:t>
            </a:r>
            <a:r>
              <a:rPr lang="en-ID" dirty="0"/>
              <a:t> </a:t>
            </a:r>
            <a:r>
              <a:rPr lang="en-ID" dirty="0" err="1"/>
              <a:t>Numpy</a:t>
            </a:r>
            <a:endParaRPr lang="en-ID" dirty="0"/>
          </a:p>
        </p:txBody>
      </p:sp>
      <p:sp>
        <p:nvSpPr>
          <p:cNvPr id="3" name="Content Placeholder 2">
            <a:extLst>
              <a:ext uri="{FF2B5EF4-FFF2-40B4-BE49-F238E27FC236}">
                <a16:creationId xmlns:a16="http://schemas.microsoft.com/office/drawing/2014/main" id="{2874BB0A-BAE0-4FA5-AB3B-2348F0DF339F}"/>
              </a:ext>
            </a:extLst>
          </p:cNvPr>
          <p:cNvSpPr>
            <a:spLocks noGrp="1"/>
          </p:cNvSpPr>
          <p:nvPr>
            <p:ph idx="1"/>
          </p:nvPr>
        </p:nvSpPr>
        <p:spPr/>
        <p:txBody>
          <a:bodyPr>
            <a:normAutofit fontScale="92500" lnSpcReduction="20000"/>
          </a:bodyPr>
          <a:lstStyle/>
          <a:p>
            <a:r>
              <a:rPr lang="en-ID" dirty="0" err="1"/>
              <a:t>Buatlah</a:t>
            </a:r>
            <a:r>
              <a:rPr lang="en-ID" dirty="0"/>
              <a:t> file </a:t>
            </a:r>
            <a:r>
              <a:rPr lang="en-ID" dirty="0" err="1"/>
              <a:t>baru</a:t>
            </a:r>
            <a:r>
              <a:rPr lang="en-ID" dirty="0"/>
              <a:t> </a:t>
            </a:r>
            <a:r>
              <a:rPr lang="en-ID" dirty="0" err="1"/>
              <a:t>beranam</a:t>
            </a:r>
            <a:r>
              <a:rPr lang="en-ID" dirty="0"/>
              <a:t> array_numpy.py </a:t>
            </a:r>
            <a:r>
              <a:rPr lang="en-ID" dirty="0" err="1"/>
              <a:t>kemudian</a:t>
            </a:r>
            <a:r>
              <a:rPr lang="en-ID" dirty="0"/>
              <a:t> </a:t>
            </a:r>
            <a:r>
              <a:rPr lang="en-ID" dirty="0" err="1"/>
              <a:t>isi</a:t>
            </a:r>
            <a:r>
              <a:rPr lang="en-ID" dirty="0"/>
              <a:t> </a:t>
            </a:r>
            <a:r>
              <a:rPr lang="en-ID" dirty="0" err="1"/>
              <a:t>dengan</a:t>
            </a:r>
            <a:r>
              <a:rPr lang="en-ID" dirty="0"/>
              <a:t> </a:t>
            </a:r>
            <a:r>
              <a:rPr lang="en-ID" dirty="0" err="1"/>
              <a:t>kode</a:t>
            </a:r>
            <a:r>
              <a:rPr lang="en-ID" dirty="0"/>
              <a:t> </a:t>
            </a:r>
            <a:r>
              <a:rPr lang="en-ID" dirty="0" err="1"/>
              <a:t>berikut</a:t>
            </a:r>
            <a:r>
              <a:rPr lang="en-ID" dirty="0"/>
              <a:t>:</a:t>
            </a:r>
          </a:p>
          <a:p>
            <a:pPr marL="0" indent="0">
              <a:buNone/>
            </a:pPr>
            <a:endParaRPr lang="en-ID" dirty="0"/>
          </a:p>
          <a:p>
            <a:pPr marL="0" indent="0">
              <a:buNone/>
            </a:pPr>
            <a:r>
              <a:rPr lang="en-US" dirty="0"/>
              <a:t>import </a:t>
            </a:r>
            <a:r>
              <a:rPr lang="en-US" dirty="0" err="1"/>
              <a:t>numpy</a:t>
            </a:r>
            <a:r>
              <a:rPr lang="en-US" dirty="0"/>
              <a:t> as np</a:t>
            </a:r>
          </a:p>
          <a:p>
            <a:pPr marL="0" indent="0">
              <a:buNone/>
            </a:pPr>
            <a:endParaRPr lang="en-US" dirty="0"/>
          </a:p>
          <a:p>
            <a:pPr marL="0" indent="0">
              <a:buNone/>
            </a:pPr>
            <a:r>
              <a:rPr lang="en-US" dirty="0"/>
              <a:t># </a:t>
            </a:r>
            <a:r>
              <a:rPr lang="en-US" dirty="0" err="1"/>
              <a:t>membuat</a:t>
            </a:r>
            <a:r>
              <a:rPr lang="en-US" dirty="0"/>
              <a:t> array</a:t>
            </a:r>
          </a:p>
          <a:p>
            <a:pPr marL="0" indent="0">
              <a:buNone/>
            </a:pPr>
            <a:r>
              <a:rPr lang="en-US" dirty="0" err="1"/>
              <a:t>nilai_siswa</a:t>
            </a:r>
            <a:r>
              <a:rPr lang="en-US" dirty="0"/>
              <a:t> = </a:t>
            </a:r>
            <a:r>
              <a:rPr lang="en-US" dirty="0" err="1"/>
              <a:t>np.array</a:t>
            </a:r>
            <a:r>
              <a:rPr lang="en-US" dirty="0"/>
              <a:t>([85, 55, 40, 90])</a:t>
            </a:r>
          </a:p>
          <a:p>
            <a:pPr marL="0" indent="0">
              <a:buNone/>
            </a:pPr>
            <a:endParaRPr lang="en-US" dirty="0"/>
          </a:p>
          <a:p>
            <a:pPr marL="0" indent="0">
              <a:buNone/>
            </a:pPr>
            <a:r>
              <a:rPr lang="en-US" dirty="0"/>
              <a:t># </a:t>
            </a:r>
            <a:r>
              <a:rPr lang="en-US" dirty="0" err="1"/>
              <a:t>mengakses</a:t>
            </a:r>
            <a:r>
              <a:rPr lang="en-US" dirty="0"/>
              <a:t> data pada array</a:t>
            </a:r>
          </a:p>
          <a:p>
            <a:pPr marL="0" indent="0">
              <a:buNone/>
            </a:pPr>
            <a:r>
              <a:rPr lang="en-US" dirty="0"/>
              <a:t>print(</a:t>
            </a:r>
            <a:r>
              <a:rPr lang="en-US" dirty="0" err="1"/>
              <a:t>nilai_siswa</a:t>
            </a:r>
            <a:r>
              <a:rPr lang="en-US" dirty="0"/>
              <a:t>[3])</a:t>
            </a:r>
            <a:endParaRPr lang="en-ID" dirty="0"/>
          </a:p>
          <a:p>
            <a:pPr marL="0" indent="0">
              <a:buNone/>
            </a:pPr>
            <a:endParaRPr lang="en-ID" dirty="0"/>
          </a:p>
          <a:p>
            <a:r>
              <a:rPr lang="en-ID" dirty="0"/>
              <a:t>Setelah </a:t>
            </a:r>
            <a:r>
              <a:rPr lang="en-ID" dirty="0" err="1"/>
              <a:t>itu</a:t>
            </a:r>
            <a:r>
              <a:rPr lang="en-ID" dirty="0"/>
              <a:t>, </a:t>
            </a:r>
            <a:r>
              <a:rPr lang="en-ID" dirty="0" err="1"/>
              <a:t>coba</a:t>
            </a:r>
            <a:r>
              <a:rPr lang="en-ID" dirty="0"/>
              <a:t> </a:t>
            </a:r>
            <a:r>
              <a:rPr lang="en-ID" dirty="0" err="1"/>
              <a:t>jalankan</a:t>
            </a:r>
            <a:r>
              <a:rPr lang="en-ID" dirty="0"/>
              <a:t>. Dan </a:t>
            </a:r>
            <a:r>
              <a:rPr lang="en-ID" dirty="0" err="1"/>
              <a:t>hasilnya</a:t>
            </a:r>
            <a:r>
              <a:rPr lang="en-ID" dirty="0"/>
              <a:t>?</a:t>
            </a:r>
          </a:p>
          <a:p>
            <a:endParaRPr lang="en-ID" dirty="0"/>
          </a:p>
          <a:p>
            <a:endParaRPr lang="en-ID" dirty="0"/>
          </a:p>
          <a:p>
            <a:pPr marL="0" indent="0">
              <a:buNone/>
            </a:pPr>
            <a:endParaRPr lang="en-ID" dirty="0"/>
          </a:p>
        </p:txBody>
      </p:sp>
    </p:spTree>
    <p:extLst>
      <p:ext uri="{BB962C8B-B14F-4D97-AF65-F5344CB8AC3E}">
        <p14:creationId xmlns:p14="http://schemas.microsoft.com/office/powerpoint/2010/main" val="3824688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E19C-0B47-443A-BA90-713EE26BB79F}"/>
              </a:ext>
            </a:extLst>
          </p:cNvPr>
          <p:cNvSpPr>
            <a:spLocks noGrp="1"/>
          </p:cNvSpPr>
          <p:nvPr>
            <p:ph type="title"/>
          </p:nvPr>
        </p:nvSpPr>
        <p:spPr/>
        <p:txBody>
          <a:bodyPr/>
          <a:lstStyle/>
          <a:p>
            <a:r>
              <a:rPr lang="id-ID" dirty="0">
                <a:ea typeface="+mj-lt"/>
                <a:cs typeface="+mj-lt"/>
              </a:rPr>
              <a:t>Analisis Performa</a:t>
            </a:r>
            <a:endParaRPr lang="id-ID" dirty="0"/>
          </a:p>
        </p:txBody>
      </p:sp>
      <p:pic>
        <p:nvPicPr>
          <p:cNvPr id="2050" name="Picture 39">
            <a:extLst>
              <a:ext uri="{FF2B5EF4-FFF2-40B4-BE49-F238E27FC236}">
                <a16:creationId xmlns:a16="http://schemas.microsoft.com/office/drawing/2014/main" id="{2D91AB62-18CC-4465-BDAA-76958CD04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580" y="1889200"/>
            <a:ext cx="4686300" cy="16097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40">
            <a:extLst>
              <a:ext uri="{FF2B5EF4-FFF2-40B4-BE49-F238E27FC236}">
                <a16:creationId xmlns:a16="http://schemas.microsoft.com/office/drawing/2014/main" id="{78D912E6-C3C7-4C5E-BE11-302103515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580" y="4443354"/>
            <a:ext cx="6743700" cy="2238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886B7D-D4A6-43AF-9063-FCFDE0E88DAE}"/>
              </a:ext>
            </a:extLst>
          </p:cNvPr>
          <p:cNvSpPr>
            <a:spLocks noChangeArrowheads="1"/>
          </p:cNvSpPr>
          <p:nvPr/>
        </p:nvSpPr>
        <p:spPr bwMode="auto">
          <a:xfrm>
            <a:off x="646111" y="1363521"/>
            <a:ext cx="108013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Run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kode</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program berikut untuk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mengetahui</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versi</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numpy</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yang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berjalan</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pada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komputer</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anda</a:t>
            </a:r>
            <a:endParaRPr kumimoji="0" lang="id-ID" altLang="id-ID"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b="0" i="0" u="none" strike="noStrike" cap="none" normalizeH="0" baseline="0" dirty="0">
              <a:ln>
                <a:noFill/>
              </a:ln>
              <a:solidFill>
                <a:schemeClr val="tx1"/>
              </a:solidFill>
              <a:effectLst/>
            </a:endParaRPr>
          </a:p>
        </p:txBody>
      </p:sp>
      <p:sp>
        <p:nvSpPr>
          <p:cNvPr id="5" name="Rectangle 4">
            <a:extLst>
              <a:ext uri="{FF2B5EF4-FFF2-40B4-BE49-F238E27FC236}">
                <a16:creationId xmlns:a16="http://schemas.microsoft.com/office/drawing/2014/main" id="{D6000004-12F9-4B9C-96E3-D49403F7E1C0}"/>
              </a:ext>
            </a:extLst>
          </p:cNvPr>
          <p:cNvSpPr>
            <a:spLocks noChangeArrowheads="1"/>
          </p:cNvSpPr>
          <p:nvPr/>
        </p:nvSpPr>
        <p:spPr bwMode="auto">
          <a:xfrm>
            <a:off x="695322" y="3689011"/>
            <a:ext cx="110181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Jika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ingin</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membuat</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keterangan</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kode</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program, setting input sebagai Markdown,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kemudian</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ketik</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judul</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dengan</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 di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awal</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untuk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ukuran</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besar</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atau “##” untuk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ukuran</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sedang</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id-ID"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Klik</a:t>
            </a:r>
            <a:r>
              <a:rPr kumimoji="0" lang="en-US" altLang="id-ID"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Run.</a:t>
            </a:r>
            <a:endParaRPr kumimoji="0" lang="id-ID" altLang="id-ID" b="0" i="0" u="none" strike="noStrike" cap="none" normalizeH="0" baseline="0" dirty="0">
              <a:ln>
                <a:noFill/>
              </a:ln>
              <a:solidFill>
                <a:schemeClr val="tx1"/>
              </a:solidFill>
              <a:effectLst/>
            </a:endParaRPr>
          </a:p>
        </p:txBody>
      </p:sp>
      <p:sp>
        <p:nvSpPr>
          <p:cNvPr id="6" name="Rectangle 5">
            <a:extLst>
              <a:ext uri="{FF2B5EF4-FFF2-40B4-BE49-F238E27FC236}">
                <a16:creationId xmlns:a16="http://schemas.microsoft.com/office/drawing/2014/main" id="{F07DE462-4446-4A87-8880-45CB2C1D312A}"/>
              </a:ext>
            </a:extLst>
          </p:cNvPr>
          <p:cNvSpPr>
            <a:spLocks noChangeArrowheads="1"/>
          </p:cNvSpPr>
          <p:nvPr/>
        </p:nvSpPr>
        <p:spPr bwMode="auto">
          <a:xfrm>
            <a:off x="1097280" y="6362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Tree>
    <p:extLst>
      <p:ext uri="{BB962C8B-B14F-4D97-AF65-F5344CB8AC3E}">
        <p14:creationId xmlns:p14="http://schemas.microsoft.com/office/powerpoint/2010/main" val="2874422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A6D7-D6C3-4C36-9BE9-A5AE22271F99}"/>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E5E391D4-257C-4643-9F42-34A4FE4B8FA2}"/>
              </a:ext>
            </a:extLst>
          </p:cNvPr>
          <p:cNvSpPr>
            <a:spLocks noGrp="1"/>
          </p:cNvSpPr>
          <p:nvPr>
            <p:ph idx="1"/>
          </p:nvPr>
        </p:nvSpPr>
        <p:spPr/>
        <p:txBody>
          <a:bodyPr>
            <a:normAutofit/>
          </a:bodyPr>
          <a:lstStyle/>
          <a:p>
            <a:pPr marL="0" indent="0">
              <a:buNone/>
            </a:pPr>
            <a:r>
              <a:rPr lang="id-ID" sz="3200" dirty="0"/>
              <a:t>print("Hello, World!")</a:t>
            </a:r>
          </a:p>
          <a:p>
            <a:pPr marL="0" indent="0">
              <a:buNone/>
            </a:pPr>
            <a:r>
              <a:rPr lang="id-ID" sz="3200" dirty="0"/>
              <a:t>print("Nama saya (isi nama)")</a:t>
            </a:r>
          </a:p>
          <a:p>
            <a:pPr marL="0" indent="0">
              <a:buNone/>
            </a:pPr>
            <a:r>
              <a:rPr lang="id-ID" sz="3200" dirty="0"/>
              <a:t>print("NIM saya (isi NIM)")</a:t>
            </a:r>
          </a:p>
        </p:txBody>
      </p:sp>
    </p:spTree>
    <p:extLst>
      <p:ext uri="{BB962C8B-B14F-4D97-AF65-F5344CB8AC3E}">
        <p14:creationId xmlns:p14="http://schemas.microsoft.com/office/powerpoint/2010/main" val="466532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A236-40F6-4E08-B8E0-1E976249A8E5}"/>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E9126809-A523-49A7-9435-875F0046BF41}"/>
              </a:ext>
            </a:extLst>
          </p:cNvPr>
          <p:cNvSpPr>
            <a:spLocks noGrp="1"/>
          </p:cNvSpPr>
          <p:nvPr>
            <p:ph idx="1"/>
          </p:nvPr>
        </p:nvSpPr>
        <p:spPr/>
        <p:txBody>
          <a:bodyPr>
            <a:normAutofit/>
          </a:bodyPr>
          <a:lstStyle/>
          <a:p>
            <a:pPr marL="0" indent="0">
              <a:buNone/>
            </a:pPr>
            <a:r>
              <a:rPr lang="en-US" sz="3200" dirty="0"/>
              <a:t>if 5&gt;2:</a:t>
            </a:r>
          </a:p>
          <a:p>
            <a:pPr marL="0" indent="0">
              <a:buNone/>
            </a:pPr>
            <a:r>
              <a:rPr lang="en-US" sz="3200" dirty="0"/>
              <a:t>  print("Five is greater than two!")</a:t>
            </a:r>
          </a:p>
          <a:p>
            <a:pPr marL="0" indent="0">
              <a:buNone/>
            </a:pPr>
            <a:endParaRPr lang="en-US" sz="3200" dirty="0"/>
          </a:p>
          <a:p>
            <a:pPr marL="0" indent="0">
              <a:buNone/>
            </a:pPr>
            <a:endParaRPr lang="id-ID" sz="3200" dirty="0"/>
          </a:p>
        </p:txBody>
      </p:sp>
    </p:spTree>
    <p:extLst>
      <p:ext uri="{BB962C8B-B14F-4D97-AF65-F5344CB8AC3E}">
        <p14:creationId xmlns:p14="http://schemas.microsoft.com/office/powerpoint/2010/main" val="455344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4729-4410-4435-B54F-61427C5221A3}"/>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B8291CA7-F0A9-4AD8-B213-7AD44B84AF66}"/>
              </a:ext>
            </a:extLst>
          </p:cNvPr>
          <p:cNvSpPr>
            <a:spLocks noGrp="1"/>
          </p:cNvSpPr>
          <p:nvPr>
            <p:ph idx="1"/>
          </p:nvPr>
        </p:nvSpPr>
        <p:spPr/>
        <p:txBody>
          <a:bodyPr>
            <a:normAutofit/>
          </a:bodyPr>
          <a:lstStyle/>
          <a:p>
            <a:pPr marL="0" indent="0">
              <a:buNone/>
            </a:pPr>
            <a:r>
              <a:rPr lang="id-ID" sz="3600" dirty="0"/>
              <a:t>x = 5</a:t>
            </a:r>
            <a:br>
              <a:rPr lang="id-ID" sz="3600" dirty="0"/>
            </a:br>
            <a:r>
              <a:rPr lang="id-ID" sz="3600" dirty="0"/>
              <a:t>y = "John"</a:t>
            </a:r>
            <a:br>
              <a:rPr lang="id-ID" sz="3600" dirty="0"/>
            </a:br>
            <a:r>
              <a:rPr lang="id-ID" sz="3600" dirty="0"/>
              <a:t>print(x)</a:t>
            </a:r>
            <a:br>
              <a:rPr lang="id-ID" sz="3600" dirty="0"/>
            </a:br>
            <a:r>
              <a:rPr lang="id-ID" sz="3600" dirty="0"/>
              <a:t>print(y)</a:t>
            </a:r>
          </a:p>
        </p:txBody>
      </p:sp>
    </p:spTree>
    <p:extLst>
      <p:ext uri="{BB962C8B-B14F-4D97-AF65-F5344CB8AC3E}">
        <p14:creationId xmlns:p14="http://schemas.microsoft.com/office/powerpoint/2010/main" val="4239240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73A0-4A45-42EB-BAB1-0C0F70972208}"/>
              </a:ext>
            </a:extLst>
          </p:cNvPr>
          <p:cNvSpPr>
            <a:spLocks noGrp="1"/>
          </p:cNvSpPr>
          <p:nvPr>
            <p:ph type="title"/>
          </p:nvPr>
        </p:nvSpPr>
        <p:spPr>
          <a:xfrm>
            <a:off x="1154956" y="2080619"/>
            <a:ext cx="8825657" cy="1915647"/>
          </a:xfrm>
        </p:spPr>
        <p:txBody>
          <a:bodyPr/>
          <a:lstStyle/>
          <a:p>
            <a:r>
              <a:rPr lang="en-ID" sz="4400" dirty="0"/>
              <a:t>Agenda</a:t>
            </a:r>
          </a:p>
        </p:txBody>
      </p:sp>
      <p:sp>
        <p:nvSpPr>
          <p:cNvPr id="3" name="Text Placeholder 2">
            <a:extLst>
              <a:ext uri="{FF2B5EF4-FFF2-40B4-BE49-F238E27FC236}">
                <a16:creationId xmlns:a16="http://schemas.microsoft.com/office/drawing/2014/main" id="{AA686819-9A7C-4104-ABE8-A414E4B39F95}"/>
              </a:ext>
            </a:extLst>
          </p:cNvPr>
          <p:cNvSpPr>
            <a:spLocks noGrp="1"/>
          </p:cNvSpPr>
          <p:nvPr>
            <p:ph type="body" idx="1"/>
          </p:nvPr>
        </p:nvSpPr>
        <p:spPr>
          <a:xfrm>
            <a:off x="1154956" y="4391618"/>
            <a:ext cx="8460533" cy="1651994"/>
          </a:xfrm>
        </p:spPr>
        <p:txBody>
          <a:bodyPr>
            <a:normAutofit/>
          </a:bodyPr>
          <a:lstStyle/>
          <a:p>
            <a:r>
              <a:rPr lang="en-ID" sz="2400" dirty="0"/>
              <a:t>Teknik </a:t>
            </a:r>
            <a:r>
              <a:rPr lang="en-ID" sz="2400" dirty="0" err="1"/>
              <a:t>desain</a:t>
            </a:r>
            <a:r>
              <a:rPr lang="en-ID" sz="2400" dirty="0"/>
              <a:t> </a:t>
            </a:r>
            <a:r>
              <a:rPr lang="en-ID" sz="2400" dirty="0" err="1"/>
              <a:t>algoritma</a:t>
            </a:r>
            <a:endParaRPr lang="en-ID" sz="2400" dirty="0"/>
          </a:p>
          <a:p>
            <a:r>
              <a:rPr lang="en-ID" sz="2400" dirty="0" err="1"/>
              <a:t>Analisis</a:t>
            </a:r>
            <a:r>
              <a:rPr lang="en-ID" sz="2400" dirty="0"/>
              <a:t> </a:t>
            </a:r>
            <a:r>
              <a:rPr lang="en-ID" sz="2400" dirty="0" err="1"/>
              <a:t>performa</a:t>
            </a:r>
            <a:endParaRPr lang="en-ID" sz="2400" dirty="0"/>
          </a:p>
          <a:p>
            <a:endParaRPr lang="en-ID" sz="2400" dirty="0"/>
          </a:p>
        </p:txBody>
      </p:sp>
    </p:spTree>
    <p:extLst>
      <p:ext uri="{BB962C8B-B14F-4D97-AF65-F5344CB8AC3E}">
        <p14:creationId xmlns:p14="http://schemas.microsoft.com/office/powerpoint/2010/main" val="2316516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BC3E-653F-43A2-9D23-10C59D41AD4C}"/>
              </a:ext>
            </a:extLst>
          </p:cNvPr>
          <p:cNvSpPr>
            <a:spLocks noGrp="1"/>
          </p:cNvSpPr>
          <p:nvPr>
            <p:ph type="title"/>
          </p:nvPr>
        </p:nvSpPr>
        <p:spPr/>
        <p:txBody>
          <a:bodyPr/>
          <a:lstStyle/>
          <a:p>
            <a:r>
              <a:rPr lang="id-ID" dirty="0"/>
              <a:t>Latihan</a:t>
            </a:r>
          </a:p>
        </p:txBody>
      </p:sp>
      <p:sp>
        <p:nvSpPr>
          <p:cNvPr id="3" name="Content Placeholder 2">
            <a:extLst>
              <a:ext uri="{FF2B5EF4-FFF2-40B4-BE49-F238E27FC236}">
                <a16:creationId xmlns:a16="http://schemas.microsoft.com/office/drawing/2014/main" id="{83F4034E-8675-43B3-A14C-649EC2201943}"/>
              </a:ext>
            </a:extLst>
          </p:cNvPr>
          <p:cNvSpPr>
            <a:spLocks noGrp="1"/>
          </p:cNvSpPr>
          <p:nvPr>
            <p:ph idx="1"/>
          </p:nvPr>
        </p:nvSpPr>
        <p:spPr/>
        <p:txBody>
          <a:bodyPr>
            <a:normAutofit/>
          </a:bodyPr>
          <a:lstStyle/>
          <a:p>
            <a:pPr marL="0" indent="0">
              <a:buNone/>
            </a:pPr>
            <a:r>
              <a:rPr lang="en-US" sz="3200" dirty="0"/>
              <a:t>x = 4       </a:t>
            </a:r>
            <a:br>
              <a:rPr lang="en-US" sz="3200" dirty="0"/>
            </a:br>
            <a:r>
              <a:rPr lang="en-US" sz="3200" dirty="0"/>
              <a:t>x = "Sally" </a:t>
            </a:r>
            <a:br>
              <a:rPr lang="en-US" sz="3200" dirty="0"/>
            </a:br>
            <a:r>
              <a:rPr lang="en-US" sz="3200" dirty="0"/>
              <a:t>print(x)</a:t>
            </a:r>
            <a:endParaRPr lang="id-ID" sz="3200" dirty="0"/>
          </a:p>
        </p:txBody>
      </p:sp>
    </p:spTree>
    <p:extLst>
      <p:ext uri="{BB962C8B-B14F-4D97-AF65-F5344CB8AC3E}">
        <p14:creationId xmlns:p14="http://schemas.microsoft.com/office/powerpoint/2010/main" val="1526770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5C018CC-3AE2-441F-A330-A25E7AFFCCB3}"/>
              </a:ext>
            </a:extLst>
          </p:cNvPr>
          <p:cNvSpPr>
            <a:spLocks noGrp="1"/>
          </p:cNvSpPr>
          <p:nvPr>
            <p:ph type="title"/>
          </p:nvPr>
        </p:nvSpPr>
        <p:spPr/>
        <p:txBody>
          <a:bodyPr anchor="t">
            <a:normAutofit/>
          </a:bodyPr>
          <a:lstStyle/>
          <a:p>
            <a:r>
              <a:rPr lang="id-ID" dirty="0"/>
              <a:t>Analisis Performa: Notasi Big O</a:t>
            </a:r>
          </a:p>
        </p:txBody>
      </p:sp>
      <p:sp>
        <p:nvSpPr>
          <p:cNvPr id="3" name="Tampungan Konten 2">
            <a:extLst>
              <a:ext uri="{FF2B5EF4-FFF2-40B4-BE49-F238E27FC236}">
                <a16:creationId xmlns:a16="http://schemas.microsoft.com/office/drawing/2014/main" id="{7105AE74-3126-45B0-9166-D10A17A0156A}"/>
              </a:ext>
            </a:extLst>
          </p:cNvPr>
          <p:cNvSpPr>
            <a:spLocks noGrp="1"/>
          </p:cNvSpPr>
          <p:nvPr>
            <p:ph idx="1"/>
          </p:nvPr>
        </p:nvSpPr>
        <p:spPr>
          <a:xfrm>
            <a:off x="646111" y="1673612"/>
            <a:ext cx="3182938" cy="4195481"/>
          </a:xfrm>
        </p:spPr>
        <p:txBody>
          <a:bodyPr vert="horz" lIns="0" tIns="45720" rIns="0" bIns="45720" rtlCol="0" anchor="t">
            <a:normAutofit fontScale="92500" lnSpcReduction="10000"/>
          </a:bodyPr>
          <a:lstStyle/>
          <a:p>
            <a:pPr>
              <a:buFont typeface="Wingdings" panose="020F0502020204030204" pitchFamily="34" charset="0"/>
              <a:buChar char="v"/>
            </a:pPr>
            <a:r>
              <a:rPr lang="id-ID" sz="2400" dirty="0">
                <a:ea typeface="+mn-lt"/>
                <a:cs typeface="+mn-lt"/>
              </a:rPr>
              <a:t>Kompleksitas waktu konstan (O(1)): Jika suatu algoritma membutuhkan jumlah waktu yang sama untuk berjalan, terlepas dari ukuran data masukan, algoritma dikatakan berjalan dalam waktu konstan. Ini diwakili oleh O(1).</a:t>
            </a:r>
          </a:p>
        </p:txBody>
      </p:sp>
      <p:pic>
        <p:nvPicPr>
          <p:cNvPr id="4" name="Gambar 4" descr="Sebuah gambar berisi cuplikan layar&#10;&#10;Deskripsi dibuat secara otomatis">
            <a:extLst>
              <a:ext uri="{FF2B5EF4-FFF2-40B4-BE49-F238E27FC236}">
                <a16:creationId xmlns:a16="http://schemas.microsoft.com/office/drawing/2014/main" id="{C99EC754-34C1-4759-AD8E-48CAD6A3EE68}"/>
              </a:ext>
            </a:extLst>
          </p:cNvPr>
          <p:cNvPicPr>
            <a:picLocks noChangeAspect="1"/>
          </p:cNvPicPr>
          <p:nvPr/>
        </p:nvPicPr>
        <p:blipFill>
          <a:blip r:embed="rId2"/>
          <a:stretch>
            <a:fillRect/>
          </a:stretch>
        </p:blipFill>
        <p:spPr>
          <a:xfrm>
            <a:off x="4808021" y="4044218"/>
            <a:ext cx="6737868" cy="2361062"/>
          </a:xfrm>
          <a:prstGeom prst="rect">
            <a:avLst/>
          </a:prstGeom>
        </p:spPr>
      </p:pic>
      <p:pic>
        <p:nvPicPr>
          <p:cNvPr id="7" name="Picture 6">
            <a:extLst>
              <a:ext uri="{FF2B5EF4-FFF2-40B4-BE49-F238E27FC236}">
                <a16:creationId xmlns:a16="http://schemas.microsoft.com/office/drawing/2014/main" id="{41A79C60-3C32-434E-A7BD-FE0F131E2F32}"/>
              </a:ext>
            </a:extLst>
          </p:cNvPr>
          <p:cNvPicPr/>
          <p:nvPr/>
        </p:nvPicPr>
        <p:blipFill rotWithShape="1">
          <a:blip r:embed="rId3"/>
          <a:srcRect r="59127"/>
          <a:stretch/>
        </p:blipFill>
        <p:spPr>
          <a:xfrm>
            <a:off x="4808021" y="1525094"/>
            <a:ext cx="7019808" cy="2519124"/>
          </a:xfrm>
          <a:prstGeom prst="rect">
            <a:avLst/>
          </a:prstGeom>
        </p:spPr>
      </p:pic>
    </p:spTree>
    <p:extLst>
      <p:ext uri="{BB962C8B-B14F-4D97-AF65-F5344CB8AC3E}">
        <p14:creationId xmlns:p14="http://schemas.microsoft.com/office/powerpoint/2010/main" val="4078500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AE5252-4AFB-441E-B5A6-7EDCBAF3BF32}"/>
              </a:ext>
            </a:extLst>
          </p:cNvPr>
          <p:cNvPicPr>
            <a:picLocks noChangeAspect="1"/>
          </p:cNvPicPr>
          <p:nvPr/>
        </p:nvPicPr>
        <p:blipFill>
          <a:blip r:embed="rId2"/>
          <a:stretch>
            <a:fillRect/>
          </a:stretch>
        </p:blipFill>
        <p:spPr>
          <a:xfrm>
            <a:off x="903287" y="571499"/>
            <a:ext cx="8990013" cy="5953651"/>
          </a:xfrm>
          <a:prstGeom prst="rect">
            <a:avLst/>
          </a:prstGeom>
        </p:spPr>
      </p:pic>
    </p:spTree>
    <p:extLst>
      <p:ext uri="{BB962C8B-B14F-4D97-AF65-F5344CB8AC3E}">
        <p14:creationId xmlns:p14="http://schemas.microsoft.com/office/powerpoint/2010/main" val="3968812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1EB113-8C0F-4D98-A108-D7806EE417B6}"/>
              </a:ext>
            </a:extLst>
          </p:cNvPr>
          <p:cNvSpPr>
            <a:spLocks noGrp="1"/>
          </p:cNvSpPr>
          <p:nvPr>
            <p:ph type="title"/>
          </p:nvPr>
        </p:nvSpPr>
        <p:spPr/>
        <p:txBody>
          <a:bodyPr/>
          <a:lstStyle/>
          <a:p>
            <a:r>
              <a:rPr lang="id-ID" dirty="0"/>
              <a:t>Latihan</a:t>
            </a:r>
          </a:p>
        </p:txBody>
      </p:sp>
      <p:sp>
        <p:nvSpPr>
          <p:cNvPr id="6" name="Content Placeholder 5">
            <a:extLst>
              <a:ext uri="{FF2B5EF4-FFF2-40B4-BE49-F238E27FC236}">
                <a16:creationId xmlns:a16="http://schemas.microsoft.com/office/drawing/2014/main" id="{B1A6FDAD-66BB-4811-9C39-483A203F0220}"/>
              </a:ext>
            </a:extLst>
          </p:cNvPr>
          <p:cNvSpPr>
            <a:spLocks noGrp="1"/>
          </p:cNvSpPr>
          <p:nvPr>
            <p:ph idx="1"/>
          </p:nvPr>
        </p:nvSpPr>
        <p:spPr/>
        <p:txBody>
          <a:bodyPr>
            <a:normAutofit/>
          </a:bodyPr>
          <a:lstStyle/>
          <a:p>
            <a:pPr marL="457200" indent="-457200">
              <a:buFont typeface="+mj-lt"/>
              <a:buAutoNum type="arabicPeriod"/>
            </a:pPr>
            <a:r>
              <a:rPr lang="id-ID" sz="3200" dirty="0"/>
              <a:t>Jika getFirst diperoleh dari myList [0], bagaimana memperoleh getSecond?</a:t>
            </a:r>
          </a:p>
        </p:txBody>
      </p:sp>
    </p:spTree>
    <p:extLst>
      <p:ext uri="{BB962C8B-B14F-4D97-AF65-F5344CB8AC3E}">
        <p14:creationId xmlns:p14="http://schemas.microsoft.com/office/powerpoint/2010/main" val="2156831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1EB113-8C0F-4D98-A108-D7806EE417B6}"/>
              </a:ext>
            </a:extLst>
          </p:cNvPr>
          <p:cNvSpPr>
            <a:spLocks noGrp="1"/>
          </p:cNvSpPr>
          <p:nvPr>
            <p:ph type="title"/>
          </p:nvPr>
        </p:nvSpPr>
        <p:spPr/>
        <p:txBody>
          <a:bodyPr/>
          <a:lstStyle/>
          <a:p>
            <a:r>
              <a:rPr lang="id-ID" dirty="0"/>
              <a:t>Latihan</a:t>
            </a:r>
          </a:p>
        </p:txBody>
      </p:sp>
      <p:sp>
        <p:nvSpPr>
          <p:cNvPr id="6" name="Content Placeholder 5">
            <a:extLst>
              <a:ext uri="{FF2B5EF4-FFF2-40B4-BE49-F238E27FC236}">
                <a16:creationId xmlns:a16="http://schemas.microsoft.com/office/drawing/2014/main" id="{B1A6FDAD-66BB-4811-9C39-483A203F0220}"/>
              </a:ext>
            </a:extLst>
          </p:cNvPr>
          <p:cNvSpPr>
            <a:spLocks noGrp="1"/>
          </p:cNvSpPr>
          <p:nvPr>
            <p:ph idx="1"/>
          </p:nvPr>
        </p:nvSpPr>
        <p:spPr/>
        <p:txBody>
          <a:bodyPr>
            <a:normAutofit/>
          </a:bodyPr>
          <a:lstStyle/>
          <a:p>
            <a:pPr marL="457200" indent="-457200">
              <a:buFont typeface="+mj-lt"/>
              <a:buAutoNum type="arabicPeriod"/>
            </a:pPr>
            <a:r>
              <a:rPr lang="id-ID" sz="3200" dirty="0"/>
              <a:t>Jika getFirst diperoleh dari myList [0], bagaimana memperoleh getLast (isi terakhir)?</a:t>
            </a:r>
          </a:p>
        </p:txBody>
      </p:sp>
    </p:spTree>
    <p:extLst>
      <p:ext uri="{BB962C8B-B14F-4D97-AF65-F5344CB8AC3E}">
        <p14:creationId xmlns:p14="http://schemas.microsoft.com/office/powerpoint/2010/main" val="2235780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5C018CC-3AE2-441F-A330-A25E7AFFCCB3}"/>
              </a:ext>
            </a:extLst>
          </p:cNvPr>
          <p:cNvSpPr>
            <a:spLocks noGrp="1"/>
          </p:cNvSpPr>
          <p:nvPr>
            <p:ph type="title"/>
          </p:nvPr>
        </p:nvSpPr>
        <p:spPr>
          <a:xfrm>
            <a:off x="472892" y="288641"/>
            <a:ext cx="9404723" cy="1400530"/>
          </a:xfrm>
        </p:spPr>
        <p:txBody>
          <a:bodyPr anchor="t">
            <a:normAutofit/>
          </a:bodyPr>
          <a:lstStyle/>
          <a:p>
            <a:r>
              <a:rPr lang="id-ID" dirty="0"/>
              <a:t>Analisis Performa: Notasi Big O</a:t>
            </a:r>
          </a:p>
        </p:txBody>
      </p:sp>
      <p:sp>
        <p:nvSpPr>
          <p:cNvPr id="3" name="Tampungan Konten 2">
            <a:extLst>
              <a:ext uri="{FF2B5EF4-FFF2-40B4-BE49-F238E27FC236}">
                <a16:creationId xmlns:a16="http://schemas.microsoft.com/office/drawing/2014/main" id="{7105AE74-3126-45B0-9166-D10A17A0156A}"/>
              </a:ext>
            </a:extLst>
          </p:cNvPr>
          <p:cNvSpPr>
            <a:spLocks noGrp="1"/>
          </p:cNvSpPr>
          <p:nvPr>
            <p:ph sz="half" idx="1"/>
          </p:nvPr>
        </p:nvSpPr>
        <p:spPr>
          <a:xfrm>
            <a:off x="769069" y="1554903"/>
            <a:ext cx="3780578" cy="3748193"/>
          </a:xfrm>
        </p:spPr>
        <p:txBody>
          <a:bodyPr vert="horz" lIns="0" tIns="45720" rIns="0" bIns="45720" rtlCol="0" anchor="t">
            <a:noAutofit/>
          </a:bodyPr>
          <a:lstStyle/>
          <a:p>
            <a:pPr>
              <a:buFont typeface="Wingdings" panose="020F0502020204030204" pitchFamily="34" charset="0"/>
              <a:buChar char="v"/>
            </a:pPr>
            <a:r>
              <a:rPr lang="id-ID" sz="1600" dirty="0">
                <a:ea typeface="+mn-lt"/>
                <a:cs typeface="+mn-lt"/>
              </a:rPr>
              <a:t> </a:t>
            </a:r>
            <a:r>
              <a:rPr lang="id-ID" sz="2800" dirty="0">
                <a:ea typeface="+mn-lt"/>
                <a:cs typeface="+mn-lt"/>
              </a:rPr>
              <a:t>Kompleksitas waktu linier (O(n)): algoritma dikatakan memiliki kompleksitas waktu linier, yang diwakili oleh O(n), jika waktu eksekusi berbanding lurus dengan ukuran input.</a:t>
            </a:r>
          </a:p>
          <a:p>
            <a:pPr>
              <a:buFont typeface="Wingdings" panose="020F0502020204030204" pitchFamily="34" charset="0"/>
              <a:buChar char="v"/>
            </a:pPr>
            <a:endParaRPr lang="id-ID" sz="1600" dirty="0">
              <a:ea typeface="+mn-lt"/>
              <a:cs typeface="+mn-lt"/>
            </a:endParaRPr>
          </a:p>
          <a:p>
            <a:pPr marL="0" indent="0">
              <a:lnSpc>
                <a:spcPct val="100000"/>
              </a:lnSpc>
              <a:buNone/>
            </a:pPr>
            <a:endParaRPr lang="id-ID" sz="1600" dirty="0"/>
          </a:p>
        </p:txBody>
      </p:sp>
      <p:sp>
        <p:nvSpPr>
          <p:cNvPr id="4" name="Content Placeholder 3">
            <a:extLst>
              <a:ext uri="{FF2B5EF4-FFF2-40B4-BE49-F238E27FC236}">
                <a16:creationId xmlns:a16="http://schemas.microsoft.com/office/drawing/2014/main" id="{6F29A131-2DBE-43E5-B4D0-FF4B7DBF01B4}"/>
              </a:ext>
            </a:extLst>
          </p:cNvPr>
          <p:cNvSpPr>
            <a:spLocks noGrp="1"/>
          </p:cNvSpPr>
          <p:nvPr>
            <p:ph sz="half" idx="2"/>
          </p:nvPr>
        </p:nvSpPr>
        <p:spPr/>
        <p:txBody>
          <a:bodyPr/>
          <a:lstStyle/>
          <a:p>
            <a:endParaRPr lang="id-ID"/>
          </a:p>
        </p:txBody>
      </p:sp>
      <p:pic>
        <p:nvPicPr>
          <p:cNvPr id="5" name="Gambar 5" descr="Sebuah gambar berisi cuplikan layar&#10;&#10;Deskripsi dibuat secara otomatis">
            <a:extLst>
              <a:ext uri="{FF2B5EF4-FFF2-40B4-BE49-F238E27FC236}">
                <a16:creationId xmlns:a16="http://schemas.microsoft.com/office/drawing/2014/main" id="{44A5BD87-5C4D-48A7-85FB-B5DE42F39EA2}"/>
              </a:ext>
            </a:extLst>
          </p:cNvPr>
          <p:cNvPicPr>
            <a:picLocks noChangeAspect="1"/>
          </p:cNvPicPr>
          <p:nvPr/>
        </p:nvPicPr>
        <p:blipFill>
          <a:blip r:embed="rId2"/>
          <a:stretch>
            <a:fillRect/>
          </a:stretch>
        </p:blipFill>
        <p:spPr>
          <a:xfrm>
            <a:off x="5442505" y="4499404"/>
            <a:ext cx="4639736" cy="2069955"/>
          </a:xfrm>
          <a:prstGeom prst="rect">
            <a:avLst/>
          </a:prstGeom>
        </p:spPr>
      </p:pic>
      <p:pic>
        <p:nvPicPr>
          <p:cNvPr id="8" name="Picture 7">
            <a:extLst>
              <a:ext uri="{FF2B5EF4-FFF2-40B4-BE49-F238E27FC236}">
                <a16:creationId xmlns:a16="http://schemas.microsoft.com/office/drawing/2014/main" id="{E440E9A8-6ABB-4827-88E8-0029F43A2CB1}"/>
              </a:ext>
            </a:extLst>
          </p:cNvPr>
          <p:cNvPicPr/>
          <p:nvPr/>
        </p:nvPicPr>
        <p:blipFill rotWithShape="1">
          <a:blip r:embed="rId3"/>
          <a:srcRect r="57315"/>
          <a:stretch/>
        </p:blipFill>
        <p:spPr>
          <a:xfrm>
            <a:off x="5145110" y="1305631"/>
            <a:ext cx="6277821" cy="3193773"/>
          </a:xfrm>
          <a:prstGeom prst="rect">
            <a:avLst/>
          </a:prstGeom>
        </p:spPr>
      </p:pic>
    </p:spTree>
    <p:extLst>
      <p:ext uri="{BB962C8B-B14F-4D97-AF65-F5344CB8AC3E}">
        <p14:creationId xmlns:p14="http://schemas.microsoft.com/office/powerpoint/2010/main" val="2924653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F0F9B6-13E4-41A3-BFB4-B11CF7BD2660}"/>
              </a:ext>
            </a:extLst>
          </p:cNvPr>
          <p:cNvSpPr>
            <a:spLocks noGrp="1"/>
          </p:cNvSpPr>
          <p:nvPr>
            <p:ph type="title"/>
          </p:nvPr>
        </p:nvSpPr>
        <p:spPr/>
        <p:txBody>
          <a:bodyPr/>
          <a:lstStyle/>
          <a:p>
            <a:r>
              <a:rPr lang="id-ID" dirty="0"/>
              <a:t>Latihan</a:t>
            </a:r>
          </a:p>
        </p:txBody>
      </p:sp>
      <p:sp>
        <p:nvSpPr>
          <p:cNvPr id="6" name="Content Placeholder 5">
            <a:extLst>
              <a:ext uri="{FF2B5EF4-FFF2-40B4-BE49-F238E27FC236}">
                <a16:creationId xmlns:a16="http://schemas.microsoft.com/office/drawing/2014/main" id="{B07A1DDE-3641-45EC-8C75-308F09497C23}"/>
              </a:ext>
            </a:extLst>
          </p:cNvPr>
          <p:cNvSpPr>
            <a:spLocks noGrp="1"/>
          </p:cNvSpPr>
          <p:nvPr>
            <p:ph idx="1"/>
          </p:nvPr>
        </p:nvSpPr>
        <p:spPr/>
        <p:txBody>
          <a:bodyPr>
            <a:normAutofit/>
          </a:bodyPr>
          <a:lstStyle/>
          <a:p>
            <a:pPr marL="457200" indent="-457200">
              <a:buFont typeface="+mj-lt"/>
              <a:buAutoNum type="arabicPeriod"/>
            </a:pPr>
            <a:r>
              <a:rPr lang="id-ID" sz="3200" dirty="0"/>
              <a:t>getSum adalah perintah untuk mendapatkan hasil jumlah seluruh angka. Bagaimana jika kita membutuhkan fungsi getKali untuk mengalikan seluruh angka?</a:t>
            </a:r>
          </a:p>
        </p:txBody>
      </p:sp>
    </p:spTree>
    <p:extLst>
      <p:ext uri="{BB962C8B-B14F-4D97-AF65-F5344CB8AC3E}">
        <p14:creationId xmlns:p14="http://schemas.microsoft.com/office/powerpoint/2010/main" val="1440867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F0F9B6-13E4-41A3-BFB4-B11CF7BD2660}"/>
              </a:ext>
            </a:extLst>
          </p:cNvPr>
          <p:cNvSpPr>
            <a:spLocks noGrp="1"/>
          </p:cNvSpPr>
          <p:nvPr>
            <p:ph type="title"/>
          </p:nvPr>
        </p:nvSpPr>
        <p:spPr/>
        <p:txBody>
          <a:bodyPr/>
          <a:lstStyle/>
          <a:p>
            <a:r>
              <a:rPr lang="id-ID" dirty="0"/>
              <a:t>Latihan</a:t>
            </a:r>
          </a:p>
        </p:txBody>
      </p:sp>
      <p:sp>
        <p:nvSpPr>
          <p:cNvPr id="6" name="Content Placeholder 5">
            <a:extLst>
              <a:ext uri="{FF2B5EF4-FFF2-40B4-BE49-F238E27FC236}">
                <a16:creationId xmlns:a16="http://schemas.microsoft.com/office/drawing/2014/main" id="{B07A1DDE-3641-45EC-8C75-308F09497C23}"/>
              </a:ext>
            </a:extLst>
          </p:cNvPr>
          <p:cNvSpPr>
            <a:spLocks noGrp="1"/>
          </p:cNvSpPr>
          <p:nvPr>
            <p:ph idx="1"/>
          </p:nvPr>
        </p:nvSpPr>
        <p:spPr/>
        <p:txBody>
          <a:bodyPr>
            <a:normAutofit/>
          </a:bodyPr>
          <a:lstStyle/>
          <a:p>
            <a:pPr marL="457200" indent="-457200">
              <a:buFont typeface="+mj-lt"/>
              <a:buAutoNum type="arabicPeriod"/>
            </a:pPr>
            <a:r>
              <a:rPr lang="id-ID" sz="3200" dirty="0"/>
              <a:t>getSum adalah perintah untuk mendapatkan hasil jumlah seluruh angka. Bagaimana jika kita membutuhkan fungsi getBagi untuk membagikan seluruh angka?</a:t>
            </a:r>
          </a:p>
        </p:txBody>
      </p:sp>
    </p:spTree>
    <p:extLst>
      <p:ext uri="{BB962C8B-B14F-4D97-AF65-F5344CB8AC3E}">
        <p14:creationId xmlns:p14="http://schemas.microsoft.com/office/powerpoint/2010/main" val="1622967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5C018CC-3AE2-441F-A330-A25E7AFFCCB3}"/>
              </a:ext>
            </a:extLst>
          </p:cNvPr>
          <p:cNvSpPr>
            <a:spLocks noGrp="1"/>
          </p:cNvSpPr>
          <p:nvPr>
            <p:ph type="title"/>
          </p:nvPr>
        </p:nvSpPr>
        <p:spPr/>
        <p:txBody>
          <a:bodyPr anchor="t">
            <a:normAutofit/>
          </a:bodyPr>
          <a:lstStyle/>
          <a:p>
            <a:r>
              <a:rPr lang="id-ID" dirty="0"/>
              <a:t>Analisis Performa: </a:t>
            </a:r>
            <a:br>
              <a:rPr lang="id-ID" dirty="0"/>
            </a:br>
            <a:r>
              <a:rPr lang="id-ID" dirty="0"/>
              <a:t>Notasi Big O</a:t>
            </a:r>
          </a:p>
        </p:txBody>
      </p:sp>
      <p:sp>
        <p:nvSpPr>
          <p:cNvPr id="3" name="Tampungan Konten 2">
            <a:extLst>
              <a:ext uri="{FF2B5EF4-FFF2-40B4-BE49-F238E27FC236}">
                <a16:creationId xmlns:a16="http://schemas.microsoft.com/office/drawing/2014/main" id="{7105AE74-3126-45B0-9166-D10A17A0156A}"/>
              </a:ext>
            </a:extLst>
          </p:cNvPr>
          <p:cNvSpPr>
            <a:spLocks noGrp="1"/>
          </p:cNvSpPr>
          <p:nvPr>
            <p:ph sz="half" idx="1"/>
          </p:nvPr>
        </p:nvSpPr>
        <p:spPr>
          <a:xfrm>
            <a:off x="1097280" y="2120900"/>
            <a:ext cx="4103370" cy="3748193"/>
          </a:xfrm>
        </p:spPr>
        <p:txBody>
          <a:bodyPr vert="horz" lIns="0" tIns="45720" rIns="0" bIns="45720" rtlCol="0" anchor="t">
            <a:noAutofit/>
          </a:bodyPr>
          <a:lstStyle/>
          <a:p>
            <a:pPr>
              <a:lnSpc>
                <a:spcPct val="100000"/>
              </a:lnSpc>
              <a:buFont typeface="Wingdings" panose="020F0502020204030204" pitchFamily="34" charset="0"/>
              <a:buChar char="v"/>
            </a:pPr>
            <a:r>
              <a:rPr lang="id-ID" sz="2800" dirty="0">
                <a:ea typeface="+mn-lt"/>
                <a:cs typeface="+mn-lt"/>
              </a:rPr>
              <a:t>Kompleksitas waktu kuadrat (O(n2)): algoritma dikatakan berjalan dalam waktu kuadrat jika waktu eksekusi suatu algoritma sebanding dengan kuadrat ukuran input.</a:t>
            </a:r>
            <a:endParaRPr lang="id-ID" sz="2800" dirty="0"/>
          </a:p>
        </p:txBody>
      </p:sp>
      <p:pic>
        <p:nvPicPr>
          <p:cNvPr id="4" name="Gambar 5" descr="Sebuah gambar berisi cuplikan layar&#10;&#10;Deskripsi dibuat secara otomatis">
            <a:extLst>
              <a:ext uri="{FF2B5EF4-FFF2-40B4-BE49-F238E27FC236}">
                <a16:creationId xmlns:a16="http://schemas.microsoft.com/office/drawing/2014/main" id="{3E2A5B81-0ACA-4FB1-AA1F-C72F46753F9D}"/>
              </a:ext>
            </a:extLst>
          </p:cNvPr>
          <p:cNvPicPr>
            <a:picLocks noChangeAspect="1"/>
          </p:cNvPicPr>
          <p:nvPr/>
        </p:nvPicPr>
        <p:blipFill>
          <a:blip r:embed="rId2"/>
          <a:stretch>
            <a:fillRect/>
          </a:stretch>
        </p:blipFill>
        <p:spPr>
          <a:xfrm>
            <a:off x="6096000" y="3943350"/>
            <a:ext cx="5470347" cy="2361062"/>
          </a:xfrm>
          <a:prstGeom prst="rect">
            <a:avLst/>
          </a:prstGeom>
        </p:spPr>
      </p:pic>
      <p:pic>
        <p:nvPicPr>
          <p:cNvPr id="8" name="Picture 7">
            <a:extLst>
              <a:ext uri="{FF2B5EF4-FFF2-40B4-BE49-F238E27FC236}">
                <a16:creationId xmlns:a16="http://schemas.microsoft.com/office/drawing/2014/main" id="{A83EA7AA-57A2-4CE4-8E9A-BB41B9D9CBAA}"/>
              </a:ext>
            </a:extLst>
          </p:cNvPr>
          <p:cNvPicPr/>
          <p:nvPr/>
        </p:nvPicPr>
        <p:blipFill rotWithShape="1">
          <a:blip r:embed="rId3"/>
          <a:srcRect r="61047"/>
          <a:stretch/>
        </p:blipFill>
        <p:spPr>
          <a:xfrm>
            <a:off x="6096000" y="427362"/>
            <a:ext cx="5890291" cy="3515988"/>
          </a:xfrm>
          <a:prstGeom prst="rect">
            <a:avLst/>
          </a:prstGeom>
        </p:spPr>
      </p:pic>
    </p:spTree>
    <p:extLst>
      <p:ext uri="{BB962C8B-B14F-4D97-AF65-F5344CB8AC3E}">
        <p14:creationId xmlns:p14="http://schemas.microsoft.com/office/powerpoint/2010/main" val="3219018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F361F4-7598-4EAC-B2C0-E07A5DBB8446}"/>
              </a:ext>
            </a:extLst>
          </p:cNvPr>
          <p:cNvSpPr>
            <a:spLocks noGrp="1"/>
          </p:cNvSpPr>
          <p:nvPr>
            <p:ph type="title"/>
          </p:nvPr>
        </p:nvSpPr>
        <p:spPr/>
        <p:txBody>
          <a:bodyPr/>
          <a:lstStyle/>
          <a:p>
            <a:r>
              <a:rPr lang="id-ID" dirty="0"/>
              <a:t>Latihan</a:t>
            </a:r>
          </a:p>
        </p:txBody>
      </p:sp>
      <p:sp>
        <p:nvSpPr>
          <p:cNvPr id="6" name="Content Placeholder 5">
            <a:extLst>
              <a:ext uri="{FF2B5EF4-FFF2-40B4-BE49-F238E27FC236}">
                <a16:creationId xmlns:a16="http://schemas.microsoft.com/office/drawing/2014/main" id="{FC0C6BD0-20DC-41B4-A9A0-20EE560E6548}"/>
              </a:ext>
            </a:extLst>
          </p:cNvPr>
          <p:cNvSpPr>
            <a:spLocks noGrp="1"/>
          </p:cNvSpPr>
          <p:nvPr>
            <p:ph idx="1"/>
          </p:nvPr>
        </p:nvSpPr>
        <p:spPr/>
        <p:txBody>
          <a:bodyPr>
            <a:normAutofit/>
          </a:bodyPr>
          <a:lstStyle/>
          <a:p>
            <a:pPr marL="0" indent="0">
              <a:buNone/>
            </a:pPr>
            <a:r>
              <a:rPr lang="id-ID" sz="2800" dirty="0"/>
              <a:t>Buatlah suatu fungsi untuk </a:t>
            </a:r>
            <a:endParaRPr lang="en-US" sz="2800" dirty="0"/>
          </a:p>
          <a:p>
            <a:pPr marL="0" indent="0">
              <a:buNone/>
            </a:pPr>
            <a:r>
              <a:rPr lang="id-ID" sz="2800" dirty="0"/>
              <a:t>membagi 2 himpunan angka, </a:t>
            </a:r>
            <a:endParaRPr lang="en-US" sz="2800" dirty="0"/>
          </a:p>
          <a:p>
            <a:pPr marL="0" indent="0">
              <a:buNone/>
            </a:pPr>
            <a:r>
              <a:rPr lang="id-ID" sz="2800" dirty="0"/>
              <a:t>jika getSum untuk menjumlahkan angka!</a:t>
            </a:r>
          </a:p>
        </p:txBody>
      </p:sp>
    </p:spTree>
    <p:extLst>
      <p:ext uri="{BB962C8B-B14F-4D97-AF65-F5344CB8AC3E}">
        <p14:creationId xmlns:p14="http://schemas.microsoft.com/office/powerpoint/2010/main" val="259716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EB2EBE-6405-4C55-9F83-3D3CC8BD4D1C}"/>
              </a:ext>
            </a:extLst>
          </p:cNvPr>
          <p:cNvPicPr>
            <a:picLocks noChangeAspect="1"/>
          </p:cNvPicPr>
          <p:nvPr/>
        </p:nvPicPr>
        <p:blipFill>
          <a:blip r:embed="rId2"/>
          <a:stretch>
            <a:fillRect/>
          </a:stretch>
        </p:blipFill>
        <p:spPr>
          <a:xfrm>
            <a:off x="481012" y="529673"/>
            <a:ext cx="5743575" cy="4552950"/>
          </a:xfrm>
          <a:prstGeom prst="rect">
            <a:avLst/>
          </a:prstGeom>
        </p:spPr>
      </p:pic>
    </p:spTree>
    <p:extLst>
      <p:ext uri="{BB962C8B-B14F-4D97-AF65-F5344CB8AC3E}">
        <p14:creationId xmlns:p14="http://schemas.microsoft.com/office/powerpoint/2010/main" val="3390840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F361F4-7598-4EAC-B2C0-E07A5DBB8446}"/>
              </a:ext>
            </a:extLst>
          </p:cNvPr>
          <p:cNvSpPr>
            <a:spLocks noGrp="1"/>
          </p:cNvSpPr>
          <p:nvPr>
            <p:ph type="title"/>
          </p:nvPr>
        </p:nvSpPr>
        <p:spPr/>
        <p:txBody>
          <a:bodyPr/>
          <a:lstStyle/>
          <a:p>
            <a:r>
              <a:rPr lang="id-ID" dirty="0"/>
              <a:t>Latihan</a:t>
            </a:r>
          </a:p>
        </p:txBody>
      </p:sp>
      <p:sp>
        <p:nvSpPr>
          <p:cNvPr id="6" name="Content Placeholder 5">
            <a:extLst>
              <a:ext uri="{FF2B5EF4-FFF2-40B4-BE49-F238E27FC236}">
                <a16:creationId xmlns:a16="http://schemas.microsoft.com/office/drawing/2014/main" id="{FC0C6BD0-20DC-41B4-A9A0-20EE560E6548}"/>
              </a:ext>
            </a:extLst>
          </p:cNvPr>
          <p:cNvSpPr>
            <a:spLocks noGrp="1"/>
          </p:cNvSpPr>
          <p:nvPr>
            <p:ph idx="1"/>
          </p:nvPr>
        </p:nvSpPr>
        <p:spPr>
          <a:xfrm>
            <a:off x="1103312" y="2052918"/>
            <a:ext cx="10098088" cy="4195481"/>
          </a:xfrm>
        </p:spPr>
        <p:txBody>
          <a:bodyPr>
            <a:normAutofit/>
          </a:bodyPr>
          <a:lstStyle/>
          <a:p>
            <a:pPr marL="0" indent="0">
              <a:buNone/>
            </a:pPr>
            <a:r>
              <a:rPr lang="id-ID" sz="2800" dirty="0"/>
              <a:t>Buatlah suatu fungsi untuk </a:t>
            </a:r>
            <a:r>
              <a:rPr lang="en-US" sz="2800" dirty="0"/>
              <a:t>:</a:t>
            </a:r>
          </a:p>
          <a:p>
            <a:pPr marL="0" indent="0">
              <a:buNone/>
            </a:pPr>
            <a:r>
              <a:rPr lang="id-ID" sz="2800" dirty="0"/>
              <a:t>mengurangi 2 himpunan angka, </a:t>
            </a:r>
            <a:endParaRPr lang="en-US" sz="2800" dirty="0"/>
          </a:p>
          <a:p>
            <a:pPr marL="0" indent="0">
              <a:buNone/>
            </a:pPr>
            <a:r>
              <a:rPr lang="id-ID" sz="2800" dirty="0"/>
              <a:t>jika getSum untuk menjumlahkan angka!</a:t>
            </a:r>
          </a:p>
        </p:txBody>
      </p:sp>
    </p:spTree>
    <p:extLst>
      <p:ext uri="{BB962C8B-B14F-4D97-AF65-F5344CB8AC3E}">
        <p14:creationId xmlns:p14="http://schemas.microsoft.com/office/powerpoint/2010/main" val="2706822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D9A16-380C-49DB-9000-BF68A480F8C7}"/>
              </a:ext>
            </a:extLst>
          </p:cNvPr>
          <p:cNvSpPr>
            <a:spLocks noGrp="1"/>
          </p:cNvSpPr>
          <p:nvPr>
            <p:ph type="title"/>
          </p:nvPr>
        </p:nvSpPr>
        <p:spPr/>
        <p:txBody>
          <a:bodyPr/>
          <a:lstStyle/>
          <a:p>
            <a:r>
              <a:rPr lang="en-ID" dirty="0"/>
              <a:t>Big O Notation</a:t>
            </a:r>
          </a:p>
        </p:txBody>
      </p:sp>
      <p:sp>
        <p:nvSpPr>
          <p:cNvPr id="6" name="Content Placeholder 5">
            <a:extLst>
              <a:ext uri="{FF2B5EF4-FFF2-40B4-BE49-F238E27FC236}">
                <a16:creationId xmlns:a16="http://schemas.microsoft.com/office/drawing/2014/main" id="{EB60E0EA-B994-4CC9-B324-BFF5BDF1674A}"/>
              </a:ext>
            </a:extLst>
          </p:cNvPr>
          <p:cNvSpPr>
            <a:spLocks noGrp="1"/>
          </p:cNvSpPr>
          <p:nvPr>
            <p:ph idx="1"/>
          </p:nvPr>
        </p:nvSpPr>
        <p:spPr/>
        <p:txBody>
          <a:bodyPr>
            <a:normAutofit lnSpcReduction="10000"/>
          </a:bodyPr>
          <a:lstStyle/>
          <a:p>
            <a:r>
              <a:rPr lang="en-US" sz="2800" i="1" dirty="0"/>
              <a:t>Every good programmer will use the most effective and efficient ways to solve the problem. And to do that, we must know how to minimize the complexity.</a:t>
            </a:r>
          </a:p>
          <a:p>
            <a:endParaRPr lang="en-US" sz="2800" i="1" dirty="0"/>
          </a:p>
          <a:p>
            <a:r>
              <a:rPr lang="en-ID" sz="2800" dirty="0"/>
              <a:t>Big O Notation </a:t>
            </a:r>
            <a:r>
              <a:rPr lang="en-ID" sz="2800" dirty="0" err="1"/>
              <a:t>adalah</a:t>
            </a:r>
            <a:r>
              <a:rPr lang="en-ID" sz="2800" dirty="0"/>
              <a:t> </a:t>
            </a:r>
            <a:r>
              <a:rPr lang="en-ID" sz="2800" dirty="0" err="1"/>
              <a:t>notasi</a:t>
            </a:r>
            <a:r>
              <a:rPr lang="en-ID" sz="2800" dirty="0"/>
              <a:t> </a:t>
            </a:r>
            <a:r>
              <a:rPr lang="en-ID" sz="2800" dirty="0" err="1"/>
              <a:t>atau</a:t>
            </a:r>
            <a:r>
              <a:rPr lang="en-ID" sz="2800" dirty="0"/>
              <a:t> </a:t>
            </a:r>
            <a:r>
              <a:rPr lang="en-ID" sz="2800" dirty="0" err="1"/>
              <a:t>lambang</a:t>
            </a:r>
            <a:r>
              <a:rPr lang="en-ID" sz="2800" dirty="0"/>
              <a:t> </a:t>
            </a:r>
            <a:r>
              <a:rPr lang="en-ID" sz="2800" dirty="0" err="1"/>
              <a:t>matematika</a:t>
            </a:r>
            <a:r>
              <a:rPr lang="en-ID" sz="2800" dirty="0"/>
              <a:t> yang </a:t>
            </a:r>
            <a:r>
              <a:rPr lang="en-ID" sz="2800" dirty="0" err="1"/>
              <a:t>menggambarkan</a:t>
            </a:r>
            <a:r>
              <a:rPr lang="en-ID" sz="2800" dirty="0"/>
              <a:t> </a:t>
            </a:r>
            <a:r>
              <a:rPr lang="en-ID" sz="2800" dirty="0" err="1"/>
              <a:t>tingkat</a:t>
            </a:r>
            <a:r>
              <a:rPr lang="en-ID" sz="2800" dirty="0"/>
              <a:t> </a:t>
            </a:r>
            <a:r>
              <a:rPr lang="en-ID" sz="2800" dirty="0" err="1"/>
              <a:t>dari</a:t>
            </a:r>
            <a:r>
              <a:rPr lang="en-ID" sz="2800" dirty="0"/>
              <a:t> </a:t>
            </a:r>
            <a:r>
              <a:rPr lang="en-ID" sz="2800" dirty="0" err="1"/>
              <a:t>kompleksitas</a:t>
            </a:r>
            <a:r>
              <a:rPr lang="en-ID" sz="2800" dirty="0"/>
              <a:t> </a:t>
            </a:r>
            <a:r>
              <a:rPr lang="en-ID" sz="2800" dirty="0" err="1"/>
              <a:t>atau</a:t>
            </a:r>
            <a:r>
              <a:rPr lang="en-ID" sz="2800" dirty="0"/>
              <a:t> </a:t>
            </a:r>
            <a:r>
              <a:rPr lang="en-ID" sz="2800" dirty="0" err="1"/>
              <a:t>kerumitan</a:t>
            </a:r>
            <a:r>
              <a:rPr lang="en-ID" sz="2800" dirty="0"/>
              <a:t> </a:t>
            </a:r>
            <a:r>
              <a:rPr lang="en-ID" sz="2800" dirty="0" err="1"/>
              <a:t>suatu</a:t>
            </a:r>
            <a:r>
              <a:rPr lang="en-ID" sz="2800" dirty="0"/>
              <a:t> </a:t>
            </a:r>
            <a:r>
              <a:rPr lang="en-ID" sz="2800" dirty="0" err="1"/>
              <a:t>sistem</a:t>
            </a:r>
            <a:r>
              <a:rPr lang="en-ID" sz="2800" dirty="0"/>
              <a:t>. </a:t>
            </a:r>
          </a:p>
          <a:p>
            <a:r>
              <a:rPr lang="en-ID" sz="2800" dirty="0"/>
              <a:t>Big o notation </a:t>
            </a:r>
            <a:r>
              <a:rPr lang="en-ID" sz="2800" dirty="0" err="1"/>
              <a:t>dilambangkan</a:t>
            </a:r>
            <a:r>
              <a:rPr lang="en-ID" sz="2800" dirty="0"/>
              <a:t> </a:t>
            </a:r>
            <a:r>
              <a:rPr lang="en-ID" sz="2800" dirty="0" err="1"/>
              <a:t>sebagai</a:t>
            </a:r>
            <a:r>
              <a:rPr lang="en-ID" sz="2800" dirty="0"/>
              <a:t> O(n)</a:t>
            </a:r>
          </a:p>
        </p:txBody>
      </p:sp>
    </p:spTree>
    <p:extLst>
      <p:ext uri="{BB962C8B-B14F-4D97-AF65-F5344CB8AC3E}">
        <p14:creationId xmlns:p14="http://schemas.microsoft.com/office/powerpoint/2010/main" val="4154972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779946-19E7-4BE9-8D52-B259FF424123}"/>
              </a:ext>
            </a:extLst>
          </p:cNvPr>
          <p:cNvSpPr>
            <a:spLocks noGrp="1"/>
          </p:cNvSpPr>
          <p:nvPr>
            <p:ph idx="1"/>
          </p:nvPr>
        </p:nvSpPr>
        <p:spPr>
          <a:xfrm>
            <a:off x="469900" y="558800"/>
            <a:ext cx="4241800" cy="5994400"/>
          </a:xfrm>
        </p:spPr>
        <p:txBody>
          <a:bodyPr>
            <a:normAutofit fontScale="92500" lnSpcReduction="20000"/>
          </a:bodyPr>
          <a:lstStyle/>
          <a:p>
            <a:r>
              <a:rPr lang="en-ID" dirty="0" err="1"/>
              <a:t>Prinsip-prinsip</a:t>
            </a:r>
            <a:r>
              <a:rPr lang="en-ID" dirty="0"/>
              <a:t> big o notation </a:t>
            </a:r>
            <a:r>
              <a:rPr lang="en-ID" dirty="0" err="1"/>
              <a:t>dapat</a:t>
            </a:r>
            <a:r>
              <a:rPr lang="en-ID" dirty="0"/>
              <a:t> </a:t>
            </a:r>
            <a:r>
              <a:rPr lang="en-ID" dirty="0" err="1"/>
              <a:t>diterapkan</a:t>
            </a:r>
            <a:r>
              <a:rPr lang="en-ID" dirty="0"/>
              <a:t> pada </a:t>
            </a:r>
            <a:r>
              <a:rPr lang="en-ID" dirty="0" err="1"/>
              <a:t>ilmu</a:t>
            </a:r>
            <a:r>
              <a:rPr lang="en-ID" dirty="0"/>
              <a:t> </a:t>
            </a:r>
            <a:r>
              <a:rPr lang="en-ID" dirty="0" err="1"/>
              <a:t>komputer</a:t>
            </a:r>
            <a:r>
              <a:rPr lang="en-ID" dirty="0"/>
              <a:t> </a:t>
            </a:r>
            <a:r>
              <a:rPr lang="en-ID" dirty="0" err="1"/>
              <a:t>untuk</a:t>
            </a:r>
            <a:r>
              <a:rPr lang="en-ID" dirty="0"/>
              <a:t> </a:t>
            </a:r>
            <a:r>
              <a:rPr lang="en-ID" dirty="0" err="1"/>
              <a:t>mengelompokkan</a:t>
            </a:r>
            <a:r>
              <a:rPr lang="en-ID" dirty="0"/>
              <a:t> </a:t>
            </a:r>
            <a:r>
              <a:rPr lang="en-ID" dirty="0" err="1"/>
              <a:t>atau</a:t>
            </a:r>
            <a:r>
              <a:rPr lang="en-ID" dirty="0"/>
              <a:t> </a:t>
            </a:r>
            <a:r>
              <a:rPr lang="en-ID" dirty="0" err="1"/>
              <a:t>mengklasifikasikan</a:t>
            </a:r>
            <a:r>
              <a:rPr lang="en-ID" dirty="0"/>
              <a:t> </a:t>
            </a:r>
            <a:r>
              <a:rPr lang="en-ID" dirty="0" err="1"/>
              <a:t>algoritma</a:t>
            </a:r>
            <a:r>
              <a:rPr lang="en-ID" dirty="0"/>
              <a:t> </a:t>
            </a:r>
            <a:r>
              <a:rPr lang="en-ID" dirty="0" err="1"/>
              <a:t>pemograman</a:t>
            </a:r>
            <a:r>
              <a:rPr lang="en-ID" dirty="0"/>
              <a:t> </a:t>
            </a:r>
            <a:r>
              <a:rPr lang="en-ID" dirty="0" err="1"/>
              <a:t>berdasarkan</a:t>
            </a:r>
            <a:r>
              <a:rPr lang="en-ID" dirty="0"/>
              <a:t> </a:t>
            </a:r>
            <a:r>
              <a:rPr lang="en-ID" dirty="0" err="1"/>
              <a:t>kerumitannya</a:t>
            </a:r>
            <a:r>
              <a:rPr lang="en-ID" dirty="0"/>
              <a:t>. </a:t>
            </a:r>
          </a:p>
          <a:p>
            <a:r>
              <a:rPr lang="en-ID" dirty="0"/>
              <a:t>Pada </a:t>
            </a:r>
            <a:r>
              <a:rPr lang="en-ID" dirty="0" err="1"/>
              <a:t>penerapannya</a:t>
            </a:r>
            <a:r>
              <a:rPr lang="en-ID" dirty="0"/>
              <a:t>, Big O </a:t>
            </a:r>
            <a:r>
              <a:rPr lang="en-ID" dirty="0" err="1"/>
              <a:t>Notasi</a:t>
            </a:r>
            <a:r>
              <a:rPr lang="en-ID" dirty="0"/>
              <a:t> </a:t>
            </a:r>
            <a:r>
              <a:rPr lang="en-ID" dirty="0" err="1"/>
              <a:t>mengukur</a:t>
            </a:r>
            <a:r>
              <a:rPr lang="en-ID" dirty="0"/>
              <a:t> </a:t>
            </a:r>
            <a:r>
              <a:rPr lang="en-ID" dirty="0" err="1"/>
              <a:t>tingkat</a:t>
            </a:r>
            <a:r>
              <a:rPr lang="en-ID" dirty="0"/>
              <a:t> </a:t>
            </a:r>
            <a:r>
              <a:rPr lang="en-ID" dirty="0" err="1"/>
              <a:t>lamanya</a:t>
            </a:r>
            <a:r>
              <a:rPr lang="en-ID" dirty="0"/>
              <a:t> </a:t>
            </a:r>
            <a:r>
              <a:rPr lang="en-ID" dirty="0" err="1"/>
              <a:t>waktu</a:t>
            </a:r>
            <a:r>
              <a:rPr lang="en-ID" dirty="0"/>
              <a:t> proses (running time) dan space </a:t>
            </a:r>
            <a:r>
              <a:rPr lang="en-ID" dirty="0" err="1"/>
              <a:t>atau</a:t>
            </a:r>
            <a:r>
              <a:rPr lang="en-ID" dirty="0"/>
              <a:t> resource yang </a:t>
            </a:r>
            <a:r>
              <a:rPr lang="en-ID" dirty="0" err="1"/>
              <a:t>digunakan</a:t>
            </a:r>
            <a:r>
              <a:rPr lang="en-ID" dirty="0"/>
              <a:t> </a:t>
            </a:r>
            <a:r>
              <a:rPr lang="en-ID" dirty="0" err="1"/>
              <a:t>berbading</a:t>
            </a:r>
            <a:r>
              <a:rPr lang="en-ID" dirty="0"/>
              <a:t> </a:t>
            </a:r>
            <a:r>
              <a:rPr lang="en-ID" dirty="0" err="1"/>
              <a:t>lurus</a:t>
            </a:r>
            <a:r>
              <a:rPr lang="en-ID" dirty="0"/>
              <a:t> </a:t>
            </a:r>
            <a:r>
              <a:rPr lang="en-ID" dirty="0" err="1"/>
              <a:t>dengan</a:t>
            </a:r>
            <a:r>
              <a:rPr lang="en-ID" dirty="0"/>
              <a:t> </a:t>
            </a:r>
            <a:r>
              <a:rPr lang="en-ID" dirty="0" err="1"/>
              <a:t>bertambahnya</a:t>
            </a:r>
            <a:r>
              <a:rPr lang="en-ID" dirty="0"/>
              <a:t> input data.</a:t>
            </a:r>
          </a:p>
          <a:p>
            <a:r>
              <a:rPr lang="en-ID" dirty="0"/>
              <a:t>Big o </a:t>
            </a:r>
            <a:r>
              <a:rPr lang="en-ID" dirty="0" err="1"/>
              <a:t>notasi</a:t>
            </a:r>
            <a:r>
              <a:rPr lang="en-ID" dirty="0"/>
              <a:t> </a:t>
            </a:r>
            <a:r>
              <a:rPr lang="en-ID" dirty="0" err="1"/>
              <a:t>menjelaskan</a:t>
            </a:r>
            <a:r>
              <a:rPr lang="en-ID" dirty="0"/>
              <a:t> </a:t>
            </a:r>
            <a:r>
              <a:rPr lang="en-ID" dirty="0" err="1"/>
              <a:t>suatu</a:t>
            </a:r>
            <a:r>
              <a:rPr lang="en-ID" dirty="0"/>
              <a:t> </a:t>
            </a:r>
            <a:r>
              <a:rPr lang="en-ID" dirty="0" err="1"/>
              <a:t>fungsi</a:t>
            </a:r>
            <a:r>
              <a:rPr lang="en-ID" dirty="0"/>
              <a:t> yang </a:t>
            </a:r>
            <a:r>
              <a:rPr lang="en-ID" dirty="0" err="1"/>
              <a:t>diindentifikasi</a:t>
            </a:r>
            <a:r>
              <a:rPr lang="en-ID" dirty="0"/>
              <a:t> </a:t>
            </a:r>
            <a:r>
              <a:rPr lang="en-ID" dirty="0" err="1"/>
              <a:t>berdasarkan</a:t>
            </a:r>
            <a:r>
              <a:rPr lang="en-ID" dirty="0"/>
              <a:t> </a:t>
            </a:r>
            <a:r>
              <a:rPr lang="en-ID" dirty="0" err="1"/>
              <a:t>pertumbuhan</a:t>
            </a:r>
            <a:r>
              <a:rPr lang="en-ID" dirty="0"/>
              <a:t> </a:t>
            </a:r>
            <a:r>
              <a:rPr lang="en-ID" dirty="0" err="1"/>
              <a:t>datanya</a:t>
            </a:r>
            <a:r>
              <a:rPr lang="en-ID" dirty="0"/>
              <a:t>. </a:t>
            </a:r>
          </a:p>
          <a:p>
            <a:r>
              <a:rPr lang="en-ID" dirty="0" err="1"/>
              <a:t>Fungsi</a:t>
            </a:r>
            <a:r>
              <a:rPr lang="en-ID" dirty="0"/>
              <a:t> </a:t>
            </a:r>
            <a:r>
              <a:rPr lang="en-ID" dirty="0" err="1"/>
              <a:t>atau</a:t>
            </a:r>
            <a:r>
              <a:rPr lang="en-ID" dirty="0"/>
              <a:t> </a:t>
            </a:r>
            <a:r>
              <a:rPr lang="en-ID" dirty="0" err="1"/>
              <a:t>algoritma</a:t>
            </a:r>
            <a:r>
              <a:rPr lang="en-ID" dirty="0"/>
              <a:t> yang </a:t>
            </a:r>
            <a:r>
              <a:rPr lang="en-ID" dirty="0" err="1"/>
              <a:t>berbeda</a:t>
            </a:r>
            <a:r>
              <a:rPr lang="en-ID" dirty="0"/>
              <a:t> </a:t>
            </a:r>
            <a:r>
              <a:rPr lang="en-ID" dirty="0" err="1"/>
              <a:t>tetapi</a:t>
            </a:r>
            <a:r>
              <a:rPr lang="en-ID" dirty="0"/>
              <a:t> </a:t>
            </a:r>
            <a:r>
              <a:rPr lang="en-ID" dirty="0" err="1"/>
              <a:t>tingkat</a:t>
            </a:r>
            <a:r>
              <a:rPr lang="en-ID" dirty="0"/>
              <a:t> </a:t>
            </a:r>
            <a:r>
              <a:rPr lang="en-ID" dirty="0" err="1"/>
              <a:t>pertumbuhannya</a:t>
            </a:r>
            <a:r>
              <a:rPr lang="en-ID" dirty="0"/>
              <a:t> </a:t>
            </a:r>
            <a:r>
              <a:rPr lang="en-ID" dirty="0" err="1"/>
              <a:t>sama</a:t>
            </a:r>
            <a:r>
              <a:rPr lang="en-ID" dirty="0"/>
              <a:t> </a:t>
            </a:r>
            <a:r>
              <a:rPr lang="en-ID" dirty="0" err="1"/>
              <a:t>dapat</a:t>
            </a:r>
            <a:r>
              <a:rPr lang="en-ID" dirty="0"/>
              <a:t> </a:t>
            </a:r>
            <a:r>
              <a:rPr lang="en-ID" dirty="0" err="1"/>
              <a:t>dilambangkan</a:t>
            </a:r>
            <a:r>
              <a:rPr lang="en-ID" dirty="0"/>
              <a:t> </a:t>
            </a:r>
            <a:r>
              <a:rPr lang="en-ID" dirty="0" err="1"/>
              <a:t>dengan</a:t>
            </a:r>
            <a:r>
              <a:rPr lang="en-ID" dirty="0"/>
              <a:t> big o </a:t>
            </a:r>
            <a:r>
              <a:rPr lang="en-ID" dirty="0" err="1"/>
              <a:t>notasi</a:t>
            </a:r>
            <a:r>
              <a:rPr lang="en-ID" dirty="0"/>
              <a:t> yang </a:t>
            </a:r>
            <a:r>
              <a:rPr lang="en-ID" dirty="0" err="1"/>
              <a:t>sama</a:t>
            </a:r>
            <a:r>
              <a:rPr lang="en-ID" dirty="0"/>
              <a:t>.</a:t>
            </a:r>
          </a:p>
        </p:txBody>
      </p:sp>
      <p:pic>
        <p:nvPicPr>
          <p:cNvPr id="5" name="Picture 4">
            <a:extLst>
              <a:ext uri="{FF2B5EF4-FFF2-40B4-BE49-F238E27FC236}">
                <a16:creationId xmlns:a16="http://schemas.microsoft.com/office/drawing/2014/main" id="{1CAA8DC0-12EA-4D59-BC5E-247DE4C98CAA}"/>
              </a:ext>
            </a:extLst>
          </p:cNvPr>
          <p:cNvPicPr>
            <a:picLocks noChangeAspect="1"/>
          </p:cNvPicPr>
          <p:nvPr/>
        </p:nvPicPr>
        <p:blipFill>
          <a:blip r:embed="rId2"/>
          <a:stretch>
            <a:fillRect/>
          </a:stretch>
        </p:blipFill>
        <p:spPr>
          <a:xfrm>
            <a:off x="4968874" y="980420"/>
            <a:ext cx="6993115" cy="4861580"/>
          </a:xfrm>
          <a:prstGeom prst="rect">
            <a:avLst/>
          </a:prstGeom>
        </p:spPr>
      </p:pic>
    </p:spTree>
    <p:extLst>
      <p:ext uri="{BB962C8B-B14F-4D97-AF65-F5344CB8AC3E}">
        <p14:creationId xmlns:p14="http://schemas.microsoft.com/office/powerpoint/2010/main" val="1325624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FAAE39-78DC-48D6-A26B-6AB23C49357C}"/>
              </a:ext>
            </a:extLst>
          </p:cNvPr>
          <p:cNvPicPr>
            <a:picLocks noChangeAspect="1"/>
          </p:cNvPicPr>
          <p:nvPr/>
        </p:nvPicPr>
        <p:blipFill>
          <a:blip r:embed="rId2"/>
          <a:stretch>
            <a:fillRect/>
          </a:stretch>
        </p:blipFill>
        <p:spPr>
          <a:xfrm>
            <a:off x="231775" y="296863"/>
            <a:ext cx="7105650" cy="3952875"/>
          </a:xfrm>
          <a:prstGeom prst="rect">
            <a:avLst/>
          </a:prstGeom>
        </p:spPr>
      </p:pic>
      <p:sp>
        <p:nvSpPr>
          <p:cNvPr id="6" name="Content Placeholder 2">
            <a:extLst>
              <a:ext uri="{FF2B5EF4-FFF2-40B4-BE49-F238E27FC236}">
                <a16:creationId xmlns:a16="http://schemas.microsoft.com/office/drawing/2014/main" id="{C2D1A7F6-026E-4ABA-95AB-0A105EA7F27A}"/>
              </a:ext>
            </a:extLst>
          </p:cNvPr>
          <p:cNvSpPr>
            <a:spLocks noGrp="1"/>
          </p:cNvSpPr>
          <p:nvPr>
            <p:ph idx="1"/>
          </p:nvPr>
        </p:nvSpPr>
        <p:spPr>
          <a:xfrm>
            <a:off x="231775" y="4432302"/>
            <a:ext cx="10728325" cy="2311398"/>
          </a:xfrm>
        </p:spPr>
        <p:txBody>
          <a:bodyPr>
            <a:normAutofit fontScale="85000" lnSpcReduction="10000"/>
          </a:bodyPr>
          <a:lstStyle/>
          <a:p>
            <a:r>
              <a:rPr lang="en-ID" dirty="0" err="1"/>
              <a:t>Contoh</a:t>
            </a:r>
            <a:r>
              <a:rPr lang="en-ID" dirty="0"/>
              <a:t> :</a:t>
            </a:r>
          </a:p>
          <a:p>
            <a:r>
              <a:rPr lang="en-ID" dirty="0" err="1"/>
              <a:t>Konsep</a:t>
            </a:r>
            <a:r>
              <a:rPr lang="en-ID" dirty="0"/>
              <a:t> </a:t>
            </a:r>
            <a:r>
              <a:rPr lang="en-ID" dirty="0" err="1"/>
              <a:t>arrray</a:t>
            </a:r>
            <a:r>
              <a:rPr lang="en-ID" dirty="0"/>
              <a:t> </a:t>
            </a:r>
            <a:r>
              <a:rPr lang="en-ID" dirty="0" err="1"/>
              <a:t>memiliki</a:t>
            </a:r>
            <a:r>
              <a:rPr lang="en-ID" dirty="0"/>
              <a:t> </a:t>
            </a:r>
            <a:r>
              <a:rPr lang="en-ID" dirty="0" err="1"/>
              <a:t>notasi</a:t>
            </a:r>
            <a:r>
              <a:rPr lang="en-ID" dirty="0"/>
              <a:t> O(1) </a:t>
            </a:r>
            <a:r>
              <a:rPr lang="en-ID" dirty="0" err="1"/>
              <a:t>untuk</a:t>
            </a:r>
            <a:r>
              <a:rPr lang="en-ID" dirty="0"/>
              <a:t> </a:t>
            </a:r>
            <a:r>
              <a:rPr lang="en-ID" dirty="0" err="1"/>
              <a:t>cara</a:t>
            </a:r>
            <a:r>
              <a:rPr lang="en-ID" dirty="0"/>
              <a:t> </a:t>
            </a:r>
            <a:r>
              <a:rPr lang="en-ID" dirty="0" err="1"/>
              <a:t>mengkases</a:t>
            </a:r>
            <a:r>
              <a:rPr lang="en-ID" dirty="0"/>
              <a:t> data dan O(n) </a:t>
            </a:r>
            <a:r>
              <a:rPr lang="en-ID" dirty="0" err="1"/>
              <a:t>untuk</a:t>
            </a:r>
            <a:r>
              <a:rPr lang="en-ID" dirty="0"/>
              <a:t> proses input data. </a:t>
            </a:r>
          </a:p>
          <a:p>
            <a:r>
              <a:rPr lang="en-ID" dirty="0"/>
              <a:t>Dari </a:t>
            </a:r>
            <a:r>
              <a:rPr lang="en-ID" dirty="0" err="1"/>
              <a:t>kedua</a:t>
            </a:r>
            <a:r>
              <a:rPr lang="en-ID" dirty="0"/>
              <a:t> </a:t>
            </a:r>
            <a:r>
              <a:rPr lang="en-ID" dirty="0" err="1"/>
              <a:t>grafik</a:t>
            </a:r>
            <a:r>
              <a:rPr lang="en-ID" dirty="0"/>
              <a:t> </a:t>
            </a:r>
            <a:r>
              <a:rPr lang="en-ID" dirty="0" err="1"/>
              <a:t>tersebut</a:t>
            </a:r>
            <a:r>
              <a:rPr lang="en-ID" dirty="0"/>
              <a:t> </a:t>
            </a:r>
            <a:r>
              <a:rPr lang="en-ID" dirty="0" err="1"/>
              <a:t>kita</a:t>
            </a:r>
            <a:r>
              <a:rPr lang="en-ID" dirty="0"/>
              <a:t> </a:t>
            </a:r>
            <a:r>
              <a:rPr lang="en-ID" dirty="0" err="1"/>
              <a:t>mendapatkan</a:t>
            </a:r>
            <a:r>
              <a:rPr lang="en-ID" dirty="0"/>
              <a:t> </a:t>
            </a:r>
            <a:r>
              <a:rPr lang="en-ID" dirty="0" err="1"/>
              <a:t>informasi</a:t>
            </a:r>
            <a:r>
              <a:rPr lang="en-ID" dirty="0"/>
              <a:t> </a:t>
            </a:r>
            <a:r>
              <a:rPr lang="en-ID" dirty="0" err="1"/>
              <a:t>bahwa</a:t>
            </a:r>
            <a:r>
              <a:rPr lang="en-ID" dirty="0"/>
              <a:t> </a:t>
            </a:r>
            <a:r>
              <a:rPr lang="en-ID" dirty="0" err="1"/>
              <a:t>konsep</a:t>
            </a:r>
            <a:r>
              <a:rPr lang="en-ID" dirty="0"/>
              <a:t> array </a:t>
            </a:r>
            <a:r>
              <a:rPr lang="en-ID" dirty="0" err="1"/>
              <a:t>ini</a:t>
            </a:r>
            <a:r>
              <a:rPr lang="en-ID" dirty="0"/>
              <a:t> </a:t>
            </a:r>
            <a:r>
              <a:rPr lang="en-ID" dirty="0" err="1"/>
              <a:t>memiliki</a:t>
            </a:r>
            <a:r>
              <a:rPr lang="en-ID" dirty="0"/>
              <a:t> performance </a:t>
            </a:r>
            <a:r>
              <a:rPr lang="en-ID" dirty="0" err="1"/>
              <a:t>terbaik</a:t>
            </a:r>
            <a:r>
              <a:rPr lang="en-ID" dirty="0"/>
              <a:t> </a:t>
            </a:r>
            <a:r>
              <a:rPr lang="en-ID" dirty="0" err="1"/>
              <a:t>untuk</a:t>
            </a:r>
            <a:r>
              <a:rPr lang="en-ID" dirty="0"/>
              <a:t> </a:t>
            </a:r>
            <a:r>
              <a:rPr lang="en-ID" dirty="0" err="1"/>
              <a:t>cara</a:t>
            </a:r>
            <a:r>
              <a:rPr lang="en-ID" dirty="0"/>
              <a:t> </a:t>
            </a:r>
            <a:r>
              <a:rPr lang="en-ID" dirty="0" err="1"/>
              <a:t>akses</a:t>
            </a:r>
            <a:r>
              <a:rPr lang="en-ID" dirty="0"/>
              <a:t> dan </a:t>
            </a:r>
            <a:r>
              <a:rPr lang="en-ID" dirty="0" err="1"/>
              <a:t>tidak</a:t>
            </a:r>
            <a:r>
              <a:rPr lang="en-ID" dirty="0"/>
              <a:t> </a:t>
            </a:r>
            <a:r>
              <a:rPr lang="en-ID" dirty="0" err="1"/>
              <a:t>terpengaruh</a:t>
            </a:r>
            <a:r>
              <a:rPr lang="en-ID" dirty="0"/>
              <a:t> </a:t>
            </a:r>
            <a:r>
              <a:rPr lang="en-ID" dirty="0" err="1"/>
              <a:t>terhadap</a:t>
            </a:r>
            <a:r>
              <a:rPr lang="en-ID" dirty="0"/>
              <a:t> </a:t>
            </a:r>
            <a:r>
              <a:rPr lang="en-ID" dirty="0" err="1"/>
              <a:t>banyaknya</a:t>
            </a:r>
            <a:r>
              <a:rPr lang="en-ID" dirty="0"/>
              <a:t> data. </a:t>
            </a:r>
          </a:p>
          <a:p>
            <a:r>
              <a:rPr lang="en-ID" dirty="0"/>
              <a:t>Adapun </a:t>
            </a:r>
            <a:r>
              <a:rPr lang="en-ID" dirty="0" err="1"/>
              <a:t>untuk</a:t>
            </a:r>
            <a:r>
              <a:rPr lang="en-ID" dirty="0"/>
              <a:t> proses insert data </a:t>
            </a:r>
            <a:r>
              <a:rPr lang="en-ID" dirty="0" err="1"/>
              <a:t>akan</a:t>
            </a:r>
            <a:r>
              <a:rPr lang="en-ID" dirty="0"/>
              <a:t> </a:t>
            </a:r>
            <a:r>
              <a:rPr lang="en-ID" dirty="0" err="1"/>
              <a:t>meningkat</a:t>
            </a:r>
            <a:r>
              <a:rPr lang="en-ID" dirty="0"/>
              <a:t> </a:t>
            </a:r>
            <a:r>
              <a:rPr lang="en-ID" dirty="0" err="1"/>
              <a:t>secara</a:t>
            </a:r>
            <a:r>
              <a:rPr lang="en-ID" dirty="0"/>
              <a:t> </a:t>
            </a:r>
            <a:r>
              <a:rPr lang="en-ID" dirty="0" err="1"/>
              <a:t>aritmetik</a:t>
            </a:r>
            <a:r>
              <a:rPr lang="en-ID" dirty="0"/>
              <a:t> dan </a:t>
            </a:r>
            <a:r>
              <a:rPr lang="en-ID" dirty="0" err="1"/>
              <a:t>prosesnya</a:t>
            </a:r>
            <a:r>
              <a:rPr lang="en-ID" dirty="0"/>
              <a:t> </a:t>
            </a:r>
            <a:r>
              <a:rPr lang="en-ID" dirty="0" err="1"/>
              <a:t>dapat</a:t>
            </a:r>
            <a:r>
              <a:rPr lang="en-ID" dirty="0"/>
              <a:t> </a:t>
            </a:r>
            <a:r>
              <a:rPr lang="en-ID" dirty="0" err="1"/>
              <a:t>dikatakan</a:t>
            </a:r>
            <a:r>
              <a:rPr lang="en-ID" dirty="0"/>
              <a:t> </a:t>
            </a:r>
            <a:r>
              <a:rPr lang="en-ID" dirty="0" err="1"/>
              <a:t>sangat</a:t>
            </a:r>
            <a:r>
              <a:rPr lang="en-ID" dirty="0"/>
              <a:t> </a:t>
            </a:r>
            <a:r>
              <a:rPr lang="en-ID" dirty="0" err="1"/>
              <a:t>bangus</a:t>
            </a:r>
            <a:r>
              <a:rPr lang="en-ID" dirty="0"/>
              <a:t>.</a:t>
            </a:r>
          </a:p>
        </p:txBody>
      </p:sp>
      <p:sp>
        <p:nvSpPr>
          <p:cNvPr id="7" name="Content Placeholder 2">
            <a:extLst>
              <a:ext uri="{FF2B5EF4-FFF2-40B4-BE49-F238E27FC236}">
                <a16:creationId xmlns:a16="http://schemas.microsoft.com/office/drawing/2014/main" id="{87754F7B-1263-4304-A47B-2E92BC25D690}"/>
              </a:ext>
            </a:extLst>
          </p:cNvPr>
          <p:cNvSpPr txBox="1">
            <a:spLocks/>
          </p:cNvSpPr>
          <p:nvPr/>
        </p:nvSpPr>
        <p:spPr>
          <a:xfrm>
            <a:off x="7629830" y="1117602"/>
            <a:ext cx="4330395" cy="23113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D" dirty="0" err="1"/>
              <a:t>Dengan</a:t>
            </a:r>
            <a:r>
              <a:rPr lang="en-ID" dirty="0"/>
              <a:t> </a:t>
            </a:r>
            <a:r>
              <a:rPr lang="en-ID" dirty="0" err="1"/>
              <a:t>membaca</a:t>
            </a:r>
            <a:r>
              <a:rPr lang="en-ID" dirty="0"/>
              <a:t> </a:t>
            </a:r>
            <a:r>
              <a:rPr lang="en-ID" dirty="0" err="1"/>
              <a:t>tabel</a:t>
            </a:r>
            <a:r>
              <a:rPr lang="en-ID" dirty="0"/>
              <a:t> dan </a:t>
            </a:r>
            <a:r>
              <a:rPr lang="en-ID" dirty="0" err="1"/>
              <a:t>membandingkan</a:t>
            </a:r>
            <a:r>
              <a:rPr lang="en-ID" dirty="0"/>
              <a:t> </a:t>
            </a:r>
            <a:r>
              <a:rPr lang="en-ID" dirty="0" err="1"/>
              <a:t>dengan</a:t>
            </a:r>
            <a:r>
              <a:rPr lang="en-ID" dirty="0"/>
              <a:t> </a:t>
            </a:r>
            <a:r>
              <a:rPr lang="en-ID" dirty="0" err="1"/>
              <a:t>grafik</a:t>
            </a:r>
            <a:r>
              <a:rPr lang="en-ID" dirty="0"/>
              <a:t> </a:t>
            </a:r>
            <a:r>
              <a:rPr lang="en-ID" dirty="0" err="1"/>
              <a:t>dari</a:t>
            </a:r>
            <a:r>
              <a:rPr lang="en-ID" dirty="0"/>
              <a:t> big o </a:t>
            </a:r>
            <a:r>
              <a:rPr lang="en-ID" dirty="0" err="1"/>
              <a:t>notasi</a:t>
            </a:r>
            <a:r>
              <a:rPr lang="en-ID" dirty="0"/>
              <a:t> </a:t>
            </a:r>
            <a:r>
              <a:rPr lang="en-ID" dirty="0" err="1"/>
              <a:t>kita</a:t>
            </a:r>
            <a:r>
              <a:rPr lang="en-ID" dirty="0"/>
              <a:t> </a:t>
            </a:r>
            <a:r>
              <a:rPr lang="en-ID" dirty="0" err="1"/>
              <a:t>dapat</a:t>
            </a:r>
            <a:r>
              <a:rPr lang="en-ID" dirty="0"/>
              <a:t> </a:t>
            </a:r>
            <a:r>
              <a:rPr lang="en-ID" dirty="0" err="1"/>
              <a:t>mengetahui</a:t>
            </a:r>
            <a:r>
              <a:rPr lang="en-ID" dirty="0"/>
              <a:t> </a:t>
            </a:r>
            <a:r>
              <a:rPr lang="en-ID" dirty="0" err="1"/>
              <a:t>algoritma</a:t>
            </a:r>
            <a:r>
              <a:rPr lang="en-ID" dirty="0"/>
              <a:t> yang </a:t>
            </a:r>
            <a:r>
              <a:rPr lang="en-ID" dirty="0" err="1"/>
              <a:t>kita</a:t>
            </a:r>
            <a:r>
              <a:rPr lang="en-ID" dirty="0"/>
              <a:t> buat </a:t>
            </a:r>
            <a:r>
              <a:rPr lang="en-ID" dirty="0" err="1"/>
              <a:t>baik</a:t>
            </a:r>
            <a:r>
              <a:rPr lang="en-ID" dirty="0"/>
              <a:t> </a:t>
            </a:r>
            <a:r>
              <a:rPr lang="en-ID" dirty="0" err="1"/>
              <a:t>atau</a:t>
            </a:r>
            <a:r>
              <a:rPr lang="en-ID" dirty="0"/>
              <a:t> </a:t>
            </a:r>
            <a:r>
              <a:rPr lang="en-ID" dirty="0" err="1"/>
              <a:t>buruk</a:t>
            </a:r>
            <a:r>
              <a:rPr lang="en-ID" dirty="0"/>
              <a:t>.</a:t>
            </a:r>
          </a:p>
        </p:txBody>
      </p:sp>
    </p:spTree>
    <p:extLst>
      <p:ext uri="{BB962C8B-B14F-4D97-AF65-F5344CB8AC3E}">
        <p14:creationId xmlns:p14="http://schemas.microsoft.com/office/powerpoint/2010/main" val="664909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A6CC6A-350C-42EC-91B2-859048857C65}"/>
              </a:ext>
            </a:extLst>
          </p:cNvPr>
          <p:cNvSpPr>
            <a:spLocks noGrp="1"/>
          </p:cNvSpPr>
          <p:nvPr>
            <p:ph idx="1"/>
          </p:nvPr>
        </p:nvSpPr>
        <p:spPr>
          <a:xfrm>
            <a:off x="7872413" y="1694567"/>
            <a:ext cx="3659188" cy="3468865"/>
          </a:xfrm>
        </p:spPr>
        <p:txBody>
          <a:bodyPr/>
          <a:lstStyle/>
          <a:p>
            <a:r>
              <a:rPr lang="en-ID" dirty="0" err="1"/>
              <a:t>Berikut</a:t>
            </a:r>
            <a:r>
              <a:rPr lang="en-ID" dirty="0"/>
              <a:t> data cheat sheet </a:t>
            </a:r>
            <a:r>
              <a:rPr lang="en-ID" dirty="0" err="1"/>
              <a:t>untuk</a:t>
            </a:r>
            <a:r>
              <a:rPr lang="en-ID" dirty="0"/>
              <a:t> </a:t>
            </a:r>
            <a:r>
              <a:rPr lang="en-ID" dirty="0" err="1"/>
              <a:t>teknik</a:t>
            </a:r>
            <a:r>
              <a:rPr lang="en-ID" dirty="0"/>
              <a:t> </a:t>
            </a:r>
            <a:r>
              <a:rPr lang="en-ID" dirty="0" err="1"/>
              <a:t>melakukan</a:t>
            </a:r>
            <a:r>
              <a:rPr lang="en-ID" dirty="0"/>
              <a:t> sorting </a:t>
            </a:r>
            <a:r>
              <a:rPr lang="en-ID" dirty="0" err="1"/>
              <a:t>serta</a:t>
            </a:r>
            <a:r>
              <a:rPr lang="en-ID" dirty="0"/>
              <a:t> </a:t>
            </a:r>
            <a:r>
              <a:rPr lang="en-ID" dirty="0" err="1"/>
              <a:t>nilai</a:t>
            </a:r>
            <a:r>
              <a:rPr lang="en-ID" dirty="0"/>
              <a:t> big o </a:t>
            </a:r>
            <a:r>
              <a:rPr lang="en-ID" dirty="0" err="1"/>
              <a:t>notasi</a:t>
            </a:r>
            <a:r>
              <a:rPr lang="en-ID" dirty="0"/>
              <a:t>.</a:t>
            </a:r>
          </a:p>
        </p:txBody>
      </p:sp>
      <p:pic>
        <p:nvPicPr>
          <p:cNvPr id="5" name="Picture 4">
            <a:extLst>
              <a:ext uri="{FF2B5EF4-FFF2-40B4-BE49-F238E27FC236}">
                <a16:creationId xmlns:a16="http://schemas.microsoft.com/office/drawing/2014/main" id="{6A114996-D260-4230-8767-A451AE6AB545}"/>
              </a:ext>
            </a:extLst>
          </p:cNvPr>
          <p:cNvPicPr>
            <a:picLocks noChangeAspect="1"/>
          </p:cNvPicPr>
          <p:nvPr/>
        </p:nvPicPr>
        <p:blipFill>
          <a:blip r:embed="rId2"/>
          <a:stretch>
            <a:fillRect/>
          </a:stretch>
        </p:blipFill>
        <p:spPr>
          <a:xfrm>
            <a:off x="357187" y="452718"/>
            <a:ext cx="7085013" cy="6034587"/>
          </a:xfrm>
          <a:prstGeom prst="rect">
            <a:avLst/>
          </a:prstGeom>
        </p:spPr>
      </p:pic>
    </p:spTree>
    <p:extLst>
      <p:ext uri="{BB962C8B-B14F-4D97-AF65-F5344CB8AC3E}">
        <p14:creationId xmlns:p14="http://schemas.microsoft.com/office/powerpoint/2010/main" val="4200625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D535-EF40-4D0C-8E01-F38C3E599BCB}"/>
              </a:ext>
            </a:extLst>
          </p:cNvPr>
          <p:cNvSpPr>
            <a:spLocks noGrp="1"/>
          </p:cNvSpPr>
          <p:nvPr>
            <p:ph type="title"/>
          </p:nvPr>
        </p:nvSpPr>
        <p:spPr/>
        <p:txBody>
          <a:bodyPr/>
          <a:lstStyle/>
          <a:p>
            <a:r>
              <a:rPr lang="es-ES" dirty="0"/>
              <a:t>Cara </a:t>
            </a:r>
            <a:r>
              <a:rPr lang="es-ES" dirty="0" err="1"/>
              <a:t>Membaca</a:t>
            </a:r>
            <a:r>
              <a:rPr lang="es-ES" dirty="0"/>
              <a:t> dan </a:t>
            </a:r>
            <a:r>
              <a:rPr lang="es-ES" dirty="0" err="1"/>
              <a:t>Memahami</a:t>
            </a:r>
            <a:r>
              <a:rPr lang="es-ES" dirty="0"/>
              <a:t> Big O</a:t>
            </a:r>
            <a:endParaRPr lang="en-ID" dirty="0"/>
          </a:p>
        </p:txBody>
      </p:sp>
      <p:sp>
        <p:nvSpPr>
          <p:cNvPr id="3" name="Content Placeholder 2">
            <a:extLst>
              <a:ext uri="{FF2B5EF4-FFF2-40B4-BE49-F238E27FC236}">
                <a16:creationId xmlns:a16="http://schemas.microsoft.com/office/drawing/2014/main" id="{5CFA4E90-3E9C-4E18-811E-65672DD1FA38}"/>
              </a:ext>
            </a:extLst>
          </p:cNvPr>
          <p:cNvSpPr>
            <a:spLocks noGrp="1"/>
          </p:cNvSpPr>
          <p:nvPr>
            <p:ph idx="1"/>
          </p:nvPr>
        </p:nvSpPr>
        <p:spPr/>
        <p:txBody>
          <a:bodyPr/>
          <a:lstStyle/>
          <a:p>
            <a:r>
              <a:rPr lang="en-ID" dirty="0"/>
              <a:t>Dari </a:t>
            </a:r>
            <a:r>
              <a:rPr lang="en-ID" dirty="0" err="1"/>
              <a:t>tabel</a:t>
            </a:r>
            <a:r>
              <a:rPr lang="en-ID" dirty="0"/>
              <a:t> di </a:t>
            </a:r>
            <a:r>
              <a:rPr lang="en-ID" dirty="0" err="1"/>
              <a:t>atas</a:t>
            </a:r>
            <a:r>
              <a:rPr lang="en-ID" dirty="0"/>
              <a:t> dan </a:t>
            </a:r>
            <a:r>
              <a:rPr lang="en-ID" dirty="0" err="1"/>
              <a:t>penjelasan</a:t>
            </a:r>
            <a:r>
              <a:rPr lang="en-ID" dirty="0"/>
              <a:t> </a:t>
            </a:r>
            <a:r>
              <a:rPr lang="en-ID" dirty="0" err="1"/>
              <a:t>tingkat</a:t>
            </a:r>
            <a:r>
              <a:rPr lang="en-ID" dirty="0"/>
              <a:t> </a:t>
            </a:r>
            <a:r>
              <a:rPr lang="en-ID" dirty="0" err="1"/>
              <a:t>kompleksitas</a:t>
            </a:r>
            <a:r>
              <a:rPr lang="en-ID" dirty="0"/>
              <a:t> </a:t>
            </a:r>
            <a:r>
              <a:rPr lang="en-ID" dirty="0" err="1"/>
              <a:t>konsep</a:t>
            </a:r>
            <a:r>
              <a:rPr lang="en-ID" dirty="0"/>
              <a:t> array </a:t>
            </a:r>
            <a:r>
              <a:rPr lang="en-ID" dirty="0" err="1"/>
              <a:t>kita</a:t>
            </a:r>
            <a:r>
              <a:rPr lang="en-ID" dirty="0"/>
              <a:t> </a:t>
            </a:r>
            <a:r>
              <a:rPr lang="en-ID" dirty="0" err="1"/>
              <a:t>mendapatkan</a:t>
            </a:r>
            <a:r>
              <a:rPr lang="en-ID" dirty="0"/>
              <a:t> </a:t>
            </a:r>
            <a:r>
              <a:rPr lang="en-ID" dirty="0" err="1"/>
              <a:t>informasi</a:t>
            </a:r>
            <a:r>
              <a:rPr lang="en-ID" dirty="0"/>
              <a:t> </a:t>
            </a:r>
            <a:r>
              <a:rPr lang="en-ID" dirty="0" err="1"/>
              <a:t>bahwa</a:t>
            </a:r>
            <a:r>
              <a:rPr lang="en-ID" dirty="0"/>
              <a:t> </a:t>
            </a:r>
            <a:r>
              <a:rPr lang="en-ID" dirty="0" err="1"/>
              <a:t>tingkat</a:t>
            </a:r>
            <a:r>
              <a:rPr lang="en-ID" dirty="0"/>
              <a:t> </a:t>
            </a:r>
            <a:r>
              <a:rPr lang="en-ID" dirty="0" err="1"/>
              <a:t>kompleksitas</a:t>
            </a:r>
            <a:r>
              <a:rPr lang="en-ID" dirty="0"/>
              <a:t> </a:t>
            </a:r>
            <a:r>
              <a:rPr lang="en-ID" dirty="0" err="1"/>
              <a:t>ini</a:t>
            </a:r>
            <a:r>
              <a:rPr lang="en-ID" dirty="0"/>
              <a:t> </a:t>
            </a:r>
            <a:r>
              <a:rPr lang="en-ID" dirty="0" err="1"/>
              <a:t>terbagi</a:t>
            </a:r>
            <a:r>
              <a:rPr lang="en-ID" dirty="0"/>
              <a:t> </a:t>
            </a:r>
            <a:r>
              <a:rPr lang="en-ID" dirty="0" err="1"/>
              <a:t>dalam</a:t>
            </a:r>
            <a:r>
              <a:rPr lang="en-ID" dirty="0"/>
              <a:t> </a:t>
            </a:r>
            <a:r>
              <a:rPr lang="en-ID" dirty="0" err="1"/>
              <a:t>dua</a:t>
            </a:r>
            <a:r>
              <a:rPr lang="en-ID" dirty="0"/>
              <a:t> </a:t>
            </a:r>
            <a:r>
              <a:rPr lang="en-ID" dirty="0" err="1"/>
              <a:t>kelompok</a:t>
            </a:r>
            <a:r>
              <a:rPr lang="en-ID" dirty="0"/>
              <a:t> </a:t>
            </a:r>
            <a:r>
              <a:rPr lang="en-ID" dirty="0" err="1"/>
              <a:t>besar</a:t>
            </a:r>
            <a:r>
              <a:rPr lang="en-ID" dirty="0"/>
              <a:t>. </a:t>
            </a:r>
          </a:p>
          <a:p>
            <a:r>
              <a:rPr lang="en-ID" dirty="0" err="1"/>
              <a:t>Kompleksitas</a:t>
            </a:r>
            <a:r>
              <a:rPr lang="en-ID" dirty="0"/>
              <a:t> </a:t>
            </a:r>
            <a:r>
              <a:rPr lang="en-ID" dirty="0" err="1"/>
              <a:t>dalam</a:t>
            </a:r>
            <a:r>
              <a:rPr lang="en-ID" dirty="0"/>
              <a:t> </a:t>
            </a:r>
            <a:r>
              <a:rPr lang="en-ID" dirty="0" err="1"/>
              <a:t>waktu</a:t>
            </a:r>
            <a:r>
              <a:rPr lang="en-ID" dirty="0"/>
              <a:t> </a:t>
            </a:r>
            <a:r>
              <a:rPr lang="en-ID" dirty="0" err="1"/>
              <a:t>dalam</a:t>
            </a:r>
            <a:r>
              <a:rPr lang="en-ID" dirty="0"/>
              <a:t> </a:t>
            </a:r>
            <a:r>
              <a:rPr lang="en-ID" dirty="0" err="1"/>
              <a:t>artian</a:t>
            </a:r>
            <a:r>
              <a:rPr lang="en-ID" dirty="0"/>
              <a:t> </a:t>
            </a:r>
            <a:r>
              <a:rPr lang="en-ID" dirty="0" err="1"/>
              <a:t>semakin</a:t>
            </a:r>
            <a:r>
              <a:rPr lang="en-ID" dirty="0"/>
              <a:t> </a:t>
            </a:r>
            <a:r>
              <a:rPr lang="en-ID" dirty="0" err="1"/>
              <a:t>komplek</a:t>
            </a:r>
            <a:r>
              <a:rPr lang="en-ID" dirty="0"/>
              <a:t> </a:t>
            </a:r>
            <a:r>
              <a:rPr lang="en-ID" dirty="0" err="1"/>
              <a:t>maka</a:t>
            </a:r>
            <a:r>
              <a:rPr lang="en-ID" dirty="0"/>
              <a:t> </a:t>
            </a:r>
            <a:r>
              <a:rPr lang="en-ID" dirty="0" err="1"/>
              <a:t>lamanya</a:t>
            </a:r>
            <a:r>
              <a:rPr lang="en-ID" dirty="0"/>
              <a:t> </a:t>
            </a:r>
            <a:r>
              <a:rPr lang="en-ID" dirty="0" err="1"/>
              <a:t>pemrosesan</a:t>
            </a:r>
            <a:r>
              <a:rPr lang="en-ID" dirty="0"/>
              <a:t> </a:t>
            </a:r>
            <a:r>
              <a:rPr lang="en-ID" dirty="0" err="1"/>
              <a:t>semakin</a:t>
            </a:r>
            <a:r>
              <a:rPr lang="en-ID" dirty="0"/>
              <a:t> </a:t>
            </a:r>
            <a:r>
              <a:rPr lang="en-ID" dirty="0" err="1"/>
              <a:t>bertambah</a:t>
            </a:r>
            <a:r>
              <a:rPr lang="en-ID" dirty="0"/>
              <a:t>. </a:t>
            </a:r>
          </a:p>
          <a:p>
            <a:r>
              <a:rPr lang="en-ID" dirty="0" err="1"/>
              <a:t>Kompleksitas</a:t>
            </a:r>
            <a:r>
              <a:rPr lang="en-ID" dirty="0"/>
              <a:t> </a:t>
            </a:r>
            <a:r>
              <a:rPr lang="en-ID" dirty="0" err="1"/>
              <a:t>dalam</a:t>
            </a:r>
            <a:r>
              <a:rPr lang="en-ID" dirty="0"/>
              <a:t> </a:t>
            </a:r>
            <a:r>
              <a:rPr lang="en-ID" dirty="0" err="1"/>
              <a:t>ruang</a:t>
            </a:r>
            <a:r>
              <a:rPr lang="en-ID" dirty="0"/>
              <a:t>, </a:t>
            </a:r>
            <a:r>
              <a:rPr lang="en-ID" dirty="0" err="1"/>
              <a:t>semakin</a:t>
            </a:r>
            <a:r>
              <a:rPr lang="en-ID" dirty="0"/>
              <a:t> </a:t>
            </a:r>
            <a:r>
              <a:rPr lang="en-ID" dirty="0" err="1"/>
              <a:t>kompleks</a:t>
            </a:r>
            <a:r>
              <a:rPr lang="en-ID" dirty="0"/>
              <a:t> </a:t>
            </a:r>
            <a:r>
              <a:rPr lang="en-ID" dirty="0" err="1"/>
              <a:t>maka</a:t>
            </a:r>
            <a:r>
              <a:rPr lang="en-ID" dirty="0"/>
              <a:t> </a:t>
            </a:r>
            <a:r>
              <a:rPr lang="en-ID" dirty="0" err="1"/>
              <a:t>ruang</a:t>
            </a:r>
            <a:r>
              <a:rPr lang="en-ID" dirty="0"/>
              <a:t> yang </a:t>
            </a:r>
            <a:r>
              <a:rPr lang="en-ID" dirty="0" err="1"/>
              <a:t>digunakan</a:t>
            </a:r>
            <a:r>
              <a:rPr lang="en-ID" dirty="0"/>
              <a:t> </a:t>
            </a:r>
            <a:r>
              <a:rPr lang="en-ID" dirty="0" err="1"/>
              <a:t>dalam</a:t>
            </a:r>
            <a:r>
              <a:rPr lang="en-ID" dirty="0"/>
              <a:t> </a:t>
            </a:r>
            <a:r>
              <a:rPr lang="en-ID" dirty="0" err="1"/>
              <a:t>hal</a:t>
            </a:r>
            <a:r>
              <a:rPr lang="en-ID" dirty="0"/>
              <a:t> </a:t>
            </a:r>
            <a:r>
              <a:rPr lang="en-ID" dirty="0" err="1"/>
              <a:t>ini</a:t>
            </a:r>
            <a:r>
              <a:rPr lang="en-ID" dirty="0"/>
              <a:t> resource </a:t>
            </a:r>
            <a:r>
              <a:rPr lang="en-ID" dirty="0" err="1"/>
              <a:t>penyimpanan</a:t>
            </a:r>
            <a:r>
              <a:rPr lang="en-ID" dirty="0"/>
              <a:t> </a:t>
            </a:r>
            <a:r>
              <a:rPr lang="en-ID" dirty="0" err="1"/>
              <a:t>khususnya</a:t>
            </a:r>
            <a:r>
              <a:rPr lang="en-ID" dirty="0"/>
              <a:t> memory </a:t>
            </a:r>
            <a:r>
              <a:rPr lang="en-ID" dirty="0" err="1"/>
              <a:t>akan</a:t>
            </a:r>
            <a:r>
              <a:rPr lang="en-ID" dirty="0"/>
              <a:t> </a:t>
            </a:r>
            <a:r>
              <a:rPr lang="en-ID" dirty="0" err="1"/>
              <a:t>semakin</a:t>
            </a:r>
            <a:r>
              <a:rPr lang="en-ID" dirty="0"/>
              <a:t> </a:t>
            </a:r>
            <a:r>
              <a:rPr lang="en-ID" dirty="0" err="1"/>
              <a:t>besar</a:t>
            </a:r>
            <a:r>
              <a:rPr lang="en-ID" dirty="0"/>
              <a:t>.</a:t>
            </a:r>
          </a:p>
        </p:txBody>
      </p:sp>
    </p:spTree>
    <p:extLst>
      <p:ext uri="{BB962C8B-B14F-4D97-AF65-F5344CB8AC3E}">
        <p14:creationId xmlns:p14="http://schemas.microsoft.com/office/powerpoint/2010/main" val="563510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2488-6B2D-4940-8DB8-9554FC452AB3}"/>
              </a:ext>
            </a:extLst>
          </p:cNvPr>
          <p:cNvSpPr>
            <a:spLocks noGrp="1"/>
          </p:cNvSpPr>
          <p:nvPr>
            <p:ph type="title"/>
          </p:nvPr>
        </p:nvSpPr>
        <p:spPr/>
        <p:txBody>
          <a:bodyPr/>
          <a:lstStyle/>
          <a:p>
            <a:r>
              <a:rPr lang="es-ES" dirty="0"/>
              <a:t>Cara </a:t>
            </a:r>
            <a:r>
              <a:rPr lang="es-ES" dirty="0" err="1"/>
              <a:t>membaca</a:t>
            </a:r>
            <a:r>
              <a:rPr lang="es-ES" dirty="0"/>
              <a:t> </a:t>
            </a:r>
            <a:r>
              <a:rPr lang="es-ES" dirty="0" err="1"/>
              <a:t>notasi</a:t>
            </a:r>
            <a:r>
              <a:rPr lang="es-ES" dirty="0"/>
              <a:t> Big O dan </a:t>
            </a:r>
            <a:r>
              <a:rPr lang="es-ES" dirty="0" err="1"/>
              <a:t>penjelasannya</a:t>
            </a:r>
            <a:endParaRPr lang="en-ID" dirty="0"/>
          </a:p>
        </p:txBody>
      </p:sp>
      <p:sp>
        <p:nvSpPr>
          <p:cNvPr id="3" name="Content Placeholder 2">
            <a:extLst>
              <a:ext uri="{FF2B5EF4-FFF2-40B4-BE49-F238E27FC236}">
                <a16:creationId xmlns:a16="http://schemas.microsoft.com/office/drawing/2014/main" id="{2175FF80-72B5-495A-B37E-0BA5FE870F31}"/>
              </a:ext>
            </a:extLst>
          </p:cNvPr>
          <p:cNvSpPr>
            <a:spLocks noGrp="1"/>
          </p:cNvSpPr>
          <p:nvPr>
            <p:ph idx="1"/>
          </p:nvPr>
        </p:nvSpPr>
        <p:spPr/>
        <p:txBody>
          <a:bodyPr/>
          <a:lstStyle/>
          <a:p>
            <a:r>
              <a:rPr lang="en-ID" dirty="0"/>
              <a:t>O(log n) </a:t>
            </a:r>
            <a:r>
              <a:rPr lang="en-ID" dirty="0" err="1"/>
              <a:t>berarti</a:t>
            </a:r>
            <a:r>
              <a:rPr lang="en-ID" dirty="0"/>
              <a:t> </a:t>
            </a:r>
            <a:r>
              <a:rPr lang="en-ID" dirty="0" err="1"/>
              <a:t>tingkat</a:t>
            </a:r>
            <a:r>
              <a:rPr lang="en-ID" dirty="0"/>
              <a:t> </a:t>
            </a:r>
            <a:r>
              <a:rPr lang="en-ID" dirty="0" err="1"/>
              <a:t>kompleksitas</a:t>
            </a:r>
            <a:r>
              <a:rPr lang="en-ID" dirty="0"/>
              <a:t> </a:t>
            </a:r>
            <a:r>
              <a:rPr lang="en-ID" dirty="0" err="1"/>
              <a:t>akan</a:t>
            </a:r>
            <a:r>
              <a:rPr lang="en-ID" dirty="0"/>
              <a:t> </a:t>
            </a:r>
            <a:r>
              <a:rPr lang="en-ID" dirty="0" err="1"/>
              <a:t>berbanding</a:t>
            </a:r>
            <a:r>
              <a:rPr lang="en-ID" dirty="0"/>
              <a:t> </a:t>
            </a:r>
            <a:r>
              <a:rPr lang="en-ID" dirty="0" err="1"/>
              <a:t>lurus</a:t>
            </a:r>
            <a:r>
              <a:rPr lang="en-ID" dirty="0"/>
              <a:t> </a:t>
            </a:r>
            <a:r>
              <a:rPr lang="en-ID" dirty="0" err="1"/>
              <a:t>dengan</a:t>
            </a:r>
            <a:r>
              <a:rPr lang="en-ID" dirty="0"/>
              <a:t> log </a:t>
            </a:r>
            <a:r>
              <a:rPr lang="en-ID" dirty="0" err="1"/>
              <a:t>dari</a:t>
            </a:r>
            <a:r>
              <a:rPr lang="en-ID" dirty="0"/>
              <a:t> </a:t>
            </a:r>
            <a:r>
              <a:rPr lang="en-ID" dirty="0" err="1"/>
              <a:t>banyaknya</a:t>
            </a:r>
            <a:r>
              <a:rPr lang="en-ID" dirty="0"/>
              <a:t> </a:t>
            </a:r>
            <a:r>
              <a:rPr lang="en-ID" dirty="0" err="1"/>
              <a:t>jumlah</a:t>
            </a:r>
            <a:r>
              <a:rPr lang="en-ID" dirty="0"/>
              <a:t> data. </a:t>
            </a:r>
            <a:r>
              <a:rPr lang="en-ID" dirty="0" err="1"/>
              <a:t>Apabila</a:t>
            </a:r>
            <a:r>
              <a:rPr lang="en-ID" dirty="0"/>
              <a:t> </a:t>
            </a:r>
            <a:r>
              <a:rPr lang="en-ID" dirty="0" err="1"/>
              <a:t>ada</a:t>
            </a:r>
            <a:r>
              <a:rPr lang="en-ID" dirty="0"/>
              <a:t> </a:t>
            </a:r>
            <a:r>
              <a:rPr lang="en-ID" dirty="0" err="1"/>
              <a:t>algoritma</a:t>
            </a:r>
            <a:r>
              <a:rPr lang="en-ID" dirty="0"/>
              <a:t> </a:t>
            </a:r>
            <a:r>
              <a:rPr lang="en-ID" dirty="0" err="1"/>
              <a:t>dengan</a:t>
            </a:r>
            <a:r>
              <a:rPr lang="en-ID" dirty="0"/>
              <a:t> </a:t>
            </a:r>
            <a:r>
              <a:rPr lang="en-ID" dirty="0" err="1"/>
              <a:t>komplesitas</a:t>
            </a:r>
            <a:r>
              <a:rPr lang="en-ID" dirty="0"/>
              <a:t> </a:t>
            </a:r>
            <a:r>
              <a:rPr lang="en-ID" dirty="0" err="1"/>
              <a:t>ini</a:t>
            </a:r>
            <a:r>
              <a:rPr lang="en-ID" dirty="0"/>
              <a:t> </a:t>
            </a:r>
            <a:r>
              <a:rPr lang="en-ID" dirty="0" err="1"/>
              <a:t>maka</a:t>
            </a:r>
            <a:r>
              <a:rPr lang="en-ID" dirty="0"/>
              <a:t> </a:t>
            </a:r>
            <a:r>
              <a:rPr lang="en-ID" dirty="0" err="1"/>
              <a:t>algoritma</a:t>
            </a:r>
            <a:r>
              <a:rPr lang="en-ID" dirty="0"/>
              <a:t> yang </a:t>
            </a:r>
            <a:r>
              <a:rPr lang="en-ID" dirty="0" err="1"/>
              <a:t>digunakan</a:t>
            </a:r>
            <a:r>
              <a:rPr lang="en-ID" dirty="0"/>
              <a:t> </a:t>
            </a:r>
            <a:r>
              <a:rPr lang="en-ID" dirty="0" err="1"/>
              <a:t>sangat</a:t>
            </a:r>
            <a:r>
              <a:rPr lang="en-ID" dirty="0"/>
              <a:t> </a:t>
            </a:r>
            <a:r>
              <a:rPr lang="en-ID" dirty="0" err="1"/>
              <a:t>bagus</a:t>
            </a:r>
            <a:r>
              <a:rPr lang="en-ID" dirty="0"/>
              <a:t>.</a:t>
            </a:r>
          </a:p>
          <a:p>
            <a:r>
              <a:rPr lang="en-ID" dirty="0"/>
              <a:t>O(1) </a:t>
            </a:r>
            <a:r>
              <a:rPr lang="en-ID" dirty="0" err="1"/>
              <a:t>berarti</a:t>
            </a:r>
            <a:r>
              <a:rPr lang="en-ID" dirty="0"/>
              <a:t> </a:t>
            </a:r>
            <a:r>
              <a:rPr lang="en-ID" dirty="0" err="1"/>
              <a:t>tingkat</a:t>
            </a:r>
            <a:r>
              <a:rPr lang="en-ID" dirty="0"/>
              <a:t> </a:t>
            </a:r>
            <a:r>
              <a:rPr lang="en-ID" dirty="0" err="1"/>
              <a:t>kompleksitas</a:t>
            </a:r>
            <a:r>
              <a:rPr lang="en-ID" dirty="0"/>
              <a:t> </a:t>
            </a:r>
            <a:r>
              <a:rPr lang="en-ID" dirty="0" err="1"/>
              <a:t>akan</a:t>
            </a:r>
            <a:r>
              <a:rPr lang="en-ID" dirty="0"/>
              <a:t> </a:t>
            </a:r>
            <a:r>
              <a:rPr lang="en-ID" dirty="0" err="1"/>
              <a:t>bersifat</a:t>
            </a:r>
            <a:r>
              <a:rPr lang="en-ID" dirty="0"/>
              <a:t> </a:t>
            </a:r>
            <a:r>
              <a:rPr lang="en-ID" dirty="0" err="1"/>
              <a:t>konstan</a:t>
            </a:r>
            <a:r>
              <a:rPr lang="en-ID" dirty="0"/>
              <a:t> </a:t>
            </a:r>
            <a:r>
              <a:rPr lang="en-ID" dirty="0" err="1"/>
              <a:t>berapapun</a:t>
            </a:r>
            <a:r>
              <a:rPr lang="en-ID" dirty="0"/>
              <a:t> </a:t>
            </a:r>
            <a:r>
              <a:rPr lang="en-ID" dirty="0" err="1"/>
              <a:t>jumlah</a:t>
            </a:r>
            <a:r>
              <a:rPr lang="en-ID" dirty="0"/>
              <a:t> data yang di proses. </a:t>
            </a:r>
            <a:r>
              <a:rPr lang="en-ID" dirty="0" err="1"/>
              <a:t>Ini</a:t>
            </a:r>
            <a:r>
              <a:rPr lang="en-ID" dirty="0"/>
              <a:t> </a:t>
            </a:r>
            <a:r>
              <a:rPr lang="en-ID" dirty="0" err="1"/>
              <a:t>adalah</a:t>
            </a:r>
            <a:r>
              <a:rPr lang="en-ID" dirty="0"/>
              <a:t> </a:t>
            </a:r>
            <a:r>
              <a:rPr lang="en-ID" dirty="0" err="1"/>
              <a:t>nilai</a:t>
            </a:r>
            <a:r>
              <a:rPr lang="en-ID" dirty="0"/>
              <a:t> </a:t>
            </a:r>
            <a:r>
              <a:rPr lang="en-ID" dirty="0" err="1"/>
              <a:t>unutk</a:t>
            </a:r>
            <a:r>
              <a:rPr lang="en-ID" dirty="0"/>
              <a:t> </a:t>
            </a:r>
            <a:r>
              <a:rPr lang="en-ID" dirty="0" err="1"/>
              <a:t>algoritma</a:t>
            </a:r>
            <a:r>
              <a:rPr lang="en-ID" dirty="0"/>
              <a:t> yang paling </a:t>
            </a:r>
            <a:r>
              <a:rPr lang="en-ID" dirty="0" err="1"/>
              <a:t>bagus</a:t>
            </a:r>
            <a:r>
              <a:rPr lang="en-ID" dirty="0"/>
              <a:t>.</a:t>
            </a:r>
          </a:p>
          <a:p>
            <a:r>
              <a:rPr lang="en-ID" dirty="0"/>
              <a:t>O(n) </a:t>
            </a:r>
            <a:r>
              <a:rPr lang="en-ID" dirty="0" err="1"/>
              <a:t>berarti</a:t>
            </a:r>
            <a:r>
              <a:rPr lang="en-ID" dirty="0"/>
              <a:t> </a:t>
            </a:r>
            <a:r>
              <a:rPr lang="en-ID" dirty="0" err="1"/>
              <a:t>tingkat</a:t>
            </a:r>
            <a:r>
              <a:rPr lang="en-ID" dirty="0"/>
              <a:t> </a:t>
            </a:r>
            <a:r>
              <a:rPr lang="en-ID" dirty="0" err="1"/>
              <a:t>kompleksitas</a:t>
            </a:r>
            <a:r>
              <a:rPr lang="en-ID" dirty="0"/>
              <a:t> </a:t>
            </a:r>
            <a:r>
              <a:rPr lang="en-ID" dirty="0" err="1"/>
              <a:t>akan</a:t>
            </a:r>
            <a:r>
              <a:rPr lang="en-ID" dirty="0"/>
              <a:t> </a:t>
            </a:r>
            <a:r>
              <a:rPr lang="en-ID" dirty="0" err="1"/>
              <a:t>berbanding</a:t>
            </a:r>
            <a:r>
              <a:rPr lang="en-ID" dirty="0"/>
              <a:t> </a:t>
            </a:r>
            <a:r>
              <a:rPr lang="en-ID" dirty="0" err="1"/>
              <a:t>lurus</a:t>
            </a:r>
            <a:r>
              <a:rPr lang="en-ID" dirty="0"/>
              <a:t> </a:t>
            </a:r>
            <a:r>
              <a:rPr lang="en-ID" dirty="0" err="1"/>
              <a:t>dengan</a:t>
            </a:r>
            <a:r>
              <a:rPr lang="en-ID" dirty="0"/>
              <a:t> </a:t>
            </a:r>
            <a:r>
              <a:rPr lang="en-ID" dirty="0" err="1"/>
              <a:t>banyaknya</a:t>
            </a:r>
            <a:r>
              <a:rPr lang="en-ID" dirty="0"/>
              <a:t> data. </a:t>
            </a:r>
            <a:r>
              <a:rPr lang="en-ID" dirty="0" err="1"/>
              <a:t>Sering</a:t>
            </a:r>
            <a:r>
              <a:rPr lang="en-ID" dirty="0"/>
              <a:t> </a:t>
            </a:r>
            <a:r>
              <a:rPr lang="en-ID" dirty="0" err="1"/>
              <a:t>disebut</a:t>
            </a:r>
            <a:r>
              <a:rPr lang="en-ID" dirty="0"/>
              <a:t> </a:t>
            </a:r>
            <a:r>
              <a:rPr lang="en-ID" dirty="0" err="1"/>
              <a:t>dengan</a:t>
            </a:r>
            <a:r>
              <a:rPr lang="en-ID" dirty="0"/>
              <a:t> </a:t>
            </a:r>
            <a:r>
              <a:rPr lang="en-ID" dirty="0" err="1"/>
              <a:t>tingkat</a:t>
            </a:r>
            <a:r>
              <a:rPr lang="en-ID" dirty="0"/>
              <a:t> </a:t>
            </a:r>
            <a:r>
              <a:rPr lang="en-ID" dirty="0" err="1"/>
              <a:t>kompleksitas</a:t>
            </a:r>
            <a:r>
              <a:rPr lang="en-ID" dirty="0"/>
              <a:t> linear </a:t>
            </a:r>
            <a:r>
              <a:rPr lang="en-ID" dirty="0" err="1"/>
              <a:t>atau</a:t>
            </a:r>
            <a:r>
              <a:rPr lang="en-ID" dirty="0"/>
              <a:t> </a:t>
            </a:r>
            <a:r>
              <a:rPr lang="en-ID" dirty="0" err="1"/>
              <a:t>aritmatika</a:t>
            </a:r>
            <a:r>
              <a:rPr lang="en-ID" dirty="0"/>
              <a:t>.</a:t>
            </a:r>
          </a:p>
          <a:p>
            <a:r>
              <a:rPr lang="en-ID" dirty="0"/>
              <a:t>O(n+2) </a:t>
            </a:r>
            <a:r>
              <a:rPr lang="en-ID" dirty="0" err="1"/>
              <a:t>atau</a:t>
            </a:r>
            <a:r>
              <a:rPr lang="en-ID" dirty="0"/>
              <a:t> O(2n+5) </a:t>
            </a:r>
            <a:r>
              <a:rPr lang="en-ID" dirty="0" err="1"/>
              <a:t>sama</a:t>
            </a:r>
            <a:r>
              <a:rPr lang="en-ID" dirty="0"/>
              <a:t> </a:t>
            </a:r>
            <a:r>
              <a:rPr lang="en-ID" dirty="0" err="1"/>
              <a:t>dengan</a:t>
            </a:r>
            <a:r>
              <a:rPr lang="en-ID" dirty="0"/>
              <a:t> </a:t>
            </a:r>
            <a:r>
              <a:rPr lang="en-ID" dirty="0" err="1"/>
              <a:t>tingkat</a:t>
            </a:r>
            <a:r>
              <a:rPr lang="en-ID" dirty="0"/>
              <a:t> </a:t>
            </a:r>
            <a:r>
              <a:rPr lang="en-ID" dirty="0" err="1"/>
              <a:t>kompleksitas</a:t>
            </a:r>
            <a:r>
              <a:rPr lang="en-ID" dirty="0"/>
              <a:t> O(n). Jadi </a:t>
            </a:r>
            <a:r>
              <a:rPr lang="en-ID" dirty="0" err="1"/>
              <a:t>konstanta</a:t>
            </a:r>
            <a:r>
              <a:rPr lang="en-ID" dirty="0"/>
              <a:t> </a:t>
            </a:r>
            <a:r>
              <a:rPr lang="en-ID" dirty="0" err="1"/>
              <a:t>tidak</a:t>
            </a:r>
            <a:r>
              <a:rPr lang="en-ID" dirty="0"/>
              <a:t> </a:t>
            </a:r>
            <a:r>
              <a:rPr lang="en-ID" dirty="0" err="1"/>
              <a:t>dimasukan</a:t>
            </a:r>
            <a:r>
              <a:rPr lang="en-ID" dirty="0"/>
              <a:t> </a:t>
            </a:r>
            <a:r>
              <a:rPr lang="en-ID" dirty="0" err="1"/>
              <a:t>dalam</a:t>
            </a:r>
            <a:r>
              <a:rPr lang="en-ID" dirty="0"/>
              <a:t> </a:t>
            </a:r>
            <a:r>
              <a:rPr lang="en-ID" dirty="0" err="1"/>
              <a:t>penghitungan</a:t>
            </a:r>
            <a:r>
              <a:rPr lang="en-ID" dirty="0"/>
              <a:t> </a:t>
            </a:r>
            <a:r>
              <a:rPr lang="en-ID" dirty="0" err="1"/>
              <a:t>tingkat</a:t>
            </a:r>
            <a:r>
              <a:rPr lang="en-ID" dirty="0"/>
              <a:t> </a:t>
            </a:r>
            <a:r>
              <a:rPr lang="en-ID" dirty="0" err="1"/>
              <a:t>kompleksitas</a:t>
            </a:r>
            <a:r>
              <a:rPr lang="en-ID" dirty="0"/>
              <a:t>.</a:t>
            </a:r>
          </a:p>
        </p:txBody>
      </p:sp>
    </p:spTree>
    <p:extLst>
      <p:ext uri="{BB962C8B-B14F-4D97-AF65-F5344CB8AC3E}">
        <p14:creationId xmlns:p14="http://schemas.microsoft.com/office/powerpoint/2010/main" val="118811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1D0D-FA80-49D9-B18B-5CFBAF7EF59A}"/>
              </a:ext>
            </a:extLst>
          </p:cNvPr>
          <p:cNvSpPr>
            <a:spLocks noGrp="1"/>
          </p:cNvSpPr>
          <p:nvPr>
            <p:ph type="title"/>
          </p:nvPr>
        </p:nvSpPr>
        <p:spPr/>
        <p:txBody>
          <a:bodyPr/>
          <a:lstStyle/>
          <a:p>
            <a:r>
              <a:rPr lang="en-ID" dirty="0" err="1"/>
              <a:t>Kegunaan</a:t>
            </a:r>
            <a:r>
              <a:rPr lang="en-ID" dirty="0"/>
              <a:t> </a:t>
            </a:r>
            <a:r>
              <a:rPr lang="en-ID" dirty="0" err="1"/>
              <a:t>Pemahaman</a:t>
            </a:r>
            <a:r>
              <a:rPr lang="en-ID" dirty="0"/>
              <a:t> Big O</a:t>
            </a:r>
          </a:p>
        </p:txBody>
      </p:sp>
      <p:sp>
        <p:nvSpPr>
          <p:cNvPr id="3" name="Content Placeholder 2">
            <a:extLst>
              <a:ext uri="{FF2B5EF4-FFF2-40B4-BE49-F238E27FC236}">
                <a16:creationId xmlns:a16="http://schemas.microsoft.com/office/drawing/2014/main" id="{45207D09-6390-409B-B258-90CECC8DDA10}"/>
              </a:ext>
            </a:extLst>
          </p:cNvPr>
          <p:cNvSpPr>
            <a:spLocks noGrp="1"/>
          </p:cNvSpPr>
          <p:nvPr>
            <p:ph idx="1"/>
          </p:nvPr>
        </p:nvSpPr>
        <p:spPr/>
        <p:txBody>
          <a:bodyPr>
            <a:normAutofit fontScale="85000" lnSpcReduction="10000"/>
          </a:bodyPr>
          <a:lstStyle/>
          <a:p>
            <a:r>
              <a:rPr lang="en-ID" dirty="0" err="1"/>
              <a:t>Apakah</a:t>
            </a:r>
            <a:r>
              <a:rPr lang="en-ID" dirty="0"/>
              <a:t> </a:t>
            </a:r>
            <a:r>
              <a:rPr lang="en-ID" dirty="0" err="1"/>
              <a:t>pengetahuan</a:t>
            </a:r>
            <a:r>
              <a:rPr lang="en-ID" dirty="0"/>
              <a:t> big o </a:t>
            </a:r>
            <a:r>
              <a:rPr lang="en-ID" dirty="0" err="1"/>
              <a:t>notasi</a:t>
            </a:r>
            <a:r>
              <a:rPr lang="en-ID" dirty="0"/>
              <a:t> </a:t>
            </a:r>
            <a:r>
              <a:rPr lang="en-ID" dirty="0" err="1"/>
              <a:t>ini</a:t>
            </a:r>
            <a:r>
              <a:rPr lang="en-ID" dirty="0"/>
              <a:t> </a:t>
            </a:r>
            <a:r>
              <a:rPr lang="en-ID" dirty="0" err="1"/>
              <a:t>berguna</a:t>
            </a:r>
            <a:r>
              <a:rPr lang="en-ID" dirty="0"/>
              <a:t> pada </a:t>
            </a:r>
            <a:r>
              <a:rPr lang="en-ID" dirty="0" err="1"/>
              <a:t>kehidupan</a:t>
            </a:r>
            <a:r>
              <a:rPr lang="en-ID" dirty="0"/>
              <a:t> </a:t>
            </a:r>
            <a:r>
              <a:rPr lang="en-ID" dirty="0" err="1"/>
              <a:t>sehari-hari</a:t>
            </a:r>
            <a:r>
              <a:rPr lang="en-ID" dirty="0"/>
              <a:t> programmer </a:t>
            </a:r>
            <a:r>
              <a:rPr lang="en-ID" dirty="0" err="1"/>
              <a:t>atau</a:t>
            </a:r>
            <a:r>
              <a:rPr lang="en-ID" dirty="0"/>
              <a:t> </a:t>
            </a:r>
            <a:r>
              <a:rPr lang="en-ID" dirty="0" err="1"/>
              <a:t>hanya</a:t>
            </a:r>
            <a:r>
              <a:rPr lang="en-ID" dirty="0"/>
              <a:t> </a:t>
            </a:r>
            <a:r>
              <a:rPr lang="en-ID" dirty="0" err="1"/>
              <a:t>berguna</a:t>
            </a:r>
            <a:r>
              <a:rPr lang="en-ID" dirty="0"/>
              <a:t> </a:t>
            </a:r>
            <a:r>
              <a:rPr lang="en-ID" dirty="0" err="1"/>
              <a:t>ketika</a:t>
            </a:r>
            <a:r>
              <a:rPr lang="en-ID" dirty="0"/>
              <a:t> </a:t>
            </a:r>
            <a:r>
              <a:rPr lang="en-ID" dirty="0" err="1"/>
              <a:t>akan</a:t>
            </a:r>
            <a:r>
              <a:rPr lang="en-ID" dirty="0"/>
              <a:t> </a:t>
            </a:r>
            <a:r>
              <a:rPr lang="en-ID" dirty="0" err="1"/>
              <a:t>mengikuti</a:t>
            </a:r>
            <a:r>
              <a:rPr lang="en-ID" dirty="0"/>
              <a:t> test </a:t>
            </a:r>
            <a:r>
              <a:rPr lang="en-ID" dirty="0" err="1"/>
              <a:t>penerimaan</a:t>
            </a:r>
            <a:r>
              <a:rPr lang="en-ID" dirty="0"/>
              <a:t> </a:t>
            </a:r>
            <a:r>
              <a:rPr lang="en-ID" dirty="0" err="1"/>
              <a:t>kerja</a:t>
            </a:r>
            <a:r>
              <a:rPr lang="en-ID" dirty="0"/>
              <a:t>? </a:t>
            </a:r>
          </a:p>
          <a:p>
            <a:r>
              <a:rPr lang="en-ID" dirty="0" err="1"/>
              <a:t>Jawabannya</a:t>
            </a:r>
            <a:r>
              <a:rPr lang="en-ID" dirty="0"/>
              <a:t> </a:t>
            </a:r>
            <a:r>
              <a:rPr lang="en-ID" dirty="0" err="1"/>
              <a:t>adalah</a:t>
            </a:r>
            <a:r>
              <a:rPr lang="en-ID" dirty="0"/>
              <a:t> YA </a:t>
            </a:r>
            <a:r>
              <a:rPr lang="en-ID" dirty="0" err="1"/>
              <a:t>untuk</a:t>
            </a:r>
            <a:r>
              <a:rPr lang="en-ID" dirty="0"/>
              <a:t> </a:t>
            </a:r>
            <a:r>
              <a:rPr lang="en-ID" dirty="0" err="1"/>
              <a:t>kedua</a:t>
            </a:r>
            <a:r>
              <a:rPr lang="en-ID" dirty="0"/>
              <a:t> </a:t>
            </a:r>
            <a:r>
              <a:rPr lang="en-ID" dirty="0" err="1"/>
              <a:t>kondisi</a:t>
            </a:r>
            <a:r>
              <a:rPr lang="en-ID" dirty="0"/>
              <a:t> </a:t>
            </a:r>
            <a:r>
              <a:rPr lang="en-ID" dirty="0" err="1"/>
              <a:t>tersebut</a:t>
            </a:r>
            <a:r>
              <a:rPr lang="en-ID" dirty="0"/>
              <a:t>.</a:t>
            </a:r>
          </a:p>
          <a:p>
            <a:endParaRPr lang="en-ID" dirty="0"/>
          </a:p>
          <a:p>
            <a:r>
              <a:rPr lang="en-ID" dirty="0"/>
              <a:t>Pada </a:t>
            </a:r>
            <a:r>
              <a:rPr lang="en-ID" dirty="0" err="1"/>
              <a:t>penggunaan</a:t>
            </a:r>
            <a:r>
              <a:rPr lang="en-ID" dirty="0"/>
              <a:t> </a:t>
            </a:r>
            <a:r>
              <a:rPr lang="en-ID" dirty="0" err="1"/>
              <a:t>sehari-hari</a:t>
            </a:r>
            <a:r>
              <a:rPr lang="en-ID" dirty="0"/>
              <a:t> </a:t>
            </a:r>
            <a:r>
              <a:rPr lang="en-ID" dirty="0" err="1"/>
              <a:t>pengetahaun</a:t>
            </a:r>
            <a:r>
              <a:rPr lang="en-ID" dirty="0"/>
              <a:t> big o </a:t>
            </a:r>
            <a:r>
              <a:rPr lang="en-ID" dirty="0" err="1"/>
              <a:t>notasi</a:t>
            </a:r>
            <a:r>
              <a:rPr lang="en-ID" dirty="0"/>
              <a:t> </a:t>
            </a:r>
            <a:r>
              <a:rPr lang="en-ID" dirty="0" err="1"/>
              <a:t>ini</a:t>
            </a:r>
            <a:r>
              <a:rPr lang="en-ID" dirty="0"/>
              <a:t> </a:t>
            </a:r>
            <a:r>
              <a:rPr lang="en-ID" dirty="0" err="1"/>
              <a:t>akan</a:t>
            </a:r>
            <a:r>
              <a:rPr lang="en-ID" dirty="0"/>
              <a:t> </a:t>
            </a:r>
            <a:r>
              <a:rPr lang="en-ID" dirty="0" err="1"/>
              <a:t>sangat</a:t>
            </a:r>
            <a:r>
              <a:rPr lang="en-ID" dirty="0"/>
              <a:t> </a:t>
            </a:r>
            <a:r>
              <a:rPr lang="en-ID" dirty="0" err="1"/>
              <a:t>berguna</a:t>
            </a:r>
            <a:r>
              <a:rPr lang="en-ID" dirty="0"/>
              <a:t> </a:t>
            </a:r>
            <a:r>
              <a:rPr lang="en-ID" dirty="0" err="1"/>
              <a:t>dalam</a:t>
            </a:r>
            <a:r>
              <a:rPr lang="en-ID" dirty="0"/>
              <a:t> </a:t>
            </a:r>
            <a:r>
              <a:rPr lang="en-ID" dirty="0" err="1"/>
              <a:t>meningkatkan</a:t>
            </a:r>
            <a:r>
              <a:rPr lang="en-ID" dirty="0"/>
              <a:t> </a:t>
            </a:r>
            <a:r>
              <a:rPr lang="en-ID" dirty="0" err="1"/>
              <a:t>kwalitas</a:t>
            </a:r>
            <a:r>
              <a:rPr lang="en-ID" dirty="0"/>
              <a:t> </a:t>
            </a:r>
            <a:r>
              <a:rPr lang="en-ID" dirty="0" err="1"/>
              <a:t>serta</a:t>
            </a:r>
            <a:r>
              <a:rPr lang="en-ID" dirty="0"/>
              <a:t> performance </a:t>
            </a:r>
            <a:r>
              <a:rPr lang="en-ID" dirty="0" err="1"/>
              <a:t>dari</a:t>
            </a:r>
            <a:r>
              <a:rPr lang="en-ID" dirty="0"/>
              <a:t> </a:t>
            </a:r>
            <a:r>
              <a:rPr lang="en-ID" dirty="0" err="1"/>
              <a:t>algoritma-algoritma</a:t>
            </a:r>
            <a:r>
              <a:rPr lang="en-ID" dirty="0"/>
              <a:t> yang </a:t>
            </a:r>
            <a:r>
              <a:rPr lang="en-ID" dirty="0" err="1"/>
              <a:t>dibuat</a:t>
            </a:r>
            <a:r>
              <a:rPr lang="en-ID" dirty="0"/>
              <a:t>. </a:t>
            </a:r>
          </a:p>
          <a:p>
            <a:r>
              <a:rPr lang="en-ID" dirty="0" err="1"/>
              <a:t>Sebagai</a:t>
            </a:r>
            <a:r>
              <a:rPr lang="en-ID" dirty="0"/>
              <a:t> programmer </a:t>
            </a:r>
            <a:r>
              <a:rPr lang="en-ID" dirty="0" err="1"/>
              <a:t>dapat</a:t>
            </a:r>
            <a:r>
              <a:rPr lang="en-ID" dirty="0"/>
              <a:t> </a:t>
            </a:r>
            <a:r>
              <a:rPr lang="en-ID" dirty="0" err="1"/>
              <a:t>mengetahui</a:t>
            </a:r>
            <a:r>
              <a:rPr lang="en-ID" dirty="0"/>
              <a:t> </a:t>
            </a:r>
            <a:r>
              <a:rPr lang="en-ID" dirty="0" err="1"/>
              <a:t>apakah</a:t>
            </a:r>
            <a:r>
              <a:rPr lang="en-ID" dirty="0"/>
              <a:t> code </a:t>
            </a:r>
            <a:r>
              <a:rPr lang="en-ID" dirty="0" err="1"/>
              <a:t>akan</a:t>
            </a:r>
            <a:r>
              <a:rPr lang="en-ID" dirty="0"/>
              <a:t> </a:t>
            </a:r>
            <a:r>
              <a:rPr lang="en-ID" dirty="0" err="1"/>
              <a:t>berjalan</a:t>
            </a:r>
            <a:r>
              <a:rPr lang="en-ID" dirty="0"/>
              <a:t> </a:t>
            </a:r>
            <a:r>
              <a:rPr lang="en-ID" dirty="0" err="1"/>
              <a:t>sangat</a:t>
            </a:r>
            <a:r>
              <a:rPr lang="en-ID" dirty="0"/>
              <a:t> </a:t>
            </a:r>
            <a:r>
              <a:rPr lang="en-ID" dirty="0" err="1"/>
              <a:t>lambat</a:t>
            </a:r>
            <a:r>
              <a:rPr lang="en-ID" dirty="0"/>
              <a:t> </a:t>
            </a:r>
            <a:r>
              <a:rPr lang="en-ID" dirty="0" err="1"/>
              <a:t>ketika</a:t>
            </a:r>
            <a:r>
              <a:rPr lang="en-ID" dirty="0"/>
              <a:t> </a:t>
            </a:r>
            <a:r>
              <a:rPr lang="en-ID" dirty="0" err="1"/>
              <a:t>jumlah</a:t>
            </a:r>
            <a:r>
              <a:rPr lang="en-ID" dirty="0"/>
              <a:t> data yang </a:t>
            </a:r>
            <a:r>
              <a:rPr lang="en-ID" dirty="0" err="1"/>
              <a:t>terlibat</a:t>
            </a:r>
            <a:r>
              <a:rPr lang="en-ID" dirty="0"/>
              <a:t> </a:t>
            </a:r>
            <a:r>
              <a:rPr lang="en-ID" dirty="0" err="1"/>
              <a:t>meningkat</a:t>
            </a:r>
            <a:r>
              <a:rPr lang="en-ID" dirty="0"/>
              <a:t>? </a:t>
            </a:r>
            <a:r>
              <a:rPr lang="en-ID" dirty="0" err="1"/>
              <a:t>Atau</a:t>
            </a:r>
            <a:r>
              <a:rPr lang="en-ID" dirty="0"/>
              <a:t> </a:t>
            </a:r>
            <a:r>
              <a:rPr lang="en-ID" dirty="0" err="1"/>
              <a:t>seberapa</a:t>
            </a:r>
            <a:r>
              <a:rPr lang="en-ID" dirty="0"/>
              <a:t> </a:t>
            </a:r>
            <a:r>
              <a:rPr lang="en-ID" dirty="0" err="1"/>
              <a:t>parah</a:t>
            </a:r>
            <a:r>
              <a:rPr lang="en-ID" dirty="0"/>
              <a:t> code </a:t>
            </a:r>
            <a:r>
              <a:rPr lang="en-ID" dirty="0" err="1"/>
              <a:t>ini</a:t>
            </a:r>
            <a:r>
              <a:rPr lang="en-ID" dirty="0"/>
              <a:t> </a:t>
            </a:r>
            <a:r>
              <a:rPr lang="en-ID" dirty="0" err="1"/>
              <a:t>ketika</a:t>
            </a:r>
            <a:r>
              <a:rPr lang="en-ID" dirty="0"/>
              <a:t> data yang </a:t>
            </a:r>
            <a:r>
              <a:rPr lang="en-ID" dirty="0" err="1"/>
              <a:t>diproses</a:t>
            </a:r>
            <a:r>
              <a:rPr lang="en-ID" dirty="0"/>
              <a:t> </a:t>
            </a:r>
            <a:r>
              <a:rPr lang="en-ID" dirty="0" err="1"/>
              <a:t>membengkak</a:t>
            </a:r>
            <a:r>
              <a:rPr lang="en-ID" dirty="0"/>
              <a:t> </a:t>
            </a:r>
            <a:r>
              <a:rPr lang="en-ID" dirty="0" err="1"/>
              <a:t>sampai</a:t>
            </a:r>
            <a:r>
              <a:rPr lang="en-ID" dirty="0"/>
              <a:t> </a:t>
            </a:r>
            <a:r>
              <a:rPr lang="en-ID" dirty="0" err="1"/>
              <a:t>jutaan</a:t>
            </a:r>
            <a:r>
              <a:rPr lang="en-ID" dirty="0"/>
              <a:t> data.</a:t>
            </a:r>
          </a:p>
          <a:p>
            <a:r>
              <a:rPr lang="en-ID" dirty="0">
                <a:hlinkClick r:id="rId2"/>
              </a:rPr>
              <a:t>https://www.youtube.com/watch?v=JlQjYnHwOmo</a:t>
            </a:r>
            <a:r>
              <a:rPr lang="en-ID" dirty="0"/>
              <a:t> </a:t>
            </a:r>
            <a:r>
              <a:rPr lang="pt-BR" dirty="0"/>
              <a:t>Big O Notation (Ketahui Kompleksitas Code Anda)</a:t>
            </a:r>
            <a:endParaRPr lang="en-ID" dirty="0"/>
          </a:p>
          <a:p>
            <a:r>
              <a:rPr lang="en-ID" dirty="0">
                <a:hlinkClick r:id="rId3"/>
              </a:rPr>
              <a:t>https://www.youtube.com/watch?v=JgtJ1oBaNz8</a:t>
            </a:r>
            <a:r>
              <a:rPr lang="en-ID" dirty="0"/>
              <a:t> Big O Notation</a:t>
            </a:r>
          </a:p>
        </p:txBody>
      </p:sp>
    </p:spTree>
    <p:extLst>
      <p:ext uri="{BB962C8B-B14F-4D97-AF65-F5344CB8AC3E}">
        <p14:creationId xmlns:p14="http://schemas.microsoft.com/office/powerpoint/2010/main" val="35767047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5C018CC-3AE2-441F-A330-A25E7AFFCCB3}"/>
              </a:ext>
            </a:extLst>
          </p:cNvPr>
          <p:cNvSpPr>
            <a:spLocks noGrp="1"/>
          </p:cNvSpPr>
          <p:nvPr>
            <p:ph type="title"/>
          </p:nvPr>
        </p:nvSpPr>
        <p:spPr/>
        <p:txBody>
          <a:bodyPr>
            <a:normAutofit/>
          </a:bodyPr>
          <a:lstStyle/>
          <a:p>
            <a:r>
              <a:rPr lang="id-ID" dirty="0"/>
              <a:t>Analisis Performa: </a:t>
            </a:r>
            <a:br>
              <a:rPr lang="id-ID" dirty="0"/>
            </a:br>
            <a:r>
              <a:rPr lang="id-ID" dirty="0"/>
              <a:t>Notasi Big O</a:t>
            </a:r>
          </a:p>
        </p:txBody>
      </p:sp>
      <p:sp>
        <p:nvSpPr>
          <p:cNvPr id="3" name="Tampungan Konten 2">
            <a:extLst>
              <a:ext uri="{FF2B5EF4-FFF2-40B4-BE49-F238E27FC236}">
                <a16:creationId xmlns:a16="http://schemas.microsoft.com/office/drawing/2014/main" id="{7105AE74-3126-45B0-9166-D10A17A0156A}"/>
              </a:ext>
            </a:extLst>
          </p:cNvPr>
          <p:cNvSpPr>
            <a:spLocks noGrp="1"/>
          </p:cNvSpPr>
          <p:nvPr>
            <p:ph sz="half" idx="1"/>
          </p:nvPr>
        </p:nvSpPr>
        <p:spPr>
          <a:xfrm>
            <a:off x="1123156" y="2019363"/>
            <a:ext cx="3817620" cy="4015845"/>
          </a:xfrm>
        </p:spPr>
        <p:txBody>
          <a:bodyPr vert="horz" lIns="0" tIns="45720" rIns="0" bIns="45720" rtlCol="0" anchor="t">
            <a:noAutofit/>
          </a:bodyPr>
          <a:lstStyle/>
          <a:p>
            <a:pPr>
              <a:lnSpc>
                <a:spcPct val="100000"/>
              </a:lnSpc>
              <a:spcBef>
                <a:spcPts val="200"/>
              </a:spcBef>
              <a:buFont typeface="Wingdings" panose="020F0502020204030204" pitchFamily="34" charset="0"/>
              <a:buChar char="v"/>
            </a:pPr>
            <a:r>
              <a:rPr lang="id-ID" sz="2400" dirty="0">
                <a:ea typeface="+mn-lt"/>
                <a:cs typeface="+mn-lt"/>
              </a:rPr>
              <a:t>Kompleksitas waktu </a:t>
            </a:r>
            <a:r>
              <a:rPr lang="en-US" sz="2400" dirty="0" err="1">
                <a:ea typeface="+mn-lt"/>
                <a:cs typeface="+mn-lt"/>
              </a:rPr>
              <a:t>ol</a:t>
            </a:r>
            <a:r>
              <a:rPr lang="id-ID" sz="2400" dirty="0">
                <a:ea typeface="+mn-lt"/>
                <a:cs typeface="+mn-lt"/>
              </a:rPr>
              <a:t>garitmik (O(logn)): jika waktu eksekusi algoritma sebanding dengan logaritma ukuran input. </a:t>
            </a:r>
            <a:endParaRPr lang="en-US" sz="2400" dirty="0">
              <a:ea typeface="+mn-lt"/>
              <a:cs typeface="+mn-lt"/>
            </a:endParaRPr>
          </a:p>
          <a:p>
            <a:pPr>
              <a:lnSpc>
                <a:spcPct val="100000"/>
              </a:lnSpc>
              <a:spcBef>
                <a:spcPts val="200"/>
              </a:spcBef>
              <a:buFont typeface="Wingdings" panose="020F0502020204030204" pitchFamily="34" charset="0"/>
              <a:buChar char="v"/>
            </a:pPr>
            <a:r>
              <a:rPr lang="id-ID" sz="2400" dirty="0">
                <a:ea typeface="+mn-lt"/>
                <a:cs typeface="+mn-lt"/>
              </a:rPr>
              <a:t>Dengan setiap iterasi, ukuran input berkurang dengan faktor kelipatan yang konstan.</a:t>
            </a:r>
            <a:endParaRPr lang="id-ID" sz="2400" dirty="0"/>
          </a:p>
        </p:txBody>
      </p:sp>
      <p:pic>
        <p:nvPicPr>
          <p:cNvPr id="9" name="Content Placeholder 8">
            <a:extLst>
              <a:ext uri="{FF2B5EF4-FFF2-40B4-BE49-F238E27FC236}">
                <a16:creationId xmlns:a16="http://schemas.microsoft.com/office/drawing/2014/main" id="{B890A504-9693-45BD-90B9-8FC650F3C281}"/>
              </a:ext>
            </a:extLst>
          </p:cNvPr>
          <p:cNvPicPr>
            <a:picLocks noGrp="1"/>
          </p:cNvPicPr>
          <p:nvPr>
            <p:ph sz="half" idx="2"/>
          </p:nvPr>
        </p:nvPicPr>
        <p:blipFill rotWithShape="1">
          <a:blip r:embed="rId2"/>
          <a:srcRect r="28478"/>
          <a:stretch/>
        </p:blipFill>
        <p:spPr>
          <a:xfrm>
            <a:off x="5417820" y="286603"/>
            <a:ext cx="6355080" cy="6284794"/>
          </a:xfrm>
          <a:prstGeom prst="rect">
            <a:avLst/>
          </a:prstGeom>
        </p:spPr>
      </p:pic>
    </p:spTree>
    <p:extLst>
      <p:ext uri="{BB962C8B-B14F-4D97-AF65-F5344CB8AC3E}">
        <p14:creationId xmlns:p14="http://schemas.microsoft.com/office/powerpoint/2010/main" val="2495950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51BF0AF-8087-40D3-8594-A40EC9B11B4E}"/>
              </a:ext>
            </a:extLst>
          </p:cNvPr>
          <p:cNvSpPr>
            <a:spLocks noGrp="1"/>
          </p:cNvSpPr>
          <p:nvPr>
            <p:ph type="title"/>
          </p:nvPr>
        </p:nvSpPr>
        <p:spPr>
          <a:xfrm>
            <a:off x="878911" y="643468"/>
            <a:ext cx="3177847" cy="1674180"/>
          </a:xfrm>
        </p:spPr>
        <p:txBody>
          <a:bodyPr>
            <a:normAutofit/>
          </a:bodyPr>
          <a:lstStyle/>
          <a:p>
            <a:r>
              <a:rPr lang="id-ID" sz="4000">
                <a:ea typeface="+mj-lt"/>
                <a:cs typeface="+mj-lt"/>
              </a:rPr>
              <a:t>Analisis </a:t>
            </a:r>
            <a:br>
              <a:rPr lang="id-ID" sz="4000">
                <a:ea typeface="+mj-lt"/>
                <a:cs typeface="+mj-lt"/>
              </a:rPr>
            </a:br>
            <a:r>
              <a:rPr lang="id-ID" sz="4000">
                <a:ea typeface="+mj-lt"/>
                <a:cs typeface="+mj-lt"/>
              </a:rPr>
              <a:t>Performa</a:t>
            </a:r>
          </a:p>
        </p:txBody>
      </p:sp>
      <p:sp>
        <p:nvSpPr>
          <p:cNvPr id="3" name="Tampungan Konten 2">
            <a:extLst>
              <a:ext uri="{FF2B5EF4-FFF2-40B4-BE49-F238E27FC236}">
                <a16:creationId xmlns:a16="http://schemas.microsoft.com/office/drawing/2014/main" id="{15D560E0-AAC8-41F0-8DE9-39FFFDB216D3}"/>
              </a:ext>
            </a:extLst>
          </p:cNvPr>
          <p:cNvSpPr>
            <a:spLocks noGrp="1"/>
          </p:cNvSpPr>
          <p:nvPr>
            <p:ph idx="1"/>
          </p:nvPr>
        </p:nvSpPr>
        <p:spPr>
          <a:xfrm>
            <a:off x="858064" y="2317648"/>
            <a:ext cx="3713936" cy="3551446"/>
          </a:xfrm>
        </p:spPr>
        <p:txBody>
          <a:bodyPr vert="horz" lIns="0" tIns="45720" rIns="0" bIns="45720" rtlCol="0">
            <a:normAutofit/>
          </a:bodyPr>
          <a:lstStyle/>
          <a:p>
            <a:r>
              <a:rPr lang="id-ID" sz="2800" dirty="0">
                <a:ea typeface="+mn-lt"/>
                <a:cs typeface="+mn-lt"/>
              </a:rPr>
              <a:t>Seluruh proses evaluasi kinerja algoritma bersifat iteratif, seperti yang ditunjukkan pada gambar berikut: :</a:t>
            </a:r>
            <a:endParaRPr lang="id-ID" sz="2800" dirty="0"/>
          </a:p>
        </p:txBody>
      </p:sp>
      <p:pic>
        <p:nvPicPr>
          <p:cNvPr id="4" name="Gambar 4" descr="Sebuah gambar berisi teks&#10;&#10;Deskripsi dibuat secara otomatis">
            <a:extLst>
              <a:ext uri="{FF2B5EF4-FFF2-40B4-BE49-F238E27FC236}">
                <a16:creationId xmlns:a16="http://schemas.microsoft.com/office/drawing/2014/main" id="{62B11DA9-7759-414D-A48D-1028F7E6E98D}"/>
              </a:ext>
            </a:extLst>
          </p:cNvPr>
          <p:cNvPicPr>
            <a:picLocks noChangeAspect="1"/>
          </p:cNvPicPr>
          <p:nvPr/>
        </p:nvPicPr>
        <p:blipFill>
          <a:blip r:embed="rId2"/>
          <a:stretch>
            <a:fillRect/>
          </a:stretch>
        </p:blipFill>
        <p:spPr>
          <a:xfrm>
            <a:off x="5728601" y="643466"/>
            <a:ext cx="4742251" cy="5225621"/>
          </a:xfrm>
          <a:prstGeom prst="rect">
            <a:avLst/>
          </a:prstGeom>
        </p:spPr>
      </p:pic>
    </p:spTree>
    <p:extLst>
      <p:ext uri="{BB962C8B-B14F-4D97-AF65-F5344CB8AC3E}">
        <p14:creationId xmlns:p14="http://schemas.microsoft.com/office/powerpoint/2010/main" val="95360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4B6289-4ABC-44EB-A125-A28941C97411}"/>
              </a:ext>
            </a:extLst>
          </p:cNvPr>
          <p:cNvPicPr>
            <a:picLocks noChangeAspect="1"/>
          </p:cNvPicPr>
          <p:nvPr/>
        </p:nvPicPr>
        <p:blipFill>
          <a:blip r:embed="rId2"/>
          <a:stretch>
            <a:fillRect/>
          </a:stretch>
        </p:blipFill>
        <p:spPr>
          <a:xfrm>
            <a:off x="1113390" y="548723"/>
            <a:ext cx="6334125" cy="4514850"/>
          </a:xfrm>
          <a:prstGeom prst="rect">
            <a:avLst/>
          </a:prstGeom>
        </p:spPr>
      </p:pic>
    </p:spTree>
    <p:extLst>
      <p:ext uri="{BB962C8B-B14F-4D97-AF65-F5344CB8AC3E}">
        <p14:creationId xmlns:p14="http://schemas.microsoft.com/office/powerpoint/2010/main" val="310436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181151-73ED-4F73-B87E-E6C40984B394}"/>
              </a:ext>
            </a:extLst>
          </p:cNvPr>
          <p:cNvPicPr>
            <a:picLocks noChangeAspect="1"/>
          </p:cNvPicPr>
          <p:nvPr/>
        </p:nvPicPr>
        <p:blipFill>
          <a:blip r:embed="rId2"/>
          <a:stretch>
            <a:fillRect/>
          </a:stretch>
        </p:blipFill>
        <p:spPr>
          <a:xfrm>
            <a:off x="747712" y="714375"/>
            <a:ext cx="6324600" cy="3886200"/>
          </a:xfrm>
          <a:prstGeom prst="rect">
            <a:avLst/>
          </a:prstGeom>
        </p:spPr>
      </p:pic>
    </p:spTree>
    <p:extLst>
      <p:ext uri="{BB962C8B-B14F-4D97-AF65-F5344CB8AC3E}">
        <p14:creationId xmlns:p14="http://schemas.microsoft.com/office/powerpoint/2010/main" val="125470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7AD15B-682E-41E8-A8BC-9C13BA57E945}"/>
              </a:ext>
            </a:extLst>
          </p:cNvPr>
          <p:cNvPicPr>
            <a:picLocks noChangeAspect="1"/>
          </p:cNvPicPr>
          <p:nvPr/>
        </p:nvPicPr>
        <p:blipFill>
          <a:blip r:embed="rId2"/>
          <a:stretch>
            <a:fillRect/>
          </a:stretch>
        </p:blipFill>
        <p:spPr>
          <a:xfrm>
            <a:off x="2474015" y="804448"/>
            <a:ext cx="4991100" cy="4772025"/>
          </a:xfrm>
          <a:prstGeom prst="rect">
            <a:avLst/>
          </a:prstGeom>
        </p:spPr>
      </p:pic>
    </p:spTree>
    <p:extLst>
      <p:ext uri="{BB962C8B-B14F-4D97-AF65-F5344CB8AC3E}">
        <p14:creationId xmlns:p14="http://schemas.microsoft.com/office/powerpoint/2010/main" val="195224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207121-EB59-477B-A2D8-EA3B1BF9E36B}"/>
              </a:ext>
            </a:extLst>
          </p:cNvPr>
          <p:cNvPicPr>
            <a:picLocks noChangeAspect="1"/>
          </p:cNvPicPr>
          <p:nvPr/>
        </p:nvPicPr>
        <p:blipFill>
          <a:blip r:embed="rId2"/>
          <a:stretch>
            <a:fillRect/>
          </a:stretch>
        </p:blipFill>
        <p:spPr>
          <a:xfrm>
            <a:off x="1058309" y="915849"/>
            <a:ext cx="8960334" cy="5114468"/>
          </a:xfrm>
          <a:prstGeom prst="rect">
            <a:avLst/>
          </a:prstGeom>
        </p:spPr>
      </p:pic>
    </p:spTree>
    <p:extLst>
      <p:ext uri="{BB962C8B-B14F-4D97-AF65-F5344CB8AC3E}">
        <p14:creationId xmlns:p14="http://schemas.microsoft.com/office/powerpoint/2010/main" val="222524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6BD1C08-0898-4C0C-AE30-46E129615CB5}"/>
              </a:ext>
            </a:extLst>
          </p:cNvPr>
          <p:cNvSpPr>
            <a:spLocks noGrp="1"/>
          </p:cNvSpPr>
          <p:nvPr>
            <p:ph type="title"/>
          </p:nvPr>
        </p:nvSpPr>
        <p:spPr>
          <a:xfrm>
            <a:off x="645130" y="438431"/>
            <a:ext cx="9404723" cy="1400530"/>
          </a:xfrm>
        </p:spPr>
        <p:txBody>
          <a:bodyPr/>
          <a:lstStyle/>
          <a:p>
            <a:r>
              <a:rPr lang="id-ID" dirty="0">
                <a:ea typeface="+mj-lt"/>
                <a:cs typeface="+mj-lt"/>
              </a:rPr>
              <a:t>Teknik Desain Algoritma</a:t>
            </a:r>
            <a:endParaRPr lang="id-ID" dirty="0"/>
          </a:p>
        </p:txBody>
      </p:sp>
      <p:sp>
        <p:nvSpPr>
          <p:cNvPr id="3" name="Tampungan Konten 2">
            <a:extLst>
              <a:ext uri="{FF2B5EF4-FFF2-40B4-BE49-F238E27FC236}">
                <a16:creationId xmlns:a16="http://schemas.microsoft.com/office/drawing/2014/main" id="{317B6E71-8B7A-4432-B7AE-26FCE0E8465C}"/>
              </a:ext>
            </a:extLst>
          </p:cNvPr>
          <p:cNvSpPr>
            <a:spLocks noGrp="1"/>
          </p:cNvSpPr>
          <p:nvPr>
            <p:ph idx="1"/>
          </p:nvPr>
        </p:nvSpPr>
        <p:spPr>
          <a:xfrm>
            <a:off x="1103312" y="1514476"/>
            <a:ext cx="8946541" cy="4733924"/>
          </a:xfrm>
        </p:spPr>
        <p:txBody>
          <a:bodyPr vert="horz" lIns="0" tIns="45720" rIns="0" bIns="45720" rtlCol="0" anchor="t">
            <a:normAutofit/>
          </a:bodyPr>
          <a:lstStyle/>
          <a:p>
            <a:r>
              <a:rPr lang="id-ID" sz="2400" dirty="0">
                <a:ea typeface="+mn-lt"/>
                <a:cs typeface="+mn-lt"/>
              </a:rPr>
              <a:t>Algoritma adalah solusi matematika untuk masalah dunia nyata. </a:t>
            </a:r>
            <a:endParaRPr lang="en-US" sz="2400" dirty="0">
              <a:ea typeface="+mn-lt"/>
              <a:cs typeface="+mn-lt"/>
            </a:endParaRPr>
          </a:p>
          <a:p>
            <a:r>
              <a:rPr lang="id-ID" sz="2400" dirty="0">
                <a:ea typeface="+mn-lt"/>
                <a:cs typeface="+mn-lt"/>
              </a:rPr>
              <a:t>Saat merancang algoritma, ingatlah tiga masalah desain berikut saat kami bekerja merancang dan menyempurnakan algoritma:</a:t>
            </a:r>
          </a:p>
          <a:p>
            <a:r>
              <a:rPr lang="id-ID" sz="2400" dirty="0">
                <a:ea typeface="+mn-lt"/>
                <a:cs typeface="+mn-lt"/>
              </a:rPr>
              <a:t>Kekhawatiran 1: Apakah algoritma ini </a:t>
            </a:r>
            <a:r>
              <a:rPr lang="en-US" sz="2400" dirty="0" err="1">
                <a:ea typeface="+mn-lt"/>
                <a:cs typeface="+mn-lt"/>
              </a:rPr>
              <a:t>memberikan</a:t>
            </a:r>
            <a:r>
              <a:rPr lang="id-ID" sz="2400" dirty="0">
                <a:ea typeface="+mn-lt"/>
                <a:cs typeface="+mn-lt"/>
              </a:rPr>
              <a:t> hasil yang kami harapkan?</a:t>
            </a:r>
          </a:p>
          <a:p>
            <a:r>
              <a:rPr lang="id-ID" sz="2400" dirty="0">
                <a:ea typeface="+mn-lt"/>
                <a:cs typeface="+mn-lt"/>
              </a:rPr>
              <a:t>Kekhawatiran 2: Apakah ini cara paling optimal untuk mendapatkan hasil ini?</a:t>
            </a:r>
          </a:p>
          <a:p>
            <a:r>
              <a:rPr lang="id-ID" sz="2400" dirty="0">
                <a:ea typeface="+mn-lt"/>
                <a:cs typeface="+mn-lt"/>
              </a:rPr>
              <a:t>Kekhawatiran 3: Bagaimana kinerja algoritma pada kumpulan data yang lebih besar?</a:t>
            </a:r>
            <a:endParaRPr lang="id-ID" sz="2400" dirty="0"/>
          </a:p>
        </p:txBody>
      </p:sp>
    </p:spTree>
    <p:extLst>
      <p:ext uri="{BB962C8B-B14F-4D97-AF65-F5344CB8AC3E}">
        <p14:creationId xmlns:p14="http://schemas.microsoft.com/office/powerpoint/2010/main" val="3482152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1673</TotalTime>
  <Words>2232</Words>
  <Application>Microsoft Office PowerPoint</Application>
  <PresentationFormat>Widescreen</PresentationFormat>
  <Paragraphs>182</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Century Gothic</vt:lpstr>
      <vt:lpstr>Wingdings</vt:lpstr>
      <vt:lpstr>Wingdings 3</vt:lpstr>
      <vt:lpstr>Ion</vt:lpstr>
      <vt:lpstr>Konsep Dasar Desain Algoritma</vt:lpstr>
      <vt:lpstr>Capaian Pembelajaran</vt:lpstr>
      <vt:lpstr>Agenda</vt:lpstr>
      <vt:lpstr>PowerPoint Presentation</vt:lpstr>
      <vt:lpstr>PowerPoint Presentation</vt:lpstr>
      <vt:lpstr>PowerPoint Presentation</vt:lpstr>
      <vt:lpstr>PowerPoint Presentation</vt:lpstr>
      <vt:lpstr>PowerPoint Presentation</vt:lpstr>
      <vt:lpstr>Teknik Desain Algoritma</vt:lpstr>
      <vt:lpstr>Teknik Desain Algoritma</vt:lpstr>
      <vt:lpstr>Teknik Desain Algoritma</vt:lpstr>
      <vt:lpstr>Teknik Desain Algoritma</vt:lpstr>
      <vt:lpstr>Teknik Desain Algoritma</vt:lpstr>
      <vt:lpstr>Teknik Desain Algoritma: Dimensi Data</vt:lpstr>
      <vt:lpstr>Analisis Performa</vt:lpstr>
      <vt:lpstr>Analisis Performa:  quantify the complexity of an algorithm</vt:lpstr>
      <vt:lpstr>Analisis Performa:  quantify the complexity of an algorithm</vt:lpstr>
      <vt:lpstr>Analisis Performa:  Estimating the performance</vt:lpstr>
      <vt:lpstr>Analisis Performa:  Estimating the performance</vt:lpstr>
      <vt:lpstr>Analisis Performa:  Estimating the performance</vt:lpstr>
      <vt:lpstr>Analisis Performa</vt:lpstr>
      <vt:lpstr>PowerPoint Presentation</vt:lpstr>
      <vt:lpstr>PowerPoint Presentation</vt:lpstr>
      <vt:lpstr>PowerPoint Presentation</vt:lpstr>
      <vt:lpstr>Latihan: Membuat Array dengan Numpy</vt:lpstr>
      <vt:lpstr>Analisis Performa</vt:lpstr>
      <vt:lpstr>Latihan</vt:lpstr>
      <vt:lpstr>Latihan</vt:lpstr>
      <vt:lpstr>Latihan</vt:lpstr>
      <vt:lpstr>Latihan</vt:lpstr>
      <vt:lpstr>Analisis Performa: Notasi Big O</vt:lpstr>
      <vt:lpstr>PowerPoint Presentation</vt:lpstr>
      <vt:lpstr>Latihan</vt:lpstr>
      <vt:lpstr>Latihan</vt:lpstr>
      <vt:lpstr>Analisis Performa: Notasi Big O</vt:lpstr>
      <vt:lpstr>Latihan</vt:lpstr>
      <vt:lpstr>Latihan</vt:lpstr>
      <vt:lpstr>Analisis Performa:  Notasi Big O</vt:lpstr>
      <vt:lpstr>Latihan</vt:lpstr>
      <vt:lpstr>Latihan</vt:lpstr>
      <vt:lpstr>Big O Notation</vt:lpstr>
      <vt:lpstr>PowerPoint Presentation</vt:lpstr>
      <vt:lpstr>PowerPoint Presentation</vt:lpstr>
      <vt:lpstr>PowerPoint Presentation</vt:lpstr>
      <vt:lpstr>Cara Membaca dan Memahami Big O</vt:lpstr>
      <vt:lpstr>Cara membaca notasi Big O dan penjelasannya</vt:lpstr>
      <vt:lpstr>Kegunaan Pemahaman Big O</vt:lpstr>
      <vt:lpstr>Analisis Performa:  Notasi Big O</vt:lpstr>
      <vt:lpstr>Analisis  Performa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
  <cp:lastModifiedBy>Riny Nurhajati</cp:lastModifiedBy>
  <cp:revision>593</cp:revision>
  <dcterms:created xsi:type="dcterms:W3CDTF">2020-07-29T07:40:33Z</dcterms:created>
  <dcterms:modified xsi:type="dcterms:W3CDTF">2023-09-03T01:19:00Z</dcterms:modified>
</cp:coreProperties>
</file>