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4721-E187-E449-ABBF-AF80EBEE1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47A4F-1787-4441-9B5B-DDD7422A4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D54F-C37C-2748-AB1E-CC0F13ED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F695-9B3F-8A47-814F-48CCA4009962}" type="datetimeFigureOut">
              <a:rPr lang="en-IT" smtClean="0"/>
              <a:t>05/01/22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428C-05BF-C748-B44A-C0DB76E7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79203-B765-304F-9D50-B48841B5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B7D-1012-6648-8673-9A58E4BDACC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1797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4D00-0AC1-7C4C-875A-0403BD8F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D45AD-98F6-7149-B458-76B516774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3A10-EEDC-A648-BC5A-AD8328B9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F695-9B3F-8A47-814F-48CCA4009962}" type="datetimeFigureOut">
              <a:rPr lang="en-IT" smtClean="0"/>
              <a:t>05/01/22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64B0C-2470-1346-8FBD-5E93A376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B9B9-3463-DB40-A0EE-B52E899A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B7D-1012-6648-8673-9A58E4BDACC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660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78574-262A-894E-8E83-92F8449E4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3644F-82D3-7849-A643-BE41E351F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CB46-4FDA-3746-9715-1326120D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F695-9B3F-8A47-814F-48CCA4009962}" type="datetimeFigureOut">
              <a:rPr lang="en-IT" smtClean="0"/>
              <a:t>05/01/22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B03BD-3814-4E42-9411-2978D013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AC23-16C8-F543-9447-5810DDFB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B7D-1012-6648-8673-9A58E4BDACC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79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B683-2CA2-0A47-8F09-44739002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373E-F53D-7943-9858-C036A579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484A-4CFA-6A49-9840-B9DBA746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F695-9B3F-8A47-814F-48CCA4009962}" type="datetimeFigureOut">
              <a:rPr lang="en-IT" smtClean="0"/>
              <a:t>05/01/22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428D-8501-A043-ACBA-DE840290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7D80-2D43-8E49-BFBA-3A6291DD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B7D-1012-6648-8673-9A58E4BDACC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8670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76AF-23D3-7B4E-A3A5-F1D273A9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32765-8296-4647-A7F5-D7D0E46D4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9790D-D193-C54B-9F93-7E3EC540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F695-9B3F-8A47-814F-48CCA4009962}" type="datetimeFigureOut">
              <a:rPr lang="en-IT" smtClean="0"/>
              <a:t>05/01/22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344D-4617-6C46-8EA6-3FB6DCE3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80C6-9E1C-9346-AC3B-E26D22B9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B7D-1012-6648-8673-9A58E4BDACC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15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1CA6-B66A-BC41-82D2-FE1D60F9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8697-5BF9-0446-89A3-922DE90BF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97CEA-8A35-E44A-A21E-CF1D78FF1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B4FA-3CBE-D346-8F2F-A1E2CABB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F695-9B3F-8A47-814F-48CCA4009962}" type="datetimeFigureOut">
              <a:rPr lang="en-IT" smtClean="0"/>
              <a:t>05/01/22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93ED6-C998-4942-AA61-2B74B53F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DB94F-339D-7C4A-8E54-DBD6DA72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B7D-1012-6648-8673-9A58E4BDACC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289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5AFC-31E0-114C-BC60-57B3571E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B959F-D24B-984F-B362-0A54893B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A912F-4693-E148-8F3A-CB2E0FDD3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36364-8107-AF4C-A08E-ECD2BCD27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256F0-51AC-A747-893D-E8D925A49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F5D3B-261C-BE4A-A51D-8A73787B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F695-9B3F-8A47-814F-48CCA4009962}" type="datetimeFigureOut">
              <a:rPr lang="en-IT" smtClean="0"/>
              <a:t>05/01/22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49EF9-27DA-634C-BFDC-20C4ABCD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5125F-E835-A845-BCC4-6F7390CD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B7D-1012-6648-8673-9A58E4BDACC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5835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B88B-832B-534C-B595-BC402D78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5E4FA-1C2B-354B-A26A-FEC2E4B4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F695-9B3F-8A47-814F-48CCA4009962}" type="datetimeFigureOut">
              <a:rPr lang="en-IT" smtClean="0"/>
              <a:t>05/01/22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625CD-4134-D848-BBE0-8126C70F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5A827-B307-D94A-BFD1-D8351922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B7D-1012-6648-8673-9A58E4BDACC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071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5AFF5-8236-7D43-91C2-37210EA9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F695-9B3F-8A47-814F-48CCA4009962}" type="datetimeFigureOut">
              <a:rPr lang="en-IT" smtClean="0"/>
              <a:t>05/01/22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D0A82-BBC5-2548-80E6-C98D9F3F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5AC74-1619-C646-BC7E-0B62F8FF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B7D-1012-6648-8673-9A58E4BDACC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841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3457-D123-674C-B7BD-F3D62F77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8B33-15D2-4C4D-B934-30DDEA406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F931-6AFE-544F-A2C0-6A9B139CC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620A2-6EAD-584A-A913-8ED3F49D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F695-9B3F-8A47-814F-48CCA4009962}" type="datetimeFigureOut">
              <a:rPr lang="en-IT" smtClean="0"/>
              <a:t>05/01/22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97A4F-9F2D-534A-9DBA-DB86C14B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EB3CF-D9A3-0A4C-A542-55483FA1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B7D-1012-6648-8673-9A58E4BDACC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195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6EE2-BBE1-FD43-AB1D-BC3D0C1B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92776-25F0-5445-A843-123169F1A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FBADF-38A4-9342-8CF7-54715904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7A0CC-8A87-C843-BC82-0108C012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F695-9B3F-8A47-814F-48CCA4009962}" type="datetimeFigureOut">
              <a:rPr lang="en-IT" smtClean="0"/>
              <a:t>05/01/22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14A4D-9D6F-DB40-8F3A-C1B679E8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1B425-C0B1-4448-8545-55D2194F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5B7D-1012-6648-8673-9A58E4BDACC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0391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3EC06-909E-9A42-A863-484933B0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7641A-4C94-444D-AD1B-EDBFF8B6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EB3D-EB5E-9341-9903-D02CD1EF0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F695-9B3F-8A47-814F-48CCA4009962}" type="datetimeFigureOut">
              <a:rPr lang="en-IT" smtClean="0"/>
              <a:t>05/01/22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9D0A-8EF4-5B41-93CE-3E1453F73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E7BB-6C2D-F14D-8850-F0EFD2F64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65B7D-1012-6648-8673-9A58E4BDACC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825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96B3-D892-C64C-8B5D-552F12789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17B50-27D4-9F46-87ED-30608025A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168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DENNY CARUSO</dc:creator>
  <cp:lastModifiedBy>DENNY CARUSO</cp:lastModifiedBy>
  <cp:revision>1</cp:revision>
  <dcterms:created xsi:type="dcterms:W3CDTF">2022-01-05T10:21:09Z</dcterms:created>
  <dcterms:modified xsi:type="dcterms:W3CDTF">2022-01-05T10:21:49Z</dcterms:modified>
</cp:coreProperties>
</file>