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642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24EEF-0E84-4F72-A255-1C1DAF641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C1AACC-10D6-48FF-AB72-DB2B2DFF1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30EB10-E4A1-4004-91D9-23EEBFF9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3187-57C3-4353-A3B8-1374A591CDA4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275EAE-67AE-4D1C-B6E7-B6092FF6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9ED7B2-EBEA-4F17-B4BE-3A86EC0E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BE0B-BD70-432E-B944-59FF630B5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01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7EF84-B742-4729-A4BC-4D82955F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450D6A-D8DD-4A02-B70E-DEDD08572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8F4CC8-CA01-4E1F-93D5-EFED3626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3187-57C3-4353-A3B8-1374A591CDA4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2ED05C-056D-4BFE-A2B4-6BCB5B0D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B45331-88F6-4795-8057-2FF50588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BE0B-BD70-432E-B944-59FF630B5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8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9BADDC9-BF97-4EE7-BC2F-7FAB25E26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A6D58C-83C9-4B23-A267-DEE673226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0A192A-4F49-46B2-926C-B9D60857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3187-57C3-4353-A3B8-1374A591CDA4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6E80AA-3F31-475D-BD7B-4EA4FEEC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7FDCB1-4EA6-49D0-A8DE-122538DD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BE0B-BD70-432E-B944-59FF630B5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08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38566D-EC97-4F58-9B71-13EB023A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23A45F-F1E1-4B0C-A61C-77E90C24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A53F04-922B-4249-A5B9-FFB9AAB4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3187-57C3-4353-A3B8-1374A591CDA4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226DBE-F9C4-4D9E-BB7D-AC36FE4A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060A8C-7669-4A28-B7C7-3C9E16BE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BE0B-BD70-432E-B944-59FF630B5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79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717E5-BACB-4846-995F-9E79EF45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98A154-DAD9-448D-9D41-25F4A8F5C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B64893-08FB-4ADB-BF20-3E16C753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3187-57C3-4353-A3B8-1374A591CDA4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BE57B3-A364-45B4-9922-FAD7921B4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C3D4BB-6783-4994-B703-CD130E57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BE0B-BD70-432E-B944-59FF630B5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0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6E64B2-0467-4E0A-9BB4-24AD2E97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552CD5-7F52-4B51-9BC5-81E3D1850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56DBDE-AE51-46E3-BF99-DC8339AF5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6B456B-2549-404A-B0ED-2E53A686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3187-57C3-4353-A3B8-1374A591CDA4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445481-7E83-4049-A05D-AA67C0C1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6D185E-5756-43B7-81D3-9E719667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BE0B-BD70-432E-B944-59FF630B5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11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556E45-5EC2-4609-B5B2-DE2A0302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CB652A-AEA8-4A5E-B177-6BDB206C4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372556-0495-4F16-9AFF-377429F7A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1510343-6035-44A0-9340-09177D031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10B8D7E-A465-446D-A407-0587276EE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FDAAF03-ECCE-495A-83DD-A86C717F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3187-57C3-4353-A3B8-1374A591CDA4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A1C348-24E2-4D74-9C33-D5F792E0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34758B6-52AA-4A17-8FB3-AA2EFF17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BE0B-BD70-432E-B944-59FF630B5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9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C015C-695C-4BDB-8DB0-FC0485DB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40DB6A5-BC78-42D9-BD71-092A0BC1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3187-57C3-4353-A3B8-1374A591CDA4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B8FDD6-86FD-4B31-9DA5-082C99DC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AFC4DD-4FB5-4726-A4C4-2DAECFD0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BE0B-BD70-432E-B944-59FF630B5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26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6E99988-6073-4326-A8DB-B37E2F11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3187-57C3-4353-A3B8-1374A591CDA4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254CE21-AB9E-4D52-B776-6F96F010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27FA75-155C-45F0-AF62-28F2F6D2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BE0B-BD70-432E-B944-59FF630B5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81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C56DFA-884B-42C2-95BD-38E24155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887460-400E-4DC3-BAD3-336170146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AE4B84-842E-4EAA-AB37-E63096AF5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C9E9FC-DABE-4CBA-9A1F-ABCA3F5B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3187-57C3-4353-A3B8-1374A591CDA4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6BED4E-1457-4A08-8F45-6FC8B789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198C5C-8AF5-401C-92C2-06C77053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BE0B-BD70-432E-B944-59FF630B5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23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8BAF6-2F02-43EC-B741-14E05CE2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1E9E703-45BC-4B4F-81CE-7BD734740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488D9A-3760-4351-A85E-C4C6CB168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308801-5087-48FC-9A62-26AE6E9B6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3187-57C3-4353-A3B8-1374A591CDA4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6C2610-5FAF-4A27-ADEE-EAB28B95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F136BF-E2AC-411B-B206-DCBCFA21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BE0B-BD70-432E-B944-59FF630B5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61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D70278-3032-447E-B3F8-13E271DE3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435103-555C-4BC9-B663-6D56890A1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49E84F-8DBA-4DAC-9541-751F2370A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03187-57C3-4353-A3B8-1374A591CDA4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A25179-08A3-44BA-B851-CE1846AF7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D1C82F-C07F-45C0-A14C-98053C2A5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DBE0B-BD70-432E-B944-59FF630B5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96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接點 3">
            <a:extLst>
              <a:ext uri="{FF2B5EF4-FFF2-40B4-BE49-F238E27FC236}">
                <a16:creationId xmlns:a16="http://schemas.microsoft.com/office/drawing/2014/main" id="{7ED70321-A77A-4123-A22E-A6219ED81DAB}"/>
              </a:ext>
            </a:extLst>
          </p:cNvPr>
          <p:cNvSpPr/>
          <p:nvPr/>
        </p:nvSpPr>
        <p:spPr>
          <a:xfrm>
            <a:off x="1698170" y="986971"/>
            <a:ext cx="1930400" cy="18288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接點 4">
            <a:extLst>
              <a:ext uri="{FF2B5EF4-FFF2-40B4-BE49-F238E27FC236}">
                <a16:creationId xmlns:a16="http://schemas.microsoft.com/office/drawing/2014/main" id="{CA20BA9B-6634-44D3-86EB-C55D6B6885E3}"/>
              </a:ext>
            </a:extLst>
          </p:cNvPr>
          <p:cNvSpPr/>
          <p:nvPr/>
        </p:nvSpPr>
        <p:spPr>
          <a:xfrm>
            <a:off x="8106229" y="4310743"/>
            <a:ext cx="1930400" cy="18288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接點 5">
            <a:extLst>
              <a:ext uri="{FF2B5EF4-FFF2-40B4-BE49-F238E27FC236}">
                <a16:creationId xmlns:a16="http://schemas.microsoft.com/office/drawing/2014/main" id="{A0E858D3-63F6-4296-AE3C-6DC62F2D0183}"/>
              </a:ext>
            </a:extLst>
          </p:cNvPr>
          <p:cNvSpPr/>
          <p:nvPr/>
        </p:nvSpPr>
        <p:spPr>
          <a:xfrm>
            <a:off x="1698170" y="4310743"/>
            <a:ext cx="1930400" cy="18288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接點 6">
            <a:extLst>
              <a:ext uri="{FF2B5EF4-FFF2-40B4-BE49-F238E27FC236}">
                <a16:creationId xmlns:a16="http://schemas.microsoft.com/office/drawing/2014/main" id="{DE18962C-D24E-49E1-B3AE-AE5760D39214}"/>
              </a:ext>
            </a:extLst>
          </p:cNvPr>
          <p:cNvSpPr/>
          <p:nvPr/>
        </p:nvSpPr>
        <p:spPr>
          <a:xfrm>
            <a:off x="8106229" y="986971"/>
            <a:ext cx="1930400" cy="18288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接點 10">
            <a:extLst>
              <a:ext uri="{FF2B5EF4-FFF2-40B4-BE49-F238E27FC236}">
                <a16:creationId xmlns:a16="http://schemas.microsoft.com/office/drawing/2014/main" id="{29DE26DF-903F-4A01-9858-085AF2ECE1A4}"/>
              </a:ext>
            </a:extLst>
          </p:cNvPr>
          <p:cNvSpPr/>
          <p:nvPr/>
        </p:nvSpPr>
        <p:spPr>
          <a:xfrm>
            <a:off x="5225143" y="2703284"/>
            <a:ext cx="261257" cy="261257"/>
          </a:xfrm>
          <a:prstGeom prst="flowChartConnector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接點 11">
            <a:extLst>
              <a:ext uri="{FF2B5EF4-FFF2-40B4-BE49-F238E27FC236}">
                <a16:creationId xmlns:a16="http://schemas.microsoft.com/office/drawing/2014/main" id="{B277FF6C-132D-4354-8CE2-505A796041C2}"/>
              </a:ext>
            </a:extLst>
          </p:cNvPr>
          <p:cNvSpPr/>
          <p:nvPr/>
        </p:nvSpPr>
        <p:spPr>
          <a:xfrm>
            <a:off x="2532742" y="1770742"/>
            <a:ext cx="261257" cy="261257"/>
          </a:xfrm>
          <a:prstGeom prst="flowChartConnector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接點 12">
            <a:extLst>
              <a:ext uri="{FF2B5EF4-FFF2-40B4-BE49-F238E27FC236}">
                <a16:creationId xmlns:a16="http://schemas.microsoft.com/office/drawing/2014/main" id="{EB3D5977-569C-485D-8B68-300966072A27}"/>
              </a:ext>
            </a:extLst>
          </p:cNvPr>
          <p:cNvSpPr/>
          <p:nvPr/>
        </p:nvSpPr>
        <p:spPr>
          <a:xfrm>
            <a:off x="8940800" y="1770741"/>
            <a:ext cx="261257" cy="261257"/>
          </a:xfrm>
          <a:prstGeom prst="flowChartConnector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接點 13">
            <a:extLst>
              <a:ext uri="{FF2B5EF4-FFF2-40B4-BE49-F238E27FC236}">
                <a16:creationId xmlns:a16="http://schemas.microsoft.com/office/drawing/2014/main" id="{AE84334B-87BA-408B-9129-A4A5D06322F3}"/>
              </a:ext>
            </a:extLst>
          </p:cNvPr>
          <p:cNvSpPr/>
          <p:nvPr/>
        </p:nvSpPr>
        <p:spPr>
          <a:xfrm>
            <a:off x="2532741" y="5094514"/>
            <a:ext cx="261257" cy="261257"/>
          </a:xfrm>
          <a:prstGeom prst="flowChartConnector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接點 14">
            <a:extLst>
              <a:ext uri="{FF2B5EF4-FFF2-40B4-BE49-F238E27FC236}">
                <a16:creationId xmlns:a16="http://schemas.microsoft.com/office/drawing/2014/main" id="{023FB9BE-C773-4083-B3C2-786C702E25EF}"/>
              </a:ext>
            </a:extLst>
          </p:cNvPr>
          <p:cNvSpPr/>
          <p:nvPr/>
        </p:nvSpPr>
        <p:spPr>
          <a:xfrm>
            <a:off x="8940799" y="5094513"/>
            <a:ext cx="261257" cy="261257"/>
          </a:xfrm>
          <a:prstGeom prst="flowChartConnector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F693294-5F94-41CD-90FF-2D9FF0AAB701}"/>
              </a:ext>
            </a:extLst>
          </p:cNvPr>
          <p:cNvCxnSpPr>
            <a:cxnSpLocks/>
          </p:cNvCxnSpPr>
          <p:nvPr/>
        </p:nvCxnSpPr>
        <p:spPr>
          <a:xfrm>
            <a:off x="2659742" y="1919512"/>
            <a:ext cx="2715828" cy="90517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7F585F3-D0AB-4B23-A9CF-1CB9AE076142}"/>
              </a:ext>
            </a:extLst>
          </p:cNvPr>
          <p:cNvCxnSpPr>
            <a:cxnSpLocks/>
            <a:stCxn id="14" idx="7"/>
            <a:endCxn id="11" idx="3"/>
          </p:cNvCxnSpPr>
          <p:nvPr/>
        </p:nvCxnSpPr>
        <p:spPr>
          <a:xfrm flipV="1">
            <a:off x="2755738" y="2926281"/>
            <a:ext cx="2507665" cy="220649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51343F4-3B6F-4E92-BCC0-6A3F3EE11876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 flipH="1">
            <a:off x="5225143" y="1901370"/>
            <a:ext cx="3976914" cy="93254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467CA692-01F9-4D47-8F7B-1924E640DE93}"/>
              </a:ext>
            </a:extLst>
          </p:cNvPr>
          <p:cNvCxnSpPr>
            <a:cxnSpLocks/>
            <a:stCxn id="15" idx="5"/>
            <a:endCxn id="11" idx="5"/>
          </p:cNvCxnSpPr>
          <p:nvPr/>
        </p:nvCxnSpPr>
        <p:spPr>
          <a:xfrm flipH="1" flipV="1">
            <a:off x="5448140" y="2926281"/>
            <a:ext cx="3715656" cy="239122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B44107EF-996F-46F2-97FB-F1D74F6411C9}"/>
                  </a:ext>
                </a:extLst>
              </p:cNvPr>
              <p:cNvSpPr txBox="1"/>
              <p:nvPr/>
            </p:nvSpPr>
            <p:spPr>
              <a:xfrm>
                <a:off x="0" y="-43232"/>
                <a:ext cx="12329888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/>
                                    <m:t>STG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  <m:sup/>
                              </m:sSub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/>
                                    <m:t>STG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𝑐𝑒𝑛𝑡𝑒𝑟</m:t>
                                  </m:r>
                                </m:sub>
                                <m:sup/>
                              </m:sSub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/>
                                    <m:t>SCG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  <m:sup/>
                              </m:sSub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/>
                                    <m:t>SCG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𝑐𝑒𝑛𝑡𝑒𝑟</m:t>
                                  </m:r>
                                </m:sub>
                                <m:sup/>
                              </m:sSub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/>
                                    <m:t>STR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  <m:sup/>
                              </m:sSub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/>
                                    <m:t>STR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𝑐𝑒𝑛𝑡𝑒𝑟</m:t>
                                  </m:r>
                                </m:sub>
                                <m:sup/>
                              </m:sSub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/>
                                    <m:t>LPR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  <m:sup/>
                              </m:sSub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/>
                                    <m:t>LPR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𝑐𝑒𝑛𝑡𝑒𝑟</m:t>
                                  </m:r>
                                </m:sub>
                                <m:sup/>
                              </m:sSub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/>
                                    <m:t>PEG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  <m:sup/>
                              </m:sSub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/>
                                    <m:t>PEG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𝑐𝑒𝑛𝑡𝑒𝑟</m:t>
                                  </m:r>
                                </m:sub>
                                <m:sup/>
                              </m:sSub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B44107EF-996F-46F2-97FB-F1D74F641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43232"/>
                <a:ext cx="12329888" cy="656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AAAD380A-0F66-4866-857A-CC0230988452}"/>
                  </a:ext>
                </a:extLst>
              </p:cNvPr>
              <p:cNvSpPr txBox="1"/>
              <p:nvPr/>
            </p:nvSpPr>
            <p:spPr>
              <a:xfrm>
                <a:off x="3721257" y="1971298"/>
                <a:ext cx="642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AAAD380A-0F66-4866-857A-CC0230988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257" y="1971298"/>
                <a:ext cx="6422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1E37633A-B088-4940-ADCA-31571C965B59}"/>
                  </a:ext>
                </a:extLst>
              </p:cNvPr>
              <p:cNvSpPr txBox="1"/>
              <p:nvPr/>
            </p:nvSpPr>
            <p:spPr>
              <a:xfrm>
                <a:off x="6749301" y="2011880"/>
                <a:ext cx="642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1E37633A-B088-4940-ADCA-31571C965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301" y="2011880"/>
                <a:ext cx="6422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F783A9ED-EFF2-4447-B0C3-6044A4ECD16C}"/>
                  </a:ext>
                </a:extLst>
              </p:cNvPr>
              <p:cNvSpPr txBox="1"/>
              <p:nvPr/>
            </p:nvSpPr>
            <p:spPr>
              <a:xfrm>
                <a:off x="3710052" y="3554417"/>
                <a:ext cx="642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F783A9ED-EFF2-4447-B0C3-6044A4ECD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052" y="3554417"/>
                <a:ext cx="6422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DADABA06-25C2-43D6-8191-A8DC9899E562}"/>
                  </a:ext>
                </a:extLst>
              </p:cNvPr>
              <p:cNvSpPr txBox="1"/>
              <p:nvPr/>
            </p:nvSpPr>
            <p:spPr>
              <a:xfrm>
                <a:off x="7082973" y="3801749"/>
                <a:ext cx="642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DADABA06-25C2-43D6-8191-A8DC9899E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973" y="3801749"/>
                <a:ext cx="6422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字方塊 48">
            <a:extLst>
              <a:ext uri="{FF2B5EF4-FFF2-40B4-BE49-F238E27FC236}">
                <a16:creationId xmlns:a16="http://schemas.microsoft.com/office/drawing/2014/main" id="{F17BEFE0-6F91-4D6E-A343-37EC17AF6E06}"/>
              </a:ext>
            </a:extLst>
          </p:cNvPr>
          <p:cNvSpPr txBox="1"/>
          <p:nvPr/>
        </p:nvSpPr>
        <p:spPr>
          <a:xfrm>
            <a:off x="2155371" y="1198567"/>
            <a:ext cx="1008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A07B7F8-207F-413A-B16C-9F60D686C41A}"/>
              </a:ext>
            </a:extLst>
          </p:cNvPr>
          <p:cNvSpPr txBox="1"/>
          <p:nvPr/>
        </p:nvSpPr>
        <p:spPr>
          <a:xfrm>
            <a:off x="8567055" y="1165718"/>
            <a:ext cx="1008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F4A5B619-0716-409B-9693-DDA0B1F1C2BD}"/>
              </a:ext>
            </a:extLst>
          </p:cNvPr>
          <p:cNvSpPr txBox="1"/>
          <p:nvPr/>
        </p:nvSpPr>
        <p:spPr>
          <a:xfrm>
            <a:off x="2155372" y="5454880"/>
            <a:ext cx="110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071A9AB-492D-4541-8FA6-D7BB13F930AD}"/>
              </a:ext>
            </a:extLst>
          </p:cNvPr>
          <p:cNvSpPr txBox="1"/>
          <p:nvPr/>
        </p:nvSpPr>
        <p:spPr>
          <a:xfrm>
            <a:off x="8336641" y="5448139"/>
            <a:ext cx="146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very_low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4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聲宇 廖</dc:creator>
  <cp:lastModifiedBy>聲宇 廖</cp:lastModifiedBy>
  <cp:revision>2</cp:revision>
  <dcterms:created xsi:type="dcterms:W3CDTF">2023-12-17T10:35:13Z</dcterms:created>
  <dcterms:modified xsi:type="dcterms:W3CDTF">2023-12-17T10:43:43Z</dcterms:modified>
</cp:coreProperties>
</file>