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3" r:id="rId2"/>
  </p:sldMasterIdLst>
  <p:sldIdLst>
    <p:sldId id="256" r:id="rId3"/>
    <p:sldId id="259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700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270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8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10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67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91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62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7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49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0686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302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8289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37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19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28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79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6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7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618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36A1C3-3EBE-4D79-8467-4EBEB3C3C5E1}" type="datetimeFigureOut">
              <a:rPr lang="uk-UA" smtClean="0"/>
              <a:t>14.02.2018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224B-8EC4-4565-8B64-A085E30314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25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07214" y="0"/>
            <a:ext cx="8701813" cy="90209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Схема взаємодії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71635" y="3273777"/>
            <a:ext cx="229992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Введення даних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80" y="1405824"/>
            <a:ext cx="3866866" cy="1027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26" y="950461"/>
            <a:ext cx="2676525" cy="1714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35" y="686215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8943" y="3273778"/>
            <a:ext cx="21885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Шифрування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37490" y="3089112"/>
            <a:ext cx="19082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Транспортне </a:t>
            </a:r>
          </a:p>
          <a:p>
            <a:pPr algn="ctr"/>
            <a:r>
              <a:rPr lang="uk-UA" sz="2400" dirty="0" smtClean="0"/>
              <a:t>кодування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42980" y="3089114"/>
            <a:ext cx="19082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Транспортне </a:t>
            </a:r>
          </a:p>
          <a:p>
            <a:pPr algn="ctr"/>
            <a:r>
              <a:rPr lang="uk-UA" sz="2400" dirty="0" smtClean="0"/>
              <a:t>декодування</a:t>
            </a:r>
            <a:endParaRPr lang="uk-U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8942" y="5438884"/>
            <a:ext cx="21885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Дешифрування</a:t>
            </a:r>
            <a:endParaRPr lang="uk-U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49117" y="4171665"/>
            <a:ext cx="218854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Підготовка </a:t>
            </a:r>
            <a:endParaRPr lang="en-US" sz="2400" dirty="0" smtClean="0"/>
          </a:p>
          <a:p>
            <a:pPr algn="ctr"/>
            <a:r>
              <a:rPr lang="uk-UA" sz="2400" dirty="0" smtClean="0"/>
              <a:t>відповіді</a:t>
            </a:r>
            <a:endParaRPr lang="uk-UA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51195" y="5417851"/>
            <a:ext cx="21885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Шифрування</a:t>
            </a:r>
            <a:endParaRPr lang="uk-U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42980" y="5254217"/>
            <a:ext cx="19082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Транспортне </a:t>
            </a:r>
          </a:p>
          <a:p>
            <a:pPr algn="ctr"/>
            <a:r>
              <a:rPr lang="uk-UA" sz="2400" dirty="0" smtClean="0"/>
              <a:t>кодування</a:t>
            </a:r>
            <a:endParaRPr lang="uk-UA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37490" y="5254217"/>
            <a:ext cx="19082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Транспортне </a:t>
            </a:r>
          </a:p>
          <a:p>
            <a:pPr algn="ctr"/>
            <a:r>
              <a:rPr lang="uk-UA" sz="2400" dirty="0" smtClean="0"/>
              <a:t>декодування</a:t>
            </a:r>
            <a:endParaRPr lang="uk-UA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51195" y="3273777"/>
            <a:ext cx="21885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Дешифрування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1635" y="5438884"/>
            <a:ext cx="229992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Відображення</a:t>
            </a:r>
            <a:endParaRPr lang="uk-U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61374" y="4356330"/>
            <a:ext cx="920445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7872" y="4352187"/>
            <a:ext cx="1419235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JavaScript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9876" y="4352187"/>
            <a:ext cx="694421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PHP</a:t>
            </a:r>
            <a:endParaRPr lang="uk-UA" sz="2400" dirty="0"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4" idx="3"/>
            <a:endCxn id="8" idx="1"/>
          </p:cNvCxnSpPr>
          <p:nvPr/>
        </p:nvCxnSpPr>
        <p:spPr>
          <a:xfrm>
            <a:off x="2471560" y="3504610"/>
            <a:ext cx="377383" cy="1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3"/>
            <a:endCxn id="10" idx="1"/>
          </p:cNvCxnSpPr>
          <p:nvPr/>
        </p:nvCxnSpPr>
        <p:spPr>
          <a:xfrm>
            <a:off x="6945705" y="3504611"/>
            <a:ext cx="997275" cy="2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2"/>
            <a:endCxn id="12" idx="0"/>
          </p:cNvCxnSpPr>
          <p:nvPr/>
        </p:nvCxnSpPr>
        <p:spPr>
          <a:xfrm flipH="1">
            <a:off x="10943391" y="3735442"/>
            <a:ext cx="2078" cy="436223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2" idx="2"/>
            <a:endCxn id="13" idx="0"/>
          </p:cNvCxnSpPr>
          <p:nvPr/>
        </p:nvCxnSpPr>
        <p:spPr>
          <a:xfrm>
            <a:off x="10943391" y="5002662"/>
            <a:ext cx="2078" cy="41518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  <a:endCxn id="15" idx="3"/>
          </p:cNvCxnSpPr>
          <p:nvPr/>
        </p:nvCxnSpPr>
        <p:spPr>
          <a:xfrm flipH="1">
            <a:off x="6945705" y="5669716"/>
            <a:ext cx="997275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1" idx="1"/>
            <a:endCxn id="17" idx="3"/>
          </p:cNvCxnSpPr>
          <p:nvPr/>
        </p:nvCxnSpPr>
        <p:spPr>
          <a:xfrm flipH="1">
            <a:off x="2471560" y="5669717"/>
            <a:ext cx="377382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092134" y="4324106"/>
            <a:ext cx="4606118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Канал 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язку</a:t>
            </a:r>
            <a:r>
              <a:rPr lang="uk-UA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147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3656" y="0"/>
            <a:ext cx="5478542" cy="848891"/>
          </a:xfrm>
        </p:spPr>
        <p:txBody>
          <a:bodyPr/>
          <a:lstStyle/>
          <a:p>
            <a:pPr algn="ctr"/>
            <a:r>
              <a:rPr lang="uk-UA" dirty="0" smtClean="0"/>
              <a:t>Введення ключа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87" y="1323668"/>
            <a:ext cx="9668479" cy="16899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1" y="3552991"/>
            <a:ext cx="5657850" cy="1085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71" y="5178258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865163"/>
          </a:xfrm>
        </p:spPr>
        <p:txBody>
          <a:bodyPr/>
          <a:lstStyle/>
          <a:p>
            <a:pPr algn="ctr"/>
            <a:r>
              <a:rPr lang="uk-UA" dirty="0" smtClean="0"/>
              <a:t>Передача даних на сервер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2703" y="3757065"/>
            <a:ext cx="650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528B61C9B579E40C</a:t>
            </a:r>
            <a:r>
              <a:rPr lang="uk-UA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4EF08D22D606FA4C</a:t>
            </a:r>
            <a:r>
              <a:rPr lang="uk-UA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B57F04D18B86F7A8</a:t>
            </a:r>
            <a:r>
              <a:rPr lang="uk-UA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9BB2D21B3F7B693A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9173" y="5721749"/>
            <a:ext cx="8282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UothybV55AxO8I0i1gb6TLV_BNGLhveom7LSGz97aTo</a:t>
            </a:r>
            <a:endParaRPr lang="uk-UA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1937" y="663943"/>
            <a:ext cx="3028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Введення: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56242" y="5241178"/>
            <a:ext cx="8493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Транспортне кодування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 (RFC 3548, </a:t>
            </a:r>
            <a:r>
              <a:rPr lang="uk-UA" sz="2400" dirty="0">
                <a:solidFill>
                  <a:srgbClr val="C00000"/>
                </a:solidFill>
                <a:latin typeface="Courier New" panose="02070309020205020404" pitchFamily="49" charset="0"/>
              </a:rPr>
              <a:t>розділ </a:t>
            </a:r>
            <a:r>
              <a:rPr lang="uk-UA" sz="24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)</a:t>
            </a:r>
            <a:r>
              <a:rPr lang="uk-UA" sz="24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" y="3256179"/>
            <a:ext cx="849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Шифрування (матриця стану системи Калина-256)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4813137" y="2728954"/>
            <a:ext cx="559482" cy="653116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низ 9"/>
          <p:cNvSpPr/>
          <p:nvPr/>
        </p:nvSpPr>
        <p:spPr>
          <a:xfrm>
            <a:off x="7770845" y="4583041"/>
            <a:ext cx="559482" cy="653116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3" y="1198977"/>
            <a:ext cx="6242880" cy="1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865163"/>
          </a:xfrm>
        </p:spPr>
        <p:txBody>
          <a:bodyPr/>
          <a:lstStyle/>
          <a:p>
            <a:pPr algn="ctr"/>
            <a:r>
              <a:rPr lang="uk-UA" dirty="0" smtClean="0"/>
              <a:t>Передача даних на сервер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1937" y="965396"/>
            <a:ext cx="5990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Введення</a:t>
            </a:r>
            <a:r>
              <a:rPr lang="en-US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у відкритому режимі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65424" y="4401266"/>
            <a:ext cx="8493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Звичайна передача з </a:t>
            </a:r>
            <a:r>
              <a:rPr lang="en-US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uk-UA" sz="2400" b="0" i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кодуванням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5150474" y="3668447"/>
            <a:ext cx="559482" cy="653116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7" y="1726725"/>
            <a:ext cx="7858125" cy="19431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91820" y="5022338"/>
            <a:ext cx="1097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D0%A6%D1%96%D0%BB%D0%BA%D0%BE%D0%BC%20%D1%82%D0%B0%D1%94%D0%BC%D0%BD%D0%BE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35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2773" y="0"/>
            <a:ext cx="4324750" cy="917917"/>
          </a:xfrm>
        </p:spPr>
        <p:txBody>
          <a:bodyPr/>
          <a:lstStyle/>
          <a:p>
            <a:r>
              <a:rPr lang="uk-UA" dirty="0" smtClean="0"/>
              <a:t>Робота сервера</a:t>
            </a:r>
            <a:endParaRPr lang="uk-UA" dirty="0"/>
          </a:p>
        </p:txBody>
      </p:sp>
      <p:cxnSp>
        <p:nvCxnSpPr>
          <p:cNvPr id="8" name="Прямая со стрелкой 7"/>
          <p:cNvCxnSpPr>
            <a:stCxn id="18" idx="2"/>
            <a:endCxn id="20" idx="0"/>
          </p:cNvCxnSpPr>
          <p:nvPr/>
        </p:nvCxnSpPr>
        <p:spPr>
          <a:xfrm flipH="1">
            <a:off x="1764243" y="1630516"/>
            <a:ext cx="4390903" cy="12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8" idx="2"/>
          </p:cNvCxnSpPr>
          <p:nvPr/>
        </p:nvCxnSpPr>
        <p:spPr>
          <a:xfrm flipH="1">
            <a:off x="6155145" y="1630516"/>
            <a:ext cx="1" cy="12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8" idx="2"/>
            <a:endCxn id="22" idx="0"/>
          </p:cNvCxnSpPr>
          <p:nvPr/>
        </p:nvCxnSpPr>
        <p:spPr>
          <a:xfrm>
            <a:off x="6155146" y="1630516"/>
            <a:ext cx="4166261" cy="126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3106" y="1168851"/>
            <a:ext cx="6704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/>
              <a:t>Перевірка протоколу передачі, перевірка режиму</a:t>
            </a:r>
            <a:endParaRPr lang="uk-UA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651" y="2897662"/>
            <a:ext cx="22791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Шифрування – кодування - відповідь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3233" y="2897662"/>
            <a:ext cx="22791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Повідомлення про помилку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1815" y="2897663"/>
            <a:ext cx="22791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Передача лише відкритої інформації</a:t>
            </a:r>
          </a:p>
        </p:txBody>
      </p:sp>
    </p:spTree>
    <p:extLst>
      <p:ext uri="{BB962C8B-B14F-4D97-AF65-F5344CB8AC3E}">
        <p14:creationId xmlns:p14="http://schemas.microsoft.com/office/powerpoint/2010/main" val="22881742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176</TotalTime>
  <Words>89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Courier New</vt:lpstr>
      <vt:lpstr>Wingdings 2</vt:lpstr>
      <vt:lpstr>HDOfficeLightV0</vt:lpstr>
      <vt:lpstr>1_HDOfficeLightV0</vt:lpstr>
      <vt:lpstr>Схема взаємодії</vt:lpstr>
      <vt:lpstr>Введення ключа</vt:lpstr>
      <vt:lpstr>Передача даних на сервер</vt:lpstr>
      <vt:lpstr>Передача даних на сервер</vt:lpstr>
      <vt:lpstr>Робота сервера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взаємодії</dc:title>
  <dc:creator>DNS</dc:creator>
  <cp:lastModifiedBy>DNS</cp:lastModifiedBy>
  <cp:revision>12</cp:revision>
  <dcterms:created xsi:type="dcterms:W3CDTF">2018-02-07T16:46:41Z</dcterms:created>
  <dcterms:modified xsi:type="dcterms:W3CDTF">2018-02-14T18:37:17Z</dcterms:modified>
</cp:coreProperties>
</file>