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80" d="100"/>
          <a:sy n="80" d="100"/>
        </p:scale>
        <p:origin x="-30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968C4-5044-5141-87C0-2069E9CFD9EC}" type="doc">
      <dgm:prSet loTypeId="urn:microsoft.com/office/officeart/2008/layout/AscendingPictureAccentProcess" loCatId="" qsTypeId="urn:microsoft.com/office/officeart/2005/8/quickstyle/simple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4949E89-AA7B-1947-B5FF-AEA6DE3ADF7F}">
      <dgm:prSet phldrT="[Text]"/>
      <dgm:sp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PayPal</a:t>
          </a:r>
          <a:endParaRPr lang="en-US" dirty="0">
            <a:solidFill>
              <a:srgbClr val="002060"/>
            </a:solidFill>
          </a:endParaRPr>
        </a:p>
      </dgm:t>
    </dgm:pt>
    <dgm:pt modelId="{80CFEB12-0FEB-7848-8DA4-BE22736033B5}" type="parTrans" cxnId="{2F496455-07B7-D94A-BC1F-66A0E5F0C742}">
      <dgm:prSet/>
      <dgm:spPr/>
      <dgm:t>
        <a:bodyPr/>
        <a:lstStyle/>
        <a:p>
          <a:endParaRPr lang="en-US"/>
        </a:p>
      </dgm:t>
    </dgm:pt>
    <dgm:pt modelId="{E417293A-241E-EF49-8533-C5852A736C2A}" type="sibTrans" cxnId="{2F496455-07B7-D94A-BC1F-66A0E5F0C742}">
      <dgm:prSet/>
      <dgm:spPr>
        <a:blipFill>
          <a:blip xmlns:r="http://schemas.openxmlformats.org/officeDocument/2006/relationships" r:embed="rId1">
            <a:extLst>
              <a:ext uri="{28A0092B-C50C-407E-A947-70E740481C1C}"/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087A6700-7A30-7D49-99A5-736DDE1A3D25}">
      <dgm:prSet/>
      <dgm:spPr>
        <a:gradFill flip="none" rotWithShape="0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eBay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D8AE068E-6E03-4944-8C57-118192D20A1D}" type="sibTrans" cxnId="{9BE2D1CB-CE35-9E4D-992B-2D823AC60F65}">
      <dgm:prSet/>
      <dgm:spPr>
        <a:blipFill>
          <a:blip xmlns:r="http://schemas.openxmlformats.org/officeDocument/2006/relationships" r:embed="rId2">
            <a:extLst>
              <a:ext uri="{28A0092B-C50C-407E-A947-70E740481C1C}"/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F2ECA5B-8A37-2440-AA72-475B35E76A72}" type="parTrans" cxnId="{9BE2D1CB-CE35-9E4D-992B-2D823AC60F65}">
      <dgm:prSet/>
      <dgm:spPr/>
      <dgm:t>
        <a:bodyPr/>
        <a:lstStyle/>
        <a:p>
          <a:endParaRPr lang="en-US"/>
        </a:p>
      </dgm:t>
    </dgm:pt>
    <dgm:pt modelId="{17BA3314-C6D9-224C-A722-DE83B86E3F87}">
      <dgm:prSet phldrT="[Text]"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Cognizant 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CDA1F026-DF20-534C-8911-111185D2551F}" type="sibTrans" cxnId="{53C4D6F3-531F-0642-BA3C-4BF9C627F887}">
      <dgm:prSet/>
      <dgm:spPr>
        <a:blipFill>
          <a:blip xmlns:r="http://schemas.openxmlformats.org/officeDocument/2006/relationships" r:embed="rId3">
            <a:extLst>
              <a:ext uri="{28A0092B-C50C-407E-A947-70E740481C1C}"/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F4CBC28-1326-9D4A-A984-67773802FF21}" type="parTrans" cxnId="{53C4D6F3-531F-0642-BA3C-4BF9C627F887}">
      <dgm:prSet/>
      <dgm:spPr/>
      <dgm:t>
        <a:bodyPr/>
        <a:lstStyle/>
        <a:p>
          <a:endParaRPr lang="en-US"/>
        </a:p>
      </dgm:t>
    </dgm:pt>
    <dgm:pt modelId="{9A8FFAE4-7638-7D4B-BAF3-949759316568}" type="pres">
      <dgm:prSet presAssocID="{229968C4-5044-5141-87C0-2069E9CFD9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C73F7F6-FF71-1D41-ADDE-C77736337D78}" type="pres">
      <dgm:prSet presAssocID="{229968C4-5044-5141-87C0-2069E9CFD9EC}" presName="dot1" presStyleLbl="alignNode1" presStyleIdx="0" presStyleCnt="12"/>
      <dgm:spPr/>
    </dgm:pt>
    <dgm:pt modelId="{09AE19D1-2424-CF42-810D-C847DA59E887}" type="pres">
      <dgm:prSet presAssocID="{229968C4-5044-5141-87C0-2069E9CFD9EC}" presName="dot2" presStyleLbl="alignNode1" presStyleIdx="1" presStyleCnt="12"/>
      <dgm:spPr/>
    </dgm:pt>
    <dgm:pt modelId="{825DB215-89F0-DB4A-90A1-6A21ADE2523C}" type="pres">
      <dgm:prSet presAssocID="{229968C4-5044-5141-87C0-2069E9CFD9EC}" presName="dot3" presStyleLbl="alignNode1" presStyleIdx="2" presStyleCnt="12"/>
      <dgm:spPr/>
    </dgm:pt>
    <dgm:pt modelId="{616C99BB-F045-5549-A8D6-E2548EF46F20}" type="pres">
      <dgm:prSet presAssocID="{229968C4-5044-5141-87C0-2069E9CFD9EC}" presName="dot4" presStyleLbl="alignNode1" presStyleIdx="3" presStyleCnt="12"/>
      <dgm:spPr/>
    </dgm:pt>
    <dgm:pt modelId="{BF8061D3-19FB-D647-8A01-7F161F1B2D15}" type="pres">
      <dgm:prSet presAssocID="{229968C4-5044-5141-87C0-2069E9CFD9EC}" presName="dot5" presStyleLbl="alignNode1" presStyleIdx="4" presStyleCnt="12"/>
      <dgm:spPr/>
    </dgm:pt>
    <dgm:pt modelId="{E58B73DA-B033-1A44-8F9D-97B542FBFEFA}" type="pres">
      <dgm:prSet presAssocID="{229968C4-5044-5141-87C0-2069E9CFD9EC}" presName="dotArrow1" presStyleLbl="alignNode1" presStyleIdx="5" presStyleCnt="12"/>
      <dgm:spPr/>
    </dgm:pt>
    <dgm:pt modelId="{58B94FD7-19C4-A648-8A96-4FB81DA2C460}" type="pres">
      <dgm:prSet presAssocID="{229968C4-5044-5141-87C0-2069E9CFD9EC}" presName="dotArrow2" presStyleLbl="alignNode1" presStyleIdx="6" presStyleCnt="12"/>
      <dgm:spPr/>
    </dgm:pt>
    <dgm:pt modelId="{9D82AA52-C32C-FB4C-91B0-C49E6189E867}" type="pres">
      <dgm:prSet presAssocID="{229968C4-5044-5141-87C0-2069E9CFD9EC}" presName="dotArrow3" presStyleLbl="alignNode1" presStyleIdx="7" presStyleCnt="12"/>
      <dgm:spPr/>
    </dgm:pt>
    <dgm:pt modelId="{EB700FBE-70F0-1D48-8E61-3C82AF6DE65A}" type="pres">
      <dgm:prSet presAssocID="{229968C4-5044-5141-87C0-2069E9CFD9EC}" presName="dotArrow4" presStyleLbl="alignNode1" presStyleIdx="8" presStyleCnt="12"/>
      <dgm:spPr/>
    </dgm:pt>
    <dgm:pt modelId="{CC754465-1461-0443-9C85-693CB3F76964}" type="pres">
      <dgm:prSet presAssocID="{229968C4-5044-5141-87C0-2069E9CFD9EC}" presName="dotArrow5" presStyleLbl="alignNode1" presStyleIdx="9" presStyleCnt="12"/>
      <dgm:spPr/>
    </dgm:pt>
    <dgm:pt modelId="{1EEEBA0A-7BA3-064B-86A9-723DACE39D67}" type="pres">
      <dgm:prSet presAssocID="{229968C4-5044-5141-87C0-2069E9CFD9EC}" presName="dotArrow6" presStyleLbl="alignNode1" presStyleIdx="10" presStyleCnt="12"/>
      <dgm:spPr/>
    </dgm:pt>
    <dgm:pt modelId="{FF5139FF-28C1-0040-9D78-CFCD175B2B10}" type="pres">
      <dgm:prSet presAssocID="{229968C4-5044-5141-87C0-2069E9CFD9EC}" presName="dotArrow7" presStyleLbl="alignNode1" presStyleIdx="11" presStyleCnt="12"/>
      <dgm:spPr/>
    </dgm:pt>
    <dgm:pt modelId="{DDD041F2-78A5-7744-B80E-B1BAE6242E2A}" type="pres">
      <dgm:prSet presAssocID="{17BA3314-C6D9-224C-A722-DE83B86E3F87}" presName="parTx1" presStyleLbl="node1" presStyleIdx="0" presStyleCnt="3" custLinFactNeighborY="4868"/>
      <dgm:spPr/>
      <dgm:t>
        <a:bodyPr/>
        <a:lstStyle/>
        <a:p>
          <a:endParaRPr lang="en-US"/>
        </a:p>
      </dgm:t>
    </dgm:pt>
    <dgm:pt modelId="{33377EEC-2F29-0A45-B401-544FFB770FA3}" type="pres">
      <dgm:prSet presAssocID="{CDA1F026-DF20-534C-8911-111185D2551F}" presName="picture1" presStyleCnt="0"/>
      <dgm:spPr/>
    </dgm:pt>
    <dgm:pt modelId="{3AD6E023-070D-F349-B237-51F991DF3166}" type="pres">
      <dgm:prSet presAssocID="{CDA1F026-DF20-534C-8911-111185D2551F}" presName="imageRepeatNode" presStyleLbl="fgImgPlace1" presStyleIdx="0" presStyleCnt="3" custLinFactNeighborX="1643" custLinFactNeighborY="3285"/>
      <dgm:spPr/>
      <dgm:t>
        <a:bodyPr/>
        <a:lstStyle/>
        <a:p>
          <a:endParaRPr lang="en-US"/>
        </a:p>
      </dgm:t>
    </dgm:pt>
    <dgm:pt modelId="{A97B9DD5-0F77-3449-BB66-648E671B4149}" type="pres">
      <dgm:prSet presAssocID="{087A6700-7A30-7D49-99A5-736DDE1A3D25}" presName="parTx2" presStyleLbl="node1" presStyleIdx="1" presStyleCnt="3" custLinFactNeighborY="-22048"/>
      <dgm:spPr/>
      <dgm:t>
        <a:bodyPr/>
        <a:lstStyle/>
        <a:p>
          <a:endParaRPr lang="en-US"/>
        </a:p>
      </dgm:t>
    </dgm:pt>
    <dgm:pt modelId="{F292F172-095F-6642-9A40-062DA445AA10}" type="pres">
      <dgm:prSet presAssocID="{D8AE068E-6E03-4944-8C57-118192D20A1D}" presName="picture2" presStyleCnt="0"/>
      <dgm:spPr/>
    </dgm:pt>
    <dgm:pt modelId="{38EACF98-6C88-C545-B8D4-3A3B3805B91B}" type="pres">
      <dgm:prSet presAssocID="{D8AE068E-6E03-4944-8C57-118192D20A1D}" presName="imageRepeatNode" presStyleLbl="fgImgPlace1" presStyleIdx="1" presStyleCnt="3"/>
      <dgm:spPr/>
      <dgm:t>
        <a:bodyPr/>
        <a:lstStyle/>
        <a:p>
          <a:endParaRPr lang="en-US"/>
        </a:p>
      </dgm:t>
    </dgm:pt>
    <dgm:pt modelId="{901A1558-222C-EA46-BFAB-C3D115903098}" type="pres">
      <dgm:prSet presAssocID="{84949E89-AA7B-1947-B5FF-AEA6DE3ADF7F}" presName="parTx3" presStyleLbl="node1" presStyleIdx="2" presStyleCnt="3"/>
      <dgm:spPr/>
      <dgm:t>
        <a:bodyPr/>
        <a:lstStyle/>
        <a:p>
          <a:endParaRPr lang="en-US"/>
        </a:p>
      </dgm:t>
    </dgm:pt>
    <dgm:pt modelId="{9E4ACC24-76B3-9E40-9E3A-A4D7AF80EF5F}" type="pres">
      <dgm:prSet presAssocID="{E417293A-241E-EF49-8533-C5852A736C2A}" presName="picture3" presStyleCnt="0"/>
      <dgm:spPr/>
    </dgm:pt>
    <dgm:pt modelId="{71F697B2-D643-7945-9162-3EDB90768FD3}" type="pres">
      <dgm:prSet presAssocID="{E417293A-241E-EF49-8533-C5852A736C2A}" presName="imageRepeatNode" presStyleLbl="fgImgPlace1" presStyleIdx="2" presStyleCnt="3"/>
      <dgm:spPr/>
      <dgm:t>
        <a:bodyPr/>
        <a:lstStyle/>
        <a:p>
          <a:endParaRPr lang="en-US"/>
        </a:p>
      </dgm:t>
    </dgm:pt>
  </dgm:ptLst>
  <dgm:cxnLst>
    <dgm:cxn modelId="{A3E452BC-5EE2-D341-81F9-F7C206A76570}" type="presOf" srcId="{CDA1F026-DF20-534C-8911-111185D2551F}" destId="{3AD6E023-070D-F349-B237-51F991DF3166}" srcOrd="0" destOrd="0" presId="urn:microsoft.com/office/officeart/2008/layout/AscendingPictureAccentProcess"/>
    <dgm:cxn modelId="{53C4D6F3-531F-0642-BA3C-4BF9C627F887}" srcId="{229968C4-5044-5141-87C0-2069E9CFD9EC}" destId="{17BA3314-C6D9-224C-A722-DE83B86E3F87}" srcOrd="0" destOrd="0" parTransId="{6F4CBC28-1326-9D4A-A984-67773802FF21}" sibTransId="{CDA1F026-DF20-534C-8911-111185D2551F}"/>
    <dgm:cxn modelId="{6475513B-BC09-E849-89A8-20BEC585FCFB}" type="presOf" srcId="{229968C4-5044-5141-87C0-2069E9CFD9EC}" destId="{9A8FFAE4-7638-7D4B-BAF3-949759316568}" srcOrd="0" destOrd="0" presId="urn:microsoft.com/office/officeart/2008/layout/AscendingPictureAccentProcess"/>
    <dgm:cxn modelId="{628BF1BA-97EE-DB48-BB93-D06C29CB77FC}" type="presOf" srcId="{E417293A-241E-EF49-8533-C5852A736C2A}" destId="{71F697B2-D643-7945-9162-3EDB90768FD3}" srcOrd="0" destOrd="0" presId="urn:microsoft.com/office/officeart/2008/layout/AscendingPictureAccentProcess"/>
    <dgm:cxn modelId="{9BE2D1CB-CE35-9E4D-992B-2D823AC60F65}" srcId="{229968C4-5044-5141-87C0-2069E9CFD9EC}" destId="{087A6700-7A30-7D49-99A5-736DDE1A3D25}" srcOrd="1" destOrd="0" parTransId="{BF2ECA5B-8A37-2440-AA72-475B35E76A72}" sibTransId="{D8AE068E-6E03-4944-8C57-118192D20A1D}"/>
    <dgm:cxn modelId="{55B665CD-9514-0C45-8E99-69EF7B9E845B}" type="presOf" srcId="{D8AE068E-6E03-4944-8C57-118192D20A1D}" destId="{38EACF98-6C88-C545-B8D4-3A3B3805B91B}" srcOrd="0" destOrd="0" presId="urn:microsoft.com/office/officeart/2008/layout/AscendingPictureAccentProcess"/>
    <dgm:cxn modelId="{EDF45F00-5469-E54F-996D-52C5FB20AB85}" type="presOf" srcId="{17BA3314-C6D9-224C-A722-DE83B86E3F87}" destId="{DDD041F2-78A5-7744-B80E-B1BAE6242E2A}" srcOrd="0" destOrd="0" presId="urn:microsoft.com/office/officeart/2008/layout/AscendingPictureAccentProcess"/>
    <dgm:cxn modelId="{2F496455-07B7-D94A-BC1F-66A0E5F0C742}" srcId="{229968C4-5044-5141-87C0-2069E9CFD9EC}" destId="{84949E89-AA7B-1947-B5FF-AEA6DE3ADF7F}" srcOrd="2" destOrd="0" parTransId="{80CFEB12-0FEB-7848-8DA4-BE22736033B5}" sibTransId="{E417293A-241E-EF49-8533-C5852A736C2A}"/>
    <dgm:cxn modelId="{CEC4B95F-2A93-FC44-8813-732A7BC03FB8}" type="presOf" srcId="{84949E89-AA7B-1947-B5FF-AEA6DE3ADF7F}" destId="{901A1558-222C-EA46-BFAB-C3D115903098}" srcOrd="0" destOrd="0" presId="urn:microsoft.com/office/officeart/2008/layout/AscendingPictureAccentProcess"/>
    <dgm:cxn modelId="{8D896155-1804-DD40-8296-4772A7934634}" type="presOf" srcId="{087A6700-7A30-7D49-99A5-736DDE1A3D25}" destId="{A97B9DD5-0F77-3449-BB66-648E671B4149}" srcOrd="0" destOrd="0" presId="urn:microsoft.com/office/officeart/2008/layout/AscendingPictureAccentProcess"/>
    <dgm:cxn modelId="{483B7E74-3752-1A4B-8E46-F459C4FDA789}" type="presParOf" srcId="{9A8FFAE4-7638-7D4B-BAF3-949759316568}" destId="{7C73F7F6-FF71-1D41-ADDE-C77736337D78}" srcOrd="0" destOrd="0" presId="urn:microsoft.com/office/officeart/2008/layout/AscendingPictureAccentProcess"/>
    <dgm:cxn modelId="{22083F8A-7D61-B245-8072-A12D6C8B8F01}" type="presParOf" srcId="{9A8FFAE4-7638-7D4B-BAF3-949759316568}" destId="{09AE19D1-2424-CF42-810D-C847DA59E887}" srcOrd="1" destOrd="0" presId="urn:microsoft.com/office/officeart/2008/layout/AscendingPictureAccentProcess"/>
    <dgm:cxn modelId="{2DF4350B-118A-3548-9FDF-B9C9849CCD5B}" type="presParOf" srcId="{9A8FFAE4-7638-7D4B-BAF3-949759316568}" destId="{825DB215-89F0-DB4A-90A1-6A21ADE2523C}" srcOrd="2" destOrd="0" presId="urn:microsoft.com/office/officeart/2008/layout/AscendingPictureAccentProcess"/>
    <dgm:cxn modelId="{FD6A86C1-0BD8-E549-BE5C-71181D382806}" type="presParOf" srcId="{9A8FFAE4-7638-7D4B-BAF3-949759316568}" destId="{616C99BB-F045-5549-A8D6-E2548EF46F20}" srcOrd="3" destOrd="0" presId="urn:microsoft.com/office/officeart/2008/layout/AscendingPictureAccentProcess"/>
    <dgm:cxn modelId="{BBC76A9B-0BB5-904C-8A9E-C33B88A82FAA}" type="presParOf" srcId="{9A8FFAE4-7638-7D4B-BAF3-949759316568}" destId="{BF8061D3-19FB-D647-8A01-7F161F1B2D15}" srcOrd="4" destOrd="0" presId="urn:microsoft.com/office/officeart/2008/layout/AscendingPictureAccentProcess"/>
    <dgm:cxn modelId="{2C1977B8-E7D3-8A4F-AC8C-4691724464D4}" type="presParOf" srcId="{9A8FFAE4-7638-7D4B-BAF3-949759316568}" destId="{E58B73DA-B033-1A44-8F9D-97B542FBFEFA}" srcOrd="5" destOrd="0" presId="urn:microsoft.com/office/officeart/2008/layout/AscendingPictureAccentProcess"/>
    <dgm:cxn modelId="{01112084-A098-BC47-AFA4-49A97B855E67}" type="presParOf" srcId="{9A8FFAE4-7638-7D4B-BAF3-949759316568}" destId="{58B94FD7-19C4-A648-8A96-4FB81DA2C460}" srcOrd="6" destOrd="0" presId="urn:microsoft.com/office/officeart/2008/layout/AscendingPictureAccentProcess"/>
    <dgm:cxn modelId="{93382535-6893-7B45-A6D6-8E5A2C880512}" type="presParOf" srcId="{9A8FFAE4-7638-7D4B-BAF3-949759316568}" destId="{9D82AA52-C32C-FB4C-91B0-C49E6189E867}" srcOrd="7" destOrd="0" presId="urn:microsoft.com/office/officeart/2008/layout/AscendingPictureAccentProcess"/>
    <dgm:cxn modelId="{A2C10431-977E-2641-AB23-97CA70B1841F}" type="presParOf" srcId="{9A8FFAE4-7638-7D4B-BAF3-949759316568}" destId="{EB700FBE-70F0-1D48-8E61-3C82AF6DE65A}" srcOrd="8" destOrd="0" presId="urn:microsoft.com/office/officeart/2008/layout/AscendingPictureAccentProcess"/>
    <dgm:cxn modelId="{253975FA-3E46-7B42-B3E2-94EA8E1EC852}" type="presParOf" srcId="{9A8FFAE4-7638-7D4B-BAF3-949759316568}" destId="{CC754465-1461-0443-9C85-693CB3F76964}" srcOrd="9" destOrd="0" presId="urn:microsoft.com/office/officeart/2008/layout/AscendingPictureAccentProcess"/>
    <dgm:cxn modelId="{3559F31E-1B01-2B43-A45A-33F931550C66}" type="presParOf" srcId="{9A8FFAE4-7638-7D4B-BAF3-949759316568}" destId="{1EEEBA0A-7BA3-064B-86A9-723DACE39D67}" srcOrd="10" destOrd="0" presId="urn:microsoft.com/office/officeart/2008/layout/AscendingPictureAccentProcess"/>
    <dgm:cxn modelId="{A9411780-6157-9841-85AD-CF6E7AEF5D12}" type="presParOf" srcId="{9A8FFAE4-7638-7D4B-BAF3-949759316568}" destId="{FF5139FF-28C1-0040-9D78-CFCD175B2B10}" srcOrd="11" destOrd="0" presId="urn:microsoft.com/office/officeart/2008/layout/AscendingPictureAccentProcess"/>
    <dgm:cxn modelId="{67C661A7-B43B-1C43-897D-83B7E02A331A}" type="presParOf" srcId="{9A8FFAE4-7638-7D4B-BAF3-949759316568}" destId="{DDD041F2-78A5-7744-B80E-B1BAE6242E2A}" srcOrd="12" destOrd="0" presId="urn:microsoft.com/office/officeart/2008/layout/AscendingPictureAccentProcess"/>
    <dgm:cxn modelId="{E5AAFF76-32C7-4542-9DC5-13BF306448F3}" type="presParOf" srcId="{9A8FFAE4-7638-7D4B-BAF3-949759316568}" destId="{33377EEC-2F29-0A45-B401-544FFB770FA3}" srcOrd="13" destOrd="0" presId="urn:microsoft.com/office/officeart/2008/layout/AscendingPictureAccentProcess"/>
    <dgm:cxn modelId="{17A11964-E9D2-274E-9945-3D29848396CC}" type="presParOf" srcId="{33377EEC-2F29-0A45-B401-544FFB770FA3}" destId="{3AD6E023-070D-F349-B237-51F991DF3166}" srcOrd="0" destOrd="0" presId="urn:microsoft.com/office/officeart/2008/layout/AscendingPictureAccentProcess"/>
    <dgm:cxn modelId="{CA4FB73C-7003-7F49-83B9-878DD77D496F}" type="presParOf" srcId="{9A8FFAE4-7638-7D4B-BAF3-949759316568}" destId="{A97B9DD5-0F77-3449-BB66-648E671B4149}" srcOrd="14" destOrd="0" presId="urn:microsoft.com/office/officeart/2008/layout/AscendingPictureAccentProcess"/>
    <dgm:cxn modelId="{3DD155BE-0DD1-C24D-850A-B0137F62A27B}" type="presParOf" srcId="{9A8FFAE4-7638-7D4B-BAF3-949759316568}" destId="{F292F172-095F-6642-9A40-062DA445AA10}" srcOrd="15" destOrd="0" presId="urn:microsoft.com/office/officeart/2008/layout/AscendingPictureAccentProcess"/>
    <dgm:cxn modelId="{13A86198-344B-FD45-B26B-FEAD912BF1BA}" type="presParOf" srcId="{F292F172-095F-6642-9A40-062DA445AA10}" destId="{38EACF98-6C88-C545-B8D4-3A3B3805B91B}" srcOrd="0" destOrd="0" presId="urn:microsoft.com/office/officeart/2008/layout/AscendingPictureAccentProcess"/>
    <dgm:cxn modelId="{AD355A1C-0744-9341-B691-6FE02AC69A8F}" type="presParOf" srcId="{9A8FFAE4-7638-7D4B-BAF3-949759316568}" destId="{901A1558-222C-EA46-BFAB-C3D115903098}" srcOrd="16" destOrd="0" presId="urn:microsoft.com/office/officeart/2008/layout/AscendingPictureAccentProcess"/>
    <dgm:cxn modelId="{C8FAB03C-CB1E-974F-92F8-D5F907B20F71}" type="presParOf" srcId="{9A8FFAE4-7638-7D4B-BAF3-949759316568}" destId="{9E4ACC24-76B3-9E40-9E3A-A4D7AF80EF5F}" srcOrd="17" destOrd="0" presId="urn:microsoft.com/office/officeart/2008/layout/AscendingPictureAccentProcess"/>
    <dgm:cxn modelId="{3AA7E89C-96BD-584E-89B3-77CDF0B96D8B}" type="presParOf" srcId="{9E4ACC24-76B3-9E40-9E3A-A4D7AF80EF5F}" destId="{71F697B2-D643-7945-9162-3EDB90768FD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9AED-A2FE-4F18-A16E-51AC9E6BEDF8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AE96B-E7FB-4C17-A1D3-08FD5D976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40F78-7DBD-4FDB-BFBA-A977932AB174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47B4F-B430-4A4A-AB8A-4EA6B9251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F6C24-D0DC-461F-A6DE-9598DE48EB54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9930-976F-477C-9301-AC7D3A361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0B26D-214C-45FD-BCB5-0A03EE945FE5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2514-F86B-4DAB-A1A7-04DCA2D33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82EE5-AF20-4438-BBCB-A9CE3E7E1015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3212-0301-4DA7-9E42-7EB3595E9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90D17-F6D1-4B18-87F8-C5B728337DAD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80511-6C44-4BF6-9BC7-276ADA849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CA025-4706-4565-9831-1895B57D5CEE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794A5-2D4C-4438-8D3B-314EC6D18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F39C9-B2AB-4F52-9FFC-3D3E0BC408CC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BDCB3-F208-45C0-8651-FA1155550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FC86A-5B29-4AF9-8978-D65AB5D69A80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60409-FA67-49F9-B84F-C81C411BB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E6D7E-1D58-4424-9397-506301F5E0FE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D1F7F-69B8-40FB-87E5-1D6CB3120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F32A0-E78E-446B-B9DA-91DFA1CD5D96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EAC04-E0F6-403F-B15F-A7FF7E002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87F40A-C28E-4B0F-BCCC-33694757582D}" type="datetimeFigureOut">
              <a:rPr lang="en-US"/>
              <a:pPr>
                <a:defRPr/>
              </a:pPr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A95850-CD67-4D39-96BA-5E778E3D8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73875"/>
          </a:xfrm>
        </p:spPr>
      </p:pic>
      <p:sp>
        <p:nvSpPr>
          <p:cNvPr id="13314" name="TextBox 6"/>
          <p:cNvSpPr txBox="1">
            <a:spLocks noChangeArrowheads="1"/>
          </p:cNvSpPr>
          <p:nvPr/>
        </p:nvSpPr>
        <p:spPr bwMode="auto">
          <a:xfrm>
            <a:off x="646113" y="3786188"/>
            <a:ext cx="39497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rial Rounded MT Bold" pitchFamily="34" charset="0"/>
              </a:rPr>
              <a:t>Self Introduction</a:t>
            </a: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712788" y="4432300"/>
            <a:ext cx="171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 Rounded MT Bold" pitchFamily="34" charset="0"/>
              </a:rPr>
              <a:t>Shilpa Matta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658813" y="1452563"/>
            <a:ext cx="11026775" cy="0"/>
          </a:xfrm>
          <a:prstGeom prst="line">
            <a:avLst/>
          </a:prstGeom>
          <a:ln w="31750" cmpd="tri">
            <a:solidFill>
              <a:schemeClr val="accent4">
                <a:alpha val="97000"/>
              </a:scheme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338" name="TextBox 7"/>
          <p:cNvSpPr txBox="1">
            <a:spLocks noChangeArrowheads="1"/>
          </p:cNvSpPr>
          <p:nvPr/>
        </p:nvSpPr>
        <p:spPr bwMode="auto">
          <a:xfrm>
            <a:off x="565150" y="682625"/>
            <a:ext cx="47212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2060"/>
                </a:solidFill>
                <a:latin typeface="Arial Rounded MT Bold" pitchFamily="34" charset="0"/>
              </a:rPr>
              <a:t>WHO AM I? I AM </a:t>
            </a:r>
            <a:endParaRPr lang="en-US" sz="4400">
              <a:latin typeface="Calibri" pitchFamily="34" charset="0"/>
            </a:endParaRPr>
          </a:p>
        </p:txBody>
      </p:sp>
      <p:pic>
        <p:nvPicPr>
          <p:cNvPr id="1433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8575" y="1936750"/>
            <a:ext cx="6481763" cy="39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  <a:latin typeface="Arial Rounded MT Bold" pitchFamily="34" charset="0"/>
              </a:rPr>
              <a:t>My Strengths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58875" y="3227388"/>
            <a:ext cx="1855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ACHIEVER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8813" y="1452563"/>
            <a:ext cx="11026775" cy="0"/>
          </a:xfrm>
          <a:prstGeom prst="line">
            <a:avLst/>
          </a:prstGeom>
          <a:ln w="31750" cmpd="tri">
            <a:solidFill>
              <a:schemeClr val="accent4">
                <a:alpha val="97000"/>
              </a:scheme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63" y="1849438"/>
            <a:ext cx="2640012" cy="1320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5" y="1804988"/>
            <a:ext cx="2640013" cy="1333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72088" y="3168650"/>
            <a:ext cx="17859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IDEATION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613" y="1804988"/>
            <a:ext cx="2638425" cy="1320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723313" y="3114675"/>
            <a:ext cx="26685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RESPOSIBILITY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088" y="4105275"/>
            <a:ext cx="2640012" cy="13319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14688" y="5548313"/>
            <a:ext cx="1701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LEARNER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1175" y="4105275"/>
            <a:ext cx="2638425" cy="13319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164388" y="5548313"/>
            <a:ext cx="20050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POSITIVITY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 flipV="1">
            <a:off x="658813" y="1452563"/>
            <a:ext cx="11026775" cy="0"/>
          </a:xfrm>
          <a:prstGeom prst="line">
            <a:avLst/>
          </a:prstGeom>
          <a:ln w="31750" cmpd="tri">
            <a:solidFill>
              <a:schemeClr val="accent4">
                <a:alpha val="97000"/>
              </a:scheme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  <a:latin typeface="Arial Rounded MT Bold" pitchFamily="34" charset="0"/>
              </a:rPr>
              <a:t>MY JOURNEY</a:t>
            </a:r>
          </a:p>
        </p:txBody>
      </p:sp>
      <p:graphicFrame>
        <p:nvGraphicFramePr>
          <p:cNvPr id="89" name="Diagram 88"/>
          <p:cNvGraphicFramePr/>
          <p:nvPr/>
        </p:nvGraphicFramePr>
        <p:xfrm>
          <a:off x="927845" y="1014511"/>
          <a:ext cx="10071847" cy="4462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389" name="Picture 5" descr="HC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62138" y="5094288"/>
            <a:ext cx="1452562" cy="1144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 flipV="1">
            <a:off x="658813" y="1452563"/>
            <a:ext cx="11026775" cy="0"/>
          </a:xfrm>
          <a:prstGeom prst="line">
            <a:avLst/>
          </a:prstGeom>
          <a:ln w="31750" cmpd="tri">
            <a:solidFill>
              <a:schemeClr val="accent4">
                <a:alpha val="97000"/>
              </a:scheme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58813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  <a:latin typeface="Arial Rounded MT Bold" pitchFamily="34" charset="0"/>
              </a:rPr>
              <a:t>Bluefin Automation Framework Training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1106150" cy="4689475"/>
          </a:xfrm>
        </p:spPr>
        <p:txBody>
          <a:bodyPr/>
          <a:lstStyle/>
          <a:p>
            <a:pPr eaLnBrk="1" hangingPunct="1"/>
            <a:r>
              <a:rPr lang="en-US" sz="2400" smtClean="0"/>
              <a:t>Facilitated the smooth transition from functional to automation testing. </a:t>
            </a:r>
          </a:p>
          <a:p>
            <a:pPr eaLnBrk="1" hangingPunct="1"/>
            <a:r>
              <a:rPr lang="en-US" sz="2400" smtClean="0"/>
              <a:t>Role – Lead for project Bluefin Automation Training.</a:t>
            </a:r>
          </a:p>
          <a:p>
            <a:pPr eaLnBrk="1" hangingPunct="1"/>
            <a:r>
              <a:rPr lang="en-US" sz="2400" smtClean="0"/>
              <a:t>Conducted several knowledge sharing sessions  and evaluation tests for multiple teams for automation technologies – Java, Selenium, WebDriver, TestNG</a:t>
            </a:r>
          </a:p>
          <a:p>
            <a:pPr eaLnBrk="1" hangingPunct="1"/>
            <a:r>
              <a:rPr lang="en-US" sz="2400" smtClean="0"/>
              <a:t>Awards – Increased productivity of fellow team members, decrease in backlog automation, Received ‘Star Employee of the quarter’ award of fellow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 flipV="1">
            <a:off x="658813" y="1452563"/>
            <a:ext cx="11026775" cy="0"/>
          </a:xfrm>
          <a:prstGeom prst="line">
            <a:avLst/>
          </a:prstGeom>
          <a:ln w="31750" cmpd="tri">
            <a:solidFill>
              <a:schemeClr val="accent4">
                <a:alpha val="97000"/>
              </a:scheme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  <a:latin typeface="Arial Rounded MT Bold" pitchFamily="34" charset="0"/>
              </a:rPr>
              <a:t>Password Recovery</a:t>
            </a:r>
          </a:p>
        </p:txBody>
      </p:sp>
      <p:sp>
        <p:nvSpPr>
          <p:cNvPr id="18435" name="TextBox 84"/>
          <p:cNvSpPr txBox="1">
            <a:spLocks noChangeArrowheads="1"/>
          </p:cNvSpPr>
          <p:nvPr/>
        </p:nvSpPr>
        <p:spPr bwMode="auto">
          <a:xfrm>
            <a:off x="838200" y="1690688"/>
            <a:ext cx="10518775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Automated the entire project from scratch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Role – Automation framework architect and developer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Reduced the manual effort spent on testing the application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Reduced the time taken for testing from – to – hours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Captured the difficult use cases like automating the captcha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Continuous Integration from build to automatic deployment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3200">
                <a:latin typeface="Calibri" pitchFamily="34" charset="0"/>
              </a:rPr>
              <a:t>   on stage environment and running the tests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Early Defect detection and leakage prevention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Received multiple appreciation awards for my contribution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3200">
                <a:latin typeface="Calibri" pitchFamily="34" charset="0"/>
              </a:rPr>
              <a:t>   to driving the automation in short time span.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>
              <a:latin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 flipV="1">
            <a:off x="658813" y="1452563"/>
            <a:ext cx="11026775" cy="0"/>
          </a:xfrm>
          <a:prstGeom prst="line">
            <a:avLst/>
          </a:prstGeom>
          <a:ln w="31750" cmpd="tri">
            <a:solidFill>
              <a:schemeClr val="accent4">
                <a:alpha val="97000"/>
              </a:scheme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  <a:latin typeface="Arial Rounded MT Bold" pitchFamily="34" charset="0"/>
              </a:rPr>
              <a:t>MAM</a:t>
            </a:r>
          </a:p>
        </p:txBody>
      </p:sp>
      <p:sp>
        <p:nvSpPr>
          <p:cNvPr id="19459" name="TextBox 84"/>
          <p:cNvSpPr txBox="1">
            <a:spLocks noChangeArrowheads="1"/>
          </p:cNvSpPr>
          <p:nvPr/>
        </p:nvSpPr>
        <p:spPr bwMode="auto">
          <a:xfrm>
            <a:off x="838200" y="1690688"/>
            <a:ext cx="111791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Successful in onboarding 8.8 million accounts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Successful launch the project to production 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3200">
                <a:latin typeface="Calibri" pitchFamily="34" charset="0"/>
              </a:rPr>
              <a:t>   in a mere 2 sprints time.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Coordinated the QE activities from 6 cross functional teams.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Responsible for overall project quality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>
                <a:latin typeface="Calibri" pitchFamily="34" charset="0"/>
              </a:rPr>
              <a:t>Lead the team to design/build environment agnostic automation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3200">
                <a:latin typeface="Calibri" pitchFamily="34" charset="0"/>
              </a:rPr>
              <a:t>   framework to run on PayPal QA Stage, Sandbox and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3200">
                <a:latin typeface="Calibri" pitchFamily="34" charset="0"/>
              </a:rPr>
              <a:t>   Live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 descr="man_with_question_mark-blu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0863" y="15240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204</Words>
  <Application>Microsoft Macintosh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Calibri</vt:lpstr>
      <vt:lpstr>Arial Rounded MT Bold</vt:lpstr>
      <vt:lpstr>Wingdings</vt:lpstr>
      <vt:lpstr>Office Theme</vt:lpstr>
      <vt:lpstr>Slide 1</vt:lpstr>
      <vt:lpstr>Slide 2</vt:lpstr>
      <vt:lpstr>My Strengths</vt:lpstr>
      <vt:lpstr>MY JOURNEY</vt:lpstr>
      <vt:lpstr>Bluefin Automation Framework Training</vt:lpstr>
      <vt:lpstr>Password Recovery</vt:lpstr>
      <vt:lpstr>MAM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Amit</cp:lastModifiedBy>
  <cp:revision>29</cp:revision>
  <dcterms:created xsi:type="dcterms:W3CDTF">2016-05-10T13:46:57Z</dcterms:created>
  <dcterms:modified xsi:type="dcterms:W3CDTF">2016-11-28T05:44:51Z</dcterms:modified>
</cp:coreProperties>
</file>