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5" r:id="rId6"/>
    <p:sldId id="292" r:id="rId7"/>
    <p:sldId id="284" r:id="rId8"/>
    <p:sldId id="285" r:id="rId9"/>
    <p:sldId id="293" r:id="rId10"/>
    <p:sldId id="286" r:id="rId11"/>
    <p:sldId id="258" r:id="rId12"/>
    <p:sldId id="274" r:id="rId13"/>
    <p:sldId id="260" r:id="rId14"/>
    <p:sldId id="294" r:id="rId15"/>
    <p:sldId id="287" r:id="rId16"/>
    <p:sldId id="288" r:id="rId17"/>
    <p:sldId id="295" r:id="rId18"/>
    <p:sldId id="289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AADB-0917-40AA-ADF0-3A060C7100D8}" v="4" dt="2019-08-16T14:14:2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Mabrouk" userId="7dd711b02aa144c3" providerId="Windows Live" clId="Web-{1C6D073D-EB8F-4391-A139-BC1EB29E8C2F}"/>
    <pc:docChg chg="addSld delSld modSld">
      <pc:chgData name="Mahmoud Mabrouk" userId="7dd711b02aa144c3" providerId="Windows Live" clId="Web-{1C6D073D-EB8F-4391-A139-BC1EB29E8C2F}" dt="2019-08-19T10:53:10.206" v="451"/>
      <pc:docMkLst>
        <pc:docMk/>
      </pc:docMkLst>
      <pc:sldChg chg="del">
        <pc:chgData name="Mahmoud Mabrouk" userId="7dd711b02aa144c3" providerId="Windows Live" clId="Web-{1C6D073D-EB8F-4391-A139-BC1EB29E8C2F}" dt="2019-08-19T10:19:52.184" v="0"/>
        <pc:sldMkLst>
          <pc:docMk/>
          <pc:sldMk cId="727439012" sldId="261"/>
        </pc:sldMkLst>
      </pc:sldChg>
      <pc:sldChg chg="del">
        <pc:chgData name="Mahmoud Mabrouk" userId="7dd711b02aa144c3" providerId="Windows Live" clId="Web-{1C6D073D-EB8F-4391-A139-BC1EB29E8C2F}" dt="2019-08-19T10:19:52.184" v="6"/>
        <pc:sldMkLst>
          <pc:docMk/>
          <pc:sldMk cId="1763201168" sldId="262"/>
        </pc:sldMkLst>
      </pc:sldChg>
      <pc:sldChg chg="modSp">
        <pc:chgData name="Mahmoud Mabrouk" userId="7dd711b02aa144c3" providerId="Windows Live" clId="Web-{1C6D073D-EB8F-4391-A139-BC1EB29E8C2F}" dt="2019-08-19T10:31:20.395" v="133" actId="20577"/>
        <pc:sldMkLst>
          <pc:docMk/>
          <pc:sldMk cId="957716894" sldId="265"/>
        </pc:sldMkLst>
        <pc:spChg chg="mod">
          <ac:chgData name="Mahmoud Mabrouk" userId="7dd711b02aa144c3" providerId="Windows Live" clId="Web-{1C6D073D-EB8F-4391-A139-BC1EB29E8C2F}" dt="2019-08-19T10:31:20.395" v="133" actId="20577"/>
          <ac:spMkLst>
            <pc:docMk/>
            <pc:sldMk cId="957716894" sldId="265"/>
            <ac:spMk id="3" creationId="{7D060438-3628-462A-B3E2-E4248728D038}"/>
          </ac:spMkLst>
        </pc:spChg>
      </pc:sldChg>
      <pc:sldChg chg="del">
        <pc:chgData name="Mahmoud Mabrouk" userId="7dd711b02aa144c3" providerId="Windows Live" clId="Web-{1C6D073D-EB8F-4391-A139-BC1EB29E8C2F}" dt="2019-08-19T10:19:52.184" v="16"/>
        <pc:sldMkLst>
          <pc:docMk/>
          <pc:sldMk cId="548252622" sldId="266"/>
        </pc:sldMkLst>
      </pc:sldChg>
      <pc:sldChg chg="del">
        <pc:chgData name="Mahmoud Mabrouk" userId="7dd711b02aa144c3" providerId="Windows Live" clId="Web-{1C6D073D-EB8F-4391-A139-BC1EB29E8C2F}" dt="2019-08-19T10:19:52.184" v="12"/>
        <pc:sldMkLst>
          <pc:docMk/>
          <pc:sldMk cId="2645242716" sldId="267"/>
        </pc:sldMkLst>
      </pc:sldChg>
      <pc:sldChg chg="del">
        <pc:chgData name="Mahmoud Mabrouk" userId="7dd711b02aa144c3" providerId="Windows Live" clId="Web-{1C6D073D-EB8F-4391-A139-BC1EB29E8C2F}" dt="2019-08-19T10:19:52.184" v="11"/>
        <pc:sldMkLst>
          <pc:docMk/>
          <pc:sldMk cId="1684306532" sldId="268"/>
        </pc:sldMkLst>
      </pc:sldChg>
      <pc:sldChg chg="del">
        <pc:chgData name="Mahmoud Mabrouk" userId="7dd711b02aa144c3" providerId="Windows Live" clId="Web-{1C6D073D-EB8F-4391-A139-BC1EB29E8C2F}" dt="2019-08-19T10:19:52.184" v="8"/>
        <pc:sldMkLst>
          <pc:docMk/>
          <pc:sldMk cId="1947599762" sldId="269"/>
        </pc:sldMkLst>
      </pc:sldChg>
      <pc:sldChg chg="del">
        <pc:chgData name="Mahmoud Mabrouk" userId="7dd711b02aa144c3" providerId="Windows Live" clId="Web-{1C6D073D-EB8F-4391-A139-BC1EB29E8C2F}" dt="2019-08-19T10:19:52.184" v="10"/>
        <pc:sldMkLst>
          <pc:docMk/>
          <pc:sldMk cId="1529778078" sldId="270"/>
        </pc:sldMkLst>
      </pc:sldChg>
      <pc:sldChg chg="del">
        <pc:chgData name="Mahmoud Mabrouk" userId="7dd711b02aa144c3" providerId="Windows Live" clId="Web-{1C6D073D-EB8F-4391-A139-BC1EB29E8C2F}" dt="2019-08-19T10:19:52.184" v="9"/>
        <pc:sldMkLst>
          <pc:docMk/>
          <pc:sldMk cId="2978227270" sldId="271"/>
        </pc:sldMkLst>
      </pc:sldChg>
      <pc:sldChg chg="del">
        <pc:chgData name="Mahmoud Mabrouk" userId="7dd711b02aa144c3" providerId="Windows Live" clId="Web-{1C6D073D-EB8F-4391-A139-BC1EB29E8C2F}" dt="2019-08-19T10:19:52.184" v="15"/>
        <pc:sldMkLst>
          <pc:docMk/>
          <pc:sldMk cId="3739358242" sldId="272"/>
        </pc:sldMkLst>
      </pc:sldChg>
      <pc:sldChg chg="del">
        <pc:chgData name="Mahmoud Mabrouk" userId="7dd711b02aa144c3" providerId="Windows Live" clId="Web-{1C6D073D-EB8F-4391-A139-BC1EB29E8C2F}" dt="2019-08-19T10:19:52.184" v="14"/>
        <pc:sldMkLst>
          <pc:docMk/>
          <pc:sldMk cId="3138527122" sldId="273"/>
        </pc:sldMkLst>
      </pc:sldChg>
      <pc:sldChg chg="del">
        <pc:chgData name="Mahmoud Mabrouk" userId="7dd711b02aa144c3" providerId="Windows Live" clId="Web-{1C6D073D-EB8F-4391-A139-BC1EB29E8C2F}" dt="2019-08-19T10:19:52.184" v="5"/>
        <pc:sldMkLst>
          <pc:docMk/>
          <pc:sldMk cId="1742858310" sldId="275"/>
        </pc:sldMkLst>
      </pc:sldChg>
      <pc:sldChg chg="del">
        <pc:chgData name="Mahmoud Mabrouk" userId="7dd711b02aa144c3" providerId="Windows Live" clId="Web-{1C6D073D-EB8F-4391-A139-BC1EB29E8C2F}" dt="2019-08-19T10:19:52.184" v="4"/>
        <pc:sldMkLst>
          <pc:docMk/>
          <pc:sldMk cId="209254588" sldId="276"/>
        </pc:sldMkLst>
      </pc:sldChg>
      <pc:sldChg chg="del">
        <pc:chgData name="Mahmoud Mabrouk" userId="7dd711b02aa144c3" providerId="Windows Live" clId="Web-{1C6D073D-EB8F-4391-A139-BC1EB29E8C2F}" dt="2019-08-19T10:19:52.184" v="3"/>
        <pc:sldMkLst>
          <pc:docMk/>
          <pc:sldMk cId="3210207284" sldId="277"/>
        </pc:sldMkLst>
      </pc:sldChg>
      <pc:sldChg chg="del">
        <pc:chgData name="Mahmoud Mabrouk" userId="7dd711b02aa144c3" providerId="Windows Live" clId="Web-{1C6D073D-EB8F-4391-A139-BC1EB29E8C2F}" dt="2019-08-19T10:19:52.184" v="2"/>
        <pc:sldMkLst>
          <pc:docMk/>
          <pc:sldMk cId="2458836248" sldId="278"/>
        </pc:sldMkLst>
      </pc:sldChg>
      <pc:sldChg chg="del">
        <pc:chgData name="Mahmoud Mabrouk" userId="7dd711b02aa144c3" providerId="Windows Live" clId="Web-{1C6D073D-EB8F-4391-A139-BC1EB29E8C2F}" dt="2019-08-19T10:19:52.184" v="1"/>
        <pc:sldMkLst>
          <pc:docMk/>
          <pc:sldMk cId="3792110299" sldId="279"/>
        </pc:sldMkLst>
      </pc:sldChg>
      <pc:sldChg chg="del">
        <pc:chgData name="Mahmoud Mabrouk" userId="7dd711b02aa144c3" providerId="Windows Live" clId="Web-{1C6D073D-EB8F-4391-A139-BC1EB29E8C2F}" dt="2019-08-19T10:19:57.232" v="17"/>
        <pc:sldMkLst>
          <pc:docMk/>
          <pc:sldMk cId="4142553630" sldId="280"/>
        </pc:sldMkLst>
      </pc:sldChg>
      <pc:sldChg chg="del">
        <pc:chgData name="Mahmoud Mabrouk" userId="7dd711b02aa144c3" providerId="Windows Live" clId="Web-{1C6D073D-EB8F-4391-A139-BC1EB29E8C2F}" dt="2019-08-19T10:19:52.184" v="13"/>
        <pc:sldMkLst>
          <pc:docMk/>
          <pc:sldMk cId="857797059" sldId="281"/>
        </pc:sldMkLst>
      </pc:sldChg>
      <pc:sldChg chg="del">
        <pc:chgData name="Mahmoud Mabrouk" userId="7dd711b02aa144c3" providerId="Windows Live" clId="Web-{1C6D073D-EB8F-4391-A139-BC1EB29E8C2F}" dt="2019-08-19T10:19:52.184" v="7"/>
        <pc:sldMkLst>
          <pc:docMk/>
          <pc:sldMk cId="2180429412" sldId="282"/>
        </pc:sldMkLst>
      </pc:sldChg>
      <pc:sldChg chg="del">
        <pc:chgData name="Mahmoud Mabrouk" userId="7dd711b02aa144c3" providerId="Windows Live" clId="Web-{1C6D073D-EB8F-4391-A139-BC1EB29E8C2F}" dt="2019-08-19T10:19:57.232" v="18"/>
        <pc:sldMkLst>
          <pc:docMk/>
          <pc:sldMk cId="583735731" sldId="283"/>
        </pc:sldMkLst>
      </pc:sldChg>
      <pc:sldChg chg="modSp new">
        <pc:chgData name="Mahmoud Mabrouk" userId="7dd711b02aa144c3" providerId="Windows Live" clId="Web-{1C6D073D-EB8F-4391-A139-BC1EB29E8C2F}" dt="2019-08-19T10:20:13.106" v="22" actId="20577"/>
        <pc:sldMkLst>
          <pc:docMk/>
          <pc:sldMk cId="2595277343" sldId="287"/>
        </pc:sldMkLst>
        <pc:spChg chg="mod">
          <ac:chgData name="Mahmoud Mabrouk" userId="7dd711b02aa144c3" providerId="Windows Live" clId="Web-{1C6D073D-EB8F-4391-A139-BC1EB29E8C2F}" dt="2019-08-19T10:20:13.106" v="22" actId="20577"/>
          <ac:spMkLst>
            <pc:docMk/>
            <pc:sldMk cId="2595277343" sldId="287"/>
            <ac:spMk id="2" creationId="{9E7D8201-CCE0-43F3-80B8-A12D834113CA}"/>
          </ac:spMkLst>
        </pc:spChg>
      </pc:sldChg>
      <pc:sldChg chg="modSp new">
        <pc:chgData name="Mahmoud Mabrouk" userId="7dd711b02aa144c3" providerId="Windows Live" clId="Web-{1C6D073D-EB8F-4391-A139-BC1EB29E8C2F}" dt="2019-08-19T10:20:39.513" v="45" actId="20577"/>
        <pc:sldMkLst>
          <pc:docMk/>
          <pc:sldMk cId="1181068481" sldId="288"/>
        </pc:sldMkLst>
        <pc:spChg chg="mod">
          <ac:chgData name="Mahmoud Mabrouk" userId="7dd711b02aa144c3" providerId="Windows Live" clId="Web-{1C6D073D-EB8F-4391-A139-BC1EB29E8C2F}" dt="2019-08-19T10:20:39.513" v="45" actId="20577"/>
          <ac:spMkLst>
            <pc:docMk/>
            <pc:sldMk cId="1181068481" sldId="288"/>
            <ac:spMk id="2" creationId="{B349EA84-B83A-4BEA-9AC3-7C8D3BB41B0A}"/>
          </ac:spMkLst>
        </pc:spChg>
      </pc:sldChg>
      <pc:sldChg chg="modSp new">
        <pc:chgData name="Mahmoud Mabrouk" userId="7dd711b02aa144c3" providerId="Windows Live" clId="Web-{1C6D073D-EB8F-4391-A139-BC1EB29E8C2F}" dt="2019-08-19T10:50:30.751" v="338" actId="20577"/>
        <pc:sldMkLst>
          <pc:docMk/>
          <pc:sldMk cId="582530647" sldId="289"/>
        </pc:sldMkLst>
        <pc:spChg chg="mod">
          <ac:chgData name="Mahmoud Mabrouk" userId="7dd711b02aa144c3" providerId="Windows Live" clId="Web-{1C6D073D-EB8F-4391-A139-BC1EB29E8C2F}" dt="2019-08-19T10:20:50.294" v="50" actId="20577"/>
          <ac:spMkLst>
            <pc:docMk/>
            <pc:sldMk cId="582530647" sldId="289"/>
            <ac:spMk id="2" creationId="{5EBF1BD4-FFD4-441F-BD95-6587946E7F47}"/>
          </ac:spMkLst>
        </pc:spChg>
        <pc:spChg chg="mod">
          <ac:chgData name="Mahmoud Mabrouk" userId="7dd711b02aa144c3" providerId="Windows Live" clId="Web-{1C6D073D-EB8F-4391-A139-BC1EB29E8C2F}" dt="2019-08-19T10:50:30.751" v="338" actId="20577"/>
          <ac:spMkLst>
            <pc:docMk/>
            <pc:sldMk cId="582530647" sldId="289"/>
            <ac:spMk id="3" creationId="{BD1D706C-5C39-47FA-9228-6CEB95FA76C8}"/>
          </ac:spMkLst>
        </pc:spChg>
      </pc:sldChg>
      <pc:sldChg chg="modSp new del">
        <pc:chgData name="Mahmoud Mabrouk" userId="7dd711b02aa144c3" providerId="Windows Live" clId="Web-{1C6D073D-EB8F-4391-A139-BC1EB29E8C2F}" dt="2019-08-19T10:53:10.206" v="450"/>
        <pc:sldMkLst>
          <pc:docMk/>
          <pc:sldMk cId="3454510096" sldId="290"/>
        </pc:sldMkLst>
        <pc:spChg chg="mod">
          <ac:chgData name="Mahmoud Mabrouk" userId="7dd711b02aa144c3" providerId="Windows Live" clId="Web-{1C6D073D-EB8F-4391-A139-BC1EB29E8C2F}" dt="2019-08-19T10:21:10.654" v="69" actId="20577"/>
          <ac:spMkLst>
            <pc:docMk/>
            <pc:sldMk cId="3454510096" sldId="290"/>
            <ac:spMk id="2" creationId="{E2FBC404-2993-4A86-BDD8-00FFD5811FB1}"/>
          </ac:spMkLst>
        </pc:spChg>
      </pc:sldChg>
      <pc:sldChg chg="new del">
        <pc:chgData name="Mahmoud Mabrouk" userId="7dd711b02aa144c3" providerId="Windows Live" clId="Web-{1C6D073D-EB8F-4391-A139-BC1EB29E8C2F}" dt="2019-08-19T10:53:10.206" v="451"/>
        <pc:sldMkLst>
          <pc:docMk/>
          <pc:sldMk cId="4002306298" sldId="291"/>
        </pc:sldMkLst>
      </pc:sldChg>
      <pc:sldChg chg="modSp new mod modClrScheme chgLayout">
        <pc:chgData name="Mahmoud Mabrouk" userId="7dd711b02aa144c3" providerId="Windows Live" clId="Web-{1C6D073D-EB8F-4391-A139-BC1EB29E8C2F}" dt="2019-08-19T10:31:09.442" v="128" actId="20577"/>
        <pc:sldMkLst>
          <pc:docMk/>
          <pc:sldMk cId="919888249" sldId="292"/>
        </pc:sldMkLst>
        <pc:spChg chg="mod ord">
          <ac:chgData name="Mahmoud Mabrouk" userId="7dd711b02aa144c3" providerId="Windows Live" clId="Web-{1C6D073D-EB8F-4391-A139-BC1EB29E8C2F}" dt="2019-08-19T10:30:42.551" v="111"/>
          <ac:spMkLst>
            <pc:docMk/>
            <pc:sldMk cId="919888249" sldId="292"/>
            <ac:spMk id="2" creationId="{DB01709C-20DA-4DC8-997B-8D3A340612E5}"/>
          </ac:spMkLst>
        </pc:spChg>
        <pc:spChg chg="mod ord">
          <ac:chgData name="Mahmoud Mabrouk" userId="7dd711b02aa144c3" providerId="Windows Live" clId="Web-{1C6D073D-EB8F-4391-A139-BC1EB29E8C2F}" dt="2019-08-19T10:31:09.442" v="128" actId="20577"/>
          <ac:spMkLst>
            <pc:docMk/>
            <pc:sldMk cId="919888249" sldId="292"/>
            <ac:spMk id="3" creationId="{1648641E-289E-4F13-B40D-E8E904320279}"/>
          </ac:spMkLst>
        </pc:spChg>
      </pc:sldChg>
      <pc:sldChg chg="modSp new modNotes">
        <pc:chgData name="Mahmoud Mabrouk" userId="7dd711b02aa144c3" providerId="Windows Live" clId="Web-{1C6D073D-EB8F-4391-A139-BC1EB29E8C2F}" dt="2019-08-19T10:46:25.952" v="188"/>
        <pc:sldMkLst>
          <pc:docMk/>
          <pc:sldMk cId="3951992595" sldId="293"/>
        </pc:sldMkLst>
        <pc:spChg chg="mod">
          <ac:chgData name="Mahmoud Mabrouk" userId="7dd711b02aa144c3" providerId="Windows Live" clId="Web-{1C6D073D-EB8F-4391-A139-BC1EB29E8C2F}" dt="2019-08-19T10:40:41.292" v="142" actId="20577"/>
          <ac:spMkLst>
            <pc:docMk/>
            <pc:sldMk cId="3951992595" sldId="293"/>
            <ac:spMk id="2" creationId="{90D88676-4DBF-4AA9-A192-EFE25175D616}"/>
          </ac:spMkLst>
        </pc:spChg>
      </pc:sldChg>
      <pc:sldChg chg="modSp new">
        <pc:chgData name="Mahmoud Mabrouk" userId="7dd711b02aa144c3" providerId="Windows Live" clId="Web-{1C6D073D-EB8F-4391-A139-BC1EB29E8C2F}" dt="2019-08-19T10:47:36.390" v="274" actId="20577"/>
        <pc:sldMkLst>
          <pc:docMk/>
          <pc:sldMk cId="4140024723" sldId="294"/>
        </pc:sldMkLst>
        <pc:spChg chg="mod">
          <ac:chgData name="Mahmoud Mabrouk" userId="7dd711b02aa144c3" providerId="Windows Live" clId="Web-{1C6D073D-EB8F-4391-A139-BC1EB29E8C2F}" dt="2019-08-19T10:46:48.483" v="192" actId="20577"/>
          <ac:spMkLst>
            <pc:docMk/>
            <pc:sldMk cId="4140024723" sldId="294"/>
            <ac:spMk id="2" creationId="{9F793351-CA0D-4BD2-9E34-1A0D88BCE601}"/>
          </ac:spMkLst>
        </pc:spChg>
        <pc:spChg chg="mod">
          <ac:chgData name="Mahmoud Mabrouk" userId="7dd711b02aa144c3" providerId="Windows Live" clId="Web-{1C6D073D-EB8F-4391-A139-BC1EB29E8C2F}" dt="2019-08-19T10:47:36.390" v="274" actId="20577"/>
          <ac:spMkLst>
            <pc:docMk/>
            <pc:sldMk cId="4140024723" sldId="294"/>
            <ac:spMk id="3" creationId="{C4F4CF03-631E-4897-A297-3852F251C529}"/>
          </ac:spMkLst>
        </pc:spChg>
      </pc:sldChg>
      <pc:sldChg chg="modSp new">
        <pc:chgData name="Mahmoud Mabrouk" userId="7dd711b02aa144c3" providerId="Windows Live" clId="Web-{1C6D073D-EB8F-4391-A139-BC1EB29E8C2F}" dt="2019-08-19T10:47:53.906" v="288" actId="20577"/>
        <pc:sldMkLst>
          <pc:docMk/>
          <pc:sldMk cId="2823120406" sldId="295"/>
        </pc:sldMkLst>
        <pc:spChg chg="mod">
          <ac:chgData name="Mahmoud Mabrouk" userId="7dd711b02aa144c3" providerId="Windows Live" clId="Web-{1C6D073D-EB8F-4391-A139-BC1EB29E8C2F}" dt="2019-08-19T10:47:50.687" v="284" actId="20577"/>
          <ac:spMkLst>
            <pc:docMk/>
            <pc:sldMk cId="2823120406" sldId="295"/>
            <ac:spMk id="2" creationId="{E407B187-BE9C-4B4A-9B5D-D16EC3DD2DDD}"/>
          </ac:spMkLst>
        </pc:spChg>
        <pc:spChg chg="mod">
          <ac:chgData name="Mahmoud Mabrouk" userId="7dd711b02aa144c3" providerId="Windows Live" clId="Web-{1C6D073D-EB8F-4391-A139-BC1EB29E8C2F}" dt="2019-08-19T10:47:53.906" v="288" actId="20577"/>
          <ac:spMkLst>
            <pc:docMk/>
            <pc:sldMk cId="2823120406" sldId="295"/>
            <ac:spMk id="3" creationId="{AD2928C4-1877-48CF-B91F-3545B7D96CDA}"/>
          </ac:spMkLst>
        </pc:spChg>
      </pc:sldChg>
      <pc:sldChg chg="modSp new">
        <pc:chgData name="Mahmoud Mabrouk" userId="7dd711b02aa144c3" providerId="Windows Live" clId="Web-{1C6D073D-EB8F-4391-A139-BC1EB29E8C2F}" dt="2019-08-19T10:51:14.580" v="361" actId="20577"/>
        <pc:sldMkLst>
          <pc:docMk/>
          <pc:sldMk cId="94581681" sldId="296"/>
        </pc:sldMkLst>
        <pc:spChg chg="mod">
          <ac:chgData name="Mahmoud Mabrouk" userId="7dd711b02aa144c3" providerId="Windows Live" clId="Web-{1C6D073D-EB8F-4391-A139-BC1EB29E8C2F}" dt="2019-08-19T10:50:40.236" v="344" actId="20577"/>
          <ac:spMkLst>
            <pc:docMk/>
            <pc:sldMk cId="94581681" sldId="296"/>
            <ac:spMk id="2" creationId="{E90334D3-489D-4864-850A-51E23D42F851}"/>
          </ac:spMkLst>
        </pc:spChg>
        <pc:spChg chg="mod">
          <ac:chgData name="Mahmoud Mabrouk" userId="7dd711b02aa144c3" providerId="Windows Live" clId="Web-{1C6D073D-EB8F-4391-A139-BC1EB29E8C2F}" dt="2019-08-19T10:51:14.580" v="361" actId="20577"/>
          <ac:spMkLst>
            <pc:docMk/>
            <pc:sldMk cId="94581681" sldId="296"/>
            <ac:spMk id="3" creationId="{E6EAD389-DBCA-4FBB-9E3B-B3436FCA2575}"/>
          </ac:spMkLst>
        </pc:spChg>
      </pc:sldChg>
      <pc:sldChg chg="modSp new">
        <pc:chgData name="Mahmoud Mabrouk" userId="7dd711b02aa144c3" providerId="Windows Live" clId="Web-{1C6D073D-EB8F-4391-A139-BC1EB29E8C2F}" dt="2019-08-19T10:52:05.752" v="401" actId="20577"/>
        <pc:sldMkLst>
          <pc:docMk/>
          <pc:sldMk cId="3276829324" sldId="297"/>
        </pc:sldMkLst>
        <pc:spChg chg="mod">
          <ac:chgData name="Mahmoud Mabrouk" userId="7dd711b02aa144c3" providerId="Windows Live" clId="Web-{1C6D073D-EB8F-4391-A139-BC1EB29E8C2F}" dt="2019-08-19T10:51:38.409" v="377" actId="20577"/>
          <ac:spMkLst>
            <pc:docMk/>
            <pc:sldMk cId="3276829324" sldId="297"/>
            <ac:spMk id="2" creationId="{C6DFEB24-69FC-4B2E-96A5-AB5431D80CC1}"/>
          </ac:spMkLst>
        </pc:spChg>
        <pc:spChg chg="mod">
          <ac:chgData name="Mahmoud Mabrouk" userId="7dd711b02aa144c3" providerId="Windows Live" clId="Web-{1C6D073D-EB8F-4391-A139-BC1EB29E8C2F}" dt="2019-08-19T10:52:05.752" v="401" actId="20577"/>
          <ac:spMkLst>
            <pc:docMk/>
            <pc:sldMk cId="3276829324" sldId="297"/>
            <ac:spMk id="3" creationId="{125ACEAF-672D-48D3-B9AE-33F98964AAC9}"/>
          </ac:spMkLst>
        </pc:spChg>
      </pc:sldChg>
      <pc:sldChg chg="modSp new">
        <pc:chgData name="Mahmoud Mabrouk" userId="7dd711b02aa144c3" providerId="Windows Live" clId="Web-{1C6D073D-EB8F-4391-A139-BC1EB29E8C2F}" dt="2019-08-19T10:52:37.518" v="439" actId="20577"/>
        <pc:sldMkLst>
          <pc:docMk/>
          <pc:sldMk cId="1802111320" sldId="298"/>
        </pc:sldMkLst>
        <pc:spChg chg="mod">
          <ac:chgData name="Mahmoud Mabrouk" userId="7dd711b02aa144c3" providerId="Windows Live" clId="Web-{1C6D073D-EB8F-4391-A139-BC1EB29E8C2F}" dt="2019-08-19T10:52:15.909" v="416" actId="20577"/>
          <ac:spMkLst>
            <pc:docMk/>
            <pc:sldMk cId="1802111320" sldId="298"/>
            <ac:spMk id="2" creationId="{CAACDDF7-CA4B-4443-BECA-ABC2E71F9DB6}"/>
          </ac:spMkLst>
        </pc:spChg>
        <pc:spChg chg="mod">
          <ac:chgData name="Mahmoud Mabrouk" userId="7dd711b02aa144c3" providerId="Windows Live" clId="Web-{1C6D073D-EB8F-4391-A139-BC1EB29E8C2F}" dt="2019-08-19T10:52:37.518" v="439" actId="20577"/>
          <ac:spMkLst>
            <pc:docMk/>
            <pc:sldMk cId="1802111320" sldId="298"/>
            <ac:spMk id="3" creationId="{327A2B04-14F8-4BA3-A681-8A548F3D9E8C}"/>
          </ac:spMkLst>
        </pc:spChg>
      </pc:sldChg>
      <pc:sldChg chg="modSp new">
        <pc:chgData name="Mahmoud Mabrouk" userId="7dd711b02aa144c3" providerId="Windows Live" clId="Web-{1C6D073D-EB8F-4391-A139-BC1EB29E8C2F}" dt="2019-08-19T10:53:05.097" v="447" actId="20577"/>
        <pc:sldMkLst>
          <pc:docMk/>
          <pc:sldMk cId="815074369" sldId="299"/>
        </pc:sldMkLst>
        <pc:spChg chg="mod">
          <ac:chgData name="Mahmoud Mabrouk" userId="7dd711b02aa144c3" providerId="Windows Live" clId="Web-{1C6D073D-EB8F-4391-A139-BC1EB29E8C2F}" dt="2019-08-19T10:53:05.097" v="447" actId="20577"/>
          <ac:spMkLst>
            <pc:docMk/>
            <pc:sldMk cId="815074369" sldId="299"/>
            <ac:spMk id="2" creationId="{278CEDAC-3535-4D4D-BAD3-088801DE6F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6F25-AD9B-43FE-8425-26E40CEEC4AA}" type="datetimeFigureOut">
              <a:rPr lang="en-US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DB8AD-198F-4190-800F-E04B93E7D6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Code everyday</a:t>
            </a:r>
          </a:p>
          <a:p>
            <a:r>
              <a:rPr lang="en-US" dirty="0">
                <a:cs typeface="Calibri"/>
              </a:rPr>
              <a:t>Don't give me a fish, teach me how to fish</a:t>
            </a:r>
          </a:p>
          <a:p>
            <a:r>
              <a:rPr lang="en-US" dirty="0">
                <a:cs typeface="Calibri"/>
              </a:rPr>
              <a:t>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B8AD-198F-4190-800F-E04B93E7D6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inkedin.com/in/mmabrouk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cs typeface="Calibri Light"/>
              </a:rPr>
              <a:t>Introduction to Data Science with Python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Mahmoud Mabrouk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82876-CCC7-476C-923A-0DC6395A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16582"/>
            <a:ext cx="4047843" cy="2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21BE-15B3-4FD8-85A0-B54A793C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are you? What are your expectations?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CF63-1907-4C3B-A36A-C07780F55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B31-BAE8-4654-BCAA-5B70896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Administrative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F722-915F-4A79-A21D-912D1495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Minimum 80% attendance</a:t>
            </a:r>
          </a:p>
          <a:p>
            <a:r>
              <a:rPr lang="en-US">
                <a:cs typeface="Calibri"/>
              </a:rPr>
              <a:t>Assessment:</a:t>
            </a:r>
          </a:p>
          <a:p>
            <a:pPr lvl="1"/>
            <a:r>
              <a:rPr lang="en-US">
                <a:cs typeface="Calibri"/>
              </a:rPr>
              <a:t>25% participation in practical sessions</a:t>
            </a:r>
          </a:p>
          <a:p>
            <a:pPr lvl="1"/>
            <a:r>
              <a:rPr lang="en-US">
                <a:cs typeface="Calibri"/>
              </a:rPr>
              <a:t>35% Homework assignment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40% Written exam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33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3F5F-AF42-407F-9749-3C3030C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Grading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13946A-B1F3-4493-B0E1-6EDE7F7014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479">
                  <a:extLst>
                    <a:ext uri="{9D8B030D-6E8A-4147-A177-3AD203B41FA5}">
                      <a16:colId xmlns:a16="http://schemas.microsoft.com/office/drawing/2014/main" val="3220985672"/>
                    </a:ext>
                  </a:extLst>
                </a:gridCol>
                <a:gridCol w="2785072">
                  <a:extLst>
                    <a:ext uri="{9D8B030D-6E8A-4147-A177-3AD203B41FA5}">
                      <a16:colId xmlns:a16="http://schemas.microsoft.com/office/drawing/2014/main" val="3143719818"/>
                    </a:ext>
                  </a:extLst>
                </a:gridCol>
                <a:gridCol w="3670048">
                  <a:extLst>
                    <a:ext uri="{9D8B030D-6E8A-4147-A177-3AD203B41FA5}">
                      <a16:colId xmlns:a16="http://schemas.microsoft.com/office/drawing/2014/main" val="90929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Total mark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German grade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English description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82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95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1,0 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Excellent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27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90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1,3 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Very good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85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1,7 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Good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9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80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2,0 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Good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19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75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2,3 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Good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70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2,7 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Satisfactory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7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65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3,0 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Satisfactory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5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60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3,3 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Satisfactory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55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3,7 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Sufficient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7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More or equal to 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4,0 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Sufficient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8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Less than 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5,0 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Failed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201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B3C1B1-F6CA-407F-BBB2-916D513FC996}"/>
              </a:ext>
            </a:extLst>
          </p:cNvPr>
          <p:cNvSpPr txBox="1"/>
          <p:nvPr/>
        </p:nvSpPr>
        <p:spPr>
          <a:xfrm>
            <a:off x="4724400" y="320040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Arial"/>
              <a:cs typeface="Arial"/>
            </a:endParaRPr>
          </a:p>
          <a:p>
            <a:endParaRPr lang="en-US"/>
          </a:p>
          <a:p>
            <a:endParaRPr lang="en-US" sz="1200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095-8005-4EC1-A03D-8F052534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CD24-4A40-4C1A-AE84-04C81936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Müller, Andreas C., and Sarah Guido. </a:t>
            </a:r>
            <a:r>
              <a:rPr lang="en-US" i="1">
                <a:ea typeface="+mn-lt"/>
                <a:cs typeface="+mn-lt"/>
              </a:rPr>
              <a:t>Introduction to machine learning with Python: a guide for data scientists</a:t>
            </a:r>
            <a:r>
              <a:rPr lang="en-US">
                <a:ea typeface="+mn-lt"/>
                <a:cs typeface="+mn-lt"/>
              </a:rPr>
              <a:t>. " O'Reilly Media, Inc.", 2016.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Raschka, Sebastian, and Vahid Mirjalili. </a:t>
            </a:r>
            <a:r>
              <a:rPr lang="en-US" i="1">
                <a:ea typeface="+mn-lt"/>
                <a:cs typeface="+mn-lt"/>
              </a:rPr>
              <a:t>Python machine learning</a:t>
            </a:r>
            <a:r>
              <a:rPr lang="en-US">
                <a:ea typeface="+mn-lt"/>
                <a:cs typeface="+mn-lt"/>
              </a:rPr>
              <a:t>. Packt Publishing Ltd, 2017.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Grus, Joel. </a:t>
            </a:r>
            <a:r>
              <a:rPr lang="en-US" i="1">
                <a:ea typeface="+mn-lt"/>
                <a:cs typeface="+mn-lt"/>
              </a:rPr>
              <a:t>Data science from scratch: first principles with python</a:t>
            </a:r>
            <a:r>
              <a:rPr lang="en-US">
                <a:ea typeface="+mn-lt"/>
                <a:cs typeface="+mn-lt"/>
              </a:rPr>
              <a:t>. " O'Reilly Media, Inc.", 2015.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Bishop, Christopher M. </a:t>
            </a:r>
            <a:r>
              <a:rPr lang="en-US" i="1">
                <a:ea typeface="+mn-lt"/>
                <a:cs typeface="+mn-lt"/>
              </a:rPr>
              <a:t>Pattern recognition and machine learning</a:t>
            </a:r>
            <a:r>
              <a:rPr lang="en-US">
                <a:ea typeface="+mn-lt"/>
                <a:cs typeface="+mn-lt"/>
              </a:rPr>
              <a:t>. springer, 2006.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Goodfellow, Ian, Yoshua Bengio, and Aaron Courville. </a:t>
            </a:r>
            <a:r>
              <a:rPr lang="en-US" i="1">
                <a:ea typeface="+mn-lt"/>
                <a:cs typeface="+mn-lt"/>
              </a:rPr>
              <a:t>Deep learning</a:t>
            </a:r>
            <a:r>
              <a:rPr lang="en-US">
                <a:ea typeface="+mn-lt"/>
                <a:cs typeface="+mn-lt"/>
              </a:rPr>
              <a:t>. MIT press, 2016.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9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3351-CA0D-4BD2-9E34-1A0D88B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CF03-631E-4897-A297-3852F251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Conceived by Guido Van Rossum</a:t>
            </a:r>
          </a:p>
          <a:p>
            <a:r>
              <a:rPr lang="en-US" dirty="0">
                <a:cs typeface="Calibri"/>
              </a:rPr>
              <a:t>Open Source</a:t>
            </a:r>
          </a:p>
          <a:p>
            <a:r>
              <a:rPr lang="en-US" dirty="0">
                <a:cs typeface="Calibri"/>
              </a:rPr>
              <a:t>Very easy to create Packages</a:t>
            </a:r>
          </a:p>
          <a:p>
            <a:r>
              <a:rPr lang="en-US" dirty="0">
                <a:cs typeface="Calibri"/>
              </a:rPr>
              <a:t>Swiss Army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4002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201-CCE0-43F3-80B8-A12D834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172-CEB3-4F46-A401-4721C5CC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EA84-B83A-4BEA-9AC3-7C8D3BB4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and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333D-92C5-46F7-8E29-B0008A9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B187-BE9C-4B4A-9B5D-D16EC3DD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Ipython</a:t>
            </a:r>
            <a:r>
              <a:rPr lang="en-US" dirty="0">
                <a:cs typeface="Calibri Light"/>
              </a:rPr>
              <a:t> the interactive console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28C4-1877-48CF-B91F-3545B7D9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12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1BD4-FFD4-441F-BD95-6587946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first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706C-5C39-47FA-9228-6CEB95FA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python as a calculator.</a:t>
            </a:r>
          </a:p>
          <a:p>
            <a:r>
              <a:rPr lang="en-US" dirty="0">
                <a:cs typeface="Calibri"/>
              </a:rPr>
              <a:t>Compute 666 x 13</a:t>
            </a:r>
          </a:p>
        </p:txBody>
      </p:sp>
    </p:spTree>
    <p:extLst>
      <p:ext uri="{BB962C8B-B14F-4D97-AF65-F5344CB8AC3E}">
        <p14:creationId xmlns:p14="http://schemas.microsoft.com/office/powerpoint/2010/main" val="58253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34D3-489D-4864-850A-51E23D42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D389-DBCA-4FBB-9E3B-B3436FCA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Save each number in a variable then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F5D9-863E-4056-8236-4B0B8E7C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About The 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55EA-E4DE-4A03-9FA7-F4EBD603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020"/>
            <a:ext cx="112475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PhD Candidate in Computational Biology</a:t>
            </a:r>
            <a:endParaRPr lang="en-US" dirty="0"/>
          </a:p>
          <a:p>
            <a:r>
              <a:rPr lang="en-US" dirty="0">
                <a:cs typeface="Calibri"/>
              </a:rPr>
              <a:t>Used Data science and ML in Biological problems</a:t>
            </a:r>
          </a:p>
          <a:p>
            <a:r>
              <a:rPr lang="en-US" dirty="0">
                <a:cs typeface="Calibri"/>
              </a:rPr>
              <a:t>Worked since 2013 at the Robotics and Biology Lab at the TU Berlin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www.linkedin.com/in/mmabrouk2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DF8ACC-0950-4951-B3ED-F50E69F8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73" y="4780416"/>
            <a:ext cx="2965784" cy="1713998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EF1A98A-4153-4633-85DB-AFA3C584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16" y="4968100"/>
            <a:ext cx="2743200" cy="15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EB24-69FC-4B2E-96A5-AB5431D8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Take use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CEAF-672D-48D3-B9AE-33F98964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the documentation for the function input</a:t>
            </a:r>
          </a:p>
        </p:txBody>
      </p:sp>
    </p:spTree>
    <p:extLst>
      <p:ext uri="{BB962C8B-B14F-4D97-AF65-F5344CB8AC3E}">
        <p14:creationId xmlns:p14="http://schemas.microsoft.com/office/powerpoint/2010/main" val="327682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DF7-CA4B-4443-BECA-ABC2E71F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make a script out of 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2B04-14F8-4BA3-A681-8A548F3D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everything into a Python script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1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EDAC-3535-4D4D-BAD3-088801DE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 </a:t>
            </a:r>
            <a:r>
              <a:rPr lang="en-US" dirty="0" err="1">
                <a:cs typeface="Calibri Light"/>
              </a:rPr>
              <a:t>Jupyter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B02C-FFB6-4E34-BDF1-A4A8F23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DC5-4BA9-438B-A5E1-EF7F270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Data Science?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438-3628-462A-B3E2-E4248728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sz="3600" dirty="0">
                <a:cs typeface="Calibri"/>
              </a:rPr>
              <a:t>There is no unique definition of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14737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DC5-4BA9-438B-A5E1-EF7F270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Data Science?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438-3628-462A-B3E2-E4248728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sz="4000" dirty="0">
                <a:cs typeface="Calibri"/>
              </a:rPr>
              <a:t>"A data scientist is a statistician who lives in San Fransisco"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1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DC5-4BA9-438B-A5E1-EF7F270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Data Science?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438-3628-462A-B3E2-E4248728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sz="4000" dirty="0">
                <a:cs typeface="Calibri"/>
              </a:rPr>
              <a:t>"Data Scientist(n.): Person who is better at statistics than any software engineer and better at software engineering than any statistician."</a:t>
            </a:r>
          </a:p>
          <a:p>
            <a:pPr marL="0" indent="0" algn="ctr">
              <a:buNone/>
            </a:pPr>
            <a:endParaRPr lang="en-US" sz="4000" dirty="0">
              <a:cs typeface="Calibri"/>
            </a:endParaRPr>
          </a:p>
          <a:p>
            <a:pPr marL="0" indent="0" algn="ctr">
              <a:buNone/>
            </a:pPr>
            <a:r>
              <a:rPr lang="en-US" sz="4000" dirty="0">
                <a:cs typeface="Calibri"/>
              </a:rPr>
              <a:t>Data Science = Coding + Statistics + Machine Learning +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95771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709C-20DA-4DC8-997B-8D3A3406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favorite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641E-289E-4F13-B40D-E8E90432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dirty="0">
              <a:cs typeface="Calibri"/>
            </a:endParaRPr>
          </a:p>
          <a:p>
            <a:pPr marL="0" indent="0" algn="r">
              <a:buNone/>
            </a:pPr>
            <a:r>
              <a:rPr lang="en-US" sz="4000" dirty="0">
                <a:cs typeface="Calibri"/>
              </a:rPr>
              <a:t>"</a:t>
            </a:r>
            <a:r>
              <a:rPr lang="en-US" sz="4000" dirty="0">
                <a:ea typeface="+mn-lt"/>
                <a:cs typeface="+mn-lt"/>
              </a:rPr>
              <a:t>A trilogy of data collection, data modeling and analysis, and decision making"</a:t>
            </a:r>
            <a:br>
              <a:rPr lang="en-US" sz="4000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Prof. C.F. Jeff Wu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988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FBE5-9437-4C2E-8A67-BF939AD3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the goals of this 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9E1B-FD29-4460-A504-79B7F9B4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Code in Python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Manipulate and visualize data using </a:t>
            </a:r>
            <a:r>
              <a:rPr lang="en-US" dirty="0" err="1">
                <a:ea typeface="+mn-lt"/>
                <a:cs typeface="+mn-lt"/>
              </a:rPr>
              <a:t>numpy</a:t>
            </a:r>
            <a:r>
              <a:rPr lang="en-US" dirty="0">
                <a:ea typeface="+mn-lt"/>
                <a:cs typeface="+mn-lt"/>
              </a:rPr>
              <a:t>, pandas, matplotlib and sci-kit learn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 exploratory analysis on data and gain new insights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Understand the theoretical foundation of machine learning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Apply machine learning to predict and classify data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Understand and apply Linear regression, K-Means Clustering, PCA, Decision Trees and Neural Networks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3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4AB9-F342-419A-9F76-B20397F1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B169-D18B-4605-BE77-8B765320B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676-4DBF-4AA9-A192-EFE25175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learn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305D-DBFE-42CC-9CB2-ACD3A9B43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Data Science with Python </vt:lpstr>
      <vt:lpstr>About The Speaker</vt:lpstr>
      <vt:lpstr>What is Data Science?</vt:lpstr>
      <vt:lpstr>What is Data Science?</vt:lpstr>
      <vt:lpstr>What is Data Science?</vt:lpstr>
      <vt:lpstr>My favorite definition</vt:lpstr>
      <vt:lpstr>What are the goals of this course?</vt:lpstr>
      <vt:lpstr>Syllabus</vt:lpstr>
      <vt:lpstr>How to learn</vt:lpstr>
      <vt:lpstr>Who are you? What are your expectations?</vt:lpstr>
      <vt:lpstr>Administrative Information</vt:lpstr>
      <vt:lpstr>Grading</vt:lpstr>
      <vt:lpstr>References</vt:lpstr>
      <vt:lpstr>Python</vt:lpstr>
      <vt:lpstr>Installing Anaconda</vt:lpstr>
      <vt:lpstr>Installing Jupyter and packages</vt:lpstr>
      <vt:lpstr>Ipython the interactive console</vt:lpstr>
      <vt:lpstr>Your first program</vt:lpstr>
      <vt:lpstr>Create variables</vt:lpstr>
      <vt:lpstr>Take use input</vt:lpstr>
      <vt:lpstr>Let's make a script out of this</vt:lpstr>
      <vt:lpstr>Using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487</cp:revision>
  <dcterms:created xsi:type="dcterms:W3CDTF">2013-07-15T20:26:40Z</dcterms:created>
  <dcterms:modified xsi:type="dcterms:W3CDTF">2019-08-19T10:53:15Z</dcterms:modified>
</cp:coreProperties>
</file>