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82" r:id="rId15"/>
    <p:sldId id="268" r:id="rId16"/>
    <p:sldId id="299" r:id="rId17"/>
    <p:sldId id="269" r:id="rId18"/>
    <p:sldId id="270" r:id="rId19"/>
    <p:sldId id="271" r:id="rId20"/>
    <p:sldId id="305" r:id="rId21"/>
    <p:sldId id="272" r:id="rId22"/>
    <p:sldId id="273" r:id="rId23"/>
    <p:sldId id="274" r:id="rId24"/>
    <p:sldId id="277" r:id="rId25"/>
    <p:sldId id="278" r:id="rId26"/>
    <p:sldId id="303" r:id="rId27"/>
    <p:sldId id="306" r:id="rId28"/>
    <p:sldId id="283" r:id="rId29"/>
    <p:sldId id="300" r:id="rId30"/>
    <p:sldId id="301" r:id="rId31"/>
    <p:sldId id="307" r:id="rId32"/>
    <p:sldId id="302" r:id="rId33"/>
    <p:sldId id="304" r:id="rId34"/>
    <p:sldId id="285" r:id="rId35"/>
    <p:sldId id="280" r:id="rId36"/>
    <p:sldId id="288" r:id="rId37"/>
    <p:sldId id="289" r:id="rId38"/>
    <p:sldId id="296" r:id="rId39"/>
    <p:sldId id="298" r:id="rId40"/>
    <p:sldId id="290" r:id="rId41"/>
    <p:sldId id="294" r:id="rId42"/>
    <p:sldId id="308" r:id="rId43"/>
    <p:sldId id="291" r:id="rId44"/>
    <p:sldId id="295" r:id="rId45"/>
    <p:sldId id="317" r:id="rId46"/>
    <p:sldId id="318" r:id="rId47"/>
    <p:sldId id="323" r:id="rId48"/>
    <p:sldId id="315" r:id="rId49"/>
    <p:sldId id="320" r:id="rId50"/>
    <p:sldId id="309" r:id="rId51"/>
    <p:sldId id="311" r:id="rId52"/>
    <p:sldId id="312" r:id="rId53"/>
    <p:sldId id="341" r:id="rId54"/>
    <p:sldId id="321" r:id="rId55"/>
    <p:sldId id="343" r:id="rId56"/>
    <p:sldId id="342" r:id="rId57"/>
    <p:sldId id="324" r:id="rId58"/>
    <p:sldId id="325" r:id="rId59"/>
    <p:sldId id="292" r:id="rId60"/>
    <p:sldId id="327" r:id="rId61"/>
    <p:sldId id="337" r:id="rId62"/>
    <p:sldId id="328" r:id="rId63"/>
    <p:sldId id="326" r:id="rId64"/>
    <p:sldId id="329" r:id="rId65"/>
    <p:sldId id="330" r:id="rId66"/>
    <p:sldId id="332" r:id="rId67"/>
    <p:sldId id="331" r:id="rId68"/>
    <p:sldId id="335" r:id="rId69"/>
    <p:sldId id="338" r:id="rId70"/>
    <p:sldId id="334" r:id="rId71"/>
    <p:sldId id="339" r:id="rId72"/>
    <p:sldId id="336" r:id="rId73"/>
    <p:sldId id="340" r:id="rId74"/>
    <p:sldId id="333" r:id="rId75"/>
    <p:sldId id="344" r:id="rId7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2AADB-0917-40AA-ADF0-3A060C7100D8}" v="4" dt="2019-08-16T14:14:25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6AE186D-F6E8-4C06-B430-95789DA0495B}"/>
    <pc:docChg chg="modSld">
      <pc:chgData name="" userId="" providerId="" clId="Web-{56AE186D-F6E8-4C06-B430-95789DA0495B}" dt="2019-08-16T18:43:36.903" v="13" actId="20577"/>
      <pc:docMkLst>
        <pc:docMk/>
      </pc:docMkLst>
      <pc:sldChg chg="modSp">
        <pc:chgData name="" userId="" providerId="" clId="Web-{56AE186D-F6E8-4C06-B430-95789DA0495B}" dt="2019-08-16T18:43:36.903" v="12" actId="20577"/>
        <pc:sldMkLst>
          <pc:docMk/>
          <pc:sldMk cId="109857222" sldId="256"/>
        </pc:sldMkLst>
        <pc:spChg chg="mod">
          <ac:chgData name="" userId="" providerId="" clId="Web-{56AE186D-F6E8-4C06-B430-95789DA0495B}" dt="2019-08-16T18:43:36.903" v="1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ahmoud Mabrouk" userId="7dd711b02aa144c3" providerId="Windows Live" clId="Web-{56AE186D-F6E8-4C06-B430-95789DA0495B}"/>
    <pc:docChg chg="delSld">
      <pc:chgData name="Mahmoud Mabrouk" userId="7dd711b02aa144c3" providerId="Windows Live" clId="Web-{56AE186D-F6E8-4C06-B430-95789DA0495B}" dt="2019-08-16T18:43:42.435" v="1"/>
      <pc:docMkLst>
        <pc:docMk/>
      </pc:docMkLst>
      <pc:sldChg chg="del">
        <pc:chgData name="Mahmoud Mabrouk" userId="7dd711b02aa144c3" providerId="Windows Live" clId="Web-{56AE186D-F6E8-4C06-B430-95789DA0495B}" dt="2019-08-16T18:43:42.435" v="1"/>
        <pc:sldMkLst>
          <pc:docMk/>
          <pc:sldMk cId="654178796" sldId="257"/>
        </pc:sldMkLst>
      </pc:sldChg>
    </pc:docChg>
  </pc:docChgLst>
  <pc:docChgLst>
    <pc:chgData name="Mahmoud Mabrouk" userId="7dd711b02aa144c3" providerId="Windows Live" clId="Web-{E75390E4-5ACA-4BDF-968E-6535510BDA40}"/>
    <pc:docChg chg="addSld delSld modSld sldOrd">
      <pc:chgData name="Mahmoud Mabrouk" userId="7dd711b02aa144c3" providerId="Windows Live" clId="Web-{E75390E4-5ACA-4BDF-968E-6535510BDA40}" dt="2019-08-23T07:18:15.873" v="3215" actId="20577"/>
      <pc:docMkLst>
        <pc:docMk/>
      </pc:docMkLst>
      <pc:sldChg chg="modSp ord">
        <pc:chgData name="Mahmoud Mabrouk" userId="7dd711b02aa144c3" providerId="Windows Live" clId="Web-{E75390E4-5ACA-4BDF-968E-6535510BDA40}" dt="2019-08-21T21:41:44.217" v="1344" actId="20577"/>
        <pc:sldMkLst>
          <pc:docMk/>
          <pc:sldMk cId="2144964610" sldId="292"/>
        </pc:sldMkLst>
        <pc:spChg chg="mod">
          <ac:chgData name="Mahmoud Mabrouk" userId="7dd711b02aa144c3" providerId="Windows Live" clId="Web-{E75390E4-5ACA-4BDF-968E-6535510BDA40}" dt="2019-08-21T21:39:09.125" v="1094" actId="20577"/>
          <ac:spMkLst>
            <pc:docMk/>
            <pc:sldMk cId="2144964610" sldId="292"/>
            <ac:spMk id="2" creationId="{2E8427CB-6EAE-4821-8543-042D4FB89CA5}"/>
          </ac:spMkLst>
        </pc:spChg>
        <pc:spChg chg="mod">
          <ac:chgData name="Mahmoud Mabrouk" userId="7dd711b02aa144c3" providerId="Windows Live" clId="Web-{E75390E4-5ACA-4BDF-968E-6535510BDA40}" dt="2019-08-21T21:41:44.217" v="1344" actId="20577"/>
          <ac:spMkLst>
            <pc:docMk/>
            <pc:sldMk cId="2144964610" sldId="292"/>
            <ac:spMk id="3" creationId="{D1F8A131-6D59-4D07-88D2-4BD59AB95116}"/>
          </ac:spMkLst>
        </pc:spChg>
      </pc:sldChg>
      <pc:sldChg chg="modSp del ord">
        <pc:chgData name="Mahmoud Mabrouk" userId="7dd711b02aa144c3" providerId="Windows Live" clId="Web-{E75390E4-5ACA-4BDF-968E-6535510BDA40}" dt="2019-08-21T20:42:13.841" v="437"/>
        <pc:sldMkLst>
          <pc:docMk/>
          <pc:sldMk cId="289545997" sldId="310"/>
        </pc:sldMkLst>
        <pc:spChg chg="mod">
          <ac:chgData name="Mahmoud Mabrouk" userId="7dd711b02aa144c3" providerId="Windows Live" clId="Web-{E75390E4-5ACA-4BDF-968E-6535510BDA40}" dt="2019-08-21T20:41:07.357" v="390" actId="20577"/>
          <ac:spMkLst>
            <pc:docMk/>
            <pc:sldMk cId="289545997" sldId="310"/>
            <ac:spMk id="3" creationId="{8864F241-06EB-4F0D-BA91-EB7139F1A33F}"/>
          </ac:spMkLst>
        </pc:spChg>
      </pc:sldChg>
      <pc:sldChg chg="ord">
        <pc:chgData name="Mahmoud Mabrouk" userId="7dd711b02aa144c3" providerId="Windows Live" clId="Web-{E75390E4-5ACA-4BDF-968E-6535510BDA40}" dt="2019-08-21T21:30:41.285" v="1073"/>
        <pc:sldMkLst>
          <pc:docMk/>
          <pc:sldMk cId="1488754460" sldId="311"/>
        </pc:sldMkLst>
      </pc:sldChg>
      <pc:sldChg chg="ord">
        <pc:chgData name="Mahmoud Mabrouk" userId="7dd711b02aa144c3" providerId="Windows Live" clId="Web-{E75390E4-5ACA-4BDF-968E-6535510BDA40}" dt="2019-08-21T21:42:05.482" v="1349"/>
        <pc:sldMkLst>
          <pc:docMk/>
          <pc:sldMk cId="67949417" sldId="312"/>
        </pc:sldMkLst>
      </pc:sldChg>
      <pc:sldChg chg="del">
        <pc:chgData name="Mahmoud Mabrouk" userId="7dd711b02aa144c3" providerId="Windows Live" clId="Web-{E75390E4-5ACA-4BDF-968E-6535510BDA40}" dt="2019-08-21T21:41:57.248" v="1347"/>
        <pc:sldMkLst>
          <pc:docMk/>
          <pc:sldMk cId="799970563" sldId="313"/>
        </pc:sldMkLst>
      </pc:sldChg>
      <pc:sldChg chg="del">
        <pc:chgData name="Mahmoud Mabrouk" userId="7dd711b02aa144c3" providerId="Windows Live" clId="Web-{E75390E4-5ACA-4BDF-968E-6535510BDA40}" dt="2019-08-21T21:41:58.841" v="1348"/>
        <pc:sldMkLst>
          <pc:docMk/>
          <pc:sldMk cId="1579976063" sldId="314"/>
        </pc:sldMkLst>
      </pc:sldChg>
      <pc:sldChg chg="modSp ord">
        <pc:chgData name="Mahmoud Mabrouk" userId="7dd711b02aa144c3" providerId="Windows Live" clId="Web-{E75390E4-5ACA-4BDF-968E-6535510BDA40}" dt="2019-08-21T20:44:23.263" v="577" actId="20577"/>
        <pc:sldMkLst>
          <pc:docMk/>
          <pc:sldMk cId="1055581954" sldId="315"/>
        </pc:sldMkLst>
        <pc:spChg chg="mod">
          <ac:chgData name="Mahmoud Mabrouk" userId="7dd711b02aa144c3" providerId="Windows Live" clId="Web-{E75390E4-5ACA-4BDF-968E-6535510BDA40}" dt="2019-08-21T20:44:23.263" v="577" actId="20577"/>
          <ac:spMkLst>
            <pc:docMk/>
            <pc:sldMk cId="1055581954" sldId="315"/>
            <ac:spMk id="3" creationId="{30EDAAC5-9760-4045-8D8E-772A678636C4}"/>
          </ac:spMkLst>
        </pc:spChg>
      </pc:sldChg>
      <pc:sldChg chg="modSp new del">
        <pc:chgData name="Mahmoud Mabrouk" userId="7dd711b02aa144c3" providerId="Windows Live" clId="Web-{E75390E4-5ACA-4BDF-968E-6535510BDA40}" dt="2019-08-21T21:41:56.498" v="1346"/>
        <pc:sldMkLst>
          <pc:docMk/>
          <pc:sldMk cId="4251091400" sldId="316"/>
        </pc:sldMkLst>
        <pc:spChg chg="mod">
          <ac:chgData name="Mahmoud Mabrouk" userId="7dd711b02aa144c3" providerId="Windows Live" clId="Web-{E75390E4-5ACA-4BDF-968E-6535510BDA40}" dt="2019-08-21T20:31:30.702" v="280" actId="20577"/>
          <ac:spMkLst>
            <pc:docMk/>
            <pc:sldMk cId="4251091400" sldId="316"/>
            <ac:spMk id="2" creationId="{A368516E-DAD4-42D9-8CF5-5020AC54F54E}"/>
          </ac:spMkLst>
        </pc:spChg>
      </pc:sldChg>
      <pc:sldChg chg="modSp new">
        <pc:chgData name="Mahmoud Mabrouk" userId="7dd711b02aa144c3" providerId="Windows Live" clId="Web-{E75390E4-5ACA-4BDF-968E-6535510BDA40}" dt="2019-08-21T20:41:56.263" v="433" actId="20577"/>
        <pc:sldMkLst>
          <pc:docMk/>
          <pc:sldMk cId="3775538412" sldId="317"/>
        </pc:sldMkLst>
        <pc:spChg chg="mod">
          <ac:chgData name="Mahmoud Mabrouk" userId="7dd711b02aa144c3" providerId="Windows Live" clId="Web-{E75390E4-5ACA-4BDF-968E-6535510BDA40}" dt="2019-08-21T20:37:27.764" v="300" actId="20577"/>
          <ac:spMkLst>
            <pc:docMk/>
            <pc:sldMk cId="3775538412" sldId="317"/>
            <ac:spMk id="2" creationId="{E1DE89A5-37E3-4D74-B8FC-45EA804119A4}"/>
          </ac:spMkLst>
        </pc:spChg>
        <pc:spChg chg="mod">
          <ac:chgData name="Mahmoud Mabrouk" userId="7dd711b02aa144c3" providerId="Windows Live" clId="Web-{E75390E4-5ACA-4BDF-968E-6535510BDA40}" dt="2019-08-21T20:41:56.263" v="433" actId="20577"/>
          <ac:spMkLst>
            <pc:docMk/>
            <pc:sldMk cId="3775538412" sldId="317"/>
            <ac:spMk id="3" creationId="{31F8E52E-51EA-43EF-8C9D-CFB15F63B3B0}"/>
          </ac:spMkLst>
        </pc:spChg>
      </pc:sldChg>
      <pc:sldChg chg="modSp new">
        <pc:chgData name="Mahmoud Mabrouk" userId="7dd711b02aa144c3" providerId="Windows Live" clId="Web-{E75390E4-5ACA-4BDF-968E-6535510BDA40}" dt="2019-08-21T21:29:21.129" v="1035" actId="20577"/>
        <pc:sldMkLst>
          <pc:docMk/>
          <pc:sldMk cId="2858710401" sldId="318"/>
        </pc:sldMkLst>
        <pc:spChg chg="mod">
          <ac:chgData name="Mahmoud Mabrouk" userId="7dd711b02aa144c3" providerId="Windows Live" clId="Web-{E75390E4-5ACA-4BDF-968E-6535510BDA40}" dt="2019-08-21T20:42:25.216" v="445" actId="20577"/>
          <ac:spMkLst>
            <pc:docMk/>
            <pc:sldMk cId="2858710401" sldId="318"/>
            <ac:spMk id="2" creationId="{AA96B8AC-F6E2-4774-92AF-BCADD89E955B}"/>
          </ac:spMkLst>
        </pc:spChg>
        <pc:spChg chg="mod">
          <ac:chgData name="Mahmoud Mabrouk" userId="7dd711b02aa144c3" providerId="Windows Live" clId="Web-{E75390E4-5ACA-4BDF-968E-6535510BDA40}" dt="2019-08-21T21:29:21.129" v="1035" actId="20577"/>
          <ac:spMkLst>
            <pc:docMk/>
            <pc:sldMk cId="2858710401" sldId="318"/>
            <ac:spMk id="3" creationId="{87C0C768-B818-4F7B-899C-981B1EA58F44}"/>
          </ac:spMkLst>
        </pc:spChg>
      </pc:sldChg>
      <pc:sldChg chg="modSp new del mod modShow">
        <pc:chgData name="Mahmoud Mabrouk" userId="7dd711b02aa144c3" providerId="Windows Live" clId="Web-{E75390E4-5ACA-4BDF-968E-6535510BDA40}" dt="2019-08-21T21:29:52.942" v="1055"/>
        <pc:sldMkLst>
          <pc:docMk/>
          <pc:sldMk cId="3210309133" sldId="319"/>
        </pc:sldMkLst>
        <pc:spChg chg="mod">
          <ac:chgData name="Mahmoud Mabrouk" userId="7dd711b02aa144c3" providerId="Windows Live" clId="Web-{E75390E4-5ACA-4BDF-968E-6535510BDA40}" dt="2019-08-21T20:44:32.060" v="585" actId="20577"/>
          <ac:spMkLst>
            <pc:docMk/>
            <pc:sldMk cId="3210309133" sldId="319"/>
            <ac:spMk id="2" creationId="{E728277B-1BC3-4C07-BB06-E1A060047062}"/>
          </ac:spMkLst>
        </pc:spChg>
        <pc:spChg chg="mod">
          <ac:chgData name="Mahmoud Mabrouk" userId="7dd711b02aa144c3" providerId="Windows Live" clId="Web-{E75390E4-5ACA-4BDF-968E-6535510BDA40}" dt="2019-08-21T20:44:36.731" v="591" actId="20577"/>
          <ac:spMkLst>
            <pc:docMk/>
            <pc:sldMk cId="3210309133" sldId="319"/>
            <ac:spMk id="3" creationId="{C2364758-C985-4D4E-BD2B-AC1096C53A45}"/>
          </ac:spMkLst>
        </pc:spChg>
      </pc:sldChg>
      <pc:sldChg chg="modSp new">
        <pc:chgData name="Mahmoud Mabrouk" userId="7dd711b02aa144c3" providerId="Windows Live" clId="Web-{E75390E4-5ACA-4BDF-968E-6535510BDA40}" dt="2019-08-21T21:22:02.832" v="887" actId="20577"/>
        <pc:sldMkLst>
          <pc:docMk/>
          <pc:sldMk cId="1014314519" sldId="320"/>
        </pc:sldMkLst>
        <pc:spChg chg="mod">
          <ac:chgData name="Mahmoud Mabrouk" userId="7dd711b02aa144c3" providerId="Windows Live" clId="Web-{E75390E4-5ACA-4BDF-968E-6535510BDA40}" dt="2019-08-21T21:17:39.616" v="678" actId="20577"/>
          <ac:spMkLst>
            <pc:docMk/>
            <pc:sldMk cId="1014314519" sldId="320"/>
            <ac:spMk id="2" creationId="{E5926333-8D17-47EA-A718-0ED777141A88}"/>
          </ac:spMkLst>
        </pc:spChg>
        <pc:spChg chg="mod">
          <ac:chgData name="Mahmoud Mabrouk" userId="7dd711b02aa144c3" providerId="Windows Live" clId="Web-{E75390E4-5ACA-4BDF-968E-6535510BDA40}" dt="2019-08-21T21:22:02.832" v="887" actId="20577"/>
          <ac:spMkLst>
            <pc:docMk/>
            <pc:sldMk cId="1014314519" sldId="320"/>
            <ac:spMk id="3" creationId="{196DBC59-308E-45CA-9C0D-BDED219C0536}"/>
          </ac:spMkLst>
        </pc:spChg>
      </pc:sldChg>
      <pc:sldChg chg="modSp new">
        <pc:chgData name="Mahmoud Mabrouk" userId="7dd711b02aa144c3" providerId="Windows Live" clId="Web-{E75390E4-5ACA-4BDF-968E-6535510BDA40}" dt="2019-08-23T07:18:15.873" v="3214" actId="20577"/>
        <pc:sldMkLst>
          <pc:docMk/>
          <pc:sldMk cId="1547215134" sldId="321"/>
        </pc:sldMkLst>
        <pc:spChg chg="mod">
          <ac:chgData name="Mahmoud Mabrouk" userId="7dd711b02aa144c3" providerId="Windows Live" clId="Web-{E75390E4-5ACA-4BDF-968E-6535510BDA40}" dt="2019-08-21T21:30:02.457" v="1056" actId="20577"/>
          <ac:spMkLst>
            <pc:docMk/>
            <pc:sldMk cId="1547215134" sldId="321"/>
            <ac:spMk id="2" creationId="{C4ECD73C-5328-4CD9-89AC-57C8A570991E}"/>
          </ac:spMkLst>
        </pc:spChg>
        <pc:spChg chg="mod">
          <ac:chgData name="Mahmoud Mabrouk" userId="7dd711b02aa144c3" providerId="Windows Live" clId="Web-{E75390E4-5ACA-4BDF-968E-6535510BDA40}" dt="2019-08-23T07:18:15.873" v="3214" actId="20577"/>
          <ac:spMkLst>
            <pc:docMk/>
            <pc:sldMk cId="1547215134" sldId="321"/>
            <ac:spMk id="3" creationId="{A2B5BE06-70E3-4A47-B581-14A14C74B049}"/>
          </ac:spMkLst>
        </pc:spChg>
      </pc:sldChg>
      <pc:sldChg chg="modSp new del">
        <pc:chgData name="Mahmoud Mabrouk" userId="7dd711b02aa144c3" providerId="Windows Live" clId="Web-{E75390E4-5ACA-4BDF-968E-6535510BDA40}" dt="2019-08-21T21:30:42.957" v="1074"/>
        <pc:sldMkLst>
          <pc:docMk/>
          <pc:sldMk cId="3199729331" sldId="322"/>
        </pc:sldMkLst>
        <pc:spChg chg="mod">
          <ac:chgData name="Mahmoud Mabrouk" userId="7dd711b02aa144c3" providerId="Windows Live" clId="Web-{E75390E4-5ACA-4BDF-968E-6535510BDA40}" dt="2019-08-21T21:24:58.460" v="920" actId="20577"/>
          <ac:spMkLst>
            <pc:docMk/>
            <pc:sldMk cId="3199729331" sldId="322"/>
            <ac:spMk id="2" creationId="{00470C35-8573-4F1D-9F0E-F77B09FDEEA2}"/>
          </ac:spMkLst>
        </pc:spChg>
        <pc:spChg chg="mod">
          <ac:chgData name="Mahmoud Mabrouk" userId="7dd711b02aa144c3" providerId="Windows Live" clId="Web-{E75390E4-5ACA-4BDF-968E-6535510BDA40}" dt="2019-08-21T21:26:15.085" v="1030" actId="20577"/>
          <ac:spMkLst>
            <pc:docMk/>
            <pc:sldMk cId="3199729331" sldId="322"/>
            <ac:spMk id="3" creationId="{CDA4CFA1-52EF-423F-99A6-649A2258E533}"/>
          </ac:spMkLst>
        </pc:spChg>
      </pc:sldChg>
      <pc:sldChg chg="modSp new">
        <pc:chgData name="Mahmoud Mabrouk" userId="7dd711b02aa144c3" providerId="Windows Live" clId="Web-{E75390E4-5ACA-4BDF-968E-6535510BDA40}" dt="2019-08-21T21:29:43.035" v="1052" actId="20577"/>
        <pc:sldMkLst>
          <pc:docMk/>
          <pc:sldMk cId="3954592705" sldId="323"/>
        </pc:sldMkLst>
        <pc:spChg chg="mod">
          <ac:chgData name="Mahmoud Mabrouk" userId="7dd711b02aa144c3" providerId="Windows Live" clId="Web-{E75390E4-5ACA-4BDF-968E-6535510BDA40}" dt="2019-08-21T21:29:31.395" v="1042" actId="20577"/>
          <ac:spMkLst>
            <pc:docMk/>
            <pc:sldMk cId="3954592705" sldId="323"/>
            <ac:spMk id="2" creationId="{9698FD16-1215-4D3A-BB95-9CA29033A5B6}"/>
          </ac:spMkLst>
        </pc:spChg>
        <pc:spChg chg="mod">
          <ac:chgData name="Mahmoud Mabrouk" userId="7dd711b02aa144c3" providerId="Windows Live" clId="Web-{E75390E4-5ACA-4BDF-968E-6535510BDA40}" dt="2019-08-21T21:29:43.035" v="1052" actId="20577"/>
          <ac:spMkLst>
            <pc:docMk/>
            <pc:sldMk cId="3954592705" sldId="323"/>
            <ac:spMk id="3" creationId="{C4938F23-15F6-4D9F-ABD3-7401D387AE4B}"/>
          </ac:spMkLst>
        </pc:spChg>
      </pc:sldChg>
      <pc:sldChg chg="modSp new">
        <pc:chgData name="Mahmoud Mabrouk" userId="7dd711b02aa144c3" providerId="Windows Live" clId="Web-{E75390E4-5ACA-4BDF-968E-6535510BDA40}" dt="2019-08-21T21:31:17.362" v="1087" actId="20577"/>
        <pc:sldMkLst>
          <pc:docMk/>
          <pc:sldMk cId="922347451" sldId="324"/>
        </pc:sldMkLst>
        <pc:spChg chg="mod">
          <ac:chgData name="Mahmoud Mabrouk" userId="7dd711b02aa144c3" providerId="Windows Live" clId="Web-{E75390E4-5ACA-4BDF-968E-6535510BDA40}" dt="2019-08-21T21:31:11.425" v="1084" actId="20577"/>
          <ac:spMkLst>
            <pc:docMk/>
            <pc:sldMk cId="922347451" sldId="324"/>
            <ac:spMk id="2" creationId="{780BD820-AFD5-414B-A12F-299A7B0DCF9B}"/>
          </ac:spMkLst>
        </pc:spChg>
        <pc:spChg chg="mod">
          <ac:chgData name="Mahmoud Mabrouk" userId="7dd711b02aa144c3" providerId="Windows Live" clId="Web-{E75390E4-5ACA-4BDF-968E-6535510BDA40}" dt="2019-08-21T21:31:17.362" v="1087" actId="20577"/>
          <ac:spMkLst>
            <pc:docMk/>
            <pc:sldMk cId="922347451" sldId="324"/>
            <ac:spMk id="3" creationId="{5D0B8B6E-BB51-4B10-9CCB-6715DDD6DB69}"/>
          </ac:spMkLst>
        </pc:spChg>
      </pc:sldChg>
      <pc:sldChg chg="modSp new mod modClrScheme chgLayout">
        <pc:chgData name="Mahmoud Mabrouk" userId="7dd711b02aa144c3" providerId="Windows Live" clId="Web-{E75390E4-5ACA-4BDF-968E-6535510BDA40}" dt="2019-08-21T21:40:00.655" v="1107" actId="20577"/>
        <pc:sldMkLst>
          <pc:docMk/>
          <pc:sldMk cId="333325609" sldId="325"/>
        </pc:sldMkLst>
        <pc:spChg chg="mod ord">
          <ac:chgData name="Mahmoud Mabrouk" userId="7dd711b02aa144c3" providerId="Windows Live" clId="Web-{E75390E4-5ACA-4BDF-968E-6535510BDA40}" dt="2019-08-21T21:40:00.655" v="1107" actId="20577"/>
          <ac:spMkLst>
            <pc:docMk/>
            <pc:sldMk cId="333325609" sldId="325"/>
            <ac:spMk id="2" creationId="{26853432-68A9-4C26-B38D-0D5552D2DA7F}"/>
          </ac:spMkLst>
        </pc:spChg>
        <pc:spChg chg="mod ord">
          <ac:chgData name="Mahmoud Mabrouk" userId="7dd711b02aa144c3" providerId="Windows Live" clId="Web-{E75390E4-5ACA-4BDF-968E-6535510BDA40}" dt="2019-08-21T21:39:16.468" v="1098"/>
          <ac:spMkLst>
            <pc:docMk/>
            <pc:sldMk cId="333325609" sldId="325"/>
            <ac:spMk id="3" creationId="{B0E413EE-664A-496D-BA08-87343AFD024C}"/>
          </ac:spMkLst>
        </pc:spChg>
      </pc:sldChg>
      <pc:sldChg chg="modSp new">
        <pc:chgData name="Mahmoud Mabrouk" userId="7dd711b02aa144c3" providerId="Windows Live" clId="Web-{E75390E4-5ACA-4BDF-968E-6535510BDA40}" dt="2019-08-23T06:08:11.903" v="2629" actId="20577"/>
        <pc:sldMkLst>
          <pc:docMk/>
          <pc:sldMk cId="3364273957" sldId="326"/>
        </pc:sldMkLst>
        <pc:spChg chg="mod">
          <ac:chgData name="Mahmoud Mabrouk" userId="7dd711b02aa144c3" providerId="Windows Live" clId="Web-{E75390E4-5ACA-4BDF-968E-6535510BDA40}" dt="2019-08-21T21:47:51.447" v="1359" actId="20577"/>
          <ac:spMkLst>
            <pc:docMk/>
            <pc:sldMk cId="3364273957" sldId="326"/>
            <ac:spMk id="2" creationId="{1EE00B63-0C49-4C8D-BFE6-56341DBE6275}"/>
          </ac:spMkLst>
        </pc:spChg>
        <pc:spChg chg="mod">
          <ac:chgData name="Mahmoud Mabrouk" userId="7dd711b02aa144c3" providerId="Windows Live" clId="Web-{E75390E4-5ACA-4BDF-968E-6535510BDA40}" dt="2019-08-23T06:08:11.903" v="2629" actId="20577"/>
          <ac:spMkLst>
            <pc:docMk/>
            <pc:sldMk cId="3364273957" sldId="326"/>
            <ac:spMk id="3" creationId="{779E99AF-1A60-4F33-98E2-2CE15879B7FC}"/>
          </ac:spMkLst>
        </pc:spChg>
      </pc:sldChg>
      <pc:sldChg chg="modSp new">
        <pc:chgData name="Mahmoud Mabrouk" userId="7dd711b02aa144c3" providerId="Windows Live" clId="Web-{E75390E4-5ACA-4BDF-968E-6535510BDA40}" dt="2019-08-22T06:10:13.062" v="1538" actId="20577"/>
        <pc:sldMkLst>
          <pc:docMk/>
          <pc:sldMk cId="4024514521" sldId="327"/>
        </pc:sldMkLst>
        <pc:spChg chg="mod">
          <ac:chgData name="Mahmoud Mabrouk" userId="7dd711b02aa144c3" providerId="Windows Live" clId="Web-{E75390E4-5ACA-4BDF-968E-6535510BDA40}" dt="2019-08-22T06:09:19.437" v="1453" actId="20577"/>
          <ac:spMkLst>
            <pc:docMk/>
            <pc:sldMk cId="4024514521" sldId="327"/>
            <ac:spMk id="2" creationId="{6F9D3AC4-1E33-4A9E-94DD-EEB3A2958897}"/>
          </ac:spMkLst>
        </pc:spChg>
        <pc:spChg chg="mod">
          <ac:chgData name="Mahmoud Mabrouk" userId="7dd711b02aa144c3" providerId="Windows Live" clId="Web-{E75390E4-5ACA-4BDF-968E-6535510BDA40}" dt="2019-08-22T06:10:13.062" v="1538" actId="20577"/>
          <ac:spMkLst>
            <pc:docMk/>
            <pc:sldMk cId="4024514521" sldId="327"/>
            <ac:spMk id="3" creationId="{C75791B2-BC11-410A-A75A-C33CB644F72F}"/>
          </ac:spMkLst>
        </pc:spChg>
      </pc:sldChg>
      <pc:sldChg chg="modSp new">
        <pc:chgData name="Mahmoud Mabrouk" userId="7dd711b02aa144c3" providerId="Windows Live" clId="Web-{E75390E4-5ACA-4BDF-968E-6535510BDA40}" dt="2019-08-23T06:07:48.528" v="2611" actId="20577"/>
        <pc:sldMkLst>
          <pc:docMk/>
          <pc:sldMk cId="2305312689" sldId="328"/>
        </pc:sldMkLst>
        <pc:spChg chg="mod">
          <ac:chgData name="Mahmoud Mabrouk" userId="7dd711b02aa144c3" providerId="Windows Live" clId="Web-{E75390E4-5ACA-4BDF-968E-6535510BDA40}" dt="2019-08-22T06:10:34.359" v="1553" actId="20577"/>
          <ac:spMkLst>
            <pc:docMk/>
            <pc:sldMk cId="2305312689" sldId="328"/>
            <ac:spMk id="2" creationId="{0B548314-78DD-45E8-A0B1-0475612E2E17}"/>
          </ac:spMkLst>
        </pc:spChg>
        <pc:spChg chg="mod">
          <ac:chgData name="Mahmoud Mabrouk" userId="7dd711b02aa144c3" providerId="Windows Live" clId="Web-{E75390E4-5ACA-4BDF-968E-6535510BDA40}" dt="2019-08-23T06:07:48.528" v="2611" actId="20577"/>
          <ac:spMkLst>
            <pc:docMk/>
            <pc:sldMk cId="2305312689" sldId="328"/>
            <ac:spMk id="3" creationId="{4727C15A-A9D3-4654-BCCE-4E7491097BD0}"/>
          </ac:spMkLst>
        </pc:spChg>
      </pc:sldChg>
      <pc:sldChg chg="modSp new ord">
        <pc:chgData name="Mahmoud Mabrouk" userId="7dd711b02aa144c3" providerId="Windows Live" clId="Web-{E75390E4-5ACA-4BDF-968E-6535510BDA40}" dt="2019-08-23T06:10:13.543" v="2639"/>
        <pc:sldMkLst>
          <pc:docMk/>
          <pc:sldMk cId="2002275897" sldId="329"/>
        </pc:sldMkLst>
        <pc:spChg chg="mod">
          <ac:chgData name="Mahmoud Mabrouk" userId="7dd711b02aa144c3" providerId="Windows Live" clId="Web-{E75390E4-5ACA-4BDF-968E-6535510BDA40}" dt="2019-08-22T06:13:33.532" v="1576" actId="20577"/>
          <ac:spMkLst>
            <pc:docMk/>
            <pc:sldMk cId="2002275897" sldId="329"/>
            <ac:spMk id="2" creationId="{1452108C-8A9D-4094-8D7F-C0D9235A1664}"/>
          </ac:spMkLst>
        </pc:spChg>
        <pc:spChg chg="mod">
          <ac:chgData name="Mahmoud Mabrouk" userId="7dd711b02aa144c3" providerId="Windows Live" clId="Web-{E75390E4-5ACA-4BDF-968E-6535510BDA40}" dt="2019-08-22T06:37:12.383" v="2436" actId="20577"/>
          <ac:spMkLst>
            <pc:docMk/>
            <pc:sldMk cId="2002275897" sldId="329"/>
            <ac:spMk id="3" creationId="{6A8D745F-8705-45C8-8087-0366CA29DD6A}"/>
          </ac:spMkLst>
        </pc:spChg>
      </pc:sldChg>
      <pc:sldChg chg="modSp new ord">
        <pc:chgData name="Mahmoud Mabrouk" userId="7dd711b02aa144c3" providerId="Windows Live" clId="Web-{E75390E4-5ACA-4BDF-968E-6535510BDA40}" dt="2019-08-23T06:10:16.075" v="2640"/>
        <pc:sldMkLst>
          <pc:docMk/>
          <pc:sldMk cId="3113893329" sldId="330"/>
        </pc:sldMkLst>
        <pc:spChg chg="mod">
          <ac:chgData name="Mahmoud Mabrouk" userId="7dd711b02aa144c3" providerId="Windows Live" clId="Web-{E75390E4-5ACA-4BDF-968E-6535510BDA40}" dt="2019-08-22T06:15:50.845" v="1600" actId="20577"/>
          <ac:spMkLst>
            <pc:docMk/>
            <pc:sldMk cId="3113893329" sldId="330"/>
            <ac:spMk id="2" creationId="{8DF7AF87-43E7-49E8-9920-7BC6CB8D76EB}"/>
          </ac:spMkLst>
        </pc:spChg>
        <pc:spChg chg="mod">
          <ac:chgData name="Mahmoud Mabrouk" userId="7dd711b02aa144c3" providerId="Windows Live" clId="Web-{E75390E4-5ACA-4BDF-968E-6535510BDA40}" dt="2019-08-22T06:27:41.615" v="1925" actId="20577"/>
          <ac:spMkLst>
            <pc:docMk/>
            <pc:sldMk cId="3113893329" sldId="330"/>
            <ac:spMk id="3" creationId="{B2AAA0B8-0DBB-4434-BFDC-C846470FE828}"/>
          </ac:spMkLst>
        </pc:spChg>
      </pc:sldChg>
      <pc:sldChg chg="modSp new">
        <pc:chgData name="Mahmoud Mabrouk" userId="7dd711b02aa144c3" providerId="Windows Live" clId="Web-{E75390E4-5ACA-4BDF-968E-6535510BDA40}" dt="2019-08-22T06:36:47.665" v="2420" actId="20577"/>
        <pc:sldMkLst>
          <pc:docMk/>
          <pc:sldMk cId="450873229" sldId="331"/>
        </pc:sldMkLst>
        <pc:spChg chg="mod">
          <ac:chgData name="Mahmoud Mabrouk" userId="7dd711b02aa144c3" providerId="Windows Live" clId="Web-{E75390E4-5ACA-4BDF-968E-6535510BDA40}" dt="2019-08-22T06:27:53.022" v="1931" actId="20577"/>
          <ac:spMkLst>
            <pc:docMk/>
            <pc:sldMk cId="450873229" sldId="331"/>
            <ac:spMk id="2" creationId="{CD99A30A-8E11-4867-B2F7-16D4CDCDAF48}"/>
          </ac:spMkLst>
        </pc:spChg>
        <pc:spChg chg="mod">
          <ac:chgData name="Mahmoud Mabrouk" userId="7dd711b02aa144c3" providerId="Windows Live" clId="Web-{E75390E4-5ACA-4BDF-968E-6535510BDA40}" dt="2019-08-22T06:36:47.665" v="2420" actId="20577"/>
          <ac:spMkLst>
            <pc:docMk/>
            <pc:sldMk cId="450873229" sldId="331"/>
            <ac:spMk id="3" creationId="{F4939D2C-391B-457E-A749-58E60A8DE68B}"/>
          </ac:spMkLst>
        </pc:spChg>
      </pc:sldChg>
      <pc:sldChg chg="modSp new">
        <pc:chgData name="Mahmoud Mabrouk" userId="7dd711b02aa144c3" providerId="Windows Live" clId="Web-{E75390E4-5ACA-4BDF-968E-6535510BDA40}" dt="2019-08-22T06:34:47.555" v="2235" actId="20577"/>
        <pc:sldMkLst>
          <pc:docMk/>
          <pc:sldMk cId="492031758" sldId="332"/>
        </pc:sldMkLst>
        <pc:spChg chg="mod">
          <ac:chgData name="Mahmoud Mabrouk" userId="7dd711b02aa144c3" providerId="Windows Live" clId="Web-{E75390E4-5ACA-4BDF-968E-6535510BDA40}" dt="2019-08-22T06:28:35.365" v="1986" actId="20577"/>
          <ac:spMkLst>
            <pc:docMk/>
            <pc:sldMk cId="492031758" sldId="332"/>
            <ac:spMk id="2" creationId="{A43058B1-AF3E-4425-9E97-4844B5295B47}"/>
          </ac:spMkLst>
        </pc:spChg>
        <pc:spChg chg="mod">
          <ac:chgData name="Mahmoud Mabrouk" userId="7dd711b02aa144c3" providerId="Windows Live" clId="Web-{E75390E4-5ACA-4BDF-968E-6535510BDA40}" dt="2019-08-22T06:34:47.555" v="2235" actId="20577"/>
          <ac:spMkLst>
            <pc:docMk/>
            <pc:sldMk cId="492031758" sldId="332"/>
            <ac:spMk id="3" creationId="{F41D3A5F-8A48-43A4-A0CC-793543CA9701}"/>
          </ac:spMkLst>
        </pc:spChg>
      </pc:sldChg>
      <pc:sldChg chg="modSp new">
        <pc:chgData name="Mahmoud Mabrouk" userId="7dd711b02aa144c3" providerId="Windows Live" clId="Web-{E75390E4-5ACA-4BDF-968E-6535510BDA40}" dt="2019-08-22T06:31:01.663" v="2110" actId="20577"/>
        <pc:sldMkLst>
          <pc:docMk/>
          <pc:sldMk cId="1743814083" sldId="333"/>
        </pc:sldMkLst>
        <pc:spChg chg="mod">
          <ac:chgData name="Mahmoud Mabrouk" userId="7dd711b02aa144c3" providerId="Windows Live" clId="Web-{E75390E4-5ACA-4BDF-968E-6535510BDA40}" dt="2019-08-22T06:30:23.710" v="1998" actId="20577"/>
          <ac:spMkLst>
            <pc:docMk/>
            <pc:sldMk cId="1743814083" sldId="333"/>
            <ac:spMk id="2" creationId="{B3C37BCA-EF7C-41EE-83A7-BC77B4E64ADA}"/>
          </ac:spMkLst>
        </pc:spChg>
        <pc:spChg chg="mod">
          <ac:chgData name="Mahmoud Mabrouk" userId="7dd711b02aa144c3" providerId="Windows Live" clId="Web-{E75390E4-5ACA-4BDF-968E-6535510BDA40}" dt="2019-08-22T06:31:01.663" v="2110" actId="20577"/>
          <ac:spMkLst>
            <pc:docMk/>
            <pc:sldMk cId="1743814083" sldId="333"/>
            <ac:spMk id="3" creationId="{7E63921E-4074-4795-8C30-FFBA8C497BBE}"/>
          </ac:spMkLst>
        </pc:spChg>
      </pc:sldChg>
      <pc:sldChg chg="modSp new">
        <pc:chgData name="Mahmoud Mabrouk" userId="7dd711b02aa144c3" providerId="Windows Live" clId="Web-{E75390E4-5ACA-4BDF-968E-6535510BDA40}" dt="2019-08-23T06:30:46.873" v="2762" actId="20577"/>
        <pc:sldMkLst>
          <pc:docMk/>
          <pc:sldMk cId="627406393" sldId="334"/>
        </pc:sldMkLst>
        <pc:spChg chg="mod">
          <ac:chgData name="Mahmoud Mabrouk" userId="7dd711b02aa144c3" providerId="Windows Live" clId="Web-{E75390E4-5ACA-4BDF-968E-6535510BDA40}" dt="2019-08-22T20:48:01.893" v="2442" actId="20577"/>
          <ac:spMkLst>
            <pc:docMk/>
            <pc:sldMk cId="627406393" sldId="334"/>
            <ac:spMk id="2" creationId="{4847A386-E8CA-4B44-B2CD-923F65F3E996}"/>
          </ac:spMkLst>
        </pc:spChg>
        <pc:spChg chg="mod">
          <ac:chgData name="Mahmoud Mabrouk" userId="7dd711b02aa144c3" providerId="Windows Live" clId="Web-{E75390E4-5ACA-4BDF-968E-6535510BDA40}" dt="2019-08-23T06:30:46.873" v="2762" actId="20577"/>
          <ac:spMkLst>
            <pc:docMk/>
            <pc:sldMk cId="627406393" sldId="334"/>
            <ac:spMk id="3" creationId="{2F8221CE-F268-4412-BB15-C9B9D63158D2}"/>
          </ac:spMkLst>
        </pc:spChg>
      </pc:sldChg>
      <pc:sldChg chg="modSp new ord">
        <pc:chgData name="Mahmoud Mabrouk" userId="7dd711b02aa144c3" providerId="Windows Live" clId="Web-{E75390E4-5ACA-4BDF-968E-6535510BDA40}" dt="2019-08-23T06:10:39.059" v="2641"/>
        <pc:sldMkLst>
          <pc:docMk/>
          <pc:sldMk cId="229605408" sldId="335"/>
        </pc:sldMkLst>
        <pc:spChg chg="mod">
          <ac:chgData name="Mahmoud Mabrouk" userId="7dd711b02aa144c3" providerId="Windows Live" clId="Web-{E75390E4-5ACA-4BDF-968E-6535510BDA40}" dt="2019-08-22T20:48:21.174" v="2448" actId="20577"/>
          <ac:spMkLst>
            <pc:docMk/>
            <pc:sldMk cId="229605408" sldId="335"/>
            <ac:spMk id="2" creationId="{0B32A3A7-CD34-4669-B524-3161759E0FDF}"/>
          </ac:spMkLst>
        </pc:spChg>
        <pc:spChg chg="mod">
          <ac:chgData name="Mahmoud Mabrouk" userId="7dd711b02aa144c3" providerId="Windows Live" clId="Web-{E75390E4-5ACA-4BDF-968E-6535510BDA40}" dt="2019-08-23T06:09:33.200" v="2636" actId="20577"/>
          <ac:spMkLst>
            <pc:docMk/>
            <pc:sldMk cId="229605408" sldId="335"/>
            <ac:spMk id="3" creationId="{A7B8353D-744E-4CB3-B790-39DEE5C5D97D}"/>
          </ac:spMkLst>
        </pc:spChg>
      </pc:sldChg>
      <pc:sldChg chg="modSp new">
        <pc:chgData name="Mahmoud Mabrouk" userId="7dd711b02aa144c3" providerId="Windows Live" clId="Web-{E75390E4-5ACA-4BDF-968E-6535510BDA40}" dt="2019-08-22T20:48:47.487" v="2467" actId="20577"/>
        <pc:sldMkLst>
          <pc:docMk/>
          <pc:sldMk cId="4066189104" sldId="336"/>
        </pc:sldMkLst>
        <pc:spChg chg="mod">
          <ac:chgData name="Mahmoud Mabrouk" userId="7dd711b02aa144c3" providerId="Windows Live" clId="Web-{E75390E4-5ACA-4BDF-968E-6535510BDA40}" dt="2019-08-22T20:48:47.487" v="2467" actId="20577"/>
          <ac:spMkLst>
            <pc:docMk/>
            <pc:sldMk cId="4066189104" sldId="336"/>
            <ac:spMk id="2" creationId="{05B7EECE-944B-48B9-82F1-F6907DFF4173}"/>
          </ac:spMkLst>
        </pc:spChg>
      </pc:sldChg>
      <pc:sldChg chg="modSp new">
        <pc:chgData name="Mahmoud Mabrouk" userId="7dd711b02aa144c3" providerId="Windows Live" clId="Web-{E75390E4-5ACA-4BDF-968E-6535510BDA40}" dt="2019-08-23T06:07:37.231" v="2578" actId="20577"/>
        <pc:sldMkLst>
          <pc:docMk/>
          <pc:sldMk cId="3175286524" sldId="337"/>
        </pc:sldMkLst>
        <pc:spChg chg="mod">
          <ac:chgData name="Mahmoud Mabrouk" userId="7dd711b02aa144c3" providerId="Windows Live" clId="Web-{E75390E4-5ACA-4BDF-968E-6535510BDA40}" dt="2019-08-23T06:03:53.949" v="2481" actId="20577"/>
          <ac:spMkLst>
            <pc:docMk/>
            <pc:sldMk cId="3175286524" sldId="337"/>
            <ac:spMk id="2" creationId="{71EA00C2-D61F-42B2-B18E-F9A6C7C6681D}"/>
          </ac:spMkLst>
        </pc:spChg>
        <pc:spChg chg="mod">
          <ac:chgData name="Mahmoud Mabrouk" userId="7dd711b02aa144c3" providerId="Windows Live" clId="Web-{E75390E4-5ACA-4BDF-968E-6535510BDA40}" dt="2019-08-23T06:07:37.231" v="2578" actId="20577"/>
          <ac:spMkLst>
            <pc:docMk/>
            <pc:sldMk cId="3175286524" sldId="337"/>
            <ac:spMk id="3" creationId="{40C662C3-023A-4018-B09F-C1E7B544DB17}"/>
          </ac:spMkLst>
        </pc:spChg>
      </pc:sldChg>
      <pc:sldChg chg="modSp new">
        <pc:chgData name="Mahmoud Mabrouk" userId="7dd711b02aa144c3" providerId="Windows Live" clId="Web-{E75390E4-5ACA-4BDF-968E-6535510BDA40}" dt="2019-08-23T06:29:39.747" v="2759" actId="20577"/>
        <pc:sldMkLst>
          <pc:docMk/>
          <pc:sldMk cId="954409154" sldId="338"/>
        </pc:sldMkLst>
        <pc:spChg chg="mod">
          <ac:chgData name="Mahmoud Mabrouk" userId="7dd711b02aa144c3" providerId="Windows Live" clId="Web-{E75390E4-5ACA-4BDF-968E-6535510BDA40}" dt="2019-08-23T06:28:38.262" v="2645" actId="20577"/>
          <ac:spMkLst>
            <pc:docMk/>
            <pc:sldMk cId="954409154" sldId="338"/>
            <ac:spMk id="2" creationId="{F05C85B4-D9C5-452E-B82E-D349DE5BEBB4}"/>
          </ac:spMkLst>
        </pc:spChg>
        <pc:spChg chg="mod">
          <ac:chgData name="Mahmoud Mabrouk" userId="7dd711b02aa144c3" providerId="Windows Live" clId="Web-{E75390E4-5ACA-4BDF-968E-6535510BDA40}" dt="2019-08-23T06:29:39.747" v="2759" actId="20577"/>
          <ac:spMkLst>
            <pc:docMk/>
            <pc:sldMk cId="954409154" sldId="338"/>
            <ac:spMk id="3" creationId="{CA6FA6BF-F9EE-4AEF-9384-444655F4933E}"/>
          </ac:spMkLst>
        </pc:spChg>
      </pc:sldChg>
      <pc:sldChg chg="modSp new">
        <pc:chgData name="Mahmoud Mabrouk" userId="7dd711b02aa144c3" providerId="Windows Live" clId="Web-{E75390E4-5ACA-4BDF-968E-6535510BDA40}" dt="2019-08-23T06:32:03.155" v="2770" actId="20577"/>
        <pc:sldMkLst>
          <pc:docMk/>
          <pc:sldMk cId="1042609754" sldId="339"/>
        </pc:sldMkLst>
        <pc:spChg chg="mod">
          <ac:chgData name="Mahmoud Mabrouk" userId="7dd711b02aa144c3" providerId="Windows Live" clId="Web-{E75390E4-5ACA-4BDF-968E-6535510BDA40}" dt="2019-08-23T06:32:03.109" v="2766" actId="20577"/>
          <ac:spMkLst>
            <pc:docMk/>
            <pc:sldMk cId="1042609754" sldId="339"/>
            <ac:spMk id="2" creationId="{91840B23-DC3F-4739-9C89-E5DC56071681}"/>
          </ac:spMkLst>
        </pc:spChg>
        <pc:spChg chg="mod">
          <ac:chgData name="Mahmoud Mabrouk" userId="7dd711b02aa144c3" providerId="Windows Live" clId="Web-{E75390E4-5ACA-4BDF-968E-6535510BDA40}" dt="2019-08-23T06:32:03.155" v="2770" actId="20577"/>
          <ac:spMkLst>
            <pc:docMk/>
            <pc:sldMk cId="1042609754" sldId="339"/>
            <ac:spMk id="3" creationId="{7FDA95FA-20FF-4D8C-8BE8-6D82947C1B18}"/>
          </ac:spMkLst>
        </pc:spChg>
      </pc:sldChg>
      <pc:sldChg chg="modSp new">
        <pc:chgData name="Mahmoud Mabrouk" userId="7dd711b02aa144c3" providerId="Windows Live" clId="Web-{E75390E4-5ACA-4BDF-968E-6535510BDA40}" dt="2019-08-23T06:33:28.265" v="2917" actId="20577"/>
        <pc:sldMkLst>
          <pc:docMk/>
          <pc:sldMk cId="2040609576" sldId="340"/>
        </pc:sldMkLst>
        <pc:spChg chg="mod">
          <ac:chgData name="Mahmoud Mabrouk" userId="7dd711b02aa144c3" providerId="Windows Live" clId="Web-{E75390E4-5ACA-4BDF-968E-6535510BDA40}" dt="2019-08-23T06:32:26.046" v="2773" actId="20577"/>
          <ac:spMkLst>
            <pc:docMk/>
            <pc:sldMk cId="2040609576" sldId="340"/>
            <ac:spMk id="2" creationId="{C21545C3-A954-4FF8-803A-B47EFF36E659}"/>
          </ac:spMkLst>
        </pc:spChg>
        <pc:spChg chg="mod">
          <ac:chgData name="Mahmoud Mabrouk" userId="7dd711b02aa144c3" providerId="Windows Live" clId="Web-{E75390E4-5ACA-4BDF-968E-6535510BDA40}" dt="2019-08-23T06:33:28.265" v="2917" actId="20577"/>
          <ac:spMkLst>
            <pc:docMk/>
            <pc:sldMk cId="2040609576" sldId="340"/>
            <ac:spMk id="3" creationId="{D61F0A77-FD76-44F5-B1D0-70DE39A659CF}"/>
          </ac:spMkLst>
        </pc:spChg>
      </pc:sldChg>
      <pc:sldChg chg="modSp new">
        <pc:chgData name="Mahmoud Mabrouk" userId="7dd711b02aa144c3" providerId="Windows Live" clId="Web-{E75390E4-5ACA-4BDF-968E-6535510BDA40}" dt="2019-08-23T06:35:53.017" v="3104" actId="20577"/>
        <pc:sldMkLst>
          <pc:docMk/>
          <pc:sldMk cId="744737354" sldId="341"/>
        </pc:sldMkLst>
        <pc:spChg chg="mod">
          <ac:chgData name="Mahmoud Mabrouk" userId="7dd711b02aa144c3" providerId="Windows Live" clId="Web-{E75390E4-5ACA-4BDF-968E-6535510BDA40}" dt="2019-08-23T06:34:33.125" v="2927" actId="20577"/>
          <ac:spMkLst>
            <pc:docMk/>
            <pc:sldMk cId="744737354" sldId="341"/>
            <ac:spMk id="2" creationId="{C516C014-88F3-4AF7-95A8-EF7C0D85CA51}"/>
          </ac:spMkLst>
        </pc:spChg>
        <pc:spChg chg="mod">
          <ac:chgData name="Mahmoud Mabrouk" userId="7dd711b02aa144c3" providerId="Windows Live" clId="Web-{E75390E4-5ACA-4BDF-968E-6535510BDA40}" dt="2019-08-23T06:35:53.017" v="3104" actId="20577"/>
          <ac:spMkLst>
            <pc:docMk/>
            <pc:sldMk cId="744737354" sldId="341"/>
            <ac:spMk id="3" creationId="{47DF76D3-E1F8-4068-845A-3AE0C799DF54}"/>
          </ac:spMkLst>
        </pc:spChg>
      </pc:sldChg>
      <pc:sldChg chg="modSp new">
        <pc:chgData name="Mahmoud Mabrouk" userId="7dd711b02aa144c3" providerId="Windows Live" clId="Web-{E75390E4-5ACA-4BDF-968E-6535510BDA40}" dt="2019-08-23T06:37:02.658" v="3111" actId="20577"/>
        <pc:sldMkLst>
          <pc:docMk/>
          <pc:sldMk cId="4173391410" sldId="342"/>
        </pc:sldMkLst>
        <pc:spChg chg="mod">
          <ac:chgData name="Mahmoud Mabrouk" userId="7dd711b02aa144c3" providerId="Windows Live" clId="Web-{E75390E4-5ACA-4BDF-968E-6535510BDA40}" dt="2019-08-23T06:37:02.658" v="3111" actId="20577"/>
          <ac:spMkLst>
            <pc:docMk/>
            <pc:sldMk cId="4173391410" sldId="342"/>
            <ac:spMk id="3" creationId="{BBE71C14-A696-43B5-B57B-7846FD754033}"/>
          </ac:spMkLst>
        </pc:spChg>
      </pc:sldChg>
      <pc:sldChg chg="modSp new">
        <pc:chgData name="Mahmoud Mabrouk" userId="7dd711b02aa144c3" providerId="Windows Live" clId="Web-{E75390E4-5ACA-4BDF-968E-6535510BDA40}" dt="2019-08-23T06:37:02.862" v="3117" actId="20577"/>
        <pc:sldMkLst>
          <pc:docMk/>
          <pc:sldMk cId="494809067" sldId="343"/>
        </pc:sldMkLst>
        <pc:spChg chg="mod">
          <ac:chgData name="Mahmoud Mabrouk" userId="7dd711b02aa144c3" providerId="Windows Live" clId="Web-{E75390E4-5ACA-4BDF-968E-6535510BDA40}" dt="2019-08-23T06:37:02.862" v="3117" actId="20577"/>
          <ac:spMkLst>
            <pc:docMk/>
            <pc:sldMk cId="494809067" sldId="343"/>
            <ac:spMk id="3" creationId="{8470DBEF-FB75-411C-A247-D3E5F62A7702}"/>
          </ac:spMkLst>
        </pc:spChg>
      </pc:sldChg>
      <pc:sldChg chg="modSp new ord">
        <pc:chgData name="Mahmoud Mabrouk" userId="7dd711b02aa144c3" providerId="Windows Live" clId="Web-{E75390E4-5ACA-4BDF-968E-6535510BDA40}" dt="2019-08-23T06:43:00.615" v="3188" actId="20577"/>
        <pc:sldMkLst>
          <pc:docMk/>
          <pc:sldMk cId="79100002" sldId="344"/>
        </pc:sldMkLst>
        <pc:spChg chg="mod">
          <ac:chgData name="Mahmoud Mabrouk" userId="7dd711b02aa144c3" providerId="Windows Live" clId="Web-{E75390E4-5ACA-4BDF-968E-6535510BDA40}" dt="2019-08-23T06:37:24.205" v="3121" actId="20577"/>
          <ac:spMkLst>
            <pc:docMk/>
            <pc:sldMk cId="79100002" sldId="344"/>
            <ac:spMk id="2" creationId="{5415E017-0692-41B3-BCB5-8CEEFF626FCE}"/>
          </ac:spMkLst>
        </pc:spChg>
        <pc:spChg chg="mod">
          <ac:chgData name="Mahmoud Mabrouk" userId="7dd711b02aa144c3" providerId="Windows Live" clId="Web-{E75390E4-5ACA-4BDF-968E-6535510BDA40}" dt="2019-08-23T06:43:00.615" v="3188" actId="20577"/>
          <ac:spMkLst>
            <pc:docMk/>
            <pc:sldMk cId="79100002" sldId="344"/>
            <ac:spMk id="3" creationId="{6DB7F863-B525-4396-89FE-7F919E6BC4AB}"/>
          </ac:spMkLst>
        </pc:spChg>
      </pc:sldChg>
    </pc:docChg>
  </pc:docChgLst>
  <pc:docChgLst>
    <pc:chgData name="Mahmoud Mabrouk" userId="7dd711b02aa144c3" providerId="Windows Live" clId="Web-{FED3C67C-ED7B-4BBB-B5AB-6C269A819D21}"/>
    <pc:docChg chg="addSld delSld modSld sldOrd">
      <pc:chgData name="Mahmoud Mabrouk" userId="7dd711b02aa144c3" providerId="Windows Live" clId="Web-{FED3C67C-ED7B-4BBB-B5AB-6C269A819D21}" dt="2019-08-19T21:11:37.641" v="5082"/>
      <pc:docMkLst>
        <pc:docMk/>
      </pc:docMkLst>
      <pc:sldChg chg="modSp">
        <pc:chgData name="Mahmoud Mabrouk" userId="7dd711b02aa144c3" providerId="Windows Live" clId="Web-{FED3C67C-ED7B-4BBB-B5AB-6C269A819D21}" dt="2019-08-19T20:49:43.838" v="4064" actId="20577"/>
        <pc:sldMkLst>
          <pc:docMk/>
          <pc:sldMk cId="109857222" sldId="256"/>
        </pc:sldMkLst>
        <pc:spChg chg="mod">
          <ac:chgData name="Mahmoud Mabrouk" userId="7dd711b02aa144c3" providerId="Windows Live" clId="Web-{FED3C67C-ED7B-4BBB-B5AB-6C269A819D21}" dt="2019-08-19T20:49:43.838" v="406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Mahmoud Mabrouk" userId="7dd711b02aa144c3" providerId="Windows Live" clId="Web-{FED3C67C-ED7B-4BBB-B5AB-6C269A819D21}" dt="2019-08-19T17:44:40.513" v="145" actId="20577"/>
        <pc:sldMkLst>
          <pc:docMk/>
          <pc:sldMk cId="820805335" sldId="257"/>
        </pc:sldMkLst>
        <pc:spChg chg="mod">
          <ac:chgData name="Mahmoud Mabrouk" userId="7dd711b02aa144c3" providerId="Windows Live" clId="Web-{FED3C67C-ED7B-4BBB-B5AB-6C269A819D21}" dt="2019-08-19T17:43:42.060" v="27" actId="20577"/>
          <ac:spMkLst>
            <pc:docMk/>
            <pc:sldMk cId="820805335" sldId="257"/>
            <ac:spMk id="2" creationId="{E8B8E661-4826-4379-808C-DF786EB0476B}"/>
          </ac:spMkLst>
        </pc:spChg>
        <pc:spChg chg="mod">
          <ac:chgData name="Mahmoud Mabrouk" userId="7dd711b02aa144c3" providerId="Windows Live" clId="Web-{FED3C67C-ED7B-4BBB-B5AB-6C269A819D21}" dt="2019-08-19T17:44:40.513" v="145" actId="20577"/>
          <ac:spMkLst>
            <pc:docMk/>
            <pc:sldMk cId="820805335" sldId="257"/>
            <ac:spMk id="3" creationId="{F2F300E5-B091-4C18-8682-FC0A017C5079}"/>
          </ac:spMkLst>
        </pc:spChg>
      </pc:sldChg>
      <pc:sldChg chg="del">
        <pc:chgData name="Mahmoud Mabrouk" userId="7dd711b02aa144c3" providerId="Windows Live" clId="Web-{FED3C67C-ED7B-4BBB-B5AB-6C269A819D21}" dt="2019-08-19T16:28:41.860" v="4"/>
        <pc:sldMkLst>
          <pc:docMk/>
          <pc:sldMk cId="1874331808" sldId="258"/>
        </pc:sldMkLst>
      </pc:sldChg>
      <pc:sldChg chg="modSp new">
        <pc:chgData name="Mahmoud Mabrouk" userId="7dd711b02aa144c3" providerId="Windows Live" clId="Web-{FED3C67C-ED7B-4BBB-B5AB-6C269A819D21}" dt="2019-08-19T17:46:27.623" v="276" actId="20577"/>
        <pc:sldMkLst>
          <pc:docMk/>
          <pc:sldMk cId="2884178055" sldId="258"/>
        </pc:sldMkLst>
        <pc:spChg chg="mod">
          <ac:chgData name="Mahmoud Mabrouk" userId="7dd711b02aa144c3" providerId="Windows Live" clId="Web-{FED3C67C-ED7B-4BBB-B5AB-6C269A819D21}" dt="2019-08-19T17:45:02.107" v="151" actId="20577"/>
          <ac:spMkLst>
            <pc:docMk/>
            <pc:sldMk cId="2884178055" sldId="258"/>
            <ac:spMk id="2" creationId="{F6516EFA-0199-4E19-99CA-9E3E6968B657}"/>
          </ac:spMkLst>
        </pc:spChg>
        <pc:spChg chg="mod">
          <ac:chgData name="Mahmoud Mabrouk" userId="7dd711b02aa144c3" providerId="Windows Live" clId="Web-{FED3C67C-ED7B-4BBB-B5AB-6C269A819D21}" dt="2019-08-19T17:46:27.623" v="276" actId="20577"/>
          <ac:spMkLst>
            <pc:docMk/>
            <pc:sldMk cId="2884178055" sldId="258"/>
            <ac:spMk id="3" creationId="{20D77A95-6729-49D3-AC28-D20E23CCCAFC}"/>
          </ac:spMkLst>
        </pc:spChg>
      </pc:sldChg>
      <pc:sldChg chg="del">
        <pc:chgData name="Mahmoud Mabrouk" userId="7dd711b02aa144c3" providerId="Windows Live" clId="Web-{FED3C67C-ED7B-4BBB-B5AB-6C269A819D21}" dt="2019-08-19T16:28:41.875" v="25"/>
        <pc:sldMkLst>
          <pc:docMk/>
          <pc:sldMk cId="2147375065" sldId="259"/>
        </pc:sldMkLst>
      </pc:sldChg>
      <pc:sldChg chg="modSp new">
        <pc:chgData name="Mahmoud Mabrouk" userId="7dd711b02aa144c3" providerId="Windows Live" clId="Web-{FED3C67C-ED7B-4BBB-B5AB-6C269A819D21}" dt="2019-08-19T17:48:24.389" v="462" actId="20577"/>
        <pc:sldMkLst>
          <pc:docMk/>
          <pc:sldMk cId="2359926323" sldId="259"/>
        </pc:sldMkLst>
        <pc:spChg chg="mod">
          <ac:chgData name="Mahmoud Mabrouk" userId="7dd711b02aa144c3" providerId="Windows Live" clId="Web-{FED3C67C-ED7B-4BBB-B5AB-6C269A819D21}" dt="2019-08-19T17:46:30.857" v="282" actId="20577"/>
          <ac:spMkLst>
            <pc:docMk/>
            <pc:sldMk cId="2359926323" sldId="259"/>
            <ac:spMk id="2" creationId="{6B66D41B-36D0-4A75-AD5E-889318D539FE}"/>
          </ac:spMkLst>
        </pc:spChg>
        <pc:spChg chg="mod">
          <ac:chgData name="Mahmoud Mabrouk" userId="7dd711b02aa144c3" providerId="Windows Live" clId="Web-{FED3C67C-ED7B-4BBB-B5AB-6C269A819D21}" dt="2019-08-19T17:48:24.389" v="462" actId="20577"/>
          <ac:spMkLst>
            <pc:docMk/>
            <pc:sldMk cId="2359926323" sldId="259"/>
            <ac:spMk id="3" creationId="{CC28D84E-2225-4303-A67E-F21E59EEA9B2}"/>
          </ac:spMkLst>
        </pc:spChg>
      </pc:sldChg>
      <pc:sldChg chg="modSp new">
        <pc:chgData name="Mahmoud Mabrouk" userId="7dd711b02aa144c3" providerId="Windows Live" clId="Web-{FED3C67C-ED7B-4BBB-B5AB-6C269A819D21}" dt="2019-08-19T17:51:39.583" v="808" actId="20577"/>
        <pc:sldMkLst>
          <pc:docMk/>
          <pc:sldMk cId="589544660" sldId="260"/>
        </pc:sldMkLst>
        <pc:spChg chg="mod">
          <ac:chgData name="Mahmoud Mabrouk" userId="7dd711b02aa144c3" providerId="Windows Live" clId="Web-{FED3C67C-ED7B-4BBB-B5AB-6C269A819D21}" dt="2019-08-19T17:48:36.332" v="470" actId="20577"/>
          <ac:spMkLst>
            <pc:docMk/>
            <pc:sldMk cId="589544660" sldId="260"/>
            <ac:spMk id="2" creationId="{8FFB9A1D-C1A1-48FD-BFC4-C076E20A4DFF}"/>
          </ac:spMkLst>
        </pc:spChg>
        <pc:spChg chg="mod">
          <ac:chgData name="Mahmoud Mabrouk" userId="7dd711b02aa144c3" providerId="Windows Live" clId="Web-{FED3C67C-ED7B-4BBB-B5AB-6C269A819D21}" dt="2019-08-19T17:51:39.583" v="808" actId="20577"/>
          <ac:spMkLst>
            <pc:docMk/>
            <pc:sldMk cId="589544660" sldId="260"/>
            <ac:spMk id="3" creationId="{E6001082-8F34-4C8E-9747-1455B28F5DAF}"/>
          </ac:spMkLst>
        </pc:spChg>
      </pc:sldChg>
      <pc:sldChg chg="del">
        <pc:chgData name="Mahmoud Mabrouk" userId="7dd711b02aa144c3" providerId="Windows Live" clId="Web-{FED3C67C-ED7B-4BBB-B5AB-6C269A819D21}" dt="2019-08-19T16:28:41.860" v="2"/>
        <pc:sldMkLst>
          <pc:docMk/>
          <pc:sldMk cId="1666900593" sldId="260"/>
        </pc:sldMkLst>
      </pc:sldChg>
      <pc:sldChg chg="del">
        <pc:chgData name="Mahmoud Mabrouk" userId="7dd711b02aa144c3" providerId="Windows Live" clId="Web-{FED3C67C-ED7B-4BBB-B5AB-6C269A819D21}" dt="2019-08-19T16:28:41.860" v="12"/>
        <pc:sldMkLst>
          <pc:docMk/>
          <pc:sldMk cId="727439012" sldId="261"/>
        </pc:sldMkLst>
      </pc:sldChg>
      <pc:sldChg chg="modSp new">
        <pc:chgData name="Mahmoud Mabrouk" userId="7dd711b02aa144c3" providerId="Windows Live" clId="Web-{FED3C67C-ED7B-4BBB-B5AB-6C269A819D21}" dt="2019-08-19T17:50:39.973" v="685" actId="20577"/>
        <pc:sldMkLst>
          <pc:docMk/>
          <pc:sldMk cId="1967256513" sldId="261"/>
        </pc:sldMkLst>
        <pc:spChg chg="mod">
          <ac:chgData name="Mahmoud Mabrouk" userId="7dd711b02aa144c3" providerId="Windows Live" clId="Web-{FED3C67C-ED7B-4BBB-B5AB-6C269A819D21}" dt="2019-08-19T17:49:37.661" v="580" actId="20577"/>
          <ac:spMkLst>
            <pc:docMk/>
            <pc:sldMk cId="1967256513" sldId="261"/>
            <ac:spMk id="2" creationId="{8B682994-5F4D-4A73-93BD-3CC77E9DEB58}"/>
          </ac:spMkLst>
        </pc:spChg>
        <pc:spChg chg="mod">
          <ac:chgData name="Mahmoud Mabrouk" userId="7dd711b02aa144c3" providerId="Windows Live" clId="Web-{FED3C67C-ED7B-4BBB-B5AB-6C269A819D21}" dt="2019-08-19T17:50:39.973" v="685" actId="20577"/>
          <ac:spMkLst>
            <pc:docMk/>
            <pc:sldMk cId="1967256513" sldId="261"/>
            <ac:spMk id="3" creationId="{D0A00F8A-DCBE-4FBA-8F08-252C6E29F253}"/>
          </ac:spMkLst>
        </pc:spChg>
      </pc:sldChg>
      <pc:sldChg chg="modSp new">
        <pc:chgData name="Mahmoud Mabrouk" userId="7dd711b02aa144c3" providerId="Windows Live" clId="Web-{FED3C67C-ED7B-4BBB-B5AB-6C269A819D21}" dt="2019-08-19T17:53:38.755" v="1021" actId="20577"/>
        <pc:sldMkLst>
          <pc:docMk/>
          <pc:sldMk cId="567949413" sldId="262"/>
        </pc:sldMkLst>
        <pc:spChg chg="mod">
          <ac:chgData name="Mahmoud Mabrouk" userId="7dd711b02aa144c3" providerId="Windows Live" clId="Web-{FED3C67C-ED7B-4BBB-B5AB-6C269A819D21}" dt="2019-08-19T17:52:00.520" v="816" actId="20577"/>
          <ac:spMkLst>
            <pc:docMk/>
            <pc:sldMk cId="567949413" sldId="262"/>
            <ac:spMk id="2" creationId="{E68280B4-CF23-421E-A281-9E83A4ABDF37}"/>
          </ac:spMkLst>
        </pc:spChg>
        <pc:spChg chg="mod">
          <ac:chgData name="Mahmoud Mabrouk" userId="7dd711b02aa144c3" providerId="Windows Live" clId="Web-{FED3C67C-ED7B-4BBB-B5AB-6C269A819D21}" dt="2019-08-19T17:53:38.755" v="1021" actId="20577"/>
          <ac:spMkLst>
            <pc:docMk/>
            <pc:sldMk cId="567949413" sldId="262"/>
            <ac:spMk id="3" creationId="{9446244D-D944-4600-B7CE-974B4078A991}"/>
          </ac:spMkLst>
        </pc:spChg>
      </pc:sldChg>
      <pc:sldChg chg="del">
        <pc:chgData name="Mahmoud Mabrouk" userId="7dd711b02aa144c3" providerId="Windows Live" clId="Web-{FED3C67C-ED7B-4BBB-B5AB-6C269A819D21}" dt="2019-08-19T16:28:41.860" v="10"/>
        <pc:sldMkLst>
          <pc:docMk/>
          <pc:sldMk cId="1763201168" sldId="262"/>
        </pc:sldMkLst>
      </pc:sldChg>
      <pc:sldChg chg="del">
        <pc:chgData name="Mahmoud Mabrouk" userId="7dd711b02aa144c3" providerId="Windows Live" clId="Web-{FED3C67C-ED7B-4BBB-B5AB-6C269A819D21}" dt="2019-08-19T16:28:41.875" v="24"/>
        <pc:sldMkLst>
          <pc:docMk/>
          <pc:sldMk cId="461132455" sldId="263"/>
        </pc:sldMkLst>
      </pc:sldChg>
      <pc:sldChg chg="modSp new">
        <pc:chgData name="Mahmoud Mabrouk" userId="7dd711b02aa144c3" providerId="Windows Live" clId="Web-{FED3C67C-ED7B-4BBB-B5AB-6C269A819D21}" dt="2019-08-19T17:55:12.240" v="1247" actId="20577"/>
        <pc:sldMkLst>
          <pc:docMk/>
          <pc:sldMk cId="699152037" sldId="263"/>
        </pc:sldMkLst>
        <pc:spChg chg="mod">
          <ac:chgData name="Mahmoud Mabrouk" userId="7dd711b02aa144c3" providerId="Windows Live" clId="Web-{FED3C67C-ED7B-4BBB-B5AB-6C269A819D21}" dt="2019-08-19T17:53:44.318" v="1027" actId="20577"/>
          <ac:spMkLst>
            <pc:docMk/>
            <pc:sldMk cId="699152037" sldId="263"/>
            <ac:spMk id="2" creationId="{EA93291E-8B85-4074-855D-F24A96D5116B}"/>
          </ac:spMkLst>
        </pc:spChg>
        <pc:spChg chg="mod">
          <ac:chgData name="Mahmoud Mabrouk" userId="7dd711b02aa144c3" providerId="Windows Live" clId="Web-{FED3C67C-ED7B-4BBB-B5AB-6C269A819D21}" dt="2019-08-19T17:55:12.240" v="1247" actId="20577"/>
          <ac:spMkLst>
            <pc:docMk/>
            <pc:sldMk cId="699152037" sldId="263"/>
            <ac:spMk id="3" creationId="{0EE60AEC-BE1E-4F20-8C24-FE049E366217}"/>
          </ac:spMkLst>
        </pc:spChg>
      </pc:sldChg>
      <pc:sldChg chg="modSp new">
        <pc:chgData name="Mahmoud Mabrouk" userId="7dd711b02aa144c3" providerId="Windows Live" clId="Web-{FED3C67C-ED7B-4BBB-B5AB-6C269A819D21}" dt="2019-08-19T17:56:37.756" v="1411" actId="20577"/>
        <pc:sldMkLst>
          <pc:docMk/>
          <pc:sldMk cId="2033468401" sldId="264"/>
        </pc:sldMkLst>
        <pc:spChg chg="mod">
          <ac:chgData name="Mahmoud Mabrouk" userId="7dd711b02aa144c3" providerId="Windows Live" clId="Web-{FED3C67C-ED7B-4BBB-B5AB-6C269A819D21}" dt="2019-08-19T17:55:27.771" v="1260" actId="20577"/>
          <ac:spMkLst>
            <pc:docMk/>
            <pc:sldMk cId="2033468401" sldId="264"/>
            <ac:spMk id="2" creationId="{1B103C4B-70DA-4B02-B8A7-2BC22E2467DE}"/>
          </ac:spMkLst>
        </pc:spChg>
        <pc:spChg chg="mod">
          <ac:chgData name="Mahmoud Mabrouk" userId="7dd711b02aa144c3" providerId="Windows Live" clId="Web-{FED3C67C-ED7B-4BBB-B5AB-6C269A819D21}" dt="2019-08-19T17:56:37.756" v="1411" actId="20577"/>
          <ac:spMkLst>
            <pc:docMk/>
            <pc:sldMk cId="2033468401" sldId="264"/>
            <ac:spMk id="3" creationId="{187E2050-1970-4FE3-9A61-1438BB320E81}"/>
          </ac:spMkLst>
        </pc:spChg>
      </pc:sldChg>
      <pc:sldChg chg="del">
        <pc:chgData name="Mahmoud Mabrouk" userId="7dd711b02aa144c3" providerId="Windows Live" clId="Web-{FED3C67C-ED7B-4BBB-B5AB-6C269A819D21}" dt="2019-08-19T16:28:41.875" v="23"/>
        <pc:sldMkLst>
          <pc:docMk/>
          <pc:sldMk cId="3105141718" sldId="264"/>
        </pc:sldMkLst>
      </pc:sldChg>
      <pc:sldChg chg="del">
        <pc:chgData name="Mahmoud Mabrouk" userId="7dd711b02aa144c3" providerId="Windows Live" clId="Web-{FED3C67C-ED7B-4BBB-B5AB-6C269A819D21}" dt="2019-08-19T16:28:41.875" v="22"/>
        <pc:sldMkLst>
          <pc:docMk/>
          <pc:sldMk cId="957716894" sldId="265"/>
        </pc:sldMkLst>
      </pc:sldChg>
      <pc:sldChg chg="modSp new">
        <pc:chgData name="Mahmoud Mabrouk" userId="7dd711b02aa144c3" providerId="Windows Live" clId="Web-{FED3C67C-ED7B-4BBB-B5AB-6C269A819D21}" dt="2019-08-19T17:57:31.631" v="1489" actId="20577"/>
        <pc:sldMkLst>
          <pc:docMk/>
          <pc:sldMk cId="2787477134" sldId="265"/>
        </pc:sldMkLst>
        <pc:spChg chg="mod">
          <ac:chgData name="Mahmoud Mabrouk" userId="7dd711b02aa144c3" providerId="Windows Live" clId="Web-{FED3C67C-ED7B-4BBB-B5AB-6C269A819D21}" dt="2019-08-19T17:56:59.318" v="1419" actId="20577"/>
          <ac:spMkLst>
            <pc:docMk/>
            <pc:sldMk cId="2787477134" sldId="265"/>
            <ac:spMk id="2" creationId="{7C5896D8-8D3B-407F-9F7A-E70B79C401F5}"/>
          </ac:spMkLst>
        </pc:spChg>
        <pc:spChg chg="mod">
          <ac:chgData name="Mahmoud Mabrouk" userId="7dd711b02aa144c3" providerId="Windows Live" clId="Web-{FED3C67C-ED7B-4BBB-B5AB-6C269A819D21}" dt="2019-08-19T17:57:31.631" v="1489" actId="20577"/>
          <ac:spMkLst>
            <pc:docMk/>
            <pc:sldMk cId="2787477134" sldId="265"/>
            <ac:spMk id="3" creationId="{6D78BD09-FDED-4523-BFD6-76428BA461E2}"/>
          </ac:spMkLst>
        </pc:spChg>
      </pc:sldChg>
      <pc:sldChg chg="del">
        <pc:chgData name="Mahmoud Mabrouk" userId="7dd711b02aa144c3" providerId="Windows Live" clId="Web-{FED3C67C-ED7B-4BBB-B5AB-6C269A819D21}" dt="2019-08-19T16:28:41.875" v="21"/>
        <pc:sldMkLst>
          <pc:docMk/>
          <pc:sldMk cId="548252622" sldId="266"/>
        </pc:sldMkLst>
      </pc:sldChg>
      <pc:sldChg chg="modSp new">
        <pc:chgData name="Mahmoud Mabrouk" userId="7dd711b02aa144c3" providerId="Windows Live" clId="Web-{FED3C67C-ED7B-4BBB-B5AB-6C269A819D21}" dt="2019-08-19T17:58:35.272" v="1635" actId="20577"/>
        <pc:sldMkLst>
          <pc:docMk/>
          <pc:sldMk cId="2365725635" sldId="266"/>
        </pc:sldMkLst>
        <pc:spChg chg="mod">
          <ac:chgData name="Mahmoud Mabrouk" userId="7dd711b02aa144c3" providerId="Windows Live" clId="Web-{FED3C67C-ED7B-4BBB-B5AB-6C269A819D21}" dt="2019-08-19T17:57:47.131" v="1512" actId="20577"/>
          <ac:spMkLst>
            <pc:docMk/>
            <pc:sldMk cId="2365725635" sldId="266"/>
            <ac:spMk id="2" creationId="{8D3C4CAB-244C-4405-9C61-2B1458FDEF51}"/>
          </ac:spMkLst>
        </pc:spChg>
        <pc:spChg chg="mod">
          <ac:chgData name="Mahmoud Mabrouk" userId="7dd711b02aa144c3" providerId="Windows Live" clId="Web-{FED3C67C-ED7B-4BBB-B5AB-6C269A819D21}" dt="2019-08-19T17:58:35.272" v="1635" actId="20577"/>
          <ac:spMkLst>
            <pc:docMk/>
            <pc:sldMk cId="2365725635" sldId="266"/>
            <ac:spMk id="3" creationId="{1551F186-8789-4C63-AE28-64EE7016D667}"/>
          </ac:spMkLst>
        </pc:spChg>
      </pc:sldChg>
      <pc:sldChg chg="del">
        <pc:chgData name="Mahmoud Mabrouk" userId="7dd711b02aa144c3" providerId="Windows Live" clId="Web-{FED3C67C-ED7B-4BBB-B5AB-6C269A819D21}" dt="2019-08-19T16:28:41.875" v="19"/>
        <pc:sldMkLst>
          <pc:docMk/>
          <pc:sldMk cId="2645242716" sldId="267"/>
        </pc:sldMkLst>
      </pc:sldChg>
      <pc:sldChg chg="modSp new">
        <pc:chgData name="Mahmoud Mabrouk" userId="7dd711b02aa144c3" providerId="Windows Live" clId="Web-{FED3C67C-ED7B-4BBB-B5AB-6C269A819D21}" dt="2019-08-19T18:00:15.694" v="1824" actId="20577"/>
        <pc:sldMkLst>
          <pc:docMk/>
          <pc:sldMk cId="3667494453" sldId="267"/>
        </pc:sldMkLst>
        <pc:spChg chg="mod">
          <ac:chgData name="Mahmoud Mabrouk" userId="7dd711b02aa144c3" providerId="Windows Live" clId="Web-{FED3C67C-ED7B-4BBB-B5AB-6C269A819D21}" dt="2019-08-19T17:58:47.943" v="1648" actId="20577"/>
          <ac:spMkLst>
            <pc:docMk/>
            <pc:sldMk cId="3667494453" sldId="267"/>
            <ac:spMk id="2" creationId="{26904F45-4B6C-4A11-9D22-306B0F68B0D7}"/>
          </ac:spMkLst>
        </pc:spChg>
        <pc:spChg chg="mod">
          <ac:chgData name="Mahmoud Mabrouk" userId="7dd711b02aa144c3" providerId="Windows Live" clId="Web-{FED3C67C-ED7B-4BBB-B5AB-6C269A819D21}" dt="2019-08-19T18:00:15.694" v="1824" actId="20577"/>
          <ac:spMkLst>
            <pc:docMk/>
            <pc:sldMk cId="3667494453" sldId="267"/>
            <ac:spMk id="3" creationId="{D93DE295-DAC5-4726-A74C-987D47DC7B20}"/>
          </ac:spMkLst>
        </pc:spChg>
      </pc:sldChg>
      <pc:sldChg chg="modSp new">
        <pc:chgData name="Mahmoud Mabrouk" userId="7dd711b02aa144c3" providerId="Windows Live" clId="Web-{FED3C67C-ED7B-4BBB-B5AB-6C269A819D21}" dt="2019-08-19T18:01:36.381" v="1960" actId="20577"/>
        <pc:sldMkLst>
          <pc:docMk/>
          <pc:sldMk cId="157760725" sldId="268"/>
        </pc:sldMkLst>
        <pc:spChg chg="mod">
          <ac:chgData name="Mahmoud Mabrouk" userId="7dd711b02aa144c3" providerId="Windows Live" clId="Web-{FED3C67C-ED7B-4BBB-B5AB-6C269A819D21}" dt="2019-08-19T18:00:28.350" v="1844" actId="20577"/>
          <ac:spMkLst>
            <pc:docMk/>
            <pc:sldMk cId="157760725" sldId="268"/>
            <ac:spMk id="2" creationId="{309A247F-D2D1-4B59-AC67-252457E52B65}"/>
          </ac:spMkLst>
        </pc:spChg>
        <pc:spChg chg="mod">
          <ac:chgData name="Mahmoud Mabrouk" userId="7dd711b02aa144c3" providerId="Windows Live" clId="Web-{FED3C67C-ED7B-4BBB-B5AB-6C269A819D21}" dt="2019-08-19T18:01:36.381" v="1960" actId="20577"/>
          <ac:spMkLst>
            <pc:docMk/>
            <pc:sldMk cId="157760725" sldId="268"/>
            <ac:spMk id="3" creationId="{8889A0CC-3945-414C-A8BB-07F8BA67F844}"/>
          </ac:spMkLst>
        </pc:spChg>
      </pc:sldChg>
      <pc:sldChg chg="del">
        <pc:chgData name="Mahmoud Mabrouk" userId="7dd711b02aa144c3" providerId="Windows Live" clId="Web-{FED3C67C-ED7B-4BBB-B5AB-6C269A819D21}" dt="2019-08-19T16:28:41.875" v="18"/>
        <pc:sldMkLst>
          <pc:docMk/>
          <pc:sldMk cId="1684306532" sldId="268"/>
        </pc:sldMkLst>
      </pc:sldChg>
      <pc:sldChg chg="del">
        <pc:chgData name="Mahmoud Mabrouk" userId="7dd711b02aa144c3" providerId="Windows Live" clId="Web-{FED3C67C-ED7B-4BBB-B5AB-6C269A819D21}" dt="2019-08-19T16:28:41.875" v="15"/>
        <pc:sldMkLst>
          <pc:docMk/>
          <pc:sldMk cId="1947599762" sldId="269"/>
        </pc:sldMkLst>
      </pc:sldChg>
      <pc:sldChg chg="modSp new">
        <pc:chgData name="Mahmoud Mabrouk" userId="7dd711b02aa144c3" providerId="Windows Live" clId="Web-{FED3C67C-ED7B-4BBB-B5AB-6C269A819D21}" dt="2019-08-19T18:02:34.069" v="2060" actId="20577"/>
        <pc:sldMkLst>
          <pc:docMk/>
          <pc:sldMk cId="3487537332" sldId="269"/>
        </pc:sldMkLst>
        <pc:spChg chg="mod">
          <ac:chgData name="Mahmoud Mabrouk" userId="7dd711b02aa144c3" providerId="Windows Live" clId="Web-{FED3C67C-ED7B-4BBB-B5AB-6C269A819D21}" dt="2019-08-19T18:01:41.225" v="1968" actId="20577"/>
          <ac:spMkLst>
            <pc:docMk/>
            <pc:sldMk cId="3487537332" sldId="269"/>
            <ac:spMk id="2" creationId="{D32BBBE6-2718-4A21-BC57-1E9ADEA0655A}"/>
          </ac:spMkLst>
        </pc:spChg>
        <pc:spChg chg="mod">
          <ac:chgData name="Mahmoud Mabrouk" userId="7dd711b02aa144c3" providerId="Windows Live" clId="Web-{FED3C67C-ED7B-4BBB-B5AB-6C269A819D21}" dt="2019-08-19T18:02:34.069" v="2060" actId="20577"/>
          <ac:spMkLst>
            <pc:docMk/>
            <pc:sldMk cId="3487537332" sldId="269"/>
            <ac:spMk id="3" creationId="{4F3A5167-47C9-456C-B939-DFEDE02CA1F0}"/>
          </ac:spMkLst>
        </pc:spChg>
      </pc:sldChg>
      <pc:sldChg chg="del">
        <pc:chgData name="Mahmoud Mabrouk" userId="7dd711b02aa144c3" providerId="Windows Live" clId="Web-{FED3C67C-ED7B-4BBB-B5AB-6C269A819D21}" dt="2019-08-19T16:28:41.875" v="17"/>
        <pc:sldMkLst>
          <pc:docMk/>
          <pc:sldMk cId="1529778078" sldId="270"/>
        </pc:sldMkLst>
      </pc:sldChg>
      <pc:sldChg chg="modSp new">
        <pc:chgData name="Mahmoud Mabrouk" userId="7dd711b02aa144c3" providerId="Windows Live" clId="Web-{FED3C67C-ED7B-4BBB-B5AB-6C269A819D21}" dt="2019-08-19T18:04:34.616" v="2292" actId="20577"/>
        <pc:sldMkLst>
          <pc:docMk/>
          <pc:sldMk cId="3573643935" sldId="270"/>
        </pc:sldMkLst>
        <pc:spChg chg="mod">
          <ac:chgData name="Mahmoud Mabrouk" userId="7dd711b02aa144c3" providerId="Windows Live" clId="Web-{FED3C67C-ED7B-4BBB-B5AB-6C269A819D21}" dt="2019-08-19T18:02:49.069" v="2068" actId="20577"/>
          <ac:spMkLst>
            <pc:docMk/>
            <pc:sldMk cId="3573643935" sldId="270"/>
            <ac:spMk id="2" creationId="{B2D14FCF-EBF8-4D06-A372-F6455F5956E3}"/>
          </ac:spMkLst>
        </pc:spChg>
        <pc:spChg chg="mod">
          <ac:chgData name="Mahmoud Mabrouk" userId="7dd711b02aa144c3" providerId="Windows Live" clId="Web-{FED3C67C-ED7B-4BBB-B5AB-6C269A819D21}" dt="2019-08-19T18:04:34.616" v="2292" actId="20577"/>
          <ac:spMkLst>
            <pc:docMk/>
            <pc:sldMk cId="3573643935" sldId="270"/>
            <ac:spMk id="3" creationId="{9EB96879-913D-42EE-AA17-ABC30A379D50}"/>
          </ac:spMkLst>
        </pc:spChg>
      </pc:sldChg>
      <pc:sldChg chg="del">
        <pc:chgData name="Mahmoud Mabrouk" userId="7dd711b02aa144c3" providerId="Windows Live" clId="Web-{FED3C67C-ED7B-4BBB-B5AB-6C269A819D21}" dt="2019-08-19T16:28:41.875" v="16"/>
        <pc:sldMkLst>
          <pc:docMk/>
          <pc:sldMk cId="2978227270" sldId="271"/>
        </pc:sldMkLst>
      </pc:sldChg>
      <pc:sldChg chg="modSp new">
        <pc:chgData name="Mahmoud Mabrouk" userId="7dd711b02aa144c3" providerId="Windows Live" clId="Web-{FED3C67C-ED7B-4BBB-B5AB-6C269A819D21}" dt="2019-08-19T18:05:33.538" v="2396" actId="20577"/>
        <pc:sldMkLst>
          <pc:docMk/>
          <pc:sldMk cId="3244660165" sldId="271"/>
        </pc:sldMkLst>
        <pc:spChg chg="mod">
          <ac:chgData name="Mahmoud Mabrouk" userId="7dd711b02aa144c3" providerId="Windows Live" clId="Web-{FED3C67C-ED7B-4BBB-B5AB-6C269A819D21}" dt="2019-08-19T18:04:40.288" v="2298" actId="20577"/>
          <ac:spMkLst>
            <pc:docMk/>
            <pc:sldMk cId="3244660165" sldId="271"/>
            <ac:spMk id="2" creationId="{0C014E7F-09FB-4FF1-A2AF-6E1C723E41AD}"/>
          </ac:spMkLst>
        </pc:spChg>
        <pc:spChg chg="mod">
          <ac:chgData name="Mahmoud Mabrouk" userId="7dd711b02aa144c3" providerId="Windows Live" clId="Web-{FED3C67C-ED7B-4BBB-B5AB-6C269A819D21}" dt="2019-08-19T18:05:33.538" v="2396" actId="20577"/>
          <ac:spMkLst>
            <pc:docMk/>
            <pc:sldMk cId="3244660165" sldId="271"/>
            <ac:spMk id="3" creationId="{AE2DAFDF-6159-41F1-AC1B-F7933857C67E}"/>
          </ac:spMkLst>
        </pc:spChg>
      </pc:sldChg>
      <pc:sldChg chg="modSp new">
        <pc:chgData name="Mahmoud Mabrouk" userId="7dd711b02aa144c3" providerId="Windows Live" clId="Web-{FED3C67C-ED7B-4BBB-B5AB-6C269A819D21}" dt="2019-08-19T18:07:57.461" v="2678" actId="20577"/>
        <pc:sldMkLst>
          <pc:docMk/>
          <pc:sldMk cId="593451141" sldId="272"/>
        </pc:sldMkLst>
        <pc:spChg chg="mod">
          <ac:chgData name="Mahmoud Mabrouk" userId="7dd711b02aa144c3" providerId="Windows Live" clId="Web-{FED3C67C-ED7B-4BBB-B5AB-6C269A819D21}" dt="2019-08-19T18:05:49.882" v="2421" actId="20577"/>
          <ac:spMkLst>
            <pc:docMk/>
            <pc:sldMk cId="593451141" sldId="272"/>
            <ac:spMk id="2" creationId="{2E1CB38F-3B6B-42C2-B488-75B457E8D1CF}"/>
          </ac:spMkLst>
        </pc:spChg>
        <pc:spChg chg="mod">
          <ac:chgData name="Mahmoud Mabrouk" userId="7dd711b02aa144c3" providerId="Windows Live" clId="Web-{FED3C67C-ED7B-4BBB-B5AB-6C269A819D21}" dt="2019-08-19T18:07:57.461" v="2678" actId="20577"/>
          <ac:spMkLst>
            <pc:docMk/>
            <pc:sldMk cId="593451141" sldId="272"/>
            <ac:spMk id="3" creationId="{74D47B87-15D7-4C26-A617-79922BE2D487}"/>
          </ac:spMkLst>
        </pc:spChg>
      </pc:sldChg>
      <pc:sldChg chg="del">
        <pc:chgData name="Mahmoud Mabrouk" userId="7dd711b02aa144c3" providerId="Windows Live" clId="Web-{FED3C67C-ED7B-4BBB-B5AB-6C269A819D21}" dt="2019-08-19T16:28:41.860" v="14"/>
        <pc:sldMkLst>
          <pc:docMk/>
          <pc:sldMk cId="3739358242" sldId="272"/>
        </pc:sldMkLst>
      </pc:sldChg>
      <pc:sldChg chg="modSp new modNotes">
        <pc:chgData name="Mahmoud Mabrouk" userId="7dd711b02aa144c3" providerId="Windows Live" clId="Web-{FED3C67C-ED7B-4BBB-B5AB-6C269A819D21}" dt="2019-08-19T18:11:11.367" v="2753" actId="20577"/>
        <pc:sldMkLst>
          <pc:docMk/>
          <pc:sldMk cId="2748339517" sldId="273"/>
        </pc:sldMkLst>
        <pc:spChg chg="mod">
          <ac:chgData name="Mahmoud Mabrouk" userId="7dd711b02aa144c3" providerId="Windows Live" clId="Web-{FED3C67C-ED7B-4BBB-B5AB-6C269A819D21}" dt="2019-08-19T18:09:16.352" v="2711" actId="20577"/>
          <ac:spMkLst>
            <pc:docMk/>
            <pc:sldMk cId="2748339517" sldId="273"/>
            <ac:spMk id="2" creationId="{02F05797-E625-4CFB-98E8-BB1C28E77503}"/>
          </ac:spMkLst>
        </pc:spChg>
        <pc:spChg chg="mod">
          <ac:chgData name="Mahmoud Mabrouk" userId="7dd711b02aa144c3" providerId="Windows Live" clId="Web-{FED3C67C-ED7B-4BBB-B5AB-6C269A819D21}" dt="2019-08-19T18:11:11.367" v="2753" actId="20577"/>
          <ac:spMkLst>
            <pc:docMk/>
            <pc:sldMk cId="2748339517" sldId="273"/>
            <ac:spMk id="3" creationId="{D3FD53BC-0FB3-4E8B-A539-AA8B1AE1DB23}"/>
          </ac:spMkLst>
        </pc:spChg>
      </pc:sldChg>
      <pc:sldChg chg="del">
        <pc:chgData name="Mahmoud Mabrouk" userId="7dd711b02aa144c3" providerId="Windows Live" clId="Web-{FED3C67C-ED7B-4BBB-B5AB-6C269A819D21}" dt="2019-08-19T16:28:41.860" v="13"/>
        <pc:sldMkLst>
          <pc:docMk/>
          <pc:sldMk cId="3138527122" sldId="273"/>
        </pc:sldMkLst>
      </pc:sldChg>
      <pc:sldChg chg="del">
        <pc:chgData name="Mahmoud Mabrouk" userId="7dd711b02aa144c3" providerId="Windows Live" clId="Web-{FED3C67C-ED7B-4BBB-B5AB-6C269A819D21}" dt="2019-08-19T16:28:41.860" v="3"/>
        <pc:sldMkLst>
          <pc:docMk/>
          <pc:sldMk cId="132832833" sldId="274"/>
        </pc:sldMkLst>
      </pc:sldChg>
      <pc:sldChg chg="modSp new">
        <pc:chgData name="Mahmoud Mabrouk" userId="7dd711b02aa144c3" providerId="Windows Live" clId="Web-{FED3C67C-ED7B-4BBB-B5AB-6C269A819D21}" dt="2019-08-19T20:42:42.912" v="3837" actId="20577"/>
        <pc:sldMkLst>
          <pc:docMk/>
          <pc:sldMk cId="2732172449" sldId="274"/>
        </pc:sldMkLst>
        <pc:spChg chg="mod">
          <ac:chgData name="Mahmoud Mabrouk" userId="7dd711b02aa144c3" providerId="Windows Live" clId="Web-{FED3C67C-ED7B-4BBB-B5AB-6C269A819D21}" dt="2019-08-19T18:10:31.352" v="2735" actId="20577"/>
          <ac:spMkLst>
            <pc:docMk/>
            <pc:sldMk cId="2732172449" sldId="274"/>
            <ac:spMk id="2" creationId="{87EF3225-1822-4209-9396-F57E5673501C}"/>
          </ac:spMkLst>
        </pc:spChg>
        <pc:spChg chg="mod">
          <ac:chgData name="Mahmoud Mabrouk" userId="7dd711b02aa144c3" providerId="Windows Live" clId="Web-{FED3C67C-ED7B-4BBB-B5AB-6C269A819D21}" dt="2019-08-19T20:42:42.912" v="3837" actId="20577"/>
          <ac:spMkLst>
            <pc:docMk/>
            <pc:sldMk cId="2732172449" sldId="274"/>
            <ac:spMk id="3" creationId="{6B0238B7-6F08-47D5-B27A-9B384E90F392}"/>
          </ac:spMkLst>
        </pc:spChg>
      </pc:sldChg>
      <pc:sldChg chg="del">
        <pc:chgData name="Mahmoud Mabrouk" userId="7dd711b02aa144c3" providerId="Windows Live" clId="Web-{FED3C67C-ED7B-4BBB-B5AB-6C269A819D21}" dt="2019-08-19T16:28:41.860" v="9"/>
        <pc:sldMkLst>
          <pc:docMk/>
          <pc:sldMk cId="1742858310" sldId="275"/>
        </pc:sldMkLst>
      </pc:sldChg>
      <pc:sldChg chg="modSp new">
        <pc:chgData name="Mahmoud Mabrouk" userId="7dd711b02aa144c3" providerId="Windows Live" clId="Web-{FED3C67C-ED7B-4BBB-B5AB-6C269A819D21}" dt="2019-08-19T18:14:09.790" v="2920" actId="20577"/>
        <pc:sldMkLst>
          <pc:docMk/>
          <pc:sldMk cId="1784363512" sldId="275"/>
        </pc:sldMkLst>
        <pc:spChg chg="mod">
          <ac:chgData name="Mahmoud Mabrouk" userId="7dd711b02aa144c3" providerId="Windows Live" clId="Web-{FED3C67C-ED7B-4BBB-B5AB-6C269A819D21}" dt="2019-08-19T18:13:30.305" v="2842" actId="20577"/>
          <ac:spMkLst>
            <pc:docMk/>
            <pc:sldMk cId="1784363512" sldId="275"/>
            <ac:spMk id="2" creationId="{FBCA84E9-C3CD-4E51-8225-2CE13CB15DD7}"/>
          </ac:spMkLst>
        </pc:spChg>
        <pc:spChg chg="mod">
          <ac:chgData name="Mahmoud Mabrouk" userId="7dd711b02aa144c3" providerId="Windows Live" clId="Web-{FED3C67C-ED7B-4BBB-B5AB-6C269A819D21}" dt="2019-08-19T18:14:09.790" v="2920" actId="20577"/>
          <ac:spMkLst>
            <pc:docMk/>
            <pc:sldMk cId="1784363512" sldId="275"/>
            <ac:spMk id="3" creationId="{4043E467-60EA-4C5D-8C23-AA2BEB10FF13}"/>
          </ac:spMkLst>
        </pc:spChg>
      </pc:sldChg>
      <pc:sldChg chg="del">
        <pc:chgData name="Mahmoud Mabrouk" userId="7dd711b02aa144c3" providerId="Windows Live" clId="Web-{FED3C67C-ED7B-4BBB-B5AB-6C269A819D21}" dt="2019-08-19T16:28:41.860" v="8"/>
        <pc:sldMkLst>
          <pc:docMk/>
          <pc:sldMk cId="209254588" sldId="276"/>
        </pc:sldMkLst>
      </pc:sldChg>
      <pc:sldChg chg="modSp new del">
        <pc:chgData name="Mahmoud Mabrouk" userId="7dd711b02aa144c3" providerId="Windows Live" clId="Web-{FED3C67C-ED7B-4BBB-B5AB-6C269A819D21}" dt="2019-08-19T20:43:13.944" v="3841"/>
        <pc:sldMkLst>
          <pc:docMk/>
          <pc:sldMk cId="1403063148" sldId="276"/>
        </pc:sldMkLst>
        <pc:spChg chg="mod">
          <ac:chgData name="Mahmoud Mabrouk" userId="7dd711b02aa144c3" providerId="Windows Live" clId="Web-{FED3C67C-ED7B-4BBB-B5AB-6C269A819D21}" dt="2019-08-19T18:14:41.149" v="2928" actId="20577"/>
          <ac:spMkLst>
            <pc:docMk/>
            <pc:sldMk cId="1403063148" sldId="276"/>
            <ac:spMk id="2" creationId="{48D28C1E-E200-49F4-82DD-B1349AD7E181}"/>
          </ac:spMkLst>
        </pc:spChg>
        <pc:spChg chg="mod">
          <ac:chgData name="Mahmoud Mabrouk" userId="7dd711b02aa144c3" providerId="Windows Live" clId="Web-{FED3C67C-ED7B-4BBB-B5AB-6C269A819D21}" dt="2019-08-19T18:14:49.118" v="2939" actId="20577"/>
          <ac:spMkLst>
            <pc:docMk/>
            <pc:sldMk cId="1403063148" sldId="276"/>
            <ac:spMk id="3" creationId="{50B57BA6-9FF4-4C6F-9318-BEB2B5CE8FEA}"/>
          </ac:spMkLst>
        </pc:spChg>
      </pc:sldChg>
      <pc:sldChg chg="del">
        <pc:chgData name="Mahmoud Mabrouk" userId="7dd711b02aa144c3" providerId="Windows Live" clId="Web-{FED3C67C-ED7B-4BBB-B5AB-6C269A819D21}" dt="2019-08-19T16:28:41.860" v="7"/>
        <pc:sldMkLst>
          <pc:docMk/>
          <pc:sldMk cId="3210207284" sldId="277"/>
        </pc:sldMkLst>
      </pc:sldChg>
      <pc:sldChg chg="modSp new">
        <pc:chgData name="Mahmoud Mabrouk" userId="7dd711b02aa144c3" providerId="Windows Live" clId="Web-{FED3C67C-ED7B-4BBB-B5AB-6C269A819D21}" dt="2019-08-19T18:17:03.856" v="3182" actId="20577"/>
        <pc:sldMkLst>
          <pc:docMk/>
          <pc:sldMk cId="3469871587" sldId="277"/>
        </pc:sldMkLst>
        <pc:spChg chg="mod">
          <ac:chgData name="Mahmoud Mabrouk" userId="7dd711b02aa144c3" providerId="Windows Live" clId="Web-{FED3C67C-ED7B-4BBB-B5AB-6C269A819D21}" dt="2019-08-19T18:15:25.509" v="2947" actId="20577"/>
          <ac:spMkLst>
            <pc:docMk/>
            <pc:sldMk cId="3469871587" sldId="277"/>
            <ac:spMk id="2" creationId="{94DB6AD0-BA79-4803-8666-262A36314FF5}"/>
          </ac:spMkLst>
        </pc:spChg>
        <pc:spChg chg="mod">
          <ac:chgData name="Mahmoud Mabrouk" userId="7dd711b02aa144c3" providerId="Windows Live" clId="Web-{FED3C67C-ED7B-4BBB-B5AB-6C269A819D21}" dt="2019-08-19T18:17:03.856" v="3182" actId="20577"/>
          <ac:spMkLst>
            <pc:docMk/>
            <pc:sldMk cId="3469871587" sldId="277"/>
            <ac:spMk id="3" creationId="{2C70294F-C548-4F23-8C83-F6233C5A9F21}"/>
          </ac:spMkLst>
        </pc:spChg>
      </pc:sldChg>
      <pc:sldChg chg="modSp new">
        <pc:chgData name="Mahmoud Mabrouk" userId="7dd711b02aa144c3" providerId="Windows Live" clId="Web-{FED3C67C-ED7B-4BBB-B5AB-6C269A819D21}" dt="2019-08-19T18:17:54.590" v="3272" actId="20577"/>
        <pc:sldMkLst>
          <pc:docMk/>
          <pc:sldMk cId="2142872054" sldId="278"/>
        </pc:sldMkLst>
        <pc:spChg chg="mod">
          <ac:chgData name="Mahmoud Mabrouk" userId="7dd711b02aa144c3" providerId="Windows Live" clId="Web-{FED3C67C-ED7B-4BBB-B5AB-6C269A819D21}" dt="2019-08-19T18:17:22.372" v="3196" actId="20577"/>
          <ac:spMkLst>
            <pc:docMk/>
            <pc:sldMk cId="2142872054" sldId="278"/>
            <ac:spMk id="2" creationId="{34C31836-B7A7-4224-BF00-009F7635965E}"/>
          </ac:spMkLst>
        </pc:spChg>
        <pc:spChg chg="mod">
          <ac:chgData name="Mahmoud Mabrouk" userId="7dd711b02aa144c3" providerId="Windows Live" clId="Web-{FED3C67C-ED7B-4BBB-B5AB-6C269A819D21}" dt="2019-08-19T18:17:54.590" v="3272" actId="20577"/>
          <ac:spMkLst>
            <pc:docMk/>
            <pc:sldMk cId="2142872054" sldId="278"/>
            <ac:spMk id="3" creationId="{CAD414AD-C865-49AC-84EB-5978B680EB9F}"/>
          </ac:spMkLst>
        </pc:spChg>
      </pc:sldChg>
      <pc:sldChg chg="del">
        <pc:chgData name="Mahmoud Mabrouk" userId="7dd711b02aa144c3" providerId="Windows Live" clId="Web-{FED3C67C-ED7B-4BBB-B5AB-6C269A819D21}" dt="2019-08-19T16:28:41.860" v="6"/>
        <pc:sldMkLst>
          <pc:docMk/>
          <pc:sldMk cId="2458836248" sldId="278"/>
        </pc:sldMkLst>
      </pc:sldChg>
      <pc:sldChg chg="del">
        <pc:chgData name="Mahmoud Mabrouk" userId="7dd711b02aa144c3" providerId="Windows Live" clId="Web-{FED3C67C-ED7B-4BBB-B5AB-6C269A819D21}" dt="2019-08-19T16:28:41.860" v="5"/>
        <pc:sldMkLst>
          <pc:docMk/>
          <pc:sldMk cId="3792110299" sldId="279"/>
        </pc:sldMkLst>
      </pc:sldChg>
      <pc:sldChg chg="modSp new">
        <pc:chgData name="Mahmoud Mabrouk" userId="7dd711b02aa144c3" providerId="Windows Live" clId="Web-{FED3C67C-ED7B-4BBB-B5AB-6C269A819D21}" dt="2019-08-19T18:18:44.325" v="3296" actId="20577"/>
        <pc:sldMkLst>
          <pc:docMk/>
          <pc:sldMk cId="4001033394" sldId="279"/>
        </pc:sldMkLst>
        <pc:spChg chg="mod">
          <ac:chgData name="Mahmoud Mabrouk" userId="7dd711b02aa144c3" providerId="Windows Live" clId="Web-{FED3C67C-ED7B-4BBB-B5AB-6C269A819D21}" dt="2019-08-19T18:18:26.997" v="3289" actId="20577"/>
          <ac:spMkLst>
            <pc:docMk/>
            <pc:sldMk cId="4001033394" sldId="279"/>
            <ac:spMk id="2" creationId="{DA9357AC-8CC2-4DC9-A914-74E7327A6E35}"/>
          </ac:spMkLst>
        </pc:spChg>
        <pc:spChg chg="mod">
          <ac:chgData name="Mahmoud Mabrouk" userId="7dd711b02aa144c3" providerId="Windows Live" clId="Web-{FED3C67C-ED7B-4BBB-B5AB-6C269A819D21}" dt="2019-08-19T18:18:44.325" v="3296" actId="20577"/>
          <ac:spMkLst>
            <pc:docMk/>
            <pc:sldMk cId="4001033394" sldId="279"/>
            <ac:spMk id="3" creationId="{3BA27177-4F62-431D-AA13-C42845B5502F}"/>
          </ac:spMkLst>
        </pc:spChg>
      </pc:sldChg>
      <pc:sldChg chg="addSp delSp modSp new">
        <pc:chgData name="Mahmoud Mabrouk" userId="7dd711b02aa144c3" providerId="Windows Live" clId="Web-{FED3C67C-ED7B-4BBB-B5AB-6C269A819D21}" dt="2019-08-19T20:52:06.176" v="4203"/>
        <pc:sldMkLst>
          <pc:docMk/>
          <pc:sldMk cId="1526857792" sldId="280"/>
        </pc:sldMkLst>
        <pc:spChg chg="mod">
          <ac:chgData name="Mahmoud Mabrouk" userId="7dd711b02aa144c3" providerId="Windows Live" clId="Web-{FED3C67C-ED7B-4BBB-B5AB-6C269A819D21}" dt="2019-08-19T18:20:08.919" v="3302" actId="20577"/>
          <ac:spMkLst>
            <pc:docMk/>
            <pc:sldMk cId="1526857792" sldId="280"/>
            <ac:spMk id="2" creationId="{A6D83F13-949C-4E94-A6FE-DF9954302A9E}"/>
          </ac:spMkLst>
        </pc:spChg>
        <pc:spChg chg="mod">
          <ac:chgData name="Mahmoud Mabrouk" userId="7dd711b02aa144c3" providerId="Windows Live" clId="Web-{FED3C67C-ED7B-4BBB-B5AB-6C269A819D21}" dt="2019-08-19T20:51:32.738" v="4195" actId="20577"/>
          <ac:spMkLst>
            <pc:docMk/>
            <pc:sldMk cId="1526857792" sldId="280"/>
            <ac:spMk id="3" creationId="{4B7452DB-A235-4832-B9C7-44631D889FD5}"/>
          </ac:spMkLst>
        </pc:spChg>
        <pc:spChg chg="add del">
          <ac:chgData name="Mahmoud Mabrouk" userId="7dd711b02aa144c3" providerId="Windows Live" clId="Web-{FED3C67C-ED7B-4BBB-B5AB-6C269A819D21}" dt="2019-08-19T20:52:06.176" v="4203"/>
          <ac:spMkLst>
            <pc:docMk/>
            <pc:sldMk cId="1526857792" sldId="280"/>
            <ac:spMk id="4" creationId="{DA050AAC-C060-4E67-9319-31C3A81AD410}"/>
          </ac:spMkLst>
        </pc:spChg>
        <pc:spChg chg="add del mod">
          <ac:chgData name="Mahmoud Mabrouk" userId="7dd711b02aa144c3" providerId="Windows Live" clId="Web-{FED3C67C-ED7B-4BBB-B5AB-6C269A819D21}" dt="2019-08-19T20:52:04.379" v="4202"/>
          <ac:spMkLst>
            <pc:docMk/>
            <pc:sldMk cId="1526857792" sldId="280"/>
            <ac:spMk id="5" creationId="{BBDA5592-DF9E-43CE-8D9C-37093183F7CD}"/>
          </ac:spMkLst>
        </pc:spChg>
      </pc:sldChg>
      <pc:sldChg chg="del">
        <pc:chgData name="Mahmoud Mabrouk" userId="7dd711b02aa144c3" providerId="Windows Live" clId="Web-{FED3C67C-ED7B-4BBB-B5AB-6C269A819D21}" dt="2019-08-19T16:28:41.860" v="0"/>
        <pc:sldMkLst>
          <pc:docMk/>
          <pc:sldMk cId="4142553630" sldId="280"/>
        </pc:sldMkLst>
      </pc:sldChg>
      <pc:sldChg chg="del">
        <pc:chgData name="Mahmoud Mabrouk" userId="7dd711b02aa144c3" providerId="Windows Live" clId="Web-{FED3C67C-ED7B-4BBB-B5AB-6C269A819D21}" dt="2019-08-19T16:28:41.875" v="20"/>
        <pc:sldMkLst>
          <pc:docMk/>
          <pc:sldMk cId="857797059" sldId="281"/>
        </pc:sldMkLst>
      </pc:sldChg>
      <pc:sldChg chg="modSp new">
        <pc:chgData name="Mahmoud Mabrouk" userId="7dd711b02aa144c3" providerId="Windows Live" clId="Web-{FED3C67C-ED7B-4BBB-B5AB-6C269A819D21}" dt="2019-08-19T20:34:59.174" v="3360" actId="20577"/>
        <pc:sldMkLst>
          <pc:docMk/>
          <pc:sldMk cId="3314283820" sldId="281"/>
        </pc:sldMkLst>
        <pc:spChg chg="mod">
          <ac:chgData name="Mahmoud Mabrouk" userId="7dd711b02aa144c3" providerId="Windows Live" clId="Web-{FED3C67C-ED7B-4BBB-B5AB-6C269A819D21}" dt="2019-08-19T20:34:59.174" v="3360" actId="20577"/>
          <ac:spMkLst>
            <pc:docMk/>
            <pc:sldMk cId="3314283820" sldId="281"/>
            <ac:spMk id="2" creationId="{7D0A2BC4-8559-4BA6-9239-7CB69063EBAA}"/>
          </ac:spMkLst>
        </pc:spChg>
      </pc:sldChg>
      <pc:sldChg chg="modSp new">
        <pc:chgData name="Mahmoud Mabrouk" userId="7dd711b02aa144c3" providerId="Windows Live" clId="Web-{FED3C67C-ED7B-4BBB-B5AB-6C269A819D21}" dt="2019-08-19T20:35:09.471" v="3375" actId="20577"/>
        <pc:sldMkLst>
          <pc:docMk/>
          <pc:sldMk cId="2116124969" sldId="282"/>
        </pc:sldMkLst>
        <pc:spChg chg="mod">
          <ac:chgData name="Mahmoud Mabrouk" userId="7dd711b02aa144c3" providerId="Windows Live" clId="Web-{FED3C67C-ED7B-4BBB-B5AB-6C269A819D21}" dt="2019-08-19T20:35:09.471" v="3375" actId="20577"/>
          <ac:spMkLst>
            <pc:docMk/>
            <pc:sldMk cId="2116124969" sldId="282"/>
            <ac:spMk id="2" creationId="{F30DC441-B8EE-4239-8CFB-839D67DA46C2}"/>
          </ac:spMkLst>
        </pc:spChg>
      </pc:sldChg>
      <pc:sldChg chg="del">
        <pc:chgData name="Mahmoud Mabrouk" userId="7dd711b02aa144c3" providerId="Windows Live" clId="Web-{FED3C67C-ED7B-4BBB-B5AB-6C269A819D21}" dt="2019-08-19T16:28:41.860" v="11"/>
        <pc:sldMkLst>
          <pc:docMk/>
          <pc:sldMk cId="2180429412" sldId="282"/>
        </pc:sldMkLst>
      </pc:sldChg>
      <pc:sldChg chg="del">
        <pc:chgData name="Mahmoud Mabrouk" userId="7dd711b02aa144c3" providerId="Windows Live" clId="Web-{FED3C67C-ED7B-4BBB-B5AB-6C269A819D21}" dt="2019-08-19T16:28:41.860" v="1"/>
        <pc:sldMkLst>
          <pc:docMk/>
          <pc:sldMk cId="583735731" sldId="283"/>
        </pc:sldMkLst>
      </pc:sldChg>
      <pc:sldChg chg="modSp new">
        <pc:chgData name="Mahmoud Mabrouk" userId="7dd711b02aa144c3" providerId="Windows Live" clId="Web-{FED3C67C-ED7B-4BBB-B5AB-6C269A819D21}" dt="2019-08-19T20:38:46.519" v="3748" actId="20577"/>
        <pc:sldMkLst>
          <pc:docMk/>
          <pc:sldMk cId="3109913087" sldId="283"/>
        </pc:sldMkLst>
        <pc:spChg chg="mod">
          <ac:chgData name="Mahmoud Mabrouk" userId="7dd711b02aa144c3" providerId="Windows Live" clId="Web-{FED3C67C-ED7B-4BBB-B5AB-6C269A819D21}" dt="2019-08-19T20:35:18.440" v="3379" actId="20577"/>
          <ac:spMkLst>
            <pc:docMk/>
            <pc:sldMk cId="3109913087" sldId="283"/>
            <ac:spMk id="2" creationId="{4A25CCF1-E196-4B2E-8FA3-51A703CFF0BE}"/>
          </ac:spMkLst>
        </pc:spChg>
        <pc:spChg chg="mod">
          <ac:chgData name="Mahmoud Mabrouk" userId="7dd711b02aa144c3" providerId="Windows Live" clId="Web-{FED3C67C-ED7B-4BBB-B5AB-6C269A819D21}" dt="2019-08-19T20:38:46.519" v="3748" actId="20577"/>
          <ac:spMkLst>
            <pc:docMk/>
            <pc:sldMk cId="3109913087" sldId="283"/>
            <ac:spMk id="3" creationId="{B827FFFE-0857-4957-B657-B54023B5D6FF}"/>
          </ac:spMkLst>
        </pc:spChg>
      </pc:sldChg>
      <pc:sldChg chg="modSp new del mod modShow">
        <pc:chgData name="Mahmoud Mabrouk" userId="7dd711b02aa144c3" providerId="Windows Live" clId="Web-{FED3C67C-ED7B-4BBB-B5AB-6C269A819D21}" dt="2019-08-19T20:48:50.275" v="4033"/>
        <pc:sldMkLst>
          <pc:docMk/>
          <pc:sldMk cId="2104079836" sldId="284"/>
        </pc:sldMkLst>
        <pc:spChg chg="mod">
          <ac:chgData name="Mahmoud Mabrouk" userId="7dd711b02aa144c3" providerId="Windows Live" clId="Web-{FED3C67C-ED7B-4BBB-B5AB-6C269A819D21}" dt="2019-08-19T20:40:24.130" v="3755" actId="20577"/>
          <ac:spMkLst>
            <pc:docMk/>
            <pc:sldMk cId="2104079836" sldId="284"/>
            <ac:spMk id="2" creationId="{63D3D169-CC67-4AF8-BCA0-A82AB0052847}"/>
          </ac:spMkLst>
        </pc:spChg>
      </pc:sldChg>
      <pc:sldChg chg="modSp new ord">
        <pc:chgData name="Mahmoud Mabrouk" userId="7dd711b02aa144c3" providerId="Windows Live" clId="Web-{FED3C67C-ED7B-4BBB-B5AB-6C269A819D21}" dt="2019-08-19T21:05:50.778" v="5004" actId="20577"/>
        <pc:sldMkLst>
          <pc:docMk/>
          <pc:sldMk cId="1594781959" sldId="285"/>
        </pc:sldMkLst>
        <pc:spChg chg="mod">
          <ac:chgData name="Mahmoud Mabrouk" userId="7dd711b02aa144c3" providerId="Windows Live" clId="Web-{FED3C67C-ED7B-4BBB-B5AB-6C269A819D21}" dt="2019-08-19T20:41:29.583" v="3762" actId="20577"/>
          <ac:spMkLst>
            <pc:docMk/>
            <pc:sldMk cId="1594781959" sldId="285"/>
            <ac:spMk id="2" creationId="{482656DF-5A3B-4EDD-B78B-8B910D477B36}"/>
          </ac:spMkLst>
        </pc:spChg>
        <pc:spChg chg="mod">
          <ac:chgData name="Mahmoud Mabrouk" userId="7dd711b02aa144c3" providerId="Windows Live" clId="Web-{FED3C67C-ED7B-4BBB-B5AB-6C269A819D21}" dt="2019-08-19T21:05:50.778" v="5004" actId="20577"/>
          <ac:spMkLst>
            <pc:docMk/>
            <pc:sldMk cId="1594781959" sldId="285"/>
            <ac:spMk id="3" creationId="{2603EB3A-B85E-406B-993E-8CDA0C3F5F46}"/>
          </ac:spMkLst>
        </pc:spChg>
      </pc:sldChg>
      <pc:sldChg chg="modSp new">
        <pc:chgData name="Mahmoud Mabrouk" userId="7dd711b02aa144c3" providerId="Windows Live" clId="Web-{FED3C67C-ED7B-4BBB-B5AB-6C269A819D21}" dt="2019-08-19T20:47:16.024" v="3923" actId="20577"/>
        <pc:sldMkLst>
          <pc:docMk/>
          <pc:sldMk cId="181703806" sldId="286"/>
        </pc:sldMkLst>
        <pc:spChg chg="mod">
          <ac:chgData name="Mahmoud Mabrouk" userId="7dd711b02aa144c3" providerId="Windows Live" clId="Web-{FED3C67C-ED7B-4BBB-B5AB-6C269A819D21}" dt="2019-08-19T20:44:29.022" v="3852" actId="20577"/>
          <ac:spMkLst>
            <pc:docMk/>
            <pc:sldMk cId="181703806" sldId="286"/>
            <ac:spMk id="2" creationId="{EA61FE60-B74D-4159-992E-4C2FA820ACBE}"/>
          </ac:spMkLst>
        </pc:spChg>
        <pc:spChg chg="mod">
          <ac:chgData name="Mahmoud Mabrouk" userId="7dd711b02aa144c3" providerId="Windows Live" clId="Web-{FED3C67C-ED7B-4BBB-B5AB-6C269A819D21}" dt="2019-08-19T20:47:16.024" v="3923" actId="20577"/>
          <ac:spMkLst>
            <pc:docMk/>
            <pc:sldMk cId="181703806" sldId="286"/>
            <ac:spMk id="3" creationId="{E5906588-B1D9-4F25-9419-AD4821544B53}"/>
          </ac:spMkLst>
        </pc:spChg>
      </pc:sldChg>
      <pc:sldChg chg="modSp new">
        <pc:chgData name="Mahmoud Mabrouk" userId="7dd711b02aa144c3" providerId="Windows Live" clId="Web-{FED3C67C-ED7B-4BBB-B5AB-6C269A819D21}" dt="2019-08-19T20:48:43.493" v="4030" actId="20577"/>
        <pc:sldMkLst>
          <pc:docMk/>
          <pc:sldMk cId="4005914918" sldId="287"/>
        </pc:sldMkLst>
        <pc:spChg chg="mod">
          <ac:chgData name="Mahmoud Mabrouk" userId="7dd711b02aa144c3" providerId="Windows Live" clId="Web-{FED3C67C-ED7B-4BBB-B5AB-6C269A819D21}" dt="2019-08-19T20:47:21.305" v="3929" actId="20577"/>
          <ac:spMkLst>
            <pc:docMk/>
            <pc:sldMk cId="4005914918" sldId="287"/>
            <ac:spMk id="2" creationId="{7F4C62BF-18A0-45A5-8375-EAB314E5BCFF}"/>
          </ac:spMkLst>
        </pc:spChg>
        <pc:spChg chg="mod">
          <ac:chgData name="Mahmoud Mabrouk" userId="7dd711b02aa144c3" providerId="Windows Live" clId="Web-{FED3C67C-ED7B-4BBB-B5AB-6C269A819D21}" dt="2019-08-19T20:48:43.493" v="4030" actId="20577"/>
          <ac:spMkLst>
            <pc:docMk/>
            <pc:sldMk cId="4005914918" sldId="287"/>
            <ac:spMk id="3" creationId="{E7D76F9F-7CBC-41E0-9670-65FBD2C42051}"/>
          </ac:spMkLst>
        </pc:spChg>
      </pc:sldChg>
      <pc:sldChg chg="modSp new">
        <pc:chgData name="Mahmoud Mabrouk" userId="7dd711b02aa144c3" providerId="Windows Live" clId="Web-{FED3C67C-ED7B-4BBB-B5AB-6C269A819D21}" dt="2019-08-19T20:53:43.865" v="4319" actId="20577"/>
        <pc:sldMkLst>
          <pc:docMk/>
          <pc:sldMk cId="2689033558" sldId="288"/>
        </pc:sldMkLst>
        <pc:spChg chg="mod">
          <ac:chgData name="Mahmoud Mabrouk" userId="7dd711b02aa144c3" providerId="Windows Live" clId="Web-{FED3C67C-ED7B-4BBB-B5AB-6C269A819D21}" dt="2019-08-19T20:52:35.411" v="4219" actId="20577"/>
          <ac:spMkLst>
            <pc:docMk/>
            <pc:sldMk cId="2689033558" sldId="288"/>
            <ac:spMk id="2" creationId="{E4B8CDF8-43C1-442D-8826-6617FBA07479}"/>
          </ac:spMkLst>
        </pc:spChg>
        <pc:spChg chg="mod">
          <ac:chgData name="Mahmoud Mabrouk" userId="7dd711b02aa144c3" providerId="Windows Live" clId="Web-{FED3C67C-ED7B-4BBB-B5AB-6C269A819D21}" dt="2019-08-19T20:53:43.865" v="4319" actId="20577"/>
          <ac:spMkLst>
            <pc:docMk/>
            <pc:sldMk cId="2689033558" sldId="288"/>
            <ac:spMk id="3" creationId="{71614A4E-3747-4704-82FA-37CCD86EE745}"/>
          </ac:spMkLst>
        </pc:spChg>
      </pc:sldChg>
      <pc:sldChg chg="modSp new">
        <pc:chgData name="Mahmoud Mabrouk" userId="7dd711b02aa144c3" providerId="Windows Live" clId="Web-{FED3C67C-ED7B-4BBB-B5AB-6C269A819D21}" dt="2019-08-19T20:56:29.788" v="4390" actId="20577"/>
        <pc:sldMkLst>
          <pc:docMk/>
          <pc:sldMk cId="3549008858" sldId="289"/>
        </pc:sldMkLst>
        <pc:spChg chg="mod">
          <ac:chgData name="Mahmoud Mabrouk" userId="7dd711b02aa144c3" providerId="Windows Live" clId="Web-{FED3C67C-ED7B-4BBB-B5AB-6C269A819D21}" dt="2019-08-19T20:54:04.255" v="4339" actId="20577"/>
          <ac:spMkLst>
            <pc:docMk/>
            <pc:sldMk cId="3549008858" sldId="289"/>
            <ac:spMk id="2" creationId="{20FEB66B-E527-4C82-B963-73CAC7E4B19E}"/>
          </ac:spMkLst>
        </pc:spChg>
        <pc:spChg chg="mod">
          <ac:chgData name="Mahmoud Mabrouk" userId="7dd711b02aa144c3" providerId="Windows Live" clId="Web-{FED3C67C-ED7B-4BBB-B5AB-6C269A819D21}" dt="2019-08-19T20:56:29.788" v="4390" actId="20577"/>
          <ac:spMkLst>
            <pc:docMk/>
            <pc:sldMk cId="3549008858" sldId="289"/>
            <ac:spMk id="3" creationId="{3BB53017-BDE2-439F-8B5A-D7CB1B61FC22}"/>
          </ac:spMkLst>
        </pc:spChg>
      </pc:sldChg>
      <pc:sldChg chg="modSp new ord">
        <pc:chgData name="Mahmoud Mabrouk" userId="7dd711b02aa144c3" providerId="Windows Live" clId="Web-{FED3C67C-ED7B-4BBB-B5AB-6C269A819D21}" dt="2019-08-19T21:06:05.747" v="5007" actId="20577"/>
        <pc:sldMkLst>
          <pc:docMk/>
          <pc:sldMk cId="2584673965" sldId="290"/>
        </pc:sldMkLst>
        <pc:spChg chg="mod">
          <ac:chgData name="Mahmoud Mabrouk" userId="7dd711b02aa144c3" providerId="Windows Live" clId="Web-{FED3C67C-ED7B-4BBB-B5AB-6C269A819D21}" dt="2019-08-19T20:56:51.507" v="4423" actId="20577"/>
          <ac:spMkLst>
            <pc:docMk/>
            <pc:sldMk cId="2584673965" sldId="290"/>
            <ac:spMk id="2" creationId="{A715B728-AB86-42DA-8065-7AB1EA770424}"/>
          </ac:spMkLst>
        </pc:spChg>
        <pc:spChg chg="mod">
          <ac:chgData name="Mahmoud Mabrouk" userId="7dd711b02aa144c3" providerId="Windows Live" clId="Web-{FED3C67C-ED7B-4BBB-B5AB-6C269A819D21}" dt="2019-08-19T21:06:05.747" v="5007" actId="20577"/>
          <ac:spMkLst>
            <pc:docMk/>
            <pc:sldMk cId="2584673965" sldId="290"/>
            <ac:spMk id="3" creationId="{41C214F2-FA6A-4AE8-BA57-C41B0A5CCD40}"/>
          </ac:spMkLst>
        </pc:spChg>
      </pc:sldChg>
      <pc:sldChg chg="delSp modSp new del">
        <pc:chgData name="Mahmoud Mabrouk" userId="7dd711b02aa144c3" providerId="Windows Live" clId="Web-{FED3C67C-ED7B-4BBB-B5AB-6C269A819D21}" dt="2019-08-19T21:03:21.604" v="4845"/>
        <pc:sldMkLst>
          <pc:docMk/>
          <pc:sldMk cId="1275396621" sldId="291"/>
        </pc:sldMkLst>
        <pc:spChg chg="del">
          <ac:chgData name="Mahmoud Mabrouk" userId="7dd711b02aa144c3" providerId="Windows Live" clId="Web-{FED3C67C-ED7B-4BBB-B5AB-6C269A819D21}" dt="2019-08-19T21:02:35.900" v="4777"/>
          <ac:spMkLst>
            <pc:docMk/>
            <pc:sldMk cId="1275396621" sldId="291"/>
            <ac:spMk id="2" creationId="{BF1DA34A-6ECF-4AA9-8B58-B1F7BC024078}"/>
          </ac:spMkLst>
        </pc:spChg>
        <pc:spChg chg="mod">
          <ac:chgData name="Mahmoud Mabrouk" userId="7dd711b02aa144c3" providerId="Windows Live" clId="Web-{FED3C67C-ED7B-4BBB-B5AB-6C269A819D21}" dt="2019-08-19T21:03:10.979" v="4842" actId="20577"/>
          <ac:spMkLst>
            <pc:docMk/>
            <pc:sldMk cId="1275396621" sldId="291"/>
            <ac:spMk id="3" creationId="{F5B6B86B-B37F-4192-BBB0-EEF5B06616DC}"/>
          </ac:spMkLst>
        </pc:spChg>
      </pc:sldChg>
      <pc:sldChg chg="modSp new">
        <pc:chgData name="Mahmoud Mabrouk" userId="7dd711b02aa144c3" providerId="Windows Live" clId="Web-{FED3C67C-ED7B-4BBB-B5AB-6C269A819D21}" dt="2019-08-19T21:08:52.983" v="5011" actId="20577"/>
        <pc:sldMkLst>
          <pc:docMk/>
          <pc:sldMk cId="1524817212" sldId="291"/>
        </pc:sldMkLst>
        <pc:spChg chg="mod">
          <ac:chgData name="Mahmoud Mabrouk" userId="7dd711b02aa144c3" providerId="Windows Live" clId="Web-{FED3C67C-ED7B-4BBB-B5AB-6C269A819D21}" dt="2019-08-19T21:08:52.983" v="5011" actId="20577"/>
          <ac:spMkLst>
            <pc:docMk/>
            <pc:sldMk cId="1524817212" sldId="291"/>
            <ac:spMk id="2" creationId="{196B98E7-9F29-4E94-8BC5-C1FFB6EB60EE}"/>
          </ac:spMkLst>
        </pc:spChg>
      </pc:sldChg>
      <pc:sldChg chg="modSp new">
        <pc:chgData name="Mahmoud Mabrouk" userId="7dd711b02aa144c3" providerId="Windows Live" clId="Web-{FED3C67C-ED7B-4BBB-B5AB-6C269A819D21}" dt="2019-08-19T21:09:08.546" v="5017" actId="20577"/>
        <pc:sldMkLst>
          <pc:docMk/>
          <pc:sldMk cId="2144964610" sldId="292"/>
        </pc:sldMkLst>
        <pc:spChg chg="mod">
          <ac:chgData name="Mahmoud Mabrouk" userId="7dd711b02aa144c3" providerId="Windows Live" clId="Web-{FED3C67C-ED7B-4BBB-B5AB-6C269A819D21}" dt="2019-08-19T21:09:08.546" v="5017" actId="20577"/>
          <ac:spMkLst>
            <pc:docMk/>
            <pc:sldMk cId="2144964610" sldId="292"/>
            <ac:spMk id="2" creationId="{2E8427CB-6EAE-4821-8543-042D4FB89CA5}"/>
          </ac:spMkLst>
        </pc:spChg>
      </pc:sldChg>
      <pc:sldChg chg="modSp new">
        <pc:chgData name="Mahmoud Mabrouk" userId="7dd711b02aa144c3" providerId="Windows Live" clId="Web-{FED3C67C-ED7B-4BBB-B5AB-6C269A819D21}" dt="2019-08-19T21:11:34.594" v="5079" actId="20577"/>
        <pc:sldMkLst>
          <pc:docMk/>
          <pc:sldMk cId="314703636" sldId="293"/>
        </pc:sldMkLst>
        <pc:spChg chg="mod">
          <ac:chgData name="Mahmoud Mabrouk" userId="7dd711b02aa144c3" providerId="Windows Live" clId="Web-{FED3C67C-ED7B-4BBB-B5AB-6C269A819D21}" dt="2019-08-19T21:10:57.046" v="5032" actId="20577"/>
          <ac:spMkLst>
            <pc:docMk/>
            <pc:sldMk cId="314703636" sldId="293"/>
            <ac:spMk id="2" creationId="{2AE1E517-0C10-44C7-B7DB-030810EFA6FB}"/>
          </ac:spMkLst>
        </pc:spChg>
        <pc:spChg chg="mod">
          <ac:chgData name="Mahmoud Mabrouk" userId="7dd711b02aa144c3" providerId="Windows Live" clId="Web-{FED3C67C-ED7B-4BBB-B5AB-6C269A819D21}" dt="2019-08-19T21:11:34.594" v="5079" actId="20577"/>
          <ac:spMkLst>
            <pc:docMk/>
            <pc:sldMk cId="314703636" sldId="293"/>
            <ac:spMk id="3" creationId="{9CDD822F-1102-41EB-B5F4-BE00E8F16E8C}"/>
          </ac:spMkLst>
        </pc:spChg>
      </pc:sldChg>
      <pc:sldChg chg="new">
        <pc:chgData name="Mahmoud Mabrouk" userId="7dd711b02aa144c3" providerId="Windows Live" clId="Web-{FED3C67C-ED7B-4BBB-B5AB-6C269A819D21}" dt="2019-08-19T21:11:37.641" v="5082"/>
        <pc:sldMkLst>
          <pc:docMk/>
          <pc:sldMk cId="3322661697" sldId="294"/>
        </pc:sldMkLst>
      </pc:sldChg>
    </pc:docChg>
  </pc:docChgLst>
  <pc:docChgLst>
    <pc:chgData name="Mahmoud Mabrouk" userId="7dd711b02aa144c3" providerId="Windows Live" clId="Web-{0192B947-B9D1-465E-9B92-4B561BE9D82F}"/>
    <pc:docChg chg="addSld delSld modSld sldOrd">
      <pc:chgData name="Mahmoud Mabrouk" userId="7dd711b02aa144c3" providerId="Windows Live" clId="Web-{0192B947-B9D1-465E-9B92-4B561BE9D82F}" dt="2019-08-21T15:15:39.995" v="2149" actId="20577"/>
      <pc:docMkLst>
        <pc:docMk/>
      </pc:docMkLst>
      <pc:sldChg chg="modSp ord">
        <pc:chgData name="Mahmoud Mabrouk" userId="7dd711b02aa144c3" providerId="Windows Live" clId="Web-{0192B947-B9D1-465E-9B92-4B561BE9D82F}" dt="2019-08-20T20:49:14.777" v="865"/>
        <pc:sldMkLst>
          <pc:docMk/>
          <pc:sldMk cId="593451141" sldId="272"/>
        </pc:sldMkLst>
        <pc:spChg chg="mod">
          <ac:chgData name="Mahmoud Mabrouk" userId="7dd711b02aa144c3" providerId="Windows Live" clId="Web-{0192B947-B9D1-465E-9B92-4B561BE9D82F}" dt="2019-08-20T20:49:14.589" v="863" actId="20577"/>
          <ac:spMkLst>
            <pc:docMk/>
            <pc:sldMk cId="593451141" sldId="272"/>
            <ac:spMk id="3" creationId="{74D47B87-15D7-4C26-A617-79922BE2D487}"/>
          </ac:spMkLst>
        </pc:spChg>
      </pc:sldChg>
      <pc:sldChg chg="modSp">
        <pc:chgData name="Mahmoud Mabrouk" userId="7dd711b02aa144c3" providerId="Windows Live" clId="Web-{0192B947-B9D1-465E-9B92-4B561BE9D82F}" dt="2019-08-20T20:49:37.902" v="871" actId="20577"/>
        <pc:sldMkLst>
          <pc:docMk/>
          <pc:sldMk cId="2732172449" sldId="274"/>
        </pc:sldMkLst>
        <pc:spChg chg="mod">
          <ac:chgData name="Mahmoud Mabrouk" userId="7dd711b02aa144c3" providerId="Windows Live" clId="Web-{0192B947-B9D1-465E-9B92-4B561BE9D82F}" dt="2019-08-20T20:49:37.902" v="871" actId="20577"/>
          <ac:spMkLst>
            <pc:docMk/>
            <pc:sldMk cId="2732172449" sldId="274"/>
            <ac:spMk id="2" creationId="{87EF3225-1822-4209-9396-F57E5673501C}"/>
          </ac:spMkLst>
        </pc:spChg>
        <pc:spChg chg="mod">
          <ac:chgData name="Mahmoud Mabrouk" userId="7dd711b02aa144c3" providerId="Windows Live" clId="Web-{0192B947-B9D1-465E-9B92-4B561BE9D82F}" dt="2019-08-20T20:49:24.667" v="868" actId="20577"/>
          <ac:spMkLst>
            <pc:docMk/>
            <pc:sldMk cId="2732172449" sldId="274"/>
            <ac:spMk id="3" creationId="{6B0238B7-6F08-47D5-B27A-9B384E90F392}"/>
          </ac:spMkLst>
        </pc:spChg>
      </pc:sldChg>
      <pc:sldChg chg="del mod modShow">
        <pc:chgData name="Mahmoud Mabrouk" userId="7dd711b02aa144c3" providerId="Windows Live" clId="Web-{0192B947-B9D1-465E-9B92-4B561BE9D82F}" dt="2019-08-20T20:49:34.293" v="870"/>
        <pc:sldMkLst>
          <pc:docMk/>
          <pc:sldMk cId="1784363512" sldId="275"/>
        </pc:sldMkLst>
      </pc:sldChg>
      <pc:sldChg chg="modSp">
        <pc:chgData name="Mahmoud Mabrouk" userId="7dd711b02aa144c3" providerId="Windows Live" clId="Web-{0192B947-B9D1-465E-9B92-4B561BE9D82F}" dt="2019-08-20T20:49:49.464" v="874" actId="20577"/>
        <pc:sldMkLst>
          <pc:docMk/>
          <pc:sldMk cId="3469871587" sldId="277"/>
        </pc:sldMkLst>
        <pc:spChg chg="mod">
          <ac:chgData name="Mahmoud Mabrouk" userId="7dd711b02aa144c3" providerId="Windows Live" clId="Web-{0192B947-B9D1-465E-9B92-4B561BE9D82F}" dt="2019-08-20T20:49:49.464" v="874" actId="20577"/>
          <ac:spMkLst>
            <pc:docMk/>
            <pc:sldMk cId="3469871587" sldId="277"/>
            <ac:spMk id="2" creationId="{94DB6AD0-BA79-4803-8666-262A36314FF5}"/>
          </ac:spMkLst>
        </pc:spChg>
      </pc:sldChg>
      <pc:sldChg chg="modSp">
        <pc:chgData name="Mahmoud Mabrouk" userId="7dd711b02aa144c3" providerId="Windows Live" clId="Web-{0192B947-B9D1-465E-9B92-4B561BE9D82F}" dt="2019-08-20T20:49:59.496" v="877" actId="20577"/>
        <pc:sldMkLst>
          <pc:docMk/>
          <pc:sldMk cId="2142872054" sldId="278"/>
        </pc:sldMkLst>
        <pc:spChg chg="mod">
          <ac:chgData name="Mahmoud Mabrouk" userId="7dd711b02aa144c3" providerId="Windows Live" clId="Web-{0192B947-B9D1-465E-9B92-4B561BE9D82F}" dt="2019-08-20T20:49:59.496" v="877" actId="20577"/>
          <ac:spMkLst>
            <pc:docMk/>
            <pc:sldMk cId="2142872054" sldId="278"/>
            <ac:spMk id="2" creationId="{34C31836-B7A7-4224-BF00-009F7635965E}"/>
          </ac:spMkLst>
        </pc:spChg>
      </pc:sldChg>
      <pc:sldChg chg="del mod modShow">
        <pc:chgData name="Mahmoud Mabrouk" userId="7dd711b02aa144c3" providerId="Windows Live" clId="Web-{0192B947-B9D1-465E-9B92-4B561BE9D82F}" dt="2019-08-20T20:50:03.512" v="880"/>
        <pc:sldMkLst>
          <pc:docMk/>
          <pc:sldMk cId="4001033394" sldId="279"/>
        </pc:sldMkLst>
      </pc:sldChg>
      <pc:sldChg chg="modSp">
        <pc:chgData name="Mahmoud Mabrouk" userId="7dd711b02aa144c3" providerId="Windows Live" clId="Web-{0192B947-B9D1-465E-9B92-4B561BE9D82F}" dt="2019-08-20T20:29:43.343" v="163" actId="20577"/>
        <pc:sldMkLst>
          <pc:docMk/>
          <pc:sldMk cId="3109913087" sldId="283"/>
        </pc:sldMkLst>
        <pc:spChg chg="mod">
          <ac:chgData name="Mahmoud Mabrouk" userId="7dd711b02aa144c3" providerId="Windows Live" clId="Web-{0192B947-B9D1-465E-9B92-4B561BE9D82F}" dt="2019-08-20T20:23:10.699" v="22" actId="20577"/>
          <ac:spMkLst>
            <pc:docMk/>
            <pc:sldMk cId="3109913087" sldId="283"/>
            <ac:spMk id="2" creationId="{4A25CCF1-E196-4B2E-8FA3-51A703CFF0BE}"/>
          </ac:spMkLst>
        </pc:spChg>
        <pc:spChg chg="mod">
          <ac:chgData name="Mahmoud Mabrouk" userId="7dd711b02aa144c3" providerId="Windows Live" clId="Web-{0192B947-B9D1-465E-9B92-4B561BE9D82F}" dt="2019-08-20T20:29:43.343" v="163" actId="20577"/>
          <ac:spMkLst>
            <pc:docMk/>
            <pc:sldMk cId="3109913087" sldId="283"/>
            <ac:spMk id="3" creationId="{B827FFFE-0857-4957-B657-B54023B5D6FF}"/>
          </ac:spMkLst>
        </pc:spChg>
      </pc:sldChg>
      <pc:sldChg chg="modSp ord">
        <pc:chgData name="Mahmoud Mabrouk" userId="7dd711b02aa144c3" providerId="Windows Live" clId="Web-{0192B947-B9D1-465E-9B92-4B561BE9D82F}" dt="2019-08-20T21:17:03.199" v="1561"/>
        <pc:sldMkLst>
          <pc:docMk/>
          <pc:sldMk cId="1594781959" sldId="285"/>
        </pc:sldMkLst>
        <pc:spChg chg="mod">
          <ac:chgData name="Mahmoud Mabrouk" userId="7dd711b02aa144c3" providerId="Windows Live" clId="Web-{0192B947-B9D1-465E-9B92-4B561BE9D82F}" dt="2019-08-20T21:16:51.902" v="1559" actId="20577"/>
          <ac:spMkLst>
            <pc:docMk/>
            <pc:sldMk cId="1594781959" sldId="285"/>
            <ac:spMk id="3" creationId="{2603EB3A-B85E-406B-993E-8CDA0C3F5F46}"/>
          </ac:spMkLst>
        </pc:spChg>
      </pc:sldChg>
      <pc:sldChg chg="del mod modShow">
        <pc:chgData name="Mahmoud Mabrouk" userId="7dd711b02aa144c3" providerId="Windows Live" clId="Web-{0192B947-B9D1-465E-9B92-4B561BE9D82F}" dt="2019-08-20T20:50:05.465" v="881"/>
        <pc:sldMkLst>
          <pc:docMk/>
          <pc:sldMk cId="181703806" sldId="286"/>
        </pc:sldMkLst>
      </pc:sldChg>
      <pc:sldChg chg="del mod modShow">
        <pc:chgData name="Mahmoud Mabrouk" userId="7dd711b02aa144c3" providerId="Windows Live" clId="Web-{0192B947-B9D1-465E-9B92-4B561BE9D82F}" dt="2019-08-20T20:50:13.262" v="882"/>
        <pc:sldMkLst>
          <pc:docMk/>
          <pc:sldMk cId="4005914918" sldId="287"/>
        </pc:sldMkLst>
      </pc:sldChg>
      <pc:sldChg chg="mod modShow">
        <pc:chgData name="Mahmoud Mabrouk" userId="7dd711b02aa144c3" providerId="Windows Live" clId="Web-{0192B947-B9D1-465E-9B92-4B561BE9D82F}" dt="2019-08-20T20:57:57.046" v="1275"/>
        <pc:sldMkLst>
          <pc:docMk/>
          <pc:sldMk cId="2584673965" sldId="290"/>
        </pc:sldMkLst>
      </pc:sldChg>
      <pc:sldChg chg="modSp ord">
        <pc:chgData name="Mahmoud Mabrouk" userId="7dd711b02aa144c3" providerId="Windows Live" clId="Web-{0192B947-B9D1-465E-9B92-4B561BE9D82F}" dt="2019-08-20T21:55:52.653" v="2070"/>
        <pc:sldMkLst>
          <pc:docMk/>
          <pc:sldMk cId="2144964610" sldId="292"/>
        </pc:sldMkLst>
        <pc:spChg chg="mod">
          <ac:chgData name="Mahmoud Mabrouk" userId="7dd711b02aa144c3" providerId="Windows Live" clId="Web-{0192B947-B9D1-465E-9B92-4B561BE9D82F}" dt="2019-08-20T21:55:50.809" v="2068" actId="20577"/>
          <ac:spMkLst>
            <pc:docMk/>
            <pc:sldMk cId="2144964610" sldId="292"/>
            <ac:spMk id="3" creationId="{D1F8A131-6D59-4D07-88D2-4BD59AB95116}"/>
          </ac:spMkLst>
        </pc:spChg>
      </pc:sldChg>
      <pc:sldChg chg="del ord">
        <pc:chgData name="Mahmoud Mabrouk" userId="7dd711b02aa144c3" providerId="Windows Live" clId="Web-{0192B947-B9D1-465E-9B92-4B561BE9D82F}" dt="2019-08-20T21:50:52.698" v="1944"/>
        <pc:sldMkLst>
          <pc:docMk/>
          <pc:sldMk cId="314703636" sldId="293"/>
        </pc:sldMkLst>
      </pc:sldChg>
      <pc:sldChg chg="modSp">
        <pc:chgData name="Mahmoud Mabrouk" userId="7dd711b02aa144c3" providerId="Windows Live" clId="Web-{0192B947-B9D1-465E-9B92-4B561BE9D82F}" dt="2019-08-20T21:15:27.245" v="1445" actId="20577"/>
        <pc:sldMkLst>
          <pc:docMk/>
          <pc:sldMk cId="1101965208" sldId="295"/>
        </pc:sldMkLst>
        <pc:spChg chg="mod">
          <ac:chgData name="Mahmoud Mabrouk" userId="7dd711b02aa144c3" providerId="Windows Live" clId="Web-{0192B947-B9D1-465E-9B92-4B561BE9D82F}" dt="2019-08-20T21:15:27.245" v="1445" actId="20577"/>
          <ac:spMkLst>
            <pc:docMk/>
            <pc:sldMk cId="1101965208" sldId="295"/>
            <ac:spMk id="3" creationId="{C1A07104-D04B-4723-AC1D-98F23180862B}"/>
          </ac:spMkLst>
        </pc:spChg>
      </pc:sldChg>
      <pc:sldChg chg="modSp new">
        <pc:chgData name="Mahmoud Mabrouk" userId="7dd711b02aa144c3" providerId="Windows Live" clId="Web-{0192B947-B9D1-465E-9B92-4B561BE9D82F}" dt="2019-08-20T20:40:52.757" v="375" actId="20577"/>
        <pc:sldMkLst>
          <pc:docMk/>
          <pc:sldMk cId="3125689832" sldId="300"/>
        </pc:sldMkLst>
        <pc:spChg chg="mod">
          <ac:chgData name="Mahmoud Mabrouk" userId="7dd711b02aa144c3" providerId="Windows Live" clId="Web-{0192B947-B9D1-465E-9B92-4B561BE9D82F}" dt="2019-08-20T20:30:14.671" v="212" actId="20577"/>
          <ac:spMkLst>
            <pc:docMk/>
            <pc:sldMk cId="3125689832" sldId="300"/>
            <ac:spMk id="2" creationId="{08C376E0-EA0F-4FF8-A3B4-B3C4A646C953}"/>
          </ac:spMkLst>
        </pc:spChg>
        <pc:spChg chg="mod">
          <ac:chgData name="Mahmoud Mabrouk" userId="7dd711b02aa144c3" providerId="Windows Live" clId="Web-{0192B947-B9D1-465E-9B92-4B561BE9D82F}" dt="2019-08-20T20:40:52.757" v="375" actId="20577"/>
          <ac:spMkLst>
            <pc:docMk/>
            <pc:sldMk cId="3125689832" sldId="300"/>
            <ac:spMk id="3" creationId="{06B41922-1C33-4424-9456-0F70A7D9D761}"/>
          </ac:spMkLst>
        </pc:spChg>
      </pc:sldChg>
      <pc:sldChg chg="modSp new">
        <pc:chgData name="Mahmoud Mabrouk" userId="7dd711b02aa144c3" providerId="Windows Live" clId="Web-{0192B947-B9D1-465E-9B92-4B561BE9D82F}" dt="2019-08-20T20:41:07.461" v="396" actId="20577"/>
        <pc:sldMkLst>
          <pc:docMk/>
          <pc:sldMk cId="4257856661" sldId="301"/>
        </pc:sldMkLst>
        <pc:spChg chg="mod">
          <ac:chgData name="Mahmoud Mabrouk" userId="7dd711b02aa144c3" providerId="Windows Live" clId="Web-{0192B947-B9D1-465E-9B92-4B561BE9D82F}" dt="2019-08-20T20:30:55.234" v="263" actId="20577"/>
          <ac:spMkLst>
            <pc:docMk/>
            <pc:sldMk cId="4257856661" sldId="301"/>
            <ac:spMk id="2" creationId="{FFBE244A-514C-4F99-83DB-5BBCD5FB9BD8}"/>
          </ac:spMkLst>
        </pc:spChg>
        <pc:spChg chg="mod">
          <ac:chgData name="Mahmoud Mabrouk" userId="7dd711b02aa144c3" providerId="Windows Live" clId="Web-{0192B947-B9D1-465E-9B92-4B561BE9D82F}" dt="2019-08-20T20:41:07.461" v="396" actId="20577"/>
          <ac:spMkLst>
            <pc:docMk/>
            <pc:sldMk cId="4257856661" sldId="301"/>
            <ac:spMk id="3" creationId="{706FEAF9-8800-43F1-9D1D-30F635B8EABA}"/>
          </ac:spMkLst>
        </pc:spChg>
      </pc:sldChg>
      <pc:sldChg chg="modSp new">
        <pc:chgData name="Mahmoud Mabrouk" userId="7dd711b02aa144c3" providerId="Windows Live" clId="Web-{0192B947-B9D1-465E-9B92-4B561BE9D82F}" dt="2019-08-20T20:46:42.276" v="683" actId="20577"/>
        <pc:sldMkLst>
          <pc:docMk/>
          <pc:sldMk cId="1997513838" sldId="302"/>
        </pc:sldMkLst>
        <pc:spChg chg="mod">
          <ac:chgData name="Mahmoud Mabrouk" userId="7dd711b02aa144c3" providerId="Windows Live" clId="Web-{0192B947-B9D1-465E-9B92-4B561BE9D82F}" dt="2019-08-20T20:46:42.276" v="683" actId="20577"/>
          <ac:spMkLst>
            <pc:docMk/>
            <pc:sldMk cId="1997513838" sldId="302"/>
            <ac:spMk id="2" creationId="{B3C19BD9-6527-4A08-BC7A-66AC86C172BC}"/>
          </ac:spMkLst>
        </pc:spChg>
        <pc:spChg chg="mod">
          <ac:chgData name="Mahmoud Mabrouk" userId="7dd711b02aa144c3" providerId="Windows Live" clId="Web-{0192B947-B9D1-465E-9B92-4B561BE9D82F}" dt="2019-08-20T20:46:21.322" v="655" actId="20577"/>
          <ac:spMkLst>
            <pc:docMk/>
            <pc:sldMk cId="1997513838" sldId="302"/>
            <ac:spMk id="3" creationId="{9197A726-7D26-4DD9-A5FC-3A94091E1A7C}"/>
          </ac:spMkLst>
        </pc:spChg>
      </pc:sldChg>
      <pc:sldChg chg="modSp new">
        <pc:chgData name="Mahmoud Mabrouk" userId="7dd711b02aa144c3" providerId="Windows Live" clId="Web-{0192B947-B9D1-465E-9B92-4B561BE9D82F}" dt="2019-08-20T20:55:25.123" v="1096" actId="20577"/>
        <pc:sldMkLst>
          <pc:docMk/>
          <pc:sldMk cId="3504308173" sldId="303"/>
        </pc:sldMkLst>
        <pc:spChg chg="mod">
          <ac:chgData name="Mahmoud Mabrouk" userId="7dd711b02aa144c3" providerId="Windows Live" clId="Web-{0192B947-B9D1-465E-9B92-4B561BE9D82F}" dt="2019-08-20T20:50:26.496" v="891" actId="20577"/>
          <ac:spMkLst>
            <pc:docMk/>
            <pc:sldMk cId="3504308173" sldId="303"/>
            <ac:spMk id="2" creationId="{0D7F1041-A755-4753-8C55-39A2FCFFDD15}"/>
          </ac:spMkLst>
        </pc:spChg>
        <pc:spChg chg="mod">
          <ac:chgData name="Mahmoud Mabrouk" userId="7dd711b02aa144c3" providerId="Windows Live" clId="Web-{0192B947-B9D1-465E-9B92-4B561BE9D82F}" dt="2019-08-20T20:55:25.123" v="1096" actId="20577"/>
          <ac:spMkLst>
            <pc:docMk/>
            <pc:sldMk cId="3504308173" sldId="303"/>
            <ac:spMk id="3" creationId="{369C8053-81D4-4B36-8F85-6131C6ECA4E7}"/>
          </ac:spMkLst>
        </pc:spChg>
      </pc:sldChg>
      <pc:sldChg chg="modSp new">
        <pc:chgData name="Mahmoud Mabrouk" userId="7dd711b02aa144c3" providerId="Windows Live" clId="Web-{0192B947-B9D1-465E-9B92-4B561BE9D82F}" dt="2019-08-20T20:48:20.714" v="849" actId="20577"/>
        <pc:sldMkLst>
          <pc:docMk/>
          <pc:sldMk cId="1291236504" sldId="304"/>
        </pc:sldMkLst>
        <pc:spChg chg="mod">
          <ac:chgData name="Mahmoud Mabrouk" userId="7dd711b02aa144c3" providerId="Windows Live" clId="Web-{0192B947-B9D1-465E-9B92-4B561BE9D82F}" dt="2019-08-20T20:46:49.729" v="702" actId="20577"/>
          <ac:spMkLst>
            <pc:docMk/>
            <pc:sldMk cId="1291236504" sldId="304"/>
            <ac:spMk id="2" creationId="{28566737-1ECC-4CFE-BB30-DD5FCDBF0A2B}"/>
          </ac:spMkLst>
        </pc:spChg>
        <pc:spChg chg="mod">
          <ac:chgData name="Mahmoud Mabrouk" userId="7dd711b02aa144c3" providerId="Windows Live" clId="Web-{0192B947-B9D1-465E-9B92-4B561BE9D82F}" dt="2019-08-20T20:48:20.714" v="849" actId="20577"/>
          <ac:spMkLst>
            <pc:docMk/>
            <pc:sldMk cId="1291236504" sldId="304"/>
            <ac:spMk id="3" creationId="{80719F53-960A-45B5-9D7C-65661489312C}"/>
          </ac:spMkLst>
        </pc:spChg>
      </pc:sldChg>
      <pc:sldChg chg="modSp new mod modClrScheme chgLayout">
        <pc:chgData name="Mahmoud Mabrouk" userId="7dd711b02aa144c3" providerId="Windows Live" clId="Web-{0192B947-B9D1-465E-9B92-4B561BE9D82F}" dt="2019-08-20T20:49:00.636" v="859" actId="20577"/>
        <pc:sldMkLst>
          <pc:docMk/>
          <pc:sldMk cId="194272" sldId="305"/>
        </pc:sldMkLst>
        <pc:spChg chg="mod ord">
          <ac:chgData name="Mahmoud Mabrouk" userId="7dd711b02aa144c3" providerId="Windows Live" clId="Web-{0192B947-B9D1-465E-9B92-4B561BE9D82F}" dt="2019-08-20T20:49:00.636" v="859" actId="20577"/>
          <ac:spMkLst>
            <pc:docMk/>
            <pc:sldMk cId="194272" sldId="305"/>
            <ac:spMk id="2" creationId="{FC287FE9-C0EB-4BE0-9CFA-40270951F105}"/>
          </ac:spMkLst>
        </pc:spChg>
        <pc:spChg chg="mod ord">
          <ac:chgData name="Mahmoud Mabrouk" userId="7dd711b02aa144c3" providerId="Windows Live" clId="Web-{0192B947-B9D1-465E-9B92-4B561BE9D82F}" dt="2019-08-20T20:48:52.652" v="852"/>
          <ac:spMkLst>
            <pc:docMk/>
            <pc:sldMk cId="194272" sldId="305"/>
            <ac:spMk id="3" creationId="{140AB078-6E3D-4575-B522-6FBB0D71B6F9}"/>
          </ac:spMkLst>
        </pc:spChg>
      </pc:sldChg>
      <pc:sldChg chg="modSp new">
        <pc:chgData name="Mahmoud Mabrouk" userId="7dd711b02aa144c3" providerId="Windows Live" clId="Web-{0192B947-B9D1-465E-9B92-4B561BE9D82F}" dt="2019-08-20T20:54:38.123" v="1044" actId="20577"/>
        <pc:sldMkLst>
          <pc:docMk/>
          <pc:sldMk cId="2463089835" sldId="306"/>
        </pc:sldMkLst>
        <pc:spChg chg="mod">
          <ac:chgData name="Mahmoud Mabrouk" userId="7dd711b02aa144c3" providerId="Windows Live" clId="Web-{0192B947-B9D1-465E-9B92-4B561BE9D82F}" dt="2019-08-20T20:53:11.732" v="1027" actId="20577"/>
          <ac:spMkLst>
            <pc:docMk/>
            <pc:sldMk cId="2463089835" sldId="306"/>
            <ac:spMk id="2" creationId="{7C8266D9-EAE7-4F00-AAEB-3B861E575513}"/>
          </ac:spMkLst>
        </pc:spChg>
        <pc:spChg chg="mod">
          <ac:chgData name="Mahmoud Mabrouk" userId="7dd711b02aa144c3" providerId="Windows Live" clId="Web-{0192B947-B9D1-465E-9B92-4B561BE9D82F}" dt="2019-08-20T20:54:38.123" v="1044" actId="20577"/>
          <ac:spMkLst>
            <pc:docMk/>
            <pc:sldMk cId="2463089835" sldId="306"/>
            <ac:spMk id="3" creationId="{EE23BABB-5E8D-49E5-AE60-1B27C5A0A228}"/>
          </ac:spMkLst>
        </pc:spChg>
      </pc:sldChg>
      <pc:sldChg chg="modSp new">
        <pc:chgData name="Mahmoud Mabrouk" userId="7dd711b02aa144c3" providerId="Windows Live" clId="Web-{0192B947-B9D1-465E-9B92-4B561BE9D82F}" dt="2019-08-20T20:57:22.827" v="1272" actId="20577"/>
        <pc:sldMkLst>
          <pc:docMk/>
          <pc:sldMk cId="1077658184" sldId="307"/>
        </pc:sldMkLst>
        <pc:spChg chg="mod">
          <ac:chgData name="Mahmoud Mabrouk" userId="7dd711b02aa144c3" providerId="Windows Live" clId="Web-{0192B947-B9D1-465E-9B92-4B561BE9D82F}" dt="2019-08-20T20:55:38.764" v="1103" actId="20577"/>
          <ac:spMkLst>
            <pc:docMk/>
            <pc:sldMk cId="1077658184" sldId="307"/>
            <ac:spMk id="2" creationId="{E06DFC0A-AA61-45C3-9FEC-37A1147413FF}"/>
          </ac:spMkLst>
        </pc:spChg>
        <pc:spChg chg="mod">
          <ac:chgData name="Mahmoud Mabrouk" userId="7dd711b02aa144c3" providerId="Windows Live" clId="Web-{0192B947-B9D1-465E-9B92-4B561BE9D82F}" dt="2019-08-20T20:57:22.827" v="1272" actId="20577"/>
          <ac:spMkLst>
            <pc:docMk/>
            <pc:sldMk cId="1077658184" sldId="307"/>
            <ac:spMk id="3" creationId="{2BAB5C6E-283E-4B31-8344-DF6FBB424440}"/>
          </ac:spMkLst>
        </pc:spChg>
      </pc:sldChg>
      <pc:sldChg chg="modSp new mod ord modShow">
        <pc:chgData name="Mahmoud Mabrouk" userId="7dd711b02aa144c3" providerId="Windows Live" clId="Web-{0192B947-B9D1-465E-9B92-4B561BE9D82F}" dt="2019-08-20T21:17:59.527" v="1589" actId="20577"/>
        <pc:sldMkLst>
          <pc:docMk/>
          <pc:sldMk cId="4278443694" sldId="308"/>
        </pc:sldMkLst>
        <pc:spChg chg="mod">
          <ac:chgData name="Mahmoud Mabrouk" userId="7dd711b02aa144c3" providerId="Windows Live" clId="Web-{0192B947-B9D1-465E-9B92-4B561BE9D82F}" dt="2019-08-20T21:09:49.976" v="1278" actId="20577"/>
          <ac:spMkLst>
            <pc:docMk/>
            <pc:sldMk cId="4278443694" sldId="308"/>
            <ac:spMk id="2" creationId="{D79EFE6A-45C2-401E-90C1-91270BA73E9A}"/>
          </ac:spMkLst>
        </pc:spChg>
        <pc:spChg chg="mod">
          <ac:chgData name="Mahmoud Mabrouk" userId="7dd711b02aa144c3" providerId="Windows Live" clId="Web-{0192B947-B9D1-465E-9B92-4B561BE9D82F}" dt="2019-08-20T21:17:59.527" v="1589" actId="20577"/>
          <ac:spMkLst>
            <pc:docMk/>
            <pc:sldMk cId="4278443694" sldId="308"/>
            <ac:spMk id="3" creationId="{102994F8-FCC2-4D83-A7A1-D2B3DA2A2BBF}"/>
          </ac:spMkLst>
        </pc:spChg>
      </pc:sldChg>
      <pc:sldChg chg="modSp new">
        <pc:chgData name="Mahmoud Mabrouk" userId="7dd711b02aa144c3" providerId="Windows Live" clId="Web-{0192B947-B9D1-465E-9B92-4B561BE9D82F}" dt="2019-08-20T21:21:03.591" v="1700" actId="20577"/>
        <pc:sldMkLst>
          <pc:docMk/>
          <pc:sldMk cId="1873678146" sldId="309"/>
        </pc:sldMkLst>
        <pc:spChg chg="mod">
          <ac:chgData name="Mahmoud Mabrouk" userId="7dd711b02aa144c3" providerId="Windows Live" clId="Web-{0192B947-B9D1-465E-9B92-4B561BE9D82F}" dt="2019-08-20T21:20:57.528" v="1696" actId="20577"/>
          <ac:spMkLst>
            <pc:docMk/>
            <pc:sldMk cId="1873678146" sldId="309"/>
            <ac:spMk id="2" creationId="{EFA7F1E6-F472-4274-8DFF-0D64604206DB}"/>
          </ac:spMkLst>
        </pc:spChg>
        <pc:spChg chg="mod">
          <ac:chgData name="Mahmoud Mabrouk" userId="7dd711b02aa144c3" providerId="Windows Live" clId="Web-{0192B947-B9D1-465E-9B92-4B561BE9D82F}" dt="2019-08-20T21:21:03.591" v="1700" actId="20577"/>
          <ac:spMkLst>
            <pc:docMk/>
            <pc:sldMk cId="1873678146" sldId="309"/>
            <ac:spMk id="3" creationId="{55FA0EAB-B24C-4ABB-BEA0-45FCAA837933}"/>
          </ac:spMkLst>
        </pc:spChg>
      </pc:sldChg>
      <pc:sldChg chg="modSp new">
        <pc:chgData name="Mahmoud Mabrouk" userId="7dd711b02aa144c3" providerId="Windows Live" clId="Web-{0192B947-B9D1-465E-9B92-4B561BE9D82F}" dt="2019-08-20T21:33:38.452" v="1836" actId="20577"/>
        <pc:sldMkLst>
          <pc:docMk/>
          <pc:sldMk cId="289545997" sldId="310"/>
        </pc:sldMkLst>
        <pc:spChg chg="mod">
          <ac:chgData name="Mahmoud Mabrouk" userId="7dd711b02aa144c3" providerId="Windows Live" clId="Web-{0192B947-B9D1-465E-9B92-4B561BE9D82F}" dt="2019-08-20T21:21:10.029" v="1714" actId="20577"/>
          <ac:spMkLst>
            <pc:docMk/>
            <pc:sldMk cId="289545997" sldId="310"/>
            <ac:spMk id="2" creationId="{03DEF8AD-D64E-45DB-9ACF-B176810FFDA8}"/>
          </ac:spMkLst>
        </pc:spChg>
        <pc:spChg chg="mod">
          <ac:chgData name="Mahmoud Mabrouk" userId="7dd711b02aa144c3" providerId="Windows Live" clId="Web-{0192B947-B9D1-465E-9B92-4B561BE9D82F}" dt="2019-08-20T21:33:38.452" v="1836" actId="20577"/>
          <ac:spMkLst>
            <pc:docMk/>
            <pc:sldMk cId="289545997" sldId="310"/>
            <ac:spMk id="3" creationId="{8864F241-06EB-4F0D-BA91-EB7139F1A33F}"/>
          </ac:spMkLst>
        </pc:spChg>
      </pc:sldChg>
      <pc:sldChg chg="modSp new">
        <pc:chgData name="Mahmoud Mabrouk" userId="7dd711b02aa144c3" providerId="Windows Live" clId="Web-{0192B947-B9D1-465E-9B92-4B561BE9D82F}" dt="2019-08-20T21:36:48.516" v="1941" actId="20577"/>
        <pc:sldMkLst>
          <pc:docMk/>
          <pc:sldMk cId="1488754460" sldId="311"/>
        </pc:sldMkLst>
        <pc:spChg chg="mod">
          <ac:chgData name="Mahmoud Mabrouk" userId="7dd711b02aa144c3" providerId="Windows Live" clId="Web-{0192B947-B9D1-465E-9B92-4B561BE9D82F}" dt="2019-08-20T21:34:42.937" v="1839" actId="20577"/>
          <ac:spMkLst>
            <pc:docMk/>
            <pc:sldMk cId="1488754460" sldId="311"/>
            <ac:spMk id="2" creationId="{FC23B76C-B2D8-496A-96D3-0C8372BECDAD}"/>
          </ac:spMkLst>
        </pc:spChg>
        <pc:spChg chg="mod">
          <ac:chgData name="Mahmoud Mabrouk" userId="7dd711b02aa144c3" providerId="Windows Live" clId="Web-{0192B947-B9D1-465E-9B92-4B561BE9D82F}" dt="2019-08-20T21:36:48.516" v="1941" actId="20577"/>
          <ac:spMkLst>
            <pc:docMk/>
            <pc:sldMk cId="1488754460" sldId="311"/>
            <ac:spMk id="3" creationId="{3266AC97-DB37-42E8-B4F7-0E2B5ADA3653}"/>
          </ac:spMkLst>
        </pc:spChg>
      </pc:sldChg>
      <pc:sldChg chg="modSp new">
        <pc:chgData name="Mahmoud Mabrouk" userId="7dd711b02aa144c3" providerId="Windows Live" clId="Web-{0192B947-B9D1-465E-9B92-4B561BE9D82F}" dt="2019-08-20T21:52:29.558" v="1972" actId="20577"/>
        <pc:sldMkLst>
          <pc:docMk/>
          <pc:sldMk cId="67949417" sldId="312"/>
        </pc:sldMkLst>
        <pc:spChg chg="mod">
          <ac:chgData name="Mahmoud Mabrouk" userId="7dd711b02aa144c3" providerId="Windows Live" clId="Web-{0192B947-B9D1-465E-9B92-4B561BE9D82F}" dt="2019-08-20T21:51:37.714" v="1956" actId="20577"/>
          <ac:spMkLst>
            <pc:docMk/>
            <pc:sldMk cId="67949417" sldId="312"/>
            <ac:spMk id="2" creationId="{2232443A-FFA1-4B89-A72C-47B8E4866814}"/>
          </ac:spMkLst>
        </pc:spChg>
        <pc:spChg chg="mod">
          <ac:chgData name="Mahmoud Mabrouk" userId="7dd711b02aa144c3" providerId="Windows Live" clId="Web-{0192B947-B9D1-465E-9B92-4B561BE9D82F}" dt="2019-08-20T21:52:29.558" v="1972" actId="20577"/>
          <ac:spMkLst>
            <pc:docMk/>
            <pc:sldMk cId="67949417" sldId="312"/>
            <ac:spMk id="3" creationId="{7E19B458-8FC6-407C-ADFE-2760FDCD71D2}"/>
          </ac:spMkLst>
        </pc:spChg>
      </pc:sldChg>
      <pc:sldChg chg="modSp new">
        <pc:chgData name="Mahmoud Mabrouk" userId="7dd711b02aa144c3" providerId="Windows Live" clId="Web-{0192B947-B9D1-465E-9B92-4B561BE9D82F}" dt="2019-08-20T21:55:58.216" v="2083" actId="20577"/>
        <pc:sldMkLst>
          <pc:docMk/>
          <pc:sldMk cId="799970563" sldId="313"/>
        </pc:sldMkLst>
        <pc:spChg chg="mod">
          <ac:chgData name="Mahmoud Mabrouk" userId="7dd711b02aa144c3" providerId="Windows Live" clId="Web-{0192B947-B9D1-465E-9B92-4B561BE9D82F}" dt="2019-08-20T21:55:58.216" v="2083" actId="20577"/>
          <ac:spMkLst>
            <pc:docMk/>
            <pc:sldMk cId="799970563" sldId="313"/>
            <ac:spMk id="2" creationId="{B0CEBE69-563B-4195-8AB7-758522F8A77C}"/>
          </ac:spMkLst>
        </pc:spChg>
      </pc:sldChg>
      <pc:sldChg chg="modSp new">
        <pc:chgData name="Mahmoud Mabrouk" userId="7dd711b02aa144c3" providerId="Windows Live" clId="Web-{0192B947-B9D1-465E-9B92-4B561BE9D82F}" dt="2019-08-20T21:57:05.279" v="2093" actId="20577"/>
        <pc:sldMkLst>
          <pc:docMk/>
          <pc:sldMk cId="1579976063" sldId="314"/>
        </pc:sldMkLst>
        <pc:spChg chg="mod">
          <ac:chgData name="Mahmoud Mabrouk" userId="7dd711b02aa144c3" providerId="Windows Live" clId="Web-{0192B947-B9D1-465E-9B92-4B561BE9D82F}" dt="2019-08-20T21:57:05.279" v="2093" actId="20577"/>
          <ac:spMkLst>
            <pc:docMk/>
            <pc:sldMk cId="1579976063" sldId="314"/>
            <ac:spMk id="2" creationId="{964A1E93-972E-4FD4-A95F-F8AFA4AAC043}"/>
          </ac:spMkLst>
        </pc:spChg>
      </pc:sldChg>
      <pc:sldChg chg="modSp new">
        <pc:chgData name="Mahmoud Mabrouk" userId="7dd711b02aa144c3" providerId="Windows Live" clId="Web-{0192B947-B9D1-465E-9B92-4B561BE9D82F}" dt="2019-08-21T15:13:24.306" v="2147" actId="20577"/>
        <pc:sldMkLst>
          <pc:docMk/>
          <pc:sldMk cId="1055581954" sldId="315"/>
        </pc:sldMkLst>
        <pc:spChg chg="mod">
          <ac:chgData name="Mahmoud Mabrouk" userId="7dd711b02aa144c3" providerId="Windows Live" clId="Web-{0192B947-B9D1-465E-9B92-4B561BE9D82F}" dt="2019-08-21T15:13:07.540" v="2130" actId="20577"/>
          <ac:spMkLst>
            <pc:docMk/>
            <pc:sldMk cId="1055581954" sldId="315"/>
            <ac:spMk id="2" creationId="{8E334920-78D1-4C9F-BD69-E4143152C6EA}"/>
          </ac:spMkLst>
        </pc:spChg>
        <pc:spChg chg="mod">
          <ac:chgData name="Mahmoud Mabrouk" userId="7dd711b02aa144c3" providerId="Windows Live" clId="Web-{0192B947-B9D1-465E-9B92-4B561BE9D82F}" dt="2019-08-21T15:13:24.306" v="2147" actId="20577"/>
          <ac:spMkLst>
            <pc:docMk/>
            <pc:sldMk cId="1055581954" sldId="315"/>
            <ac:spMk id="3" creationId="{30EDAAC5-9760-4045-8D8E-772A678636C4}"/>
          </ac:spMkLst>
        </pc:spChg>
      </pc:sldChg>
    </pc:docChg>
  </pc:docChgLst>
  <pc:docChgLst>
    <pc:chgData clId="Web-{E75390E4-5ACA-4BDF-968E-6535510BDA40}"/>
    <pc:docChg chg="modSld">
      <pc:chgData name="" userId="" providerId="" clId="Web-{E75390E4-5ACA-4BDF-968E-6535510BDA40}" dt="2019-08-22T06:05:16.796" v="3" actId="20577"/>
      <pc:docMkLst>
        <pc:docMk/>
      </pc:docMkLst>
      <pc:sldChg chg="modSp">
        <pc:chgData name="" userId="" providerId="" clId="Web-{E75390E4-5ACA-4BDF-968E-6535510BDA40}" dt="2019-08-22T06:05:16.796" v="2" actId="20577"/>
        <pc:sldMkLst>
          <pc:docMk/>
          <pc:sldMk cId="3364273957" sldId="326"/>
        </pc:sldMkLst>
        <pc:spChg chg="mod">
          <ac:chgData name="" userId="" providerId="" clId="Web-{E75390E4-5ACA-4BDF-968E-6535510BDA40}" dt="2019-08-22T06:05:16.796" v="2" actId="20577"/>
          <ac:spMkLst>
            <pc:docMk/>
            <pc:sldMk cId="3364273957" sldId="326"/>
            <ac:spMk id="3" creationId="{779E99AF-1A60-4F33-98E2-2CE15879B7FC}"/>
          </ac:spMkLst>
        </pc:spChg>
      </pc:sldChg>
    </pc:docChg>
  </pc:docChgLst>
  <pc:docChgLst>
    <pc:chgData name="Mahmoud Mabrouk" userId="7dd711b02aa144c3" providerId="Windows Live" clId="Web-{C6F28954-A58C-46DB-BB86-02D502231F54}"/>
    <pc:docChg chg="addSld modSld">
      <pc:chgData name="Mahmoud Mabrouk" userId="7dd711b02aa144c3" providerId="Windows Live" clId="Web-{C6F28954-A58C-46DB-BB86-02D502231F54}" dt="2019-08-20T12:08:53.402" v="125" actId="20577"/>
      <pc:docMkLst>
        <pc:docMk/>
      </pc:docMkLst>
      <pc:sldChg chg="modSp">
        <pc:chgData name="Mahmoud Mabrouk" userId="7dd711b02aa144c3" providerId="Windows Live" clId="Web-{C6F28954-A58C-46DB-BB86-02D502231F54}" dt="2019-08-20T12:03:01.773" v="60" actId="20577"/>
        <pc:sldMkLst>
          <pc:docMk/>
          <pc:sldMk cId="157760725" sldId="268"/>
        </pc:sldMkLst>
        <pc:spChg chg="mod">
          <ac:chgData name="Mahmoud Mabrouk" userId="7dd711b02aa144c3" providerId="Windows Live" clId="Web-{C6F28954-A58C-46DB-BB86-02D502231F54}" dt="2019-08-20T12:03:01.773" v="60" actId="20577"/>
          <ac:spMkLst>
            <pc:docMk/>
            <pc:sldMk cId="157760725" sldId="268"/>
            <ac:spMk id="3" creationId="{8889A0CC-3945-414C-A8BB-07F8BA67F844}"/>
          </ac:spMkLst>
        </pc:spChg>
      </pc:sldChg>
      <pc:sldChg chg="modSp new">
        <pc:chgData name="Mahmoud Mabrouk" userId="7dd711b02aa144c3" providerId="Windows Live" clId="Web-{C6F28954-A58C-46DB-BB86-02D502231F54}" dt="2019-08-20T12:08:53.402" v="124" actId="20577"/>
        <pc:sldMkLst>
          <pc:docMk/>
          <pc:sldMk cId="3055144506" sldId="299"/>
        </pc:sldMkLst>
        <pc:spChg chg="mod">
          <ac:chgData name="Mahmoud Mabrouk" userId="7dd711b02aa144c3" providerId="Windows Live" clId="Web-{C6F28954-A58C-46DB-BB86-02D502231F54}" dt="2019-08-20T12:03:13.538" v="65" actId="20577"/>
          <ac:spMkLst>
            <pc:docMk/>
            <pc:sldMk cId="3055144506" sldId="299"/>
            <ac:spMk id="2" creationId="{CFD16C02-BA32-4440-A062-FC577D11447D}"/>
          </ac:spMkLst>
        </pc:spChg>
        <pc:spChg chg="mod">
          <ac:chgData name="Mahmoud Mabrouk" userId="7dd711b02aa144c3" providerId="Windows Live" clId="Web-{C6F28954-A58C-46DB-BB86-02D502231F54}" dt="2019-08-20T12:08:53.402" v="124" actId="20577"/>
          <ac:spMkLst>
            <pc:docMk/>
            <pc:sldMk cId="3055144506" sldId="299"/>
            <ac:spMk id="3" creationId="{DFD071E1-06C7-4100-ACFF-69F75F83869B}"/>
          </ac:spMkLst>
        </pc:spChg>
      </pc:sldChg>
    </pc:docChg>
  </pc:docChgLst>
  <pc:docChgLst>
    <pc:chgData name="Mahmoud Mabrouk" userId="7dd711b02aa144c3" providerId="Windows Live" clId="Web-{3A98A834-5FA9-4232-B387-26607045E2CF}"/>
    <pc:docChg chg="addSld delSld modSld sldOrd">
      <pc:chgData name="Mahmoud Mabrouk" userId="7dd711b02aa144c3" providerId="Windows Live" clId="Web-{3A98A834-5FA9-4232-B387-26607045E2CF}" dt="2019-08-20T12:01:02.234" v="537"/>
      <pc:docMkLst>
        <pc:docMk/>
      </pc:docMkLst>
      <pc:sldChg chg="ord">
        <pc:chgData name="Mahmoud Mabrouk" userId="7dd711b02aa144c3" providerId="Windows Live" clId="Web-{3A98A834-5FA9-4232-B387-26607045E2CF}" dt="2019-08-20T11:36:50.744" v="1"/>
        <pc:sldMkLst>
          <pc:docMk/>
          <pc:sldMk cId="3314283820" sldId="281"/>
        </pc:sldMkLst>
      </pc:sldChg>
      <pc:sldChg chg="ord">
        <pc:chgData name="Mahmoud Mabrouk" userId="7dd711b02aa144c3" providerId="Windows Live" clId="Web-{3A98A834-5FA9-4232-B387-26607045E2CF}" dt="2019-08-20T11:36:50.744" v="0"/>
        <pc:sldMkLst>
          <pc:docMk/>
          <pc:sldMk cId="2116124969" sldId="282"/>
        </pc:sldMkLst>
      </pc:sldChg>
      <pc:sldChg chg="modSp">
        <pc:chgData name="Mahmoud Mabrouk" userId="7dd711b02aa144c3" providerId="Windows Live" clId="Web-{3A98A834-5FA9-4232-B387-26607045E2CF}" dt="2019-08-20T11:37:49.385" v="40" actId="20577"/>
        <pc:sldMkLst>
          <pc:docMk/>
          <pc:sldMk cId="3549008858" sldId="289"/>
        </pc:sldMkLst>
        <pc:spChg chg="mod">
          <ac:chgData name="Mahmoud Mabrouk" userId="7dd711b02aa144c3" providerId="Windows Live" clId="Web-{3A98A834-5FA9-4232-B387-26607045E2CF}" dt="2019-08-20T11:37:49.385" v="40" actId="20577"/>
          <ac:spMkLst>
            <pc:docMk/>
            <pc:sldMk cId="3549008858" sldId="289"/>
            <ac:spMk id="3" creationId="{3BB53017-BDE2-439F-8B5A-D7CB1B61FC22}"/>
          </ac:spMkLst>
        </pc:spChg>
      </pc:sldChg>
      <pc:sldChg chg="modSp">
        <pc:chgData name="Mahmoud Mabrouk" userId="7dd711b02aa144c3" providerId="Windows Live" clId="Web-{3A98A834-5FA9-4232-B387-26607045E2CF}" dt="2019-08-20T11:44:26.547" v="341" actId="20577"/>
        <pc:sldMkLst>
          <pc:docMk/>
          <pc:sldMk cId="1524817212" sldId="291"/>
        </pc:sldMkLst>
        <pc:spChg chg="mod">
          <ac:chgData name="Mahmoud Mabrouk" userId="7dd711b02aa144c3" providerId="Windows Live" clId="Web-{3A98A834-5FA9-4232-B387-26607045E2CF}" dt="2019-08-20T11:44:26.547" v="341" actId="20577"/>
          <ac:spMkLst>
            <pc:docMk/>
            <pc:sldMk cId="1524817212" sldId="291"/>
            <ac:spMk id="3" creationId="{EA8629D2-1D8A-4D42-A950-73AE4D56848A}"/>
          </ac:spMkLst>
        </pc:spChg>
      </pc:sldChg>
      <pc:sldChg chg="modSp ord">
        <pc:chgData name="Mahmoud Mabrouk" userId="7dd711b02aa144c3" providerId="Windows Live" clId="Web-{3A98A834-5FA9-4232-B387-26607045E2CF}" dt="2019-08-20T11:41:38.577" v="167"/>
        <pc:sldMkLst>
          <pc:docMk/>
          <pc:sldMk cId="3322661697" sldId="294"/>
        </pc:sldMkLst>
        <pc:spChg chg="mod">
          <ac:chgData name="Mahmoud Mabrouk" userId="7dd711b02aa144c3" providerId="Windows Live" clId="Web-{3A98A834-5FA9-4232-B387-26607045E2CF}" dt="2019-08-20T11:38:45.402" v="68" actId="20577"/>
          <ac:spMkLst>
            <pc:docMk/>
            <pc:sldMk cId="3322661697" sldId="294"/>
            <ac:spMk id="2" creationId="{C05CD18D-0FDB-450E-8747-F174C824E7B4}"/>
          </ac:spMkLst>
        </pc:spChg>
        <pc:spChg chg="mod">
          <ac:chgData name="Mahmoud Mabrouk" userId="7dd711b02aa144c3" providerId="Windows Live" clId="Web-{3A98A834-5FA9-4232-B387-26607045E2CF}" dt="2019-08-20T11:41:33.436" v="164" actId="20577"/>
          <ac:spMkLst>
            <pc:docMk/>
            <pc:sldMk cId="3322661697" sldId="294"/>
            <ac:spMk id="3" creationId="{E31CE356-DF40-475D-A2FB-59263D0A5759}"/>
          </ac:spMkLst>
        </pc:spChg>
      </pc:sldChg>
      <pc:sldChg chg="modSp new">
        <pc:chgData name="Mahmoud Mabrouk" userId="7dd711b02aa144c3" providerId="Windows Live" clId="Web-{3A98A834-5FA9-4232-B387-26607045E2CF}" dt="2019-08-20T11:46:36.253" v="511" actId="20577"/>
        <pc:sldMkLst>
          <pc:docMk/>
          <pc:sldMk cId="1101965208" sldId="295"/>
        </pc:sldMkLst>
        <pc:spChg chg="mod">
          <ac:chgData name="Mahmoud Mabrouk" userId="7dd711b02aa144c3" providerId="Windows Live" clId="Web-{3A98A834-5FA9-4232-B387-26607045E2CF}" dt="2019-08-20T11:45:52.971" v="347" actId="20577"/>
          <ac:spMkLst>
            <pc:docMk/>
            <pc:sldMk cId="1101965208" sldId="295"/>
            <ac:spMk id="2" creationId="{89F12248-FE81-4C92-9B2B-AC81A1655AC2}"/>
          </ac:spMkLst>
        </pc:spChg>
        <pc:spChg chg="mod">
          <ac:chgData name="Mahmoud Mabrouk" userId="7dd711b02aa144c3" providerId="Windows Live" clId="Web-{3A98A834-5FA9-4232-B387-26607045E2CF}" dt="2019-08-20T11:46:36.253" v="511" actId="20577"/>
          <ac:spMkLst>
            <pc:docMk/>
            <pc:sldMk cId="1101965208" sldId="295"/>
            <ac:spMk id="3" creationId="{C1A07104-D04B-4723-AC1D-98F23180862B}"/>
          </ac:spMkLst>
        </pc:spChg>
      </pc:sldChg>
      <pc:sldChg chg="modSp new">
        <pc:chgData name="Mahmoud Mabrouk" userId="7dd711b02aa144c3" providerId="Windows Live" clId="Web-{3A98A834-5FA9-4232-B387-26607045E2CF}" dt="2019-08-20T11:53:48.228" v="525" actId="20577"/>
        <pc:sldMkLst>
          <pc:docMk/>
          <pc:sldMk cId="1172032208" sldId="296"/>
        </pc:sldMkLst>
        <pc:spChg chg="mod">
          <ac:chgData name="Mahmoud Mabrouk" userId="7dd711b02aa144c3" providerId="Windows Live" clId="Web-{3A98A834-5FA9-4232-B387-26607045E2CF}" dt="2019-08-20T11:53:10.993" v="515" actId="20577"/>
          <ac:spMkLst>
            <pc:docMk/>
            <pc:sldMk cId="1172032208" sldId="296"/>
            <ac:spMk id="2" creationId="{1CD9B033-568A-46FC-9815-45EEF2B72117}"/>
          </ac:spMkLst>
        </pc:spChg>
        <pc:spChg chg="mod">
          <ac:chgData name="Mahmoud Mabrouk" userId="7dd711b02aa144c3" providerId="Windows Live" clId="Web-{3A98A834-5FA9-4232-B387-26607045E2CF}" dt="2019-08-20T11:53:48.228" v="525" actId="20577"/>
          <ac:spMkLst>
            <pc:docMk/>
            <pc:sldMk cId="1172032208" sldId="296"/>
            <ac:spMk id="3" creationId="{5C68A3F8-246E-4613-A53A-A57713AC84DA}"/>
          </ac:spMkLst>
        </pc:spChg>
      </pc:sldChg>
      <pc:sldChg chg="new del">
        <pc:chgData name="Mahmoud Mabrouk" userId="7dd711b02aa144c3" providerId="Windows Live" clId="Web-{3A98A834-5FA9-4232-B387-26607045E2CF}" dt="2019-08-20T12:01:02.234" v="537"/>
        <pc:sldMkLst>
          <pc:docMk/>
          <pc:sldMk cId="374364636" sldId="297"/>
        </pc:sldMkLst>
      </pc:sldChg>
      <pc:sldChg chg="modSp new">
        <pc:chgData name="Mahmoud Mabrouk" userId="7dd711b02aa144c3" providerId="Windows Live" clId="Web-{3A98A834-5FA9-4232-B387-26607045E2CF}" dt="2019-08-20T11:54:19.166" v="534" actId="20577"/>
        <pc:sldMkLst>
          <pc:docMk/>
          <pc:sldMk cId="1082624173" sldId="298"/>
        </pc:sldMkLst>
        <pc:spChg chg="mod">
          <ac:chgData name="Mahmoud Mabrouk" userId="7dd711b02aa144c3" providerId="Windows Live" clId="Web-{3A98A834-5FA9-4232-B387-26607045E2CF}" dt="2019-08-20T11:54:19.166" v="534" actId="20577"/>
          <ac:spMkLst>
            <pc:docMk/>
            <pc:sldMk cId="1082624173" sldId="298"/>
            <ac:spMk id="3" creationId="{87571D8E-E1C6-4199-9D99-60FC20269505}"/>
          </ac:spMkLst>
        </pc:spChg>
      </pc:sldChg>
    </pc:docChg>
  </pc:docChgLst>
  <pc:docChgLst>
    <pc:chgData name="Mahmoud Mabrouk" userId="7dd711b02aa144c3" providerId="Windows Live" clId="Web-{90CD18F1-3FF7-4ACE-AC47-CEC140E33C05}"/>
    <pc:docChg chg="addSld delSld modSld sldOrd">
      <pc:chgData name="Mahmoud Mabrouk" userId="7dd711b02aa144c3" providerId="Windows Live" clId="Web-{90CD18F1-3FF7-4ACE-AC47-CEC140E33C05}" dt="2019-08-26T06:03:48.041" v="434"/>
      <pc:docMkLst>
        <pc:docMk/>
      </pc:docMkLst>
      <pc:sldChg chg="ord">
        <pc:chgData name="Mahmoud Mabrouk" userId="7dd711b02aa144c3" providerId="Windows Live" clId="Web-{90CD18F1-3FF7-4ACE-AC47-CEC140E33C05}" dt="2019-08-26T06:03:38.025" v="432"/>
        <pc:sldMkLst>
          <pc:docMk/>
          <pc:sldMk cId="1743814083" sldId="333"/>
        </pc:sldMkLst>
      </pc:sldChg>
      <pc:sldChg chg="modSp">
        <pc:chgData name="Mahmoud Mabrouk" userId="7dd711b02aa144c3" providerId="Windows Live" clId="Web-{90CD18F1-3FF7-4ACE-AC47-CEC140E33C05}" dt="2019-08-26T05:40:37.994" v="114" actId="20577"/>
        <pc:sldMkLst>
          <pc:docMk/>
          <pc:sldMk cId="4066189104" sldId="336"/>
        </pc:sldMkLst>
        <pc:spChg chg="mod">
          <ac:chgData name="Mahmoud Mabrouk" userId="7dd711b02aa144c3" providerId="Windows Live" clId="Web-{90CD18F1-3FF7-4ACE-AC47-CEC140E33C05}" dt="2019-08-26T05:40:37.994" v="114" actId="20577"/>
          <ac:spMkLst>
            <pc:docMk/>
            <pc:sldMk cId="4066189104" sldId="336"/>
            <ac:spMk id="3" creationId="{6C140CDE-4297-4648-9E77-A92A8EEC8E31}"/>
          </ac:spMkLst>
        </pc:spChg>
      </pc:sldChg>
      <pc:sldChg chg="modSp">
        <pc:chgData name="Mahmoud Mabrouk" userId="7dd711b02aa144c3" providerId="Windows Live" clId="Web-{90CD18F1-3FF7-4ACE-AC47-CEC140E33C05}" dt="2019-08-26T05:34:33.259" v="6" actId="20577"/>
        <pc:sldMkLst>
          <pc:docMk/>
          <pc:sldMk cId="1042609754" sldId="339"/>
        </pc:sldMkLst>
        <pc:spChg chg="mod">
          <ac:chgData name="Mahmoud Mabrouk" userId="7dd711b02aa144c3" providerId="Windows Live" clId="Web-{90CD18F1-3FF7-4ACE-AC47-CEC140E33C05}" dt="2019-08-26T05:34:33.259" v="6" actId="20577"/>
          <ac:spMkLst>
            <pc:docMk/>
            <pc:sldMk cId="1042609754" sldId="339"/>
            <ac:spMk id="3" creationId="{7FDA95FA-20FF-4D8C-8BE8-6D82947C1B18}"/>
          </ac:spMkLst>
        </pc:spChg>
      </pc:sldChg>
      <pc:sldChg chg="modSp">
        <pc:chgData name="Mahmoud Mabrouk" userId="7dd711b02aa144c3" providerId="Windows Live" clId="Web-{90CD18F1-3FF7-4ACE-AC47-CEC140E33C05}" dt="2019-08-26T05:41:19.994" v="143" actId="20577"/>
        <pc:sldMkLst>
          <pc:docMk/>
          <pc:sldMk cId="2040609576" sldId="340"/>
        </pc:sldMkLst>
        <pc:spChg chg="mod">
          <ac:chgData name="Mahmoud Mabrouk" userId="7dd711b02aa144c3" providerId="Windows Live" clId="Web-{90CD18F1-3FF7-4ACE-AC47-CEC140E33C05}" dt="2019-08-26T05:41:19.994" v="143" actId="20577"/>
          <ac:spMkLst>
            <pc:docMk/>
            <pc:sldMk cId="2040609576" sldId="340"/>
            <ac:spMk id="3" creationId="{D61F0A77-FD76-44F5-B1D0-70DE39A659CF}"/>
          </ac:spMkLst>
        </pc:spChg>
      </pc:sldChg>
      <pc:sldChg chg="modSp new del">
        <pc:chgData name="Mahmoud Mabrouk" userId="7dd711b02aa144c3" providerId="Windows Live" clId="Web-{90CD18F1-3FF7-4ACE-AC47-CEC140E33C05}" dt="2019-08-26T06:03:48.041" v="434"/>
        <pc:sldMkLst>
          <pc:docMk/>
          <pc:sldMk cId="3792141480" sldId="345"/>
        </pc:sldMkLst>
        <pc:spChg chg="mod">
          <ac:chgData name="Mahmoud Mabrouk" userId="7dd711b02aa144c3" providerId="Windows Live" clId="Web-{90CD18F1-3FF7-4ACE-AC47-CEC140E33C05}" dt="2019-08-26T05:41:49.681" v="146" actId="20577"/>
          <ac:spMkLst>
            <pc:docMk/>
            <pc:sldMk cId="3792141480" sldId="345"/>
            <ac:spMk id="2" creationId="{FB5A2485-64BB-4B16-B788-80EA8C0CE36A}"/>
          </ac:spMkLst>
        </pc:spChg>
      </pc:sldChg>
      <pc:sldChg chg="modSp new del">
        <pc:chgData name="Mahmoud Mabrouk" userId="7dd711b02aa144c3" providerId="Windows Live" clId="Web-{90CD18F1-3FF7-4ACE-AC47-CEC140E33C05}" dt="2019-08-26T06:03:39.135" v="433"/>
        <pc:sldMkLst>
          <pc:docMk/>
          <pc:sldMk cId="4054328806" sldId="346"/>
        </pc:sldMkLst>
        <pc:spChg chg="mod">
          <ac:chgData name="Mahmoud Mabrouk" userId="7dd711b02aa144c3" providerId="Windows Live" clId="Web-{90CD18F1-3FF7-4ACE-AC47-CEC140E33C05}" dt="2019-08-26T05:58:46.920" v="154" actId="20577"/>
          <ac:spMkLst>
            <pc:docMk/>
            <pc:sldMk cId="4054328806" sldId="346"/>
            <ac:spMk id="2" creationId="{612067BD-B5B2-4709-AF16-B91E001CDEAE}"/>
          </ac:spMkLst>
        </pc:spChg>
        <pc:spChg chg="mod">
          <ac:chgData name="Mahmoud Mabrouk" userId="7dd711b02aa144c3" providerId="Windows Live" clId="Web-{90CD18F1-3FF7-4ACE-AC47-CEC140E33C05}" dt="2019-08-26T06:02:35.728" v="430" actId="20577"/>
          <ac:spMkLst>
            <pc:docMk/>
            <pc:sldMk cId="4054328806" sldId="346"/>
            <ac:spMk id="3" creationId="{24C94D72-8B90-419D-8452-8AB3A69D88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16F25-AD9B-43FE-8425-26E40CEEC4AA}" type="datetimeFigureOut">
              <a:rPr lang="en-US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DB8AD-198F-4190-800F-E04B93E7D6B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1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Solution:</a:t>
            </a:r>
          </a:p>
          <a:p>
            <a:r>
              <a:rPr lang="en-US"/>
              <a:t>l=[]</a:t>
            </a:r>
          </a:p>
          <a:p>
            <a:r>
              <a:rPr lang="en-US"/>
              <a:t>for i in range(2000, 3201):</a:t>
            </a:r>
          </a:p>
          <a:p>
            <a:r>
              <a:rPr lang="en-US"/>
              <a:t>if (i%7==0) and (i%5!=0):</a:t>
            </a:r>
          </a:p>
          <a:p>
            <a:r>
              <a:rPr lang="en-US"/>
              <a:t>l.append(str(i))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/>
              <a:t>print ','.join(l)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B8AD-198F-4190-800F-E04B93E7D6B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7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7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8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0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pscientist/students-performance-in-exams#StudentsPerformance.csv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nalyzeBoston/crimes-in-bost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  <a:cs typeface="Calibri Light"/>
              </a:rPr>
              <a:t>Introduction to Python</a:t>
            </a:r>
            <a:endParaRPr lang="en-GB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  <a:cs typeface="Calibri"/>
              </a:rPr>
              <a:t>Mahmoud Mabrouk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A582876-CCC7-476C-923A-0DC6395A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616582"/>
            <a:ext cx="4047843" cy="22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96D8-8D3B-407F-9F7A-E70B79C4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BD09-FDED-4523-BFD6-76428BA4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x=0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while x &lt; 5: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 x+=1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747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4CAB-244C-4405-9C61-2B1458FD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 comprehensions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F186-8789-4C63-AE28-64EE7016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mylist = [x for x in range(100)]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Same as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mylist = []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for x in range(100):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  mylist.append(x)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572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4F45-4B6C-4A11-9D22-306B0F68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 comprehensions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E295-DAC5-4726-A74C-987D47DC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myevenlist = [_ for _ in range(100) if _ %2==0]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Same as: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myevenlist = []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for _ in range(100):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 if _ % 2 ==0: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      myevenlist.append(_)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749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2BC4-8559-4BA6-9239-7CB69063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Documentation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954A-0759-4D6B-9772-FBC3CDDF5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3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C441-B8EE-4239-8CFB-839D67DA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Stackoverflow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5C80-D6B0-49D4-BD4C-BB24C249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2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247F-D2D1-4B59-AC67-252457E5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From dict to list using comprehensions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A0CC-3945-414C-A8BB-07F8BA67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Mydict</a:t>
            </a:r>
            <a:r>
              <a:rPr lang="en-US" dirty="0">
                <a:cs typeface="Calibri" panose="020F0502020204030204"/>
              </a:rPr>
              <a:t> = {'key': 'value', 'key2': 'value2'}</a:t>
            </a:r>
          </a:p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mylist</a:t>
            </a:r>
            <a:r>
              <a:rPr lang="en-US" dirty="0">
                <a:cs typeface="Calibri" panose="020F0502020204030204"/>
              </a:rPr>
              <a:t> = [</a:t>
            </a:r>
            <a:r>
              <a:rPr lang="en-US" dirty="0" err="1">
                <a:cs typeface="Calibri" panose="020F0502020204030204"/>
              </a:rPr>
              <a:t>k+v</a:t>
            </a:r>
            <a:r>
              <a:rPr lang="en-US" dirty="0">
                <a:cs typeface="Calibri" panose="020F0502020204030204"/>
              </a:rPr>
              <a:t> for </a:t>
            </a:r>
            <a:r>
              <a:rPr lang="en-US" dirty="0" err="1">
                <a:cs typeface="Calibri" panose="020F0502020204030204"/>
              </a:rPr>
              <a:t>k,v</a:t>
            </a:r>
            <a:r>
              <a:rPr lang="en-US" dirty="0">
                <a:cs typeface="Calibri" panose="020F0502020204030204"/>
              </a:rPr>
              <a:t> in </a:t>
            </a:r>
            <a:r>
              <a:rPr lang="en-US" dirty="0" err="1">
                <a:cs typeface="Calibri" panose="020F0502020204030204"/>
              </a:rPr>
              <a:t>mydict.items</a:t>
            </a:r>
            <a:r>
              <a:rPr lang="en-US" dirty="0">
                <a:cs typeface="Calibri" panose="020F0502020204030204"/>
              </a:rPr>
              <a:t>()]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mylist</a:t>
            </a:r>
            <a:r>
              <a:rPr lang="en-US" dirty="0">
                <a:cs typeface="Calibri"/>
              </a:rPr>
              <a:t> = [(</a:t>
            </a:r>
            <a:r>
              <a:rPr lang="en-US" dirty="0" err="1">
                <a:cs typeface="Calibri"/>
              </a:rPr>
              <a:t>k,v</a:t>
            </a:r>
            <a:r>
              <a:rPr lang="en-US" dirty="0">
                <a:cs typeface="Calibri"/>
              </a:rPr>
              <a:t>) for </a:t>
            </a:r>
            <a:r>
              <a:rPr lang="en-US" dirty="0" err="1">
                <a:cs typeface="Calibri"/>
              </a:rPr>
              <a:t>k,v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mydict.items</a:t>
            </a:r>
            <a:r>
              <a:rPr lang="en-US" dirty="0">
                <a:cs typeface="Calibri"/>
              </a:rPr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15776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6C02-BA32-4440-A062-FC577D11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71E1-06C7-4100-ACFF-69F75F838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Like lists but unordered (order is undefined)</a:t>
            </a:r>
          </a:p>
          <a:p>
            <a:r>
              <a:rPr lang="en-US" dirty="0" err="1">
                <a:cs typeface="Calibri"/>
              </a:rPr>
              <a:t>Pocess</a:t>
            </a:r>
            <a:r>
              <a:rPr lang="en-US" dirty="0">
                <a:cs typeface="Calibri"/>
              </a:rPr>
              <a:t> very interesting </a:t>
            </a:r>
          </a:p>
        </p:txBody>
      </p:sp>
    </p:spTree>
    <p:extLst>
      <p:ext uri="{BB962C8B-B14F-4D97-AF65-F5344CB8AC3E}">
        <p14:creationId xmlns:p14="http://schemas.microsoft.com/office/powerpoint/2010/main" val="30551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BBE6-2718-4A21-BC57-1E9ADEA0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Dict comprehensions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5167-47C9-456C-B939-DFEDE02C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{k:v for k,v in zip(list(range(100)), list(range(100))[::-1])} </a:t>
            </a:r>
          </a:p>
        </p:txBody>
      </p:sp>
    </p:spTree>
    <p:extLst>
      <p:ext uri="{BB962C8B-B14F-4D97-AF65-F5344CB8AC3E}">
        <p14:creationId xmlns:p14="http://schemas.microsoft.com/office/powerpoint/2010/main" val="348753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4FCF-EBF8-4D06-A372-F6455F59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6879-913D-42EE-AA17-ABC30A37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def add(x,y):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 return x+y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def power(y,pow=2):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 return y**2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def alotofinput(*args):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 for arg in args: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     print(arg)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64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4E7F-09FB-4FF1-A2AF-6E1C723E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Functions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AFDF-6159-41F1-AC1B-F7933857C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def myfunction(**kwargs):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    for k,v in kwargs.items():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        pring(k,v)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66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E661-4826-4379-808C-DF786EB0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00E5-B091-4C18-8682-FC0A017C5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# This is a comment</a:t>
            </a:r>
          </a:p>
          <a:p>
            <a:r>
              <a:rPr lang="en-US">
                <a:cs typeface="Calibri"/>
              </a:rPr>
              <a:t>""" This is a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comment """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805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7FE9-C0EB-4BE0-9CFA-40270951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Day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B078-6E3D-4575-B522-6FBB0D71B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B38F-3B6B-42C2-B488-75B457E8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Small 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47B87-15D7-4C26-A617-79922BE2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Write a function that computes a </a:t>
            </a:r>
            <a:r>
              <a:rPr lang="en-US" dirty="0" err="1">
                <a:cs typeface="Calibri"/>
              </a:rPr>
              <a:t>fibonacci</a:t>
            </a:r>
            <a:r>
              <a:rPr lang="en-US" dirty="0">
                <a:cs typeface="Calibri"/>
              </a:rPr>
              <a:t> series up to 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Fib(4) = 0, 1, 1, 2, 3, 5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Rewrite it recursively ( the function should call itself)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45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5797-E625-4CFB-98E8-BB1C28E7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Warm up 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53BC-0FB3-4E8B-A539-AA8B1AE1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Question: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Write a program which will find all such numbers which are divisible by </a:t>
            </a:r>
            <a:r>
              <a:rPr lang="en-US"/>
              <a:t>7 but are not a multiple of 5, between 1000 and 3100 (both included).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The numbers should be printed in a comma-separated sequence on a single line.</a:t>
            </a:r>
            <a:endParaRPr lang="en-US">
              <a:cs typeface="Calibri" panose="020F0502020204030204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33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3225-1822-4209-9396-F57E5673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 1: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38B7-6F08-47D5-B27A-9B384E90F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Question: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Write a function that takes an integer n and returns a dictionary with keys from 1 to n and the value i^2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Suppose the following input is supplied to the program: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8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/>
              <a:t>Then, the output should be: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{1: 1, 2: 4, 3: 9, 4: 16, 5: 25, 6: 36, 7: 49, 8: 64}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217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6AD0-BA79-4803-8666-262A3631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294F-C548-4F23-8C83-F6233C5A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Write a function that takes two integer x and y and prints all the numbers between x and y such as the first digit in the number is dividable by the last. For example:</a:t>
            </a:r>
          </a:p>
          <a:p>
            <a:r>
              <a:rPr lang="en-US">
                <a:cs typeface="Calibri"/>
              </a:rPr>
              <a:t>4321, 2342, 623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But not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4323, 23, 634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87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1836-B7A7-4224-BF00-009F7635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Exercise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14AD-C865-49AC-84EB-5978B680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Write a program that takes a sentence and computes the number of digits and letters in the sentence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/>
              <a:t>hello world! 123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/>
              <a:t>Then, the output should be: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LETTERS 10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DIGITS 3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87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1041-A755-4753-8C55-39A2FCFF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Interesting function in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8053-81D4-4B36-8F85-6131C6ECA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alibri"/>
              </a:rPr>
              <a:t>"  my string is a good string  ".strip()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alibri"/>
              </a:rPr>
              <a:t>" my string, an old string, is good ".split()</a:t>
            </a:r>
          </a:p>
          <a:p>
            <a:pPr marL="0" indent="0">
              <a:buNone/>
            </a:pPr>
            <a:endParaRPr lang="en-US" dirty="0">
              <a:latin typeface="Courier New"/>
              <a:cs typeface="Calibri"/>
            </a:endParaRPr>
          </a:p>
          <a:p>
            <a:pPr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" my string, an old string, is good ".split(",")</a:t>
            </a:r>
          </a:p>
          <a:p>
            <a:pPr>
              <a:buNone/>
            </a:pPr>
            <a:endParaRPr lang="en-US" dirty="0">
              <a:latin typeface="Courier New"/>
              <a:cs typeface="Calibri" panose="020F0502020204030204"/>
            </a:endParaRPr>
          </a:p>
          <a:p>
            <a:pPr>
              <a:buNone/>
            </a:pPr>
            <a:r>
              <a:rPr lang="en-US" dirty="0">
                <a:latin typeface="Courier New"/>
                <a:cs typeface="Calibri" panose="020F0502020204030204"/>
              </a:rPr>
              <a:t>"-".join("1,2,3,4,5,6".split(","))</a:t>
            </a:r>
          </a:p>
          <a:p>
            <a:pPr marL="0" indent="0">
              <a:buNone/>
            </a:pPr>
            <a:endParaRPr lang="en-US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430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66D9-EAE7-4F00-AAEB-3B861E57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Interesting string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BABB-5E8D-49E5-AE60-1B27C5A0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" my string, an old string, is good ".find("string")</a:t>
            </a:r>
            <a:endParaRPr lang="en-US" sz="2400" dirty="0">
              <a:latin typeface="Courier New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>
                <a:latin typeface="Courier New"/>
                <a:ea typeface="+mn-lt"/>
                <a:cs typeface="+mn-lt"/>
              </a:rPr>
              <a:t>" my string, an old string, is good ".find("old string")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>
                <a:latin typeface="Courier New"/>
                <a:ea typeface="+mn-lt"/>
                <a:cs typeface="Courier New"/>
              </a:rPr>
              <a:t>" my string, an old string, is good ".upper()</a:t>
            </a:r>
          </a:p>
          <a:p>
            <a:pPr>
              <a:buNone/>
            </a:pPr>
            <a:endParaRPr lang="en-US" sz="2400" dirty="0"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en-US" sz="2400" dirty="0" err="1">
                <a:latin typeface="Courier New"/>
                <a:ea typeface="+mn-lt"/>
                <a:cs typeface="Courier New"/>
              </a:rPr>
              <a:t>len</a:t>
            </a:r>
            <a:r>
              <a:rPr lang="en-US" sz="2400" dirty="0">
                <a:latin typeface="Courier New"/>
                <a:ea typeface="+mn-lt"/>
                <a:cs typeface="Courier New"/>
              </a:rPr>
              <a:t>(" my string, an old string, is good ")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3089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CCF1-E196-4B2E-8FA3-51A703CF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Reading and writing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FFFE-0857-4957-B657-B54023B5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alibri" panose="020F0502020204030204"/>
              </a:rPr>
              <a:t>f = open("filename")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alibri" panose="020F0502020204030204"/>
              </a:rPr>
              <a:t>f.read</a:t>
            </a:r>
            <a:r>
              <a:rPr lang="en-US" dirty="0">
                <a:latin typeface="Courier New"/>
                <a:cs typeface="Calibri" panose="020F0502020204030204"/>
              </a:rPr>
              <a:t>()  </a:t>
            </a:r>
            <a:r>
              <a:rPr lang="en-US" dirty="0">
                <a:latin typeface="Calibri"/>
                <a:cs typeface="Calibri" panose="020F0502020204030204"/>
              </a:rPr>
              <a:t>-- File's entire content as a string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alibri" panose="020F0502020204030204"/>
              </a:rPr>
              <a:t>f.readline</a:t>
            </a:r>
            <a:r>
              <a:rPr lang="en-US" dirty="0">
                <a:latin typeface="Courier New"/>
                <a:cs typeface="Calibri" panose="020F0502020204030204"/>
              </a:rPr>
              <a:t>()  - </a:t>
            </a:r>
            <a:r>
              <a:rPr lang="en-US" dirty="0">
                <a:latin typeface="Calibri"/>
                <a:cs typeface="Calibri" panose="020F0502020204030204"/>
              </a:rPr>
              <a:t>Read next line from file as string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alibri" panose="020F0502020204030204"/>
              </a:rPr>
              <a:t>f.readlines</a:t>
            </a:r>
            <a:r>
              <a:rPr lang="en-US" dirty="0">
                <a:latin typeface="Courier New"/>
                <a:cs typeface="Calibri" panose="020F0502020204030204"/>
              </a:rPr>
              <a:t>() - </a:t>
            </a:r>
            <a:r>
              <a:rPr lang="en-US" dirty="0">
                <a:latin typeface="Calibri"/>
                <a:cs typeface="Calibri" panose="020F0502020204030204"/>
              </a:rPr>
              <a:t>Read all file content as a list strings one for each line</a:t>
            </a:r>
          </a:p>
        </p:txBody>
      </p:sp>
    </p:spTree>
    <p:extLst>
      <p:ext uri="{BB962C8B-B14F-4D97-AF65-F5344CB8AC3E}">
        <p14:creationId xmlns:p14="http://schemas.microsoft.com/office/powerpoint/2010/main" val="310991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76E0-EA0F-4FF8-A3B4-B3C4A646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Generic way to read a </a:t>
            </a:r>
            <a:r>
              <a:rPr lang="en-US" dirty="0" err="1">
                <a:cs typeface="Calibri Light"/>
              </a:rPr>
              <a:t>txt</a:t>
            </a:r>
            <a:r>
              <a:rPr lang="en-US" dirty="0">
                <a:cs typeface="Calibri Light"/>
              </a:rPr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1922-1C33-4424-9456-0F70A7D9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alibri" panose="020F0502020204030204"/>
              </a:rPr>
              <a:t>f = open('filename')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alibri" panose="020F0502020204030204"/>
              </a:rPr>
              <a:t>for line in f: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alibri" panose="020F0502020204030204"/>
              </a:rPr>
              <a:t>    statements</a:t>
            </a:r>
          </a:p>
          <a:p>
            <a:pPr marL="0" indent="0">
              <a:buNone/>
            </a:pPr>
            <a:r>
              <a:rPr lang="en-US" err="1">
                <a:latin typeface="Courier New"/>
                <a:cs typeface="Calibri" panose="020F0502020204030204"/>
              </a:rPr>
              <a:t>f.close</a:t>
            </a:r>
            <a:r>
              <a:rPr lang="en-US" dirty="0">
                <a:latin typeface="Courier New"/>
                <a:cs typeface="Calibri" panose="020F0502020204030204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568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6EFA-0199-4E19-99CA-9E3E6968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7A95-6729-49D3-AC28-D20E23CC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Y = "This is a string"</a:t>
            </a:r>
          </a:p>
          <a:p>
            <a:r>
              <a:rPr lang="en-US">
                <a:cs typeface="Calibri"/>
              </a:rPr>
              <a:t>Nt = 34</a:t>
            </a:r>
          </a:p>
          <a:p>
            <a:r>
              <a:rPr lang="en-US">
                <a:cs typeface="Calibri"/>
              </a:rPr>
              <a:t>S = 45.5</a:t>
            </a:r>
          </a:p>
          <a:p>
            <a:r>
              <a:rPr lang="en-US">
                <a:cs typeface="Calibri"/>
              </a:rPr>
              <a:t>J = None</a:t>
            </a:r>
          </a:p>
          <a:p>
            <a:r>
              <a:rPr lang="en-US">
                <a:cs typeface="Calibri"/>
              </a:rPr>
              <a:t>B = True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178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244A-514C-4F99-83DB-5BBCD5FB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My </a:t>
            </a:r>
            <a:r>
              <a:rPr lang="en-US" dirty="0" err="1">
                <a:cs typeface="Calibri Light"/>
              </a:rPr>
              <a:t>prefered</a:t>
            </a:r>
            <a:r>
              <a:rPr lang="en-US" dirty="0">
                <a:cs typeface="Calibri Light"/>
              </a:rPr>
              <a:t>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EAF9-8800-43F1-9D1D-30F635B8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with open('filename', 'r') as f:</a:t>
            </a:r>
            <a:endParaRPr lang="en-US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    for line in f: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        statements</a:t>
            </a:r>
          </a:p>
        </p:txBody>
      </p:sp>
    </p:spTree>
    <p:extLst>
      <p:ext uri="{BB962C8B-B14F-4D97-AF65-F5344CB8AC3E}">
        <p14:creationId xmlns:p14="http://schemas.microsoft.com/office/powerpoint/2010/main" val="4257856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FC0A-AA61-45C3-9FEC-37A11474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Writing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5C6E-283E-4B31-8344-DF6FBB42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alibri" panose="020F0502020204030204"/>
              </a:rPr>
              <a:t>f = open("filename", "w")  - </a:t>
            </a:r>
            <a:r>
              <a:rPr lang="en-US" sz="2400" dirty="0">
                <a:latin typeface="Calibri"/>
                <a:cs typeface="Calibri" panose="020F0502020204030204"/>
              </a:rPr>
              <a:t>for writing (deleting pervious content)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alibri" panose="020F0502020204030204"/>
              </a:rPr>
              <a:t>f = open("filename", "a")  - </a:t>
            </a:r>
            <a:r>
              <a:rPr lang="en-US" sz="2400" dirty="0">
                <a:latin typeface="Calibri"/>
                <a:cs typeface="Calibri" panose="020F0502020204030204"/>
              </a:rPr>
              <a:t>for appending new data</a:t>
            </a:r>
          </a:p>
          <a:p>
            <a:pPr marL="0" indent="0">
              <a:buNone/>
            </a:pPr>
            <a:endParaRPr lang="en-US" sz="2400" dirty="0">
              <a:latin typeface="Calibri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alibri" panose="020F0502020204030204"/>
              </a:rPr>
              <a:t>with open("</a:t>
            </a:r>
            <a:r>
              <a:rPr lang="en-US" sz="2400" dirty="0" err="1">
                <a:latin typeface="Courier New"/>
                <a:cs typeface="Calibri" panose="020F0502020204030204"/>
              </a:rPr>
              <a:t>fname</a:t>
            </a:r>
            <a:r>
              <a:rPr lang="en-US" sz="2400" dirty="0">
                <a:latin typeface="Courier New"/>
                <a:cs typeface="Calibri" panose="020F0502020204030204"/>
              </a:rPr>
              <a:t>", "w") as f: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alibri" panose="020F0502020204030204"/>
              </a:rPr>
              <a:t>     for </a:t>
            </a:r>
            <a:r>
              <a:rPr lang="en-US" sz="2400" dirty="0" err="1">
                <a:latin typeface="Courier New"/>
                <a:cs typeface="Calibri" panose="020F0502020204030204"/>
              </a:rPr>
              <a:t>elem</a:t>
            </a:r>
            <a:r>
              <a:rPr lang="en-US" sz="2400" dirty="0">
                <a:latin typeface="Courier New"/>
                <a:cs typeface="Calibri" panose="020F0502020204030204"/>
              </a:rPr>
              <a:t> in </a:t>
            </a:r>
            <a:r>
              <a:rPr lang="en-US" sz="2400" dirty="0" err="1">
                <a:latin typeface="Courier New"/>
                <a:cs typeface="Calibri" panose="020F0502020204030204"/>
              </a:rPr>
              <a:t>mylist</a:t>
            </a:r>
            <a:r>
              <a:rPr lang="en-US" sz="2400" dirty="0">
                <a:latin typeface="Courier New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alibri" panose="020F0502020204030204"/>
              </a:rPr>
              <a:t>          </a:t>
            </a:r>
            <a:r>
              <a:rPr lang="en-US" sz="2400" dirty="0" err="1">
                <a:latin typeface="Courier New"/>
                <a:cs typeface="Calibri" panose="020F0502020204030204"/>
              </a:rPr>
              <a:t>f.write</a:t>
            </a:r>
            <a:r>
              <a:rPr lang="en-US" sz="2400" dirty="0">
                <a:latin typeface="Courier New"/>
                <a:cs typeface="Calibri" panose="020F0502020204030204"/>
              </a:rPr>
              <a:t>(</a:t>
            </a:r>
            <a:r>
              <a:rPr lang="en-US" sz="2400" dirty="0" err="1">
                <a:latin typeface="Courier New"/>
                <a:cs typeface="Calibri" panose="020F0502020204030204"/>
              </a:rPr>
              <a:t>elem</a:t>
            </a:r>
            <a:r>
              <a:rPr lang="en-US" sz="2400" dirty="0">
                <a:latin typeface="Courier New"/>
                <a:cs typeface="Calibri" panose="020F0502020204030204"/>
              </a:rPr>
              <a:t> + "\n")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765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9BD9-6527-4A08-BC7A-66AC86C1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Student Performance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A726-7D26-4DD9-A5FC-3A94091E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Register and login to </a:t>
            </a:r>
            <a:r>
              <a:rPr lang="en-US" dirty="0" err="1">
                <a:cs typeface="Calibri"/>
              </a:rPr>
              <a:t>kaggle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Download the following csv file 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https://www.kaggle.com/spscientist/students-performance-in-exams#StudentsPerformance.csv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Read the file and return the number of rows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Return all the rows that are for male student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Make a function that parses the file and return a </a:t>
            </a:r>
            <a:r>
              <a:rPr lang="en-US" dirty="0" err="1">
                <a:ea typeface="+mn-lt"/>
                <a:cs typeface="+mn-lt"/>
              </a:rPr>
              <a:t>dict</a:t>
            </a:r>
            <a:r>
              <a:rPr lang="en-US" dirty="0">
                <a:ea typeface="+mn-lt"/>
                <a:cs typeface="+mn-lt"/>
              </a:rPr>
              <a:t>('</a:t>
            </a:r>
            <a:r>
              <a:rPr lang="en-US" dirty="0" err="1">
                <a:ea typeface="+mn-lt"/>
                <a:cs typeface="+mn-lt"/>
              </a:rPr>
              <a:t>column_name</a:t>
            </a:r>
            <a:r>
              <a:rPr lang="en-US" dirty="0">
                <a:ea typeface="+mn-lt"/>
                <a:cs typeface="+mn-lt"/>
              </a:rPr>
              <a:t>')-&gt;list(</a:t>
            </a:r>
            <a:r>
              <a:rPr lang="en-US" dirty="0" err="1">
                <a:ea typeface="+mn-lt"/>
                <a:cs typeface="+mn-lt"/>
              </a:rPr>
              <a:t>row_values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Make a function that writes all the values of a column into a new file name</a:t>
            </a:r>
          </a:p>
        </p:txBody>
      </p:sp>
    </p:spTree>
    <p:extLst>
      <p:ext uri="{BB962C8B-B14F-4D97-AF65-F5344CB8AC3E}">
        <p14:creationId xmlns:p14="http://schemas.microsoft.com/office/powerpoint/2010/main" val="1997513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6737-1ECC-4CFE-BB30-DD5FCDBF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Student Performance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9F53-960A-45B5-9D7C-65661489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Compute the percentage of males and females in the data</a:t>
            </a:r>
          </a:p>
          <a:p>
            <a:r>
              <a:rPr lang="en-US" dirty="0">
                <a:cs typeface="Calibri"/>
              </a:rPr>
              <a:t>Compare the different scores for males and females in the data</a:t>
            </a:r>
          </a:p>
          <a:p>
            <a:r>
              <a:rPr lang="en-US" dirty="0">
                <a:cs typeface="Calibri"/>
              </a:rPr>
              <a:t>Compare the different scores for the different races in the data</a:t>
            </a:r>
          </a:p>
        </p:txBody>
      </p:sp>
    </p:spTree>
    <p:extLst>
      <p:ext uri="{BB962C8B-B14F-4D97-AF65-F5344CB8AC3E}">
        <p14:creationId xmlns:p14="http://schemas.microsoft.com/office/powerpoint/2010/main" val="1291236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56DF-5A3B-4EDD-B78B-8B910D47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Imports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EB3A-B85E-406B-993E-8CDA0C3F5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Allows code reuse</a:t>
            </a:r>
            <a:endParaRPr lang="en-US" dirty="0"/>
          </a:p>
          <a:p>
            <a:pPr lvl="1"/>
            <a:r>
              <a:rPr lang="en-US" dirty="0">
                <a:latin typeface="Courier New"/>
                <a:cs typeface="Calibri"/>
              </a:rPr>
              <a:t>import library</a:t>
            </a:r>
          </a:p>
          <a:p>
            <a:pPr lvl="1"/>
            <a:r>
              <a:rPr lang="en-US" dirty="0">
                <a:latin typeface="Courier New"/>
                <a:cs typeface="Calibri"/>
              </a:rPr>
              <a:t>from library import function</a:t>
            </a:r>
          </a:p>
          <a:p>
            <a:pPr lvl="1"/>
            <a:r>
              <a:rPr lang="en-US" dirty="0">
                <a:latin typeface="Courier New"/>
                <a:cs typeface="Calibri"/>
              </a:rPr>
              <a:t>from </a:t>
            </a:r>
            <a:r>
              <a:rPr lang="en-US" dirty="0" err="1">
                <a:latin typeface="Courier New"/>
                <a:cs typeface="Calibri"/>
              </a:rPr>
              <a:t>package.subpackage</a:t>
            </a:r>
            <a:r>
              <a:rPr lang="en-US" dirty="0">
                <a:latin typeface="Courier New"/>
                <a:cs typeface="Calibri"/>
              </a:rPr>
              <a:t> import function</a:t>
            </a:r>
          </a:p>
          <a:p>
            <a:r>
              <a:rPr lang="en-US" dirty="0">
                <a:cs typeface="Calibri"/>
              </a:rPr>
              <a:t>Important packages:</a:t>
            </a:r>
          </a:p>
          <a:p>
            <a:pPr lvl="1"/>
            <a:r>
              <a:rPr lang="en-US" dirty="0" err="1">
                <a:latin typeface="Courier New"/>
                <a:cs typeface="Calibri"/>
              </a:rPr>
              <a:t>itertools</a:t>
            </a:r>
            <a:endParaRPr lang="en-US">
              <a:latin typeface="Courier New"/>
              <a:cs typeface="Calibri"/>
            </a:endParaRPr>
          </a:p>
          <a:p>
            <a:pPr lvl="1"/>
            <a:r>
              <a:rPr lang="en-US" dirty="0">
                <a:latin typeface="Courier New"/>
                <a:cs typeface="Calibri"/>
              </a:rPr>
              <a:t>collections</a:t>
            </a:r>
          </a:p>
          <a:p>
            <a:pPr lvl="1"/>
            <a:r>
              <a:rPr lang="en-US" dirty="0">
                <a:latin typeface="Courier New"/>
                <a:cs typeface="Calibri"/>
              </a:rPr>
              <a:t>random</a:t>
            </a:r>
          </a:p>
          <a:p>
            <a:pPr lvl="1"/>
            <a:r>
              <a:rPr lang="en-US" dirty="0" err="1">
                <a:latin typeface="Courier New"/>
                <a:cs typeface="Calibri"/>
              </a:rPr>
              <a:t>networkx</a:t>
            </a:r>
            <a:endParaRPr lang="en-US">
              <a:latin typeface="Courier New"/>
              <a:cs typeface="Calibri"/>
            </a:endParaRPr>
          </a:p>
          <a:p>
            <a:pPr lvl="1"/>
            <a:r>
              <a:rPr lang="en-US" dirty="0">
                <a:latin typeface="Courier New"/>
                <a:cs typeface="Calibri"/>
              </a:rPr>
              <a:t>pickle</a:t>
            </a:r>
          </a:p>
          <a:p>
            <a:pPr lvl="1"/>
            <a:r>
              <a:rPr lang="en-US" dirty="0" err="1">
                <a:latin typeface="Courier New"/>
                <a:cs typeface="Calibri"/>
              </a:rPr>
              <a:t>ipdb</a:t>
            </a:r>
            <a:endParaRPr lang="en-US">
              <a:latin typeface="Courier New"/>
              <a:cs typeface="Calibri"/>
            </a:endParaRPr>
          </a:p>
          <a:p>
            <a:pPr lvl="1"/>
            <a:r>
              <a:rPr lang="en-US" dirty="0">
                <a:latin typeface="Courier New"/>
                <a:cs typeface="Calibri"/>
              </a:rPr>
              <a:t>pandas</a:t>
            </a:r>
          </a:p>
          <a:p>
            <a:pPr lvl="1"/>
            <a:r>
              <a:rPr lang="en-US" dirty="0" err="1">
                <a:latin typeface="Courier New"/>
                <a:cs typeface="Calibri"/>
              </a:rPr>
              <a:t>numpy</a:t>
            </a:r>
            <a:endParaRPr lang="en-US">
              <a:latin typeface="Courier New"/>
              <a:cs typeface="Calibri"/>
            </a:endParaRPr>
          </a:p>
          <a:p>
            <a:pPr lvl="1"/>
            <a:r>
              <a:rPr lang="en-US" dirty="0">
                <a:latin typeface="Courier New"/>
                <a:cs typeface="Calibri"/>
              </a:rPr>
              <a:t>matplotlib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781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3F13-949C-4E94-A6FE-DF995430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2DB-A235-4832-B9C7-44631D88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class className(object):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  name = None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class className2():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  name = False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  def __init__(self, name="anon"):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       self.name=name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6857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CDF8-43C1-442D-8826-6617FBA0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 Instantiation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4A4E-3747-4704-82FA-37CCD86E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anon = className()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anon.func()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anon.var = 4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Beware, private variable do not exist in Python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9033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B66B-E527-4C82-B963-73CAC7E4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 Inheritence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3017-BDE2-439F-8B5A-D7CB1B61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class Animal(object):</a:t>
            </a:r>
          </a:p>
          <a:p>
            <a:r>
              <a:rPr lang="en-US" dirty="0">
                <a:cs typeface="Calibri"/>
              </a:rPr>
              <a:t>     </a:t>
            </a:r>
            <a:r>
              <a:rPr lang="en-US">
                <a:cs typeface="Calibri"/>
              </a:rPr>
              <a:t>Color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    </a:t>
            </a:r>
            <a:r>
              <a:rPr lang="en-US">
                <a:cs typeface="Calibri"/>
              </a:rPr>
              <a:t>sex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Class Dog(Animal)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Class Labrador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008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B033-568A-46FC-9815-45EEF2B7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Shape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A3F8-246E-4613-A53A-A57713AC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Define a class named Shape and its subclass Square. The Square class has an init function which takes a length as argument. Both classes have a area function which can print the area of the shape where Shape's area is 0 by default.</a:t>
            </a:r>
            <a:r>
              <a:rPr lang="en-US" dirty="0">
                <a:ea typeface="+mn-lt"/>
                <a:cs typeface="+mn-lt"/>
              </a:rPr>
              <a:t>
</a:t>
            </a:r>
            <a:r>
              <a:rPr lang="en-US">
                <a:ea typeface="+mn-lt"/>
                <a:cs typeface="+mn-lt"/>
              </a:rPr>
              <a:t>Hints:</a:t>
            </a:r>
            <a:r>
              <a:rPr lang="en-US" dirty="0">
                <a:ea typeface="+mn-lt"/>
                <a:cs typeface="+mn-lt"/>
              </a:rPr>
              <a:t>
</a:t>
            </a:r>
            <a:r>
              <a:rPr lang="en-US">
                <a:ea typeface="+mn-lt"/>
                <a:cs typeface="+mn-lt"/>
              </a:rPr>
              <a:t>To override a method in super class, we can define a method with the same name in the super class.</a:t>
            </a:r>
            <a:r>
              <a:rPr lang="en-US" dirty="0">
                <a:ea typeface="+mn-lt"/>
                <a:cs typeface="+mn-lt"/>
              </a:rPr>
              <a:t>
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2032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B028-1E75-4783-8069-0E77BFFF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1D8E-E1C6-4199-9D99-60FC2026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Define a class named Rectangle which can be constructed by a length and width. The Rectangle class has a method which can compute the area. </a:t>
            </a:r>
            <a:r>
              <a:rPr lang="en-US" dirty="0">
                <a:ea typeface="+mn-lt"/>
                <a:cs typeface="+mn-lt"/>
              </a:rPr>
              <a:t>
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8262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D41B-36D0-4A75-AD5E-889318D5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D84E-2225-4303-A67E-F21E59EE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mylist= [1,2,3,4,'123',True]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mylist[0] = 34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del mylist[1]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mylist.append(4)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mylist.pop(3)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mylist[0:3]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mylist[::-1]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mylist[3:]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926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B728-AB86-42DA-8065-7AB1EA77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OOP Programming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14F2-FA6A-4AE8-BA57-C41B0A5C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Write a program for managing a summerschool</a:t>
            </a:r>
          </a:p>
          <a:p>
            <a:r>
              <a:rPr lang="en-US">
                <a:cs typeface="Calibri"/>
              </a:rPr>
              <a:t>Create a classes for Teacher, Student, Course and Room. Use inheritence whenever possible</a:t>
            </a:r>
          </a:p>
          <a:p>
            <a:r>
              <a:rPr lang="en-US">
                <a:cs typeface="Calibri"/>
              </a:rPr>
              <a:t>Write in the class Course the functions assign_teacher() add_student() remove_student() is_student_incourse() assign_room()</a:t>
            </a:r>
          </a:p>
          <a:p>
            <a:r>
              <a:rPr lang="en-US">
                <a:cs typeface="Calibri"/>
              </a:rPr>
              <a:t>Write a function save and load_course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673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D18D-0FDB-450E-8747-F174C824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arguments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E356-DF40-475D-A2FB-59263D0A5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Import argparse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Op = Argparse.ArgumentParser('dsafdsa)</a:t>
            </a:r>
          </a:p>
          <a:p>
            <a:r>
              <a:rPr lang="en-US">
                <a:cs typeface="Calibri"/>
              </a:rPr>
              <a:t>Op.add_argument()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661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FE6A-45C2-401E-90C1-91270BA7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Anaconda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94F8-FCC2-4D83-A7A1-D2B3DA2A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alibri"/>
              </a:rPr>
              <a:t>conda</a:t>
            </a:r>
            <a:r>
              <a:rPr lang="en-US" dirty="0">
                <a:latin typeface="Courier New"/>
                <a:cs typeface="Calibri"/>
              </a:rPr>
              <a:t> install </a:t>
            </a:r>
            <a:r>
              <a:rPr lang="en-US" dirty="0" err="1">
                <a:latin typeface="Courier New"/>
                <a:cs typeface="Calibri"/>
              </a:rPr>
              <a:t>packagename</a:t>
            </a:r>
            <a:endParaRPr lang="en-US" dirty="0">
              <a:latin typeface="Courier New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Creating a new </a:t>
            </a:r>
            <a:r>
              <a:rPr lang="en-US" dirty="0" err="1">
                <a:cs typeface="Calibri"/>
              </a:rPr>
              <a:t>environement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latin typeface="Courier New"/>
                <a:cs typeface="Calibri"/>
              </a:rPr>
              <a:t>conda create –name </a:t>
            </a:r>
            <a:r>
              <a:rPr lang="en-US" dirty="0" err="1">
                <a:latin typeface="Courier New"/>
                <a:cs typeface="Calibri"/>
              </a:rPr>
              <a:t>myenv</a:t>
            </a:r>
            <a:endParaRPr lang="en-US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alibri"/>
              </a:rPr>
              <a:t>conda</a:t>
            </a:r>
            <a:r>
              <a:rPr lang="en-US" dirty="0">
                <a:latin typeface="Courier New"/>
                <a:cs typeface="Calibri"/>
              </a:rPr>
              <a:t> activate </a:t>
            </a:r>
            <a:r>
              <a:rPr lang="en-US" dirty="0" err="1">
                <a:latin typeface="Courier New"/>
                <a:cs typeface="Calibri"/>
              </a:rPr>
              <a:t>myenv</a:t>
            </a:r>
            <a:endParaRPr lang="en-US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443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98E7-9F29-4E94-8BC5-C1FFB6EB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Numpy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29D2-1D8A-4D42-A950-73AE4D56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 efficient Python C extension library for array-oriented computing</a:t>
            </a:r>
          </a:p>
          <a:p>
            <a:r>
              <a:rPr lang="en-US">
                <a:cs typeface="Calibri"/>
              </a:rPr>
              <a:t>Suited for many applications: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Linear Algebra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Signal processing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Image processing</a:t>
            </a:r>
          </a:p>
          <a:p>
            <a:r>
              <a:rPr lang="en-US">
                <a:cs typeface="Calibri"/>
              </a:rPr>
              <a:t>Data Science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4817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2248-FE81-4C92-9B2B-AC81A165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Numpy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7104-D04B-4723-AC1D-98F231808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Introduces multidimensional arrays and functions that operate on arrays</a:t>
            </a:r>
          </a:p>
          <a:p>
            <a:r>
              <a:rPr lang="en-US" dirty="0">
                <a:cs typeface="Calibri"/>
              </a:rPr>
              <a:t>Allows concise and quick computations by Vectorization</a:t>
            </a:r>
          </a:p>
          <a:p>
            <a:r>
              <a:rPr lang="en-US" dirty="0" err="1">
                <a:cs typeface="Calibri"/>
              </a:rPr>
              <a:t>Numpy</a:t>
            </a:r>
            <a:r>
              <a:rPr lang="en-US" dirty="0">
                <a:cs typeface="Calibri"/>
              </a:rPr>
              <a:t> is the foundation of the Python scientific stack</a:t>
            </a:r>
          </a:p>
          <a:p>
            <a:r>
              <a:rPr lang="en-US" dirty="0">
                <a:cs typeface="Calibri"/>
              </a:rPr>
              <a:t>Pandas, </a:t>
            </a:r>
            <a:r>
              <a:rPr lang="en-US" dirty="0" err="1">
                <a:cs typeface="Calibri"/>
              </a:rPr>
              <a:t>Scipy</a:t>
            </a:r>
            <a:r>
              <a:rPr lang="en-US" dirty="0">
                <a:cs typeface="Calibri"/>
              </a:rPr>
              <a:t>, Matplotlib, </a:t>
            </a:r>
            <a:r>
              <a:rPr lang="en-US" dirty="0" err="1">
                <a:cs typeface="Calibri"/>
              </a:rPr>
              <a:t>scikit</a:t>
            </a:r>
            <a:r>
              <a:rPr lang="en-US" dirty="0">
                <a:cs typeface="Calibri"/>
              </a:rPr>
              <a:t>-learn... all depends on NumPy</a:t>
            </a:r>
          </a:p>
        </p:txBody>
      </p:sp>
    </p:spTree>
    <p:extLst>
      <p:ext uri="{BB962C8B-B14F-4D97-AF65-F5344CB8AC3E}">
        <p14:creationId xmlns:p14="http://schemas.microsoft.com/office/powerpoint/2010/main" val="1101965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89A5-37E3-4D74-B8FC-45EA8041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Creating an array in numpy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E52E-51EA-43EF-8C9D-CFB15F63B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From a list  </a:t>
            </a:r>
            <a:r>
              <a:rPr lang="en-US" sz="2400">
                <a:latin typeface="Courier New"/>
                <a:cs typeface="Calibri"/>
              </a:rPr>
              <a:t> np.array([1,2,3,4])</a:t>
            </a:r>
          </a:p>
          <a:p>
            <a:r>
              <a:rPr lang="en-US">
                <a:cs typeface="Calibri"/>
              </a:rPr>
              <a:t>From zeros:</a:t>
            </a:r>
            <a:endParaRPr lang="en-US" dirty="0">
              <a:cs typeface="Calibri"/>
            </a:endParaRPr>
          </a:p>
          <a:p>
            <a:pPr lvl="1"/>
            <a:r>
              <a:rPr lang="en-US" sz="2000">
                <a:latin typeface="Courier New"/>
                <a:cs typeface="Calibri"/>
              </a:rPr>
              <a:t>np.zeros(4) </a:t>
            </a:r>
          </a:p>
          <a:p>
            <a:pPr lvl="1"/>
            <a:r>
              <a:rPr lang="en-US" sz="2000">
                <a:latin typeface="Courier New"/>
                <a:cs typeface="Calibri"/>
              </a:rPr>
              <a:t>np.zeros((4,4))</a:t>
            </a:r>
          </a:p>
          <a:p>
            <a:pPr lvl="1"/>
            <a:r>
              <a:rPr lang="en-US" sz="2000">
                <a:latin typeface="Courier New"/>
                <a:cs typeface="Calibri"/>
              </a:rPr>
              <a:t>np.zeros((4,4), dtype="int16")</a:t>
            </a:r>
          </a:p>
          <a:p>
            <a:r>
              <a:rPr lang="en-US">
                <a:cs typeface="Calibri"/>
              </a:rPr>
              <a:t>From ones</a:t>
            </a:r>
          </a:p>
          <a:p>
            <a:r>
              <a:rPr lang="en-US">
                <a:latin typeface="Arial"/>
                <a:cs typeface="Courier New"/>
              </a:rPr>
              <a:t>Unitialized array </a:t>
            </a:r>
            <a:r>
              <a:rPr lang="en-US" sz="2200">
                <a:latin typeface="Courier New"/>
                <a:cs typeface="Courier New"/>
              </a:rPr>
              <a:t>np.empty((4,4))</a:t>
            </a:r>
            <a:endParaRPr lang="en-US" sz="2200">
              <a:latin typeface="Courier New"/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But not </a:t>
            </a:r>
          </a:p>
          <a:p>
            <a:r>
              <a:rPr lang="en-US" sz="2200">
                <a:latin typeface="Courier New"/>
                <a:cs typeface="Courier New"/>
              </a:rPr>
              <a:t>np.array((4,4))</a:t>
            </a:r>
            <a:endParaRPr lang="en-US" sz="2200">
              <a:latin typeface="Courier New"/>
              <a:ea typeface="+mn-lt"/>
              <a:cs typeface="+mn-lt"/>
            </a:endParaRPr>
          </a:p>
          <a:p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538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B8AC-F6E2-4774-92AF-BCADD89E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Slicing arrays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C768-B818-4F7B-899C-981B1EA5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Similar to lists but now on multiple dimensions</a:t>
            </a:r>
          </a:p>
          <a:p>
            <a:r>
              <a:rPr lang="en-US">
                <a:cs typeface="Calibri"/>
              </a:rPr>
              <a:t>Contrary to lists slices provide a view and not a copy of the subarray!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710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FD16-1215-4D3A-BB95-9CA29033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Warmup 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8F23-15F6-4D9F-ABD3-7401D387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Create a random matrix with dimension 16x16. Modify the 4x4 center to zeroes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4592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4920-78D1-4C9F-BD69-E4143152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Iterating arrays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AAC5-9760-4045-8D8E-772A6786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Python way</a:t>
            </a:r>
          </a:p>
          <a:p>
            <a:pPr marL="0" indent="0">
              <a:buNone/>
            </a:pPr>
            <a:r>
              <a:rPr lang="en-US" sz="2400">
                <a:latin typeface="Courier New"/>
                <a:cs typeface="Calibri"/>
              </a:rPr>
              <a:t>for i in range(arr.shape[0]):</a:t>
            </a:r>
          </a:p>
          <a:p>
            <a:pPr marL="0" indent="0">
              <a:buNone/>
            </a:pPr>
            <a:r>
              <a:rPr lang="en-US" sz="2400">
                <a:latin typeface="Courier New"/>
                <a:cs typeface="Calibri"/>
              </a:rPr>
              <a:t>     Print(arr[i])</a:t>
            </a:r>
            <a:endParaRPr lang="en-US" sz="2400" dirty="0">
              <a:latin typeface="Courier New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alibri"/>
            </a:endParaRPr>
          </a:p>
          <a:p>
            <a:r>
              <a:rPr lang="en-US">
                <a:cs typeface="Calibri"/>
              </a:rPr>
              <a:t>But this can becomes combersome with many dimensions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2400">
                <a:latin typeface="Courier New"/>
                <a:cs typeface="Calibri"/>
              </a:rPr>
              <a:t>for i in range(arr.shape[0]):</a:t>
            </a:r>
          </a:p>
          <a:p>
            <a:pPr marL="0" indent="0">
              <a:buNone/>
            </a:pPr>
            <a:r>
              <a:rPr lang="en-US" sz="2400">
                <a:latin typeface="Courier New"/>
                <a:cs typeface="Calibri"/>
              </a:rPr>
              <a:t>     for j in range(arr.shape[1]):</a:t>
            </a:r>
          </a:p>
          <a:p>
            <a:pPr marL="0" indent="0">
              <a:buNone/>
            </a:pPr>
            <a:r>
              <a:rPr lang="en-US" sz="2400">
                <a:latin typeface="Courier New"/>
                <a:cs typeface="Calibri"/>
              </a:rPr>
              <a:t>          for k in range(arr.shape[2]):</a:t>
            </a:r>
            <a:endParaRPr lang="en-US" sz="2400" dirty="0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581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6333-8D17-47EA-A718-0ED77714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2 Numpy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BC59-308E-45CA-9C0D-BDED219C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Create an array a 16x16 array where all values are zeroes except the ones where both indices are odd number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e.g. arr[1][2] = 0 but arr[1][1] =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2994-5F4D-4A73-93BD-3CC77E9D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0F8A-DCBE-4FBA-8F08-252C6E29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for elem in mylist: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 print(elem)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for elem in mylist[::-1]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 print(elem)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 panose="020F0502020204030204"/>
              </a:rPr>
              <a:t>for elem in mylist: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cs typeface="Calibri" panose="020F0502020204030204"/>
              </a:rPr>
              <a:t>   mylist.remove(elem)</a:t>
            </a:r>
            <a:endParaRPr lang="en-US" dirty="0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67256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F1E6-F472-4274-8DFF-0D646042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Arrays in </a:t>
            </a:r>
            <a:r>
              <a:rPr lang="en-US" dirty="0" err="1">
                <a:cs typeface="Calibri Light"/>
              </a:rPr>
              <a:t>Numpy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0EAB-B24C-4ABB-BEA0-45FCAA83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alibri" panose="020F0502020204030204"/>
              </a:rPr>
              <a:t>import </a:t>
            </a:r>
            <a:r>
              <a:rPr lang="en-US" dirty="0" err="1">
                <a:latin typeface="Courier New"/>
                <a:cs typeface="Calibri" panose="020F0502020204030204"/>
              </a:rPr>
              <a:t>numpy</a:t>
            </a:r>
            <a:r>
              <a:rPr lang="en-US" dirty="0">
                <a:latin typeface="Courier New"/>
                <a:cs typeface="Calibri" panose="020F0502020204030204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alibri" panose="020F0502020204030204"/>
              </a:rPr>
              <a:t>a = </a:t>
            </a:r>
            <a:r>
              <a:rPr lang="en-US" dirty="0" err="1">
                <a:latin typeface="Courier New"/>
                <a:cs typeface="Calibri" panose="020F0502020204030204"/>
              </a:rPr>
              <a:t>np.array</a:t>
            </a:r>
            <a:r>
              <a:rPr lang="en-US" dirty="0">
                <a:latin typeface="Courier New"/>
                <a:cs typeface="Calibri" panose="020F0502020204030204"/>
              </a:rPr>
              <a:t>([1,2,3,4,5,6])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alibri" panose="020F0502020204030204"/>
              </a:rPr>
              <a:t>a.shape</a:t>
            </a:r>
            <a:r>
              <a:rPr lang="en-US" dirty="0">
                <a:latin typeface="Courier New"/>
                <a:cs typeface="Calibri" panose="020F0502020204030204"/>
              </a:rPr>
              <a:t>  -&gt; </a:t>
            </a:r>
            <a:r>
              <a:rPr lang="en-US" dirty="0">
                <a:cs typeface="Calibri" panose="020F0502020204030204"/>
              </a:rPr>
              <a:t>Dimensionality of array</a:t>
            </a:r>
            <a:endParaRPr lang="en-US" dirty="0">
              <a:latin typeface="Courier New"/>
              <a:cs typeface="Calibri" panose="020F0502020204030204"/>
            </a:endParaRPr>
          </a:p>
          <a:p>
            <a:pPr marL="0" indent="0">
              <a:buNone/>
            </a:pPr>
            <a:r>
              <a:rPr lang="en-US" err="1">
                <a:latin typeface="Courier New"/>
                <a:cs typeface="Calibri" panose="020F0502020204030204"/>
              </a:rPr>
              <a:t>a.reshape</a:t>
            </a:r>
            <a:r>
              <a:rPr lang="en-US" dirty="0">
                <a:latin typeface="Courier New"/>
                <a:cs typeface="Calibri" panose="020F0502020204030204"/>
              </a:rPr>
              <a:t>(2,3)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alibri" panose="020F0502020204030204"/>
              </a:rPr>
              <a:t>a*4 + 10</a:t>
            </a:r>
          </a:p>
          <a:p>
            <a:pPr marL="0" indent="0">
              <a:buNone/>
            </a:pPr>
            <a:r>
              <a:rPr lang="en-US" err="1">
                <a:latin typeface="Courier New"/>
                <a:cs typeface="Calibri" panose="020F0502020204030204"/>
              </a:rPr>
              <a:t>np.arange</a:t>
            </a:r>
            <a:r>
              <a:rPr lang="en-US" dirty="0">
                <a:latin typeface="Courier New"/>
                <a:cs typeface="Calibri" panose="020F0502020204030204"/>
              </a:rPr>
              <a:t>(10)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alibri" panose="020F0502020204030204"/>
              </a:rPr>
              <a:t>np.linspace</a:t>
            </a:r>
            <a:r>
              <a:rPr lang="en-US" dirty="0">
                <a:latin typeface="Courier New"/>
                <a:cs typeface="Calibri" panose="020F0502020204030204"/>
              </a:rPr>
              <a:t>(0,1,5)</a:t>
            </a:r>
          </a:p>
        </p:txBody>
      </p:sp>
    </p:spTree>
    <p:extLst>
      <p:ext uri="{BB962C8B-B14F-4D97-AF65-F5344CB8AC3E}">
        <p14:creationId xmlns:p14="http://schemas.microsoft.com/office/powerpoint/2010/main" val="1873678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B76C-B2D8-496A-96D3-0C8372BE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And much </a:t>
            </a:r>
            <a:r>
              <a:rPr lang="en-US" dirty="0" err="1">
                <a:cs typeface="Calibri Light"/>
              </a:rPr>
              <a:t>much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much</a:t>
            </a:r>
            <a:r>
              <a:rPr lang="en-US" dirty="0">
                <a:cs typeface="Calibri Light"/>
              </a:rPr>
              <a:t> more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AC97-DB37-42E8-B4F7-0E2B5ADA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alibri"/>
              </a:rPr>
              <a:t>transpose(), flatten(), concatenate(), identity()</a:t>
            </a:r>
            <a:endParaRPr lang="en-US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alibri"/>
              </a:rPr>
              <a:t>array.sum</a:t>
            </a:r>
            <a:r>
              <a:rPr lang="en-US" dirty="0">
                <a:latin typeface="Courier New"/>
                <a:cs typeface="Calibri"/>
              </a:rPr>
              <a:t>() </a:t>
            </a:r>
            <a:r>
              <a:rPr lang="en-US" dirty="0" err="1">
                <a:latin typeface="Courier New"/>
                <a:cs typeface="Calibri"/>
              </a:rPr>
              <a:t>array.max</a:t>
            </a:r>
            <a:r>
              <a:rPr lang="en-US" dirty="0">
                <a:latin typeface="Courier New"/>
                <a:cs typeface="Calibri"/>
              </a:rPr>
              <a:t>() </a:t>
            </a:r>
            <a:r>
              <a:rPr lang="en-US" dirty="0" err="1">
                <a:latin typeface="Courier New"/>
                <a:cs typeface="Calibri"/>
              </a:rPr>
              <a:t>array.argmax</a:t>
            </a:r>
            <a:r>
              <a:rPr lang="en-US" dirty="0">
                <a:latin typeface="Courier New"/>
                <a:cs typeface="Calibri"/>
              </a:rPr>
              <a:t>() </a:t>
            </a:r>
            <a:r>
              <a:rPr lang="en-US" dirty="0" err="1">
                <a:latin typeface="Courier New"/>
                <a:cs typeface="Calibri"/>
              </a:rPr>
              <a:t>array.mean</a:t>
            </a:r>
            <a:r>
              <a:rPr lang="en-US" dirty="0">
                <a:latin typeface="Courier New"/>
                <a:cs typeface="Calibri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alibri"/>
              </a:rPr>
              <a:t>numpy.linalg</a:t>
            </a:r>
            <a:r>
              <a:rPr lang="en-US" dirty="0">
                <a:latin typeface="Courier New"/>
                <a:cs typeface="Calibri"/>
              </a:rPr>
              <a:t>: det() </a:t>
            </a:r>
            <a:r>
              <a:rPr lang="en-US" dirty="0" err="1">
                <a:latin typeface="Courier New"/>
                <a:cs typeface="Calibri"/>
              </a:rPr>
              <a:t>eiv</a:t>
            </a:r>
            <a:r>
              <a:rPr lang="en-US" dirty="0">
                <a:latin typeface="Courier New"/>
                <a:cs typeface="Calibri"/>
              </a:rPr>
              <a:t>() inv()</a:t>
            </a:r>
          </a:p>
        </p:txBody>
      </p:sp>
    </p:spTree>
    <p:extLst>
      <p:ext uri="{BB962C8B-B14F-4D97-AF65-F5344CB8AC3E}">
        <p14:creationId xmlns:p14="http://schemas.microsoft.com/office/powerpoint/2010/main" val="1488754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443A-FFA1-4B89-A72C-47B8E48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Writing and reading in </a:t>
            </a:r>
            <a:r>
              <a:rPr lang="en-US" dirty="0" err="1">
                <a:cs typeface="Calibri Light"/>
              </a:rPr>
              <a:t>numpy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B458-8FC6-407C-ADFE-2760FDCD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ea typeface="+mn-lt"/>
                <a:cs typeface="+mn-lt"/>
              </a:rPr>
              <a:t>np.savetxt</a:t>
            </a:r>
            <a:r>
              <a:rPr lang="en-US" dirty="0">
                <a:latin typeface="Courier New"/>
                <a:ea typeface="+mn-lt"/>
                <a:cs typeface="+mn-lt"/>
              </a:rPr>
              <a:t>("test.txt", x)
</a:t>
            </a:r>
            <a:r>
              <a:rPr lang="en-US" dirty="0" err="1">
                <a:latin typeface="Courier New"/>
                <a:ea typeface="+mn-lt"/>
                <a:cs typeface="+mn-lt"/>
              </a:rPr>
              <a:t>numpy.savetxt</a:t>
            </a:r>
            <a:r>
              <a:rPr lang="en-US" dirty="0">
                <a:latin typeface="Courier New"/>
                <a:ea typeface="+mn-lt"/>
                <a:cs typeface="+mn-lt"/>
              </a:rPr>
              <a:t>("foo.csv", a, delimiter=",")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ea typeface="+mn-lt"/>
                <a:cs typeface="+mn-lt"/>
              </a:rPr>
              <a:t>y = np.loadtxt("test.txt")
</a:t>
            </a:r>
            <a:endParaRPr lang="en-US" dirty="0">
              <a:latin typeface="Courier New"/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>
              <a:latin typeface="Courier New"/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>
              <a:latin typeface="Courier New"/>
              <a:cs typeface="Calibri"/>
            </a:endParaRPr>
          </a:p>
          <a:p>
            <a:endParaRPr lang="en-US" dirty="0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49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C014-88F3-4AF7-95A8-EF7C0D85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Warmup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76D3-E1F8-4068-845A-3AE0C799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Create a 10 by 10 Matrix where each row if filled with the row index:</a:t>
            </a:r>
          </a:p>
          <a:p>
            <a:r>
              <a:rPr lang="en-US">
                <a:cs typeface="Calibri"/>
              </a:rPr>
              <a:t>0 0 0 0 0 0 0 0 0 0</a:t>
            </a:r>
          </a:p>
          <a:p>
            <a:r>
              <a:rPr lang="en-US">
                <a:cs typeface="Calibri"/>
              </a:rPr>
              <a:t>1 1 1 1 1 1 1 1 1 1</a:t>
            </a:r>
          </a:p>
          <a:p>
            <a:r>
              <a:rPr lang="en-US">
                <a:cs typeface="Calibri"/>
              </a:rPr>
              <a:t>2 2 2 2 2 2 2 2 2 2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3 3 3 3 3 3 3 3 3 3</a:t>
            </a:r>
          </a:p>
          <a:p>
            <a:r>
              <a:rPr lang="en-US">
                <a:cs typeface="Calibri"/>
              </a:rPr>
              <a:t>...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737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D73C-5328-4CD9-89AC-57C8A570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Exercises Numpy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5BE06-70E3-4A47-B581-14A14C74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a 3x3 array with values ranging from 0 to 8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0 1 2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3 4 5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6 7 8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2151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865-7E85-4DB2-B4B0-DF9BD276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DBEF-FB75-411C-A247-D3E5F62A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Create a 10x10 array with random values.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Find the minimum and maximum values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Find the indices of the minimum and maximum values</a:t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Compute the mean and the median of the array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4809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E6C9-78E1-40A7-B65A-7D1294B8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71C14-A696-43B5-B57B-7846FD75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Find indices of non-zero elements from np.array([1,2,0,0,4,0])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3391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D820-AFD5-414B-A12F-299A7B0D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Play with the Koala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8B6E-BB51-4B10-9CCB-6715DDD6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See notebook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7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3432-68A9-4C26-B38D-0D5552D2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Matplotlib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13EE-664A-496D-BA08-87343AFD0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27CB-6EAE-4821-8543-042D4FB8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Matplolib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A131-6D59-4D07-88D2-4BD59AB9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2D and 3D graphics library for generating scientific figures</a:t>
            </a:r>
          </a:p>
          <a:p>
            <a:r>
              <a:rPr lang="en-US">
                <a:cs typeface="Calibri"/>
              </a:rPr>
              <a:t>Resembles Matlab procedure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High quality output in many formats (png, svg, eps)</a:t>
            </a:r>
          </a:p>
          <a:p>
            <a:r>
              <a:rPr lang="en-US">
                <a:cs typeface="Calibri"/>
              </a:rPr>
              <a:t>Great control for every element in the figure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Very good integrations with Jupyter notebook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496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9A1D-C1A1-48FD-BFC4-C076E20A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Dictionaries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1082-8F34-4C8E-9747-1455B28F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mydict = {}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mydict['key'] = 'value'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mydict.keys()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mydict.values()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for k,v in mydict.items():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    print(f"{k} maps to {v})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89544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3AC4-1E33-4A9E-94DD-EEB3A295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Plotting with matlab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91B2-BC11-410A-A75A-C33CB644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Can be done in Python sripts</a:t>
            </a:r>
          </a:p>
          <a:p>
            <a:r>
              <a:rPr lang="en-US">
                <a:cs typeface="Calibri"/>
              </a:rPr>
              <a:t>Or using jupyter notebook (either in the shell or as an external window)</a:t>
            </a:r>
          </a:p>
          <a:p>
            <a:r>
              <a:rPr lang="en-US">
                <a:ea typeface="+mn-lt"/>
                <a:cs typeface="+mn-lt"/>
              </a:rPr>
              <a:t>Pyplot is a Matplotlib module which provides a Matlab-like interface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5145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00C2-D61F-42B2-B18E-F9A6C7C6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Using Matplotlib with Jupyter Notebook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62C3-023A-4018-B09F-C1E7B544D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Plotting in Notebook is enabled with magic commands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%matplotlib notebook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%matplotlib inline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286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8314-78DD-45E8-A0B1-0475612E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First 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C15A-A9D3-4654-BCCE-4E749109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>
                <a:latin typeface="Courier New"/>
                <a:ea typeface="+mn-lt"/>
                <a:cs typeface="+mn-lt"/>
              </a:rPr>
              <a:t>import matplotlib.pyplot as plt</a:t>
            </a:r>
            <a:endParaRPr lang="en-US" sz="24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>
                <a:latin typeface="Courier New"/>
                <a:ea typeface="+mn-lt"/>
                <a:cs typeface="+mn-lt"/>
              </a:rPr>
              <a:t>%matplotlib inline</a:t>
            </a:r>
            <a:endParaRPr lang="en-US" sz="2400" dirty="0"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en-US" sz="2400">
                <a:latin typeface="Courier New"/>
                <a:ea typeface="+mn-lt"/>
                <a:cs typeface="+mn-lt"/>
              </a:rPr>
              <a:t>plt.figure()</a:t>
            </a:r>
            <a:endParaRPr lang="en-US" sz="24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>
                <a:latin typeface="Courier New"/>
                <a:ea typeface="+mn-lt"/>
                <a:cs typeface="+mn-lt"/>
              </a:rPr>
              <a:t>plt.plot([0,1],[0,1])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53126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0B63-0C49-4C8D-BFE6-56341DBE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99AF-1A60-4F33-98E2-2CE15879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Plot the sinusoidal curve in matplotlib between 0 and 500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Hint: You can use linspace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3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108C-8A9D-4094-8D7F-C0D9235A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Box plot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745F-8705-45C8-8087-0366CA29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urier New"/>
                <a:ea typeface="+mn-lt"/>
                <a:cs typeface="+mn-lt"/>
              </a:rPr>
              <a:t>fig = plt.figure()</a:t>
            </a:r>
            <a:endParaRPr lang="en-US" sz="2400">
              <a:latin typeface="Courier New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latin typeface="Courier New"/>
                <a:ea typeface="+mn-lt"/>
                <a:cs typeface="+mn-lt"/>
              </a:rPr>
              <a:t>fig.title('This is a box plot')</a:t>
            </a:r>
            <a:endParaRPr lang="en-US" sz="2400" dirty="0">
              <a:latin typeface="Courier New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latin typeface="Courier New"/>
                <a:ea typeface="+mn-lt"/>
                <a:cs typeface="+mn-lt"/>
              </a:rPr>
              <a:t>plt.boxplot([[0,1],[0,1,2]])</a:t>
            </a:r>
            <a:endParaRPr lang="en-US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22758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AF87-43E7-49E8-9920-7BC6CB8D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A0B8-0DBB-4434-BFDC-C846470F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Create array A with 1000 elements sampled uniformly from [0,100]</a:t>
            </a:r>
          </a:p>
          <a:p>
            <a:r>
              <a:rPr lang="en-US">
                <a:cs typeface="Calibri"/>
              </a:rPr>
              <a:t>Create array B with 1000 elements sampled from the normal distribution with mean 50 and standard deviation 30</a:t>
            </a:r>
          </a:p>
          <a:p>
            <a:r>
              <a:rPr lang="en-US">
                <a:cs typeface="Calibri"/>
              </a:rPr>
              <a:t>Create array C with 1000 elements sampled from the normal distribution with mean 70 and standard diviation 50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Make a boxplot comparing all three arrays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Label each box with the name of the distribution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893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58B1-AF3E-4425-9E97-4844B529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Creating multiple subplots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3A5F-8A48-43A4-A0CC-793543CA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fig,axes = plt.subplots(2,2,figsize=(7,7),dpi=100)</a:t>
            </a:r>
            <a:endParaRPr lang="en-US" sz="200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en-US" sz="2000">
                <a:latin typeface="Courier New"/>
                <a:ea typeface="+mn-lt"/>
                <a:cs typeface="+mn-lt"/>
              </a:rPr>
              <a:t>axes[0][1].boxplot([[0,1], [1,2])</a:t>
            </a:r>
            <a:endParaRPr lang="en-US">
              <a:latin typeface="Courier New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2031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A30A-8E11-4867-B2F7-16D4CDCD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 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9D2C-391B-457E-A749-58E60A8D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Make three boxplot (as subplots) comparing the different score types for the different races. </a:t>
            </a:r>
          </a:p>
          <a:p>
            <a:r>
              <a:rPr lang="en-US">
                <a:cs typeface="Calibri"/>
              </a:rPr>
              <a:t>Title each of the boxplot accordingly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Label the boxes accordingly</a:t>
            </a:r>
          </a:p>
          <a:p>
            <a:r>
              <a:rPr lang="en-US">
                <a:cs typeface="Calibri"/>
              </a:rPr>
              <a:t>Titel the figure (using fig.suptitle) accordingly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0873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A3A7-CD34-4669-B524-3161759E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Barcharts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353D-744E-4CB3-B790-39DEE5C5D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plt.bar([0,1],[15,12])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4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85B4-D9C5-452E-B82E-D349DE5B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A6BF-F9EE-4AEF-9384-444655F4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Make a bar plot that compares the mean of the different scores for men and women.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Men scores should be blue. Women should be red. Scores should be grouped by type.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40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80B4-CF23-421E-A281-9E83A4AB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6244D-D944-4600-B7CE-974B4078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Concatenate: "part1" + "part2"</a:t>
            </a:r>
            <a:endParaRPr lang="en-US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Join from list: 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''.join(['part1', 'part2'])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' adds to '.join(['part1', 'part2'])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7949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A386-E8CA-4B44-B2CD-923F65F3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Histogram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21CE-F268-4412-BB15-C9B9D631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plt.hist([0,0,0,1,2,3,4,4,2])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6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0B23-DC3F-4739-9C89-E5DC5607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95FA-20FF-4D8C-8BE8-6D82947C1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Plot the histogram of the different scores for male and female one in each subplot BUT select only those that have completed the </a:t>
            </a:r>
            <a:r>
              <a:rPr lang="en-US" dirty="0">
                <a:ea typeface="+mn-lt"/>
                <a:cs typeface="+mn-lt"/>
              </a:rPr>
              <a:t>test preparation course</a:t>
            </a:r>
          </a:p>
        </p:txBody>
      </p:sp>
    </p:spTree>
    <p:extLst>
      <p:ext uri="{BB962C8B-B14F-4D97-AF65-F5344CB8AC3E}">
        <p14:creationId xmlns:p14="http://schemas.microsoft.com/office/powerpoint/2010/main" val="10426097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EECE-944B-48B9-82F1-F6907DFF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Scatter Plots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0CDE-4297-4648-9E77-A92A8EEC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alibri"/>
              </a:rPr>
              <a:t>plt.scatter</a:t>
            </a:r>
            <a:r>
              <a:rPr lang="en-US" dirty="0">
                <a:latin typeface="Courier New"/>
                <a:cs typeface="Calibri"/>
              </a:rPr>
              <a:t>([0,1,2,3], [0,1,2,2.5], s=50)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1891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45C3-A954-4FF8-803A-B47EFF36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0A77-FD76-44F5-B1D0-70DE39A6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Make a scatter plot comparing the reading scores to the writing scores</a:t>
            </a:r>
          </a:p>
          <a:p>
            <a:r>
              <a:rPr lang="en-US" dirty="0">
                <a:cs typeface="Calibri"/>
              </a:rPr>
              <a:t>Color the different markers depending on the race</a:t>
            </a:r>
          </a:p>
        </p:txBody>
      </p:sp>
    </p:spTree>
    <p:extLst>
      <p:ext uri="{BB962C8B-B14F-4D97-AF65-F5344CB8AC3E}">
        <p14:creationId xmlns:p14="http://schemas.microsoft.com/office/powerpoint/2010/main" val="20406095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7BCA-EF7C-41EE-83A7-BC77B4E6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 very useful notebook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921E-4074-4795-8C30-FFBA8C49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You can find here a lot of tricks for matplotlib. I recommend you bookmark this notebook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https://nbviewer.jupyter.org/urls/gist.githubusercontent.com/Jwink3101/e6b57eba3beca4b05ec146d9e38fc839/raw/f486ca3dcad44c33fc4e7ddedc1f83b82c02b492/Matplotlib_Cheatsheet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8140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E017-0692-41B3-BCB5-8CEEFF62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F863-B525-4396-89FE-7F919E6B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Download the dataset 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https://www.kaggle.com/AnalyzeBoston/crimes-in-boston</a:t>
            </a:r>
            <a:r>
              <a:rPr lang="en-US">
                <a:ea typeface="+mn-lt"/>
                <a:cs typeface="+mn-lt"/>
              </a:rPr>
              <a:t>  (only the file crime.csv)</a:t>
            </a:r>
          </a:p>
          <a:p>
            <a:r>
              <a:rPr lang="en-US">
                <a:ea typeface="+mn-lt"/>
                <a:cs typeface="+mn-lt"/>
              </a:rPr>
              <a:t>Compute the average number of crimes per month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Make a bar plot with the percentage of crimes happening per week of the day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Make a histogram with the distribution of the crimes per hour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10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291E-8B85-4074-855D-F24A96D5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Printing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0AEC-BE1E-4F20-8C24-FE049E366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name = "Slim"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lastname = "Shady"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age = 12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print("My name is %s %s my age is %s" % (name, lastname, age))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print(f"My name is {name} {lastname} my age is {age}")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915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3C4B-70DA-4B02-B8A7-2BC22E24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2050-1970-4FE3-9A61-1438BB32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val1==val2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val1 is None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val1 != val2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(val1 == val2) and (val1 == val3)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val1 &gt; val2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346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75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Introduction to Python</vt:lpstr>
      <vt:lpstr>Comments</vt:lpstr>
      <vt:lpstr>Types</vt:lpstr>
      <vt:lpstr>Lists</vt:lpstr>
      <vt:lpstr>list</vt:lpstr>
      <vt:lpstr>Dictionaries</vt:lpstr>
      <vt:lpstr>String</vt:lpstr>
      <vt:lpstr>Printing</vt:lpstr>
      <vt:lpstr>Comparison</vt:lpstr>
      <vt:lpstr>While</vt:lpstr>
      <vt:lpstr>List comprehensions</vt:lpstr>
      <vt:lpstr>List comprehensions 2</vt:lpstr>
      <vt:lpstr>Using Documentation</vt:lpstr>
      <vt:lpstr>Using Stackoverflow</vt:lpstr>
      <vt:lpstr>From dict to list using comprehensions</vt:lpstr>
      <vt:lpstr>Sets</vt:lpstr>
      <vt:lpstr>Dict comprehensions</vt:lpstr>
      <vt:lpstr>Functions</vt:lpstr>
      <vt:lpstr>Functions 2</vt:lpstr>
      <vt:lpstr>Day 3</vt:lpstr>
      <vt:lpstr>Small exercise</vt:lpstr>
      <vt:lpstr>Warm up exercise</vt:lpstr>
      <vt:lpstr>Exercise 1:</vt:lpstr>
      <vt:lpstr>Exercise 2</vt:lpstr>
      <vt:lpstr>Exercise 3</vt:lpstr>
      <vt:lpstr>Interesting function in strings</vt:lpstr>
      <vt:lpstr>Interesting string functions</vt:lpstr>
      <vt:lpstr>Reading and writing in Python</vt:lpstr>
      <vt:lpstr>Generic way to read a txt file</vt:lpstr>
      <vt:lpstr>My prefered way</vt:lpstr>
      <vt:lpstr>Writing in Python</vt:lpstr>
      <vt:lpstr>Student Performance I</vt:lpstr>
      <vt:lpstr>Student Performance II</vt:lpstr>
      <vt:lpstr>Imports</vt:lpstr>
      <vt:lpstr>Classes</vt:lpstr>
      <vt:lpstr>Class Instantiation</vt:lpstr>
      <vt:lpstr>Class Inheritence</vt:lpstr>
      <vt:lpstr>Shape</vt:lpstr>
      <vt:lpstr>PowerPoint Presentation</vt:lpstr>
      <vt:lpstr>OOP Programming</vt:lpstr>
      <vt:lpstr>Using arguments</vt:lpstr>
      <vt:lpstr>Anaconda</vt:lpstr>
      <vt:lpstr>Numpy</vt:lpstr>
      <vt:lpstr>Numpy</vt:lpstr>
      <vt:lpstr>Creating an array in numpy</vt:lpstr>
      <vt:lpstr>Slicing arrays</vt:lpstr>
      <vt:lpstr>Warmup exercise</vt:lpstr>
      <vt:lpstr>Iterating arrays</vt:lpstr>
      <vt:lpstr>Exercise 2 Numpy</vt:lpstr>
      <vt:lpstr>Arrays in Numpy</vt:lpstr>
      <vt:lpstr>And much much much more</vt:lpstr>
      <vt:lpstr>Writing and reading in numpy</vt:lpstr>
      <vt:lpstr>Warmup</vt:lpstr>
      <vt:lpstr>Exercises Numpy</vt:lpstr>
      <vt:lpstr>PowerPoint Presentation</vt:lpstr>
      <vt:lpstr>PowerPoint Presentation</vt:lpstr>
      <vt:lpstr>Play with the Koala</vt:lpstr>
      <vt:lpstr>Matplotlib</vt:lpstr>
      <vt:lpstr>Matplolib</vt:lpstr>
      <vt:lpstr>Plotting with matlab</vt:lpstr>
      <vt:lpstr>Using Matplotlib with Jupyter Notebook</vt:lpstr>
      <vt:lpstr>First example</vt:lpstr>
      <vt:lpstr>Exercise 1</vt:lpstr>
      <vt:lpstr>Box plot</vt:lpstr>
      <vt:lpstr>Exercise 2</vt:lpstr>
      <vt:lpstr>Creating multiple subplots</vt:lpstr>
      <vt:lpstr>Exercise 3</vt:lpstr>
      <vt:lpstr>Barcharts</vt:lpstr>
      <vt:lpstr>Exercise</vt:lpstr>
      <vt:lpstr>Histogram</vt:lpstr>
      <vt:lpstr>Exercise</vt:lpstr>
      <vt:lpstr>Scatter Plots</vt:lpstr>
      <vt:lpstr>Exercise</vt:lpstr>
      <vt:lpstr>A very useful notebook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1991</cp:revision>
  <dcterms:created xsi:type="dcterms:W3CDTF">2013-07-15T20:26:40Z</dcterms:created>
  <dcterms:modified xsi:type="dcterms:W3CDTF">2019-08-26T06:03:48Z</dcterms:modified>
</cp:coreProperties>
</file>