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68" r:id="rId16"/>
    <p:sldId id="299" r:id="rId17"/>
    <p:sldId id="269" r:id="rId18"/>
    <p:sldId id="270" r:id="rId19"/>
    <p:sldId id="271" r:id="rId20"/>
    <p:sldId id="305" r:id="rId21"/>
    <p:sldId id="272" r:id="rId22"/>
    <p:sldId id="273" r:id="rId23"/>
    <p:sldId id="274" r:id="rId24"/>
    <p:sldId id="277" r:id="rId25"/>
    <p:sldId id="278" r:id="rId26"/>
    <p:sldId id="303" r:id="rId27"/>
    <p:sldId id="306" r:id="rId28"/>
    <p:sldId id="283" r:id="rId29"/>
    <p:sldId id="300" r:id="rId30"/>
    <p:sldId id="301" r:id="rId31"/>
    <p:sldId id="307" r:id="rId32"/>
    <p:sldId id="302" r:id="rId33"/>
    <p:sldId id="304" r:id="rId3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AADB-0917-40AA-ADF0-3A060C7100D8}" v="4" dt="2019-08-16T14:14:2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Mabrouk" userId="7dd711b02aa144c3" providerId="Windows Live" clId="Web-{8C7FEB4F-3005-4ED5-8043-24985746ADE7}"/>
    <pc:docChg chg="delSld">
      <pc:chgData name="Mahmoud Mabrouk" userId="7dd711b02aa144c3" providerId="Windows Live" clId="Web-{8C7FEB4F-3005-4ED5-8043-24985746ADE7}" dt="2019-08-21T15:28:43.309" v="18"/>
      <pc:docMkLst>
        <pc:docMk/>
      </pc:docMkLst>
      <pc:sldChg chg="del">
        <pc:chgData name="Mahmoud Mabrouk" userId="7dd711b02aa144c3" providerId="Windows Live" clId="Web-{8C7FEB4F-3005-4ED5-8043-24985746ADE7}" dt="2019-08-21T15:28:43.309" v="17"/>
        <pc:sldMkLst>
          <pc:docMk/>
          <pc:sldMk cId="1526857792" sldId="280"/>
        </pc:sldMkLst>
      </pc:sldChg>
      <pc:sldChg chg="del">
        <pc:chgData name="Mahmoud Mabrouk" userId="7dd711b02aa144c3" providerId="Windows Live" clId="Web-{8C7FEB4F-3005-4ED5-8043-24985746ADE7}" dt="2019-08-21T15:28:43.309" v="18"/>
        <pc:sldMkLst>
          <pc:docMk/>
          <pc:sldMk cId="1594781959" sldId="285"/>
        </pc:sldMkLst>
      </pc:sldChg>
      <pc:sldChg chg="del">
        <pc:chgData name="Mahmoud Mabrouk" userId="7dd711b02aa144c3" providerId="Windows Live" clId="Web-{8C7FEB4F-3005-4ED5-8043-24985746ADE7}" dt="2019-08-21T15:28:43.309" v="16"/>
        <pc:sldMkLst>
          <pc:docMk/>
          <pc:sldMk cId="2689033558" sldId="288"/>
        </pc:sldMkLst>
      </pc:sldChg>
      <pc:sldChg chg="del">
        <pc:chgData name="Mahmoud Mabrouk" userId="7dd711b02aa144c3" providerId="Windows Live" clId="Web-{8C7FEB4F-3005-4ED5-8043-24985746ADE7}" dt="2019-08-21T15:28:43.309" v="15"/>
        <pc:sldMkLst>
          <pc:docMk/>
          <pc:sldMk cId="3549008858" sldId="289"/>
        </pc:sldMkLst>
      </pc:sldChg>
      <pc:sldChg chg="del">
        <pc:chgData name="Mahmoud Mabrouk" userId="7dd711b02aa144c3" providerId="Windows Live" clId="Web-{8C7FEB4F-3005-4ED5-8043-24985746ADE7}" dt="2019-08-21T15:28:43.309" v="12"/>
        <pc:sldMkLst>
          <pc:docMk/>
          <pc:sldMk cId="2584673965" sldId="290"/>
        </pc:sldMkLst>
      </pc:sldChg>
      <pc:sldChg chg="del">
        <pc:chgData name="Mahmoud Mabrouk" userId="7dd711b02aa144c3" providerId="Windows Live" clId="Web-{8C7FEB4F-3005-4ED5-8043-24985746ADE7}" dt="2019-08-21T15:28:43.309" v="9"/>
        <pc:sldMkLst>
          <pc:docMk/>
          <pc:sldMk cId="1524817212" sldId="291"/>
        </pc:sldMkLst>
      </pc:sldChg>
      <pc:sldChg chg="del">
        <pc:chgData name="Mahmoud Mabrouk" userId="7dd711b02aa144c3" providerId="Windows Live" clId="Web-{8C7FEB4F-3005-4ED5-8043-24985746ADE7}" dt="2019-08-21T15:28:43.309" v="3"/>
        <pc:sldMkLst>
          <pc:docMk/>
          <pc:sldMk cId="2144964610" sldId="292"/>
        </pc:sldMkLst>
      </pc:sldChg>
      <pc:sldChg chg="del">
        <pc:chgData name="Mahmoud Mabrouk" userId="7dd711b02aa144c3" providerId="Windows Live" clId="Web-{8C7FEB4F-3005-4ED5-8043-24985746ADE7}" dt="2019-08-21T15:28:43.309" v="11"/>
        <pc:sldMkLst>
          <pc:docMk/>
          <pc:sldMk cId="3322661697" sldId="294"/>
        </pc:sldMkLst>
      </pc:sldChg>
      <pc:sldChg chg="del">
        <pc:chgData name="Mahmoud Mabrouk" userId="7dd711b02aa144c3" providerId="Windows Live" clId="Web-{8C7FEB4F-3005-4ED5-8043-24985746ADE7}" dt="2019-08-21T15:28:43.309" v="8"/>
        <pc:sldMkLst>
          <pc:docMk/>
          <pc:sldMk cId="1101965208" sldId="295"/>
        </pc:sldMkLst>
      </pc:sldChg>
      <pc:sldChg chg="del">
        <pc:chgData name="Mahmoud Mabrouk" userId="7dd711b02aa144c3" providerId="Windows Live" clId="Web-{8C7FEB4F-3005-4ED5-8043-24985746ADE7}" dt="2019-08-21T15:28:43.309" v="14"/>
        <pc:sldMkLst>
          <pc:docMk/>
          <pc:sldMk cId="1172032208" sldId="296"/>
        </pc:sldMkLst>
      </pc:sldChg>
      <pc:sldChg chg="del">
        <pc:chgData name="Mahmoud Mabrouk" userId="7dd711b02aa144c3" providerId="Windows Live" clId="Web-{8C7FEB4F-3005-4ED5-8043-24985746ADE7}" dt="2019-08-21T15:28:43.309" v="13"/>
        <pc:sldMkLst>
          <pc:docMk/>
          <pc:sldMk cId="1082624173" sldId="298"/>
        </pc:sldMkLst>
      </pc:sldChg>
      <pc:sldChg chg="del">
        <pc:chgData name="Mahmoud Mabrouk" userId="7dd711b02aa144c3" providerId="Windows Live" clId="Web-{8C7FEB4F-3005-4ED5-8043-24985746ADE7}" dt="2019-08-21T15:28:43.309" v="10"/>
        <pc:sldMkLst>
          <pc:docMk/>
          <pc:sldMk cId="4278443694" sldId="308"/>
        </pc:sldMkLst>
      </pc:sldChg>
      <pc:sldChg chg="del">
        <pc:chgData name="Mahmoud Mabrouk" userId="7dd711b02aa144c3" providerId="Windows Live" clId="Web-{8C7FEB4F-3005-4ED5-8043-24985746ADE7}" dt="2019-08-21T15:28:43.309" v="7"/>
        <pc:sldMkLst>
          <pc:docMk/>
          <pc:sldMk cId="1873678146" sldId="309"/>
        </pc:sldMkLst>
      </pc:sldChg>
      <pc:sldChg chg="del">
        <pc:chgData name="Mahmoud Mabrouk" userId="7dd711b02aa144c3" providerId="Windows Live" clId="Web-{8C7FEB4F-3005-4ED5-8043-24985746ADE7}" dt="2019-08-21T15:28:43.309" v="6"/>
        <pc:sldMkLst>
          <pc:docMk/>
          <pc:sldMk cId="289545997" sldId="310"/>
        </pc:sldMkLst>
      </pc:sldChg>
      <pc:sldChg chg="del">
        <pc:chgData name="Mahmoud Mabrouk" userId="7dd711b02aa144c3" providerId="Windows Live" clId="Web-{8C7FEB4F-3005-4ED5-8043-24985746ADE7}" dt="2019-08-21T15:28:43.309" v="5"/>
        <pc:sldMkLst>
          <pc:docMk/>
          <pc:sldMk cId="1488754460" sldId="311"/>
        </pc:sldMkLst>
      </pc:sldChg>
      <pc:sldChg chg="del">
        <pc:chgData name="Mahmoud Mabrouk" userId="7dd711b02aa144c3" providerId="Windows Live" clId="Web-{8C7FEB4F-3005-4ED5-8043-24985746ADE7}" dt="2019-08-21T15:28:43.309" v="0"/>
        <pc:sldMkLst>
          <pc:docMk/>
          <pc:sldMk cId="67949417" sldId="312"/>
        </pc:sldMkLst>
      </pc:sldChg>
      <pc:sldChg chg="del">
        <pc:chgData name="Mahmoud Mabrouk" userId="7dd711b02aa144c3" providerId="Windows Live" clId="Web-{8C7FEB4F-3005-4ED5-8043-24985746ADE7}" dt="2019-08-21T15:28:43.309" v="2"/>
        <pc:sldMkLst>
          <pc:docMk/>
          <pc:sldMk cId="799970563" sldId="313"/>
        </pc:sldMkLst>
      </pc:sldChg>
      <pc:sldChg chg="del">
        <pc:chgData name="Mahmoud Mabrouk" userId="7dd711b02aa144c3" providerId="Windows Live" clId="Web-{8C7FEB4F-3005-4ED5-8043-24985746ADE7}" dt="2019-08-21T15:28:43.309" v="1"/>
        <pc:sldMkLst>
          <pc:docMk/>
          <pc:sldMk cId="1579976063" sldId="314"/>
        </pc:sldMkLst>
      </pc:sldChg>
      <pc:sldChg chg="del">
        <pc:chgData name="Mahmoud Mabrouk" userId="7dd711b02aa144c3" providerId="Windows Live" clId="Web-{8C7FEB4F-3005-4ED5-8043-24985746ADE7}" dt="2019-08-21T15:28:43.309" v="4"/>
        <pc:sldMkLst>
          <pc:docMk/>
          <pc:sldMk cId="1055581954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6F25-AD9B-43FE-8425-26E40CEEC4AA}" type="datetimeFigureOut">
              <a:rPr lang="en-US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DB8AD-198F-4190-800F-E04B93E7D6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Solution:</a:t>
            </a:r>
          </a:p>
          <a:p>
            <a:r>
              <a:rPr lang="en-US"/>
              <a:t>l=[]</a:t>
            </a:r>
          </a:p>
          <a:p>
            <a:r>
              <a:rPr lang="en-US"/>
              <a:t>for i in range(2000, 3201):</a:t>
            </a:r>
          </a:p>
          <a:p>
            <a:r>
              <a:rPr lang="en-US"/>
              <a:t>if (i%7==0) and (i%5!=0):</a:t>
            </a:r>
          </a:p>
          <a:p>
            <a:r>
              <a:rPr lang="en-US"/>
              <a:t>l.append(str(i))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print ','.join(l)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B8AD-198F-4190-800F-E04B93E7D6B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pscientist/students-performance-in-exams#StudentsPerformance.csv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Calibri Light"/>
              </a:rPr>
              <a:t>Introduction to Python</a:t>
            </a:r>
            <a:endParaRPr lang="en-GB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Mahmoud Mabrouk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82876-CCC7-476C-923A-0DC6395A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16582"/>
            <a:ext cx="4047843" cy="2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6D8-8D3B-407F-9F7A-E70B79C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BD09-FDED-4523-BFD6-76428BA4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x=0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while x &lt; 5: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x+=1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47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4CAB-244C-4405-9C61-2B1458FD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F186-8789-4C63-AE28-64EE7016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mylist = [x for x in range(100)]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Same as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mylist = []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x in range(100):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 mylist.append(x)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572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4F45-4B6C-4A11-9D22-306B0F68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 comprehensions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E295-DAC5-4726-A74C-987D47DC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myevenlist = [_ for _ in range(100) if _ %2==0]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Same as: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myevenlist = []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_ in range(100):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if _ % 2 ==0: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     myevenlist.append(_)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2BC4-8559-4BA6-9239-7CB6906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Documentation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954A-0759-4D6B-9772-FBC3CDDF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441-B8EE-4239-8CFB-839D67DA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Stackoverflow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5C80-D6B0-49D4-BD4C-BB24C249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247F-D2D1-4B59-AC67-252457E5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dict to list using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A0CC-3945-414C-A8BB-07F8BA6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Mydict</a:t>
            </a:r>
            <a:r>
              <a:rPr lang="en-US" dirty="0">
                <a:cs typeface="Calibri" panose="020F0502020204030204"/>
              </a:rPr>
              <a:t> = {'key': 'value', 'key2': 'value2'}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mylist</a:t>
            </a:r>
            <a:r>
              <a:rPr lang="en-US" dirty="0">
                <a:cs typeface="Calibri" panose="020F0502020204030204"/>
              </a:rPr>
              <a:t> = [</a:t>
            </a:r>
            <a:r>
              <a:rPr lang="en-US" dirty="0" err="1">
                <a:cs typeface="Calibri" panose="020F0502020204030204"/>
              </a:rPr>
              <a:t>k+v</a:t>
            </a:r>
            <a:r>
              <a:rPr lang="en-US" dirty="0">
                <a:cs typeface="Calibri" panose="020F0502020204030204"/>
              </a:rPr>
              <a:t> for </a:t>
            </a:r>
            <a:r>
              <a:rPr lang="en-US" dirty="0" err="1">
                <a:cs typeface="Calibri" panose="020F0502020204030204"/>
              </a:rPr>
              <a:t>k,v</a:t>
            </a:r>
            <a:r>
              <a:rPr lang="en-US" dirty="0">
                <a:cs typeface="Calibri" panose="020F0502020204030204"/>
              </a:rPr>
              <a:t> in </a:t>
            </a:r>
            <a:r>
              <a:rPr lang="en-US" dirty="0" err="1">
                <a:cs typeface="Calibri" panose="020F0502020204030204"/>
              </a:rPr>
              <a:t>mydict.items</a:t>
            </a:r>
            <a:r>
              <a:rPr lang="en-US" dirty="0">
                <a:cs typeface="Calibri" panose="020F0502020204030204"/>
              </a:rPr>
              <a:t>()]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mylist</a:t>
            </a:r>
            <a:r>
              <a:rPr lang="en-US" dirty="0">
                <a:cs typeface="Calibri"/>
              </a:rPr>
              <a:t> = [(</a:t>
            </a:r>
            <a:r>
              <a:rPr lang="en-US" dirty="0" err="1">
                <a:cs typeface="Calibri"/>
              </a:rPr>
              <a:t>k,v</a:t>
            </a:r>
            <a:r>
              <a:rPr lang="en-US" dirty="0">
                <a:cs typeface="Calibri"/>
              </a:rPr>
              <a:t>) for </a:t>
            </a:r>
            <a:r>
              <a:rPr lang="en-US" dirty="0" err="1">
                <a:cs typeface="Calibri"/>
              </a:rPr>
              <a:t>k,v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mydict.items</a:t>
            </a:r>
            <a:r>
              <a:rPr lang="en-US" dirty="0">
                <a:cs typeface="Calibri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15776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C02-BA32-4440-A062-FC577D1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1E1-06C7-4100-ACFF-69F75F83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Like lists but unordered (order is undefined)</a:t>
            </a:r>
          </a:p>
          <a:p>
            <a:r>
              <a:rPr lang="en-US" dirty="0" err="1">
                <a:cs typeface="Calibri"/>
              </a:rPr>
              <a:t>Pocess</a:t>
            </a:r>
            <a:r>
              <a:rPr lang="en-US" dirty="0">
                <a:cs typeface="Calibri"/>
              </a:rPr>
              <a:t> very interesting </a:t>
            </a:r>
          </a:p>
        </p:txBody>
      </p:sp>
    </p:spTree>
    <p:extLst>
      <p:ext uri="{BB962C8B-B14F-4D97-AF65-F5344CB8AC3E}">
        <p14:creationId xmlns:p14="http://schemas.microsoft.com/office/powerpoint/2010/main" val="30551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BE6-2718-4A21-BC57-1E9ADEA0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5167-47C9-456C-B939-DFEDE02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{k:v for k,v in zip(list(range(100)), list(range(100))[::-1])} </a:t>
            </a:r>
          </a:p>
        </p:txBody>
      </p:sp>
    </p:spTree>
    <p:extLst>
      <p:ext uri="{BB962C8B-B14F-4D97-AF65-F5344CB8AC3E}">
        <p14:creationId xmlns:p14="http://schemas.microsoft.com/office/powerpoint/2010/main" val="348753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4FCF-EBF8-4D06-A372-F6455F59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6879-913D-42EE-AA17-ABC30A37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 add(x,y):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return x+y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 power(y,pow=2):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return y**2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 alotofinput(*args):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for arg in args: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 print(arg)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64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E7F-09FB-4FF1-A2AF-6E1C723E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AFDF-6159-41F1-AC1B-F7933857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 myfunction(**kwargs):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 for k,v in kwargs.items():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  pring(k,v)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66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E661-4826-4379-808C-DF786EB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00E5-B091-4C18-8682-FC0A017C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# This is a comment</a:t>
            </a:r>
          </a:p>
          <a:p>
            <a:r>
              <a:rPr lang="en-US">
                <a:cs typeface="Calibri"/>
              </a:rPr>
              <a:t>""" This is a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comment """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80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7FE9-C0EB-4BE0-9CFA-4027095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B078-6E3D-4575-B522-6FBB0D71B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B38F-3B6B-42C2-B488-75B457E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Small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7B87-15D7-4C26-A617-79922BE2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Write a function that computes a </a:t>
            </a:r>
            <a:r>
              <a:rPr lang="en-US" dirty="0" err="1">
                <a:cs typeface="Calibri"/>
              </a:rPr>
              <a:t>fibonacci</a:t>
            </a:r>
            <a:r>
              <a:rPr lang="en-US" dirty="0">
                <a:cs typeface="Calibri"/>
              </a:rPr>
              <a:t> series up to 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Fib(4) = 0, 1, 1, 2, 3, 5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Rewrite it recursively ( the function should call itself)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45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797-E625-4CFB-98E8-BB1C28E7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Warm up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53BC-0FB3-4E8B-A539-AA8B1AE1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Question: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Write a program which will find all such numbers which are divisible by </a:t>
            </a:r>
            <a:r>
              <a:rPr lang="en-US"/>
              <a:t>7 but are not a multiple of 5, between 1000 and 3100 (both included).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The numbers should be printed in a comma-separated sequence on a single line.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33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3225-1822-4209-9396-F57E567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8B7-6F08-47D5-B27A-9B384E90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Question: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Write a function that takes an integer n and returns a dictionary with keys from 1 to n and the value i^2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Suppose the following input is supplied to the program: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8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Then, the output should be: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{1: 1, 2: 4, 3: 9, 4: 16, 5: 25, 6: 36, 7: 49, 8: 64}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217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AD0-BA79-4803-8666-262A363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294F-C548-4F23-8C83-F6233C5A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Write a function that takes two integer x and y and prints all the numbers between x and y such as the first digit in the number is dividable by the last. For example:</a:t>
            </a:r>
          </a:p>
          <a:p>
            <a:r>
              <a:rPr lang="en-US">
                <a:cs typeface="Calibri"/>
              </a:rPr>
              <a:t>4321, 2342, 623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But not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4323, 23, 634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87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836-B7A7-4224-BF00-009F763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14AD-C865-49AC-84EB-5978B680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Write a program that takes a sentence and computes the number of digits and letters in the sentence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/>
              <a:t>hello world! 123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/>
              <a:t>Then, the output should be: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LETTERS 10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DIGITS 3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87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1041-A755-4753-8C55-39A2FCF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Interesting function in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8053-81D4-4B36-8F85-6131C6EC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"  my string is a good string  ".strip()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" my string, an old string, is good ".split()</a:t>
            </a:r>
          </a:p>
          <a:p>
            <a:pPr marL="0" indent="0">
              <a:buNone/>
            </a:pPr>
            <a:endParaRPr lang="en-US" dirty="0">
              <a:latin typeface="Courier New"/>
              <a:cs typeface="Calibri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" my string, an old string, is good ".split(",")</a:t>
            </a:r>
          </a:p>
          <a:p>
            <a:pPr>
              <a:buNone/>
            </a:pPr>
            <a:endParaRPr lang="en-US" dirty="0">
              <a:latin typeface="Courier New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Courier New"/>
                <a:cs typeface="Calibri" panose="020F0502020204030204"/>
              </a:rPr>
              <a:t>"-".join("1,2,3,4,5,6".split(","))</a:t>
            </a: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430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66D9-EAE7-4F00-AAEB-3B861E57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Interesting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BABB-5E8D-49E5-AE60-1B27C5A0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" my string, an old string, is good ".find("string")</a:t>
            </a:r>
            <a:endParaRPr lang="en-US" sz="2400" dirty="0">
              <a:latin typeface="Courier New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>
                <a:latin typeface="Courier New"/>
                <a:ea typeface="+mn-lt"/>
                <a:cs typeface="+mn-lt"/>
              </a:rPr>
              <a:t>" my string, an old string, is good ".find("old string")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>
                <a:latin typeface="Courier New"/>
                <a:ea typeface="+mn-lt"/>
                <a:cs typeface="Courier New"/>
              </a:rPr>
              <a:t>" my string, an old string, is good ".upper()</a:t>
            </a:r>
          </a:p>
          <a:p>
            <a:pPr>
              <a:buNone/>
            </a:pPr>
            <a:endParaRPr lang="en-US" sz="24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2400" dirty="0" err="1">
                <a:latin typeface="Courier New"/>
                <a:ea typeface="+mn-lt"/>
                <a:cs typeface="Courier New"/>
              </a:rPr>
              <a:t>len</a:t>
            </a:r>
            <a:r>
              <a:rPr lang="en-US" sz="2400" dirty="0">
                <a:latin typeface="Courier New"/>
                <a:ea typeface="+mn-lt"/>
                <a:cs typeface="Courier New"/>
              </a:rPr>
              <a:t>(" my string, an old string, is good 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08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CCF1-E196-4B2E-8FA3-51A703C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Reading and writing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FFFE-0857-4957-B657-B54023B5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 = open("filename")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</a:t>
            </a:r>
            <a:r>
              <a:rPr lang="en-US" dirty="0">
                <a:latin typeface="Courier New"/>
                <a:cs typeface="Calibri" panose="020F0502020204030204"/>
              </a:rPr>
              <a:t>()  </a:t>
            </a:r>
            <a:r>
              <a:rPr lang="en-US" dirty="0">
                <a:latin typeface="Calibri"/>
                <a:cs typeface="Calibri" panose="020F0502020204030204"/>
              </a:rPr>
              <a:t>-- File's entire content as a string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f.readline</a:t>
            </a:r>
            <a:r>
              <a:rPr lang="en-US" dirty="0">
                <a:latin typeface="Courier New"/>
                <a:cs typeface="Calibri" panose="020F0502020204030204"/>
              </a:rPr>
              <a:t>()  - </a:t>
            </a:r>
            <a:r>
              <a:rPr lang="en-US" dirty="0">
                <a:latin typeface="Calibri"/>
                <a:cs typeface="Calibri" panose="020F0502020204030204"/>
              </a:rPr>
              <a:t>Read next line from file as string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f.readlines</a:t>
            </a:r>
            <a:r>
              <a:rPr lang="en-US" dirty="0">
                <a:latin typeface="Courier New"/>
                <a:cs typeface="Calibri" panose="020F0502020204030204"/>
              </a:rPr>
              <a:t>() - </a:t>
            </a:r>
            <a:r>
              <a:rPr lang="en-US" dirty="0">
                <a:latin typeface="Calibri"/>
                <a:cs typeface="Calibri" panose="020F0502020204030204"/>
              </a:rPr>
              <a:t>Read all file content as a list strings one for each line</a:t>
            </a:r>
          </a:p>
        </p:txBody>
      </p:sp>
    </p:spTree>
    <p:extLst>
      <p:ext uri="{BB962C8B-B14F-4D97-AF65-F5344CB8AC3E}">
        <p14:creationId xmlns:p14="http://schemas.microsoft.com/office/powerpoint/2010/main" val="310991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76E0-EA0F-4FF8-A3B4-B3C4A64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Generic way to read a </a:t>
            </a:r>
            <a:r>
              <a:rPr lang="en-US" dirty="0" err="1">
                <a:cs typeface="Calibri Light"/>
              </a:rPr>
              <a:t>txt</a:t>
            </a:r>
            <a:r>
              <a:rPr lang="en-US" dirty="0">
                <a:cs typeface="Calibri Light"/>
              </a:rPr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1922-1C33-4424-9456-0F70A7D9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 = open('filename')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for line in f: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    statements</a:t>
            </a:r>
          </a:p>
          <a:p>
            <a:pPr marL="0" indent="0">
              <a:buNone/>
            </a:pPr>
            <a:r>
              <a:rPr lang="en-US" err="1">
                <a:latin typeface="Courier New"/>
                <a:cs typeface="Calibri" panose="020F0502020204030204"/>
              </a:rPr>
              <a:t>f.close</a:t>
            </a:r>
            <a:r>
              <a:rPr lang="en-US" dirty="0">
                <a:latin typeface="Courier New"/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568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6EFA-0199-4E19-99CA-9E3E696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7A95-6729-49D3-AC28-D20E23CC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 = "This is a string"</a:t>
            </a:r>
          </a:p>
          <a:p>
            <a:r>
              <a:rPr lang="en-US">
                <a:cs typeface="Calibri"/>
              </a:rPr>
              <a:t>Nt = 34</a:t>
            </a:r>
          </a:p>
          <a:p>
            <a:r>
              <a:rPr lang="en-US">
                <a:cs typeface="Calibri"/>
              </a:rPr>
              <a:t>S = 45.5</a:t>
            </a:r>
          </a:p>
          <a:p>
            <a:r>
              <a:rPr lang="en-US">
                <a:cs typeface="Calibri"/>
              </a:rPr>
              <a:t>J = None</a:t>
            </a:r>
          </a:p>
          <a:p>
            <a:r>
              <a:rPr lang="en-US">
                <a:cs typeface="Calibri"/>
              </a:rPr>
              <a:t>B = True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17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244A-514C-4F99-83DB-5BBCD5F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</a:t>
            </a:r>
            <a:r>
              <a:rPr lang="en-US" dirty="0" err="1">
                <a:cs typeface="Calibri Light"/>
              </a:rPr>
              <a:t>prefered</a:t>
            </a:r>
            <a:r>
              <a:rPr lang="en-US" dirty="0">
                <a:cs typeface="Calibri Light"/>
              </a:rPr>
              <a:t>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EAF9-8800-43F1-9D1D-30F635B8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with open('filename', 'r') as f: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for line in f: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    statements</a:t>
            </a:r>
          </a:p>
        </p:txBody>
      </p:sp>
    </p:spTree>
    <p:extLst>
      <p:ext uri="{BB962C8B-B14F-4D97-AF65-F5344CB8AC3E}">
        <p14:creationId xmlns:p14="http://schemas.microsoft.com/office/powerpoint/2010/main" val="4257856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FC0A-AA61-45C3-9FEC-37A11474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Writing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5C6E-283E-4B31-8344-DF6FBB42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f = open("filename", "w")  - </a:t>
            </a:r>
            <a:r>
              <a:rPr lang="en-US" sz="2400" dirty="0">
                <a:latin typeface="Calibri"/>
                <a:cs typeface="Calibri" panose="020F0502020204030204"/>
              </a:rPr>
              <a:t>for writing (deleting pervious content)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f = open("filename", "a")  - </a:t>
            </a:r>
            <a:r>
              <a:rPr lang="en-US" sz="2400" dirty="0">
                <a:latin typeface="Calibri"/>
                <a:cs typeface="Calibri" panose="020F0502020204030204"/>
              </a:rPr>
              <a:t>for appending new data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with open("</a:t>
            </a:r>
            <a:r>
              <a:rPr lang="en-US" sz="2400" dirty="0" err="1">
                <a:latin typeface="Courier New"/>
                <a:cs typeface="Calibri" panose="020F0502020204030204"/>
              </a:rPr>
              <a:t>fname</a:t>
            </a:r>
            <a:r>
              <a:rPr lang="en-US" sz="2400" dirty="0">
                <a:latin typeface="Courier New"/>
                <a:cs typeface="Calibri" panose="020F0502020204030204"/>
              </a:rPr>
              <a:t>", "w") as f: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     for </a:t>
            </a:r>
            <a:r>
              <a:rPr lang="en-US" sz="2400" dirty="0" err="1">
                <a:latin typeface="Courier New"/>
                <a:cs typeface="Calibri" panose="020F0502020204030204"/>
              </a:rPr>
              <a:t>elem</a:t>
            </a:r>
            <a:r>
              <a:rPr lang="en-US" sz="2400" dirty="0">
                <a:latin typeface="Courier New"/>
                <a:cs typeface="Calibri" panose="020F0502020204030204"/>
              </a:rPr>
              <a:t> in </a:t>
            </a:r>
            <a:r>
              <a:rPr lang="en-US" sz="2400" dirty="0" err="1">
                <a:latin typeface="Courier New"/>
                <a:cs typeface="Calibri" panose="020F0502020204030204"/>
              </a:rPr>
              <a:t>mylist</a:t>
            </a:r>
            <a:r>
              <a:rPr lang="en-US" sz="2400" dirty="0">
                <a:latin typeface="Courier New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          </a:t>
            </a:r>
            <a:r>
              <a:rPr lang="en-US" sz="2400" dirty="0" err="1">
                <a:latin typeface="Courier New"/>
                <a:cs typeface="Calibri" panose="020F0502020204030204"/>
              </a:rPr>
              <a:t>f.write</a:t>
            </a:r>
            <a:r>
              <a:rPr lang="en-US" sz="2400" dirty="0">
                <a:latin typeface="Courier New"/>
                <a:cs typeface="Calibri" panose="020F0502020204030204"/>
              </a:rPr>
              <a:t>(</a:t>
            </a:r>
            <a:r>
              <a:rPr lang="en-US" sz="2400" dirty="0" err="1">
                <a:latin typeface="Courier New"/>
                <a:cs typeface="Calibri" panose="020F0502020204030204"/>
              </a:rPr>
              <a:t>elem</a:t>
            </a:r>
            <a:r>
              <a:rPr lang="en-US" sz="2400" dirty="0">
                <a:latin typeface="Courier New"/>
                <a:cs typeface="Calibri" panose="020F0502020204030204"/>
              </a:rPr>
              <a:t> + "\n")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765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BD9-6527-4A08-BC7A-66AC86C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Student Performance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A726-7D26-4DD9-A5FC-3A94091E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Register and login to </a:t>
            </a:r>
            <a:r>
              <a:rPr lang="en-US" dirty="0" err="1">
                <a:cs typeface="Calibri"/>
              </a:rPr>
              <a:t>kaggle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Download the following csv file 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https://www.kaggle.com/spscientist/students-performance-in-exams#StudentsPerformance.csv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Read the file and return the number of rows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Return all the rows that are for male student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Make a function that parses the file and return a </a:t>
            </a:r>
            <a:r>
              <a:rPr lang="en-US" dirty="0" err="1">
                <a:ea typeface="+mn-lt"/>
                <a:cs typeface="+mn-lt"/>
              </a:rPr>
              <a:t>dict</a:t>
            </a:r>
            <a:r>
              <a:rPr lang="en-US" dirty="0">
                <a:ea typeface="+mn-lt"/>
                <a:cs typeface="+mn-lt"/>
              </a:rPr>
              <a:t>('</a:t>
            </a:r>
            <a:r>
              <a:rPr lang="en-US" dirty="0" err="1">
                <a:ea typeface="+mn-lt"/>
                <a:cs typeface="+mn-lt"/>
              </a:rPr>
              <a:t>column_name</a:t>
            </a:r>
            <a:r>
              <a:rPr lang="en-US" dirty="0">
                <a:ea typeface="+mn-lt"/>
                <a:cs typeface="+mn-lt"/>
              </a:rPr>
              <a:t>')-&gt;list(</a:t>
            </a:r>
            <a:r>
              <a:rPr lang="en-US" dirty="0" err="1">
                <a:ea typeface="+mn-lt"/>
                <a:cs typeface="+mn-lt"/>
              </a:rPr>
              <a:t>row_values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Make a function that writes all the values of a column into a new file name</a:t>
            </a:r>
          </a:p>
        </p:txBody>
      </p:sp>
    </p:spTree>
    <p:extLst>
      <p:ext uri="{BB962C8B-B14F-4D97-AF65-F5344CB8AC3E}">
        <p14:creationId xmlns:p14="http://schemas.microsoft.com/office/powerpoint/2010/main" val="199751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6737-1ECC-4CFE-BB30-DD5FCDBF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Student Performance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9F53-960A-45B5-9D7C-65661489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the percentage of males and females in the data</a:t>
            </a:r>
          </a:p>
          <a:p>
            <a:r>
              <a:rPr lang="en-US" dirty="0">
                <a:cs typeface="Calibri"/>
              </a:rPr>
              <a:t>Compare the different scores for males and females in the data</a:t>
            </a:r>
          </a:p>
          <a:p>
            <a:r>
              <a:rPr lang="en-US" dirty="0">
                <a:cs typeface="Calibri"/>
              </a:rPr>
              <a:t>Compare the different scores for the different races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2912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41B-36D0-4A75-AD5E-889318D5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D84E-2225-4303-A67E-F21E59E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mylist= [1,2,3,4,'123',True]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mylist[0] = 34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del mylist[1]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mylist.append(4)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mylist.pop(3)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mylist[0:3]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mylist[::-1]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mylist[3:]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2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2994-5F4D-4A73-93BD-3CC77E9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0F8A-DCBE-4FBA-8F08-252C6E29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for elem in mylist: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print(elem)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elem in mylist[::-1]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 print(elem)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for elem in mylist: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   mylist.remove(elem)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72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9A1D-C1A1-48FD-BFC4-C076E20A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1082-8F34-4C8E-9747-1455B28F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mydict = {}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mydict['key'] = 'value'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mydict.keys()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mydict.values()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k,v in mydict.items():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print(f"{k} maps to {v})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954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0B4-CF23-421E-A281-9E83A4AB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44D-D944-4600-B7CE-974B4078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Concatenate: "part1" + "part2"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Join from list: 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''.join(['part1', 'part2'])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' adds to '.join(['part1', 'part2'])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4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91E-8B85-4074-855D-F24A96D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0AEC-BE1E-4F20-8C24-FE049E36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name = "Slim"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lastname = "Shady"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age = 12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print("My name is %s %s my age is %s" % (name, lastname, age))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print(f"My name is {name} {lastname} my age is {age}")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91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3C4B-70DA-4B02-B8A7-2BC22E2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2050-1970-4FE3-9A61-1438BB32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val1==val2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val1 is None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val1 != val2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(val1 == val2) and (val1 == val3)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val1 &gt; val2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46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 Python</vt:lpstr>
      <vt:lpstr>Comments</vt:lpstr>
      <vt:lpstr>Types</vt:lpstr>
      <vt:lpstr>Lists</vt:lpstr>
      <vt:lpstr>list</vt:lpstr>
      <vt:lpstr>Dictionaries</vt:lpstr>
      <vt:lpstr>String</vt:lpstr>
      <vt:lpstr>Printing</vt:lpstr>
      <vt:lpstr>Comparison</vt:lpstr>
      <vt:lpstr>While</vt:lpstr>
      <vt:lpstr>List comprehensions</vt:lpstr>
      <vt:lpstr>List comprehensions 2</vt:lpstr>
      <vt:lpstr>Using Documentation</vt:lpstr>
      <vt:lpstr>Using Stackoverflow</vt:lpstr>
      <vt:lpstr>From dict to list using comprehensions</vt:lpstr>
      <vt:lpstr>Sets</vt:lpstr>
      <vt:lpstr>Dict comprehensions</vt:lpstr>
      <vt:lpstr>Functions</vt:lpstr>
      <vt:lpstr>Functions 2</vt:lpstr>
      <vt:lpstr>Day 3</vt:lpstr>
      <vt:lpstr>Small exercise</vt:lpstr>
      <vt:lpstr>Warm up exercise</vt:lpstr>
      <vt:lpstr>Exercise 1:</vt:lpstr>
      <vt:lpstr>Exercise 2</vt:lpstr>
      <vt:lpstr>Exercise 3</vt:lpstr>
      <vt:lpstr>Interesting function in strings</vt:lpstr>
      <vt:lpstr>Interesting string functions</vt:lpstr>
      <vt:lpstr>Reading and writing in Python</vt:lpstr>
      <vt:lpstr>Generic way to read a txt file</vt:lpstr>
      <vt:lpstr>My prefered way</vt:lpstr>
      <vt:lpstr>Writing in Python</vt:lpstr>
      <vt:lpstr>Student Performance I</vt:lpstr>
      <vt:lpstr>Student Performance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1446</cp:revision>
  <dcterms:created xsi:type="dcterms:W3CDTF">2013-07-15T20:26:40Z</dcterms:created>
  <dcterms:modified xsi:type="dcterms:W3CDTF">2019-08-21T15:28:43Z</dcterms:modified>
</cp:coreProperties>
</file>