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4" r:id="rId7"/>
    <p:sldId id="265" r:id="rId8"/>
    <p:sldId id="266"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60"/>
  </p:normalViewPr>
  <p:slideViewPr>
    <p:cSldViewPr snapToGrid="0">
      <p:cViewPr varScale="1">
        <p:scale>
          <a:sx n="77" d="100"/>
          <a:sy n="77"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64AB44-789A-4AA8-A8E9-258CF0C36EA0}"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351226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64AB44-789A-4AA8-A8E9-258CF0C36EA0}"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25166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64AB44-789A-4AA8-A8E9-258CF0C36EA0}"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30809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64AB44-789A-4AA8-A8E9-258CF0C36EA0}"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1802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64AB44-789A-4AA8-A8E9-258CF0C36EA0}"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77379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64AB44-789A-4AA8-A8E9-258CF0C36EA0}"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6181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64AB44-789A-4AA8-A8E9-258CF0C36EA0}" type="datetimeFigureOut">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245665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64AB44-789A-4AA8-A8E9-258CF0C36EA0}" type="datetimeFigureOut">
              <a:rPr lang="en-US" smtClean="0"/>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360979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4AB44-789A-4AA8-A8E9-258CF0C36EA0}" type="datetimeFigureOut">
              <a:rPr lang="en-US" smtClean="0"/>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6310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64AB44-789A-4AA8-A8E9-258CF0C36EA0}"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56064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64AB44-789A-4AA8-A8E9-258CF0C36EA0}"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B7F05-F29E-4E24-9437-FC9D55F1F949}" type="slidenum">
              <a:rPr lang="en-US" smtClean="0"/>
              <a:t>‹#›</a:t>
            </a:fld>
            <a:endParaRPr lang="en-US"/>
          </a:p>
        </p:txBody>
      </p:sp>
    </p:spTree>
    <p:extLst>
      <p:ext uri="{BB962C8B-B14F-4D97-AF65-F5344CB8AC3E}">
        <p14:creationId xmlns:p14="http://schemas.microsoft.com/office/powerpoint/2010/main" val="199939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4AB44-789A-4AA8-A8E9-258CF0C36EA0}" type="datetimeFigureOut">
              <a:rPr lang="en-US" smtClean="0"/>
              <a:t>3/23/2020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B7F05-F29E-4E24-9437-FC9D55F1F949}" type="slidenum">
              <a:rPr lang="en-US" smtClean="0"/>
              <a:t>‹#›</a:t>
            </a:fld>
            <a:endParaRPr lang="en-US"/>
          </a:p>
        </p:txBody>
      </p:sp>
    </p:spTree>
    <p:extLst>
      <p:ext uri="{BB962C8B-B14F-4D97-AF65-F5344CB8AC3E}">
        <p14:creationId xmlns:p14="http://schemas.microsoft.com/office/powerpoint/2010/main" val="215492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HIV analysis Mini project</a:t>
            </a:r>
          </a:p>
        </p:txBody>
      </p:sp>
      <p:sp>
        <p:nvSpPr>
          <p:cNvPr id="3" name="Subtitle 2"/>
          <p:cNvSpPr>
            <a:spLocks noGrp="1"/>
          </p:cNvSpPr>
          <p:nvPr>
            <p:ph type="subTitle" idx="1"/>
          </p:nvPr>
        </p:nvSpPr>
        <p:spPr/>
        <p:txBody>
          <a:bodyPr/>
          <a:lstStyle/>
          <a:p>
            <a:r>
              <a:rPr lang="en-US" dirty="0" err="1"/>
              <a:t>Mutwoki</a:t>
            </a:r>
            <a:r>
              <a:rPr lang="en-US" dirty="0"/>
              <a:t> Dennis Mureti</a:t>
            </a:r>
          </a:p>
          <a:p>
            <a:r>
              <a:rPr lang="en-US" dirty="0"/>
              <a:t>95003</a:t>
            </a:r>
          </a:p>
        </p:txBody>
      </p:sp>
    </p:spTree>
    <p:extLst>
      <p:ext uri="{BB962C8B-B14F-4D97-AF65-F5344CB8AC3E}">
        <p14:creationId xmlns:p14="http://schemas.microsoft.com/office/powerpoint/2010/main" val="256701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dirty="0"/>
              <a:t>It is everyone’s best interest to have a healthy child and reduce the chances of them ever having to fall ill.</a:t>
            </a:r>
          </a:p>
          <a:p>
            <a:r>
              <a:rPr lang="en-US" dirty="0"/>
              <a:t>The aim of my analysis is to seek the trends that can be used to determine the chances of having new HIV infected child by observing the variable around the growth of this children. </a:t>
            </a:r>
          </a:p>
          <a:p>
            <a:r>
              <a:rPr lang="en-US" dirty="0"/>
              <a:t>The problem I seeks to solve is the reduction of newly infected children by controlling the variable that may lead to this like mother to child infections and the poverty rate of the household in that they can afford the prescribed drugs for their children and whether the environment increases their chances of getting HIV. </a:t>
            </a:r>
          </a:p>
          <a:p>
            <a:endParaRPr lang="en-US" dirty="0"/>
          </a:p>
        </p:txBody>
      </p:sp>
    </p:spTree>
    <p:extLst>
      <p:ext uri="{BB962C8B-B14F-4D97-AF65-F5344CB8AC3E}">
        <p14:creationId xmlns:p14="http://schemas.microsoft.com/office/powerpoint/2010/main" val="355374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p:txBody>
          <a:bodyPr>
            <a:normAutofit/>
          </a:bodyPr>
          <a:lstStyle/>
          <a:p>
            <a:r>
              <a:rPr lang="en-US" dirty="0"/>
              <a:t>The dataset that will be of use to me will be the </a:t>
            </a:r>
            <a:r>
              <a:rPr lang="en-GB" dirty="0"/>
              <a:t>adult HIV prevalence rate by county where I seek to explore more on the children HIV rate and other related matters. </a:t>
            </a:r>
            <a:endParaRPr lang="en-US" dirty="0"/>
          </a:p>
          <a:p>
            <a:r>
              <a:rPr lang="en-US" dirty="0"/>
              <a:t>Sample dataset will be on children, house holds with orphans, poor hose holds with orphans, total population and </a:t>
            </a:r>
            <a:r>
              <a:rPr lang="en-GB" dirty="0" err="1"/>
              <a:t>poe</a:t>
            </a:r>
            <a:r>
              <a:rPr lang="en-GB" dirty="0"/>
              <a:t> prevention of mother to child transmission. </a:t>
            </a:r>
            <a:endParaRPr lang="en-US" dirty="0"/>
          </a:p>
          <a:p>
            <a:r>
              <a:rPr lang="en-US" dirty="0"/>
              <a:t> I have worked with the first 7 counties to reduce the scope and make it easier in reading the data.</a:t>
            </a:r>
          </a:p>
          <a:p>
            <a:r>
              <a:rPr lang="en-US" dirty="0"/>
              <a:t>The mean and the Standard deviation relatively vary in the either can be used in the statistical analysis of the data. </a:t>
            </a:r>
          </a:p>
          <a:p>
            <a:endParaRPr lang="en-US" dirty="0"/>
          </a:p>
          <a:p>
            <a:pPr marL="0" indent="0">
              <a:buNone/>
            </a:pPr>
            <a:endParaRPr lang="en-US" dirty="0"/>
          </a:p>
        </p:txBody>
      </p:sp>
    </p:spTree>
    <p:extLst>
      <p:ext uri="{BB962C8B-B14F-4D97-AF65-F5344CB8AC3E}">
        <p14:creationId xmlns:p14="http://schemas.microsoft.com/office/powerpoint/2010/main" val="318934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3" name="Content Placeholder 2"/>
          <p:cNvSpPr>
            <a:spLocks noGrp="1"/>
          </p:cNvSpPr>
          <p:nvPr>
            <p:ph idx="1"/>
          </p:nvPr>
        </p:nvSpPr>
        <p:spPr/>
        <p:txBody>
          <a:bodyPr/>
          <a:lstStyle/>
          <a:p>
            <a:r>
              <a:rPr lang="en-US" dirty="0"/>
              <a:t>Does the number of poor homes with orphans signify the new HIV infected children while considering the county total population. </a:t>
            </a:r>
          </a:p>
          <a:p>
            <a:r>
              <a:rPr lang="en-GB" dirty="0"/>
              <a:t>Does the </a:t>
            </a:r>
            <a:r>
              <a:rPr lang="en-GB" dirty="0" err="1"/>
              <a:t>poe</a:t>
            </a:r>
            <a:r>
              <a:rPr lang="en-GB" dirty="0"/>
              <a:t> prevention of mother to child transmission signify the child risk level of individual counties.</a:t>
            </a:r>
            <a:endParaRPr lang="en-US" dirty="0"/>
          </a:p>
          <a:p>
            <a:pPr marL="0" indent="0">
              <a:buNone/>
            </a:pPr>
            <a:endParaRPr lang="en-US" dirty="0"/>
          </a:p>
        </p:txBody>
      </p:sp>
    </p:spTree>
    <p:extLst>
      <p:ext uri="{BB962C8B-B14F-4D97-AF65-F5344CB8AC3E}">
        <p14:creationId xmlns:p14="http://schemas.microsoft.com/office/powerpoint/2010/main" val="379816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a:bodyPr>
          <a:lstStyle/>
          <a:p>
            <a:endParaRPr lang="en-US" dirty="0"/>
          </a:p>
          <a:p>
            <a:r>
              <a:rPr lang="en-US" dirty="0"/>
              <a:t>For  my regression analysis I used linear regression. This is due to the fact that I was comparing  two variable at a times. </a:t>
            </a:r>
            <a:r>
              <a:rPr lang="en-GB" dirty="0"/>
              <a:t>New HIV infections children 0 14 being of main focus.</a:t>
            </a:r>
            <a:endParaRPr lang="en-US" dirty="0"/>
          </a:p>
          <a:p>
            <a:r>
              <a:rPr lang="en-US" dirty="0"/>
              <a:t>There was sampling of the first 7 counties.</a:t>
            </a:r>
          </a:p>
          <a:p>
            <a:r>
              <a:rPr lang="en-US" dirty="0"/>
              <a:t>There was the use of scatter plots.</a:t>
            </a:r>
          </a:p>
          <a:p>
            <a:r>
              <a:rPr lang="en-US" dirty="0"/>
              <a:t>Use of bar graphs. </a:t>
            </a:r>
          </a:p>
          <a:p>
            <a:r>
              <a:rPr lang="en-US" dirty="0"/>
              <a:t>Use of line graphs.</a:t>
            </a:r>
          </a:p>
          <a:p>
            <a:r>
              <a:rPr lang="en-US" dirty="0"/>
              <a:t>All this was done for the relevant datasets to compare the graphs.</a:t>
            </a:r>
          </a:p>
        </p:txBody>
      </p:sp>
    </p:spTree>
    <p:extLst>
      <p:ext uri="{BB962C8B-B14F-4D97-AF65-F5344CB8AC3E}">
        <p14:creationId xmlns:p14="http://schemas.microsoft.com/office/powerpoint/2010/main" val="235511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02DC-1632-4252-B6BE-FB03B37A86E8}"/>
              </a:ext>
            </a:extLst>
          </p:cNvPr>
          <p:cNvSpPr>
            <a:spLocks noGrp="1"/>
          </p:cNvSpPr>
          <p:nvPr>
            <p:ph type="title"/>
          </p:nvPr>
        </p:nvSpPr>
        <p:spPr>
          <a:xfrm>
            <a:off x="838200" y="365125"/>
            <a:ext cx="10515600" cy="681797"/>
          </a:xfrm>
        </p:spPr>
        <p:txBody>
          <a:bodyPr>
            <a:normAutofit fontScale="90000"/>
          </a:bodyPr>
          <a:lstStyle/>
          <a:p>
            <a:r>
              <a:rPr lang="en-US" dirty="0"/>
              <a:t>Findings</a:t>
            </a:r>
            <a:endParaRPr lang="en-GB" dirty="0"/>
          </a:p>
        </p:txBody>
      </p:sp>
      <p:pic>
        <p:nvPicPr>
          <p:cNvPr id="5" name="Content Placeholder 4">
            <a:extLst>
              <a:ext uri="{FF2B5EF4-FFF2-40B4-BE49-F238E27FC236}">
                <a16:creationId xmlns:a16="http://schemas.microsoft.com/office/drawing/2014/main" id="{6F9B4E0B-B3D6-446C-90F3-FC5C64C38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639" y="931299"/>
            <a:ext cx="4029637" cy="2626119"/>
          </a:xfrm>
        </p:spPr>
      </p:pic>
      <p:pic>
        <p:nvPicPr>
          <p:cNvPr id="7" name="Picture 6" descr="A picture containing drawing&#10;&#10;Description automatically generated">
            <a:extLst>
              <a:ext uri="{FF2B5EF4-FFF2-40B4-BE49-F238E27FC236}">
                <a16:creationId xmlns:a16="http://schemas.microsoft.com/office/drawing/2014/main" id="{1685A6B7-D2BB-488A-BB72-5AA10FEBF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305" y="852879"/>
            <a:ext cx="3943900" cy="2686425"/>
          </a:xfrm>
          <a:prstGeom prst="rect">
            <a:avLst/>
          </a:prstGeom>
        </p:spPr>
      </p:pic>
      <p:pic>
        <p:nvPicPr>
          <p:cNvPr id="9" name="Picture 8" descr="A picture containing brick&#10;&#10;Description automatically generated">
            <a:extLst>
              <a:ext uri="{FF2B5EF4-FFF2-40B4-BE49-F238E27FC236}">
                <a16:creationId xmlns:a16="http://schemas.microsoft.com/office/drawing/2014/main" id="{45406839-AD0D-48C3-AE0D-949900929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431" y="895747"/>
            <a:ext cx="3905795" cy="2600688"/>
          </a:xfrm>
          <a:prstGeom prst="rect">
            <a:avLst/>
          </a:prstGeom>
        </p:spPr>
      </p:pic>
      <p:sp>
        <p:nvSpPr>
          <p:cNvPr id="10" name="Title 1">
            <a:extLst>
              <a:ext uri="{FF2B5EF4-FFF2-40B4-BE49-F238E27FC236}">
                <a16:creationId xmlns:a16="http://schemas.microsoft.com/office/drawing/2014/main" id="{42B251DA-A2C7-4744-A93B-4FBD023C3F61}"/>
              </a:ext>
            </a:extLst>
          </p:cNvPr>
          <p:cNvSpPr txBox="1">
            <a:spLocks/>
          </p:cNvSpPr>
          <p:nvPr/>
        </p:nvSpPr>
        <p:spPr>
          <a:xfrm>
            <a:off x="838200" y="3782693"/>
            <a:ext cx="10515600" cy="28168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From the three bar graphs above we try to find out thru the representation f the graphs on whether variable  in the three graphs are related though not directly.</a:t>
            </a:r>
          </a:p>
          <a:p>
            <a:pPr marL="571500" indent="-5715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From the observation we can see that for example by looking at the graph we see the level of poor households with orphans in Kisumu we can also see the similarity in the graph hight for the new children with HIV infections for Kisumu as well. </a:t>
            </a:r>
          </a:p>
          <a:p>
            <a:pPr marL="571500" indent="-5715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There is similarity in the length of the bars for the three sample datasets. </a:t>
            </a:r>
          </a:p>
        </p:txBody>
      </p:sp>
    </p:spTree>
    <p:extLst>
      <p:ext uri="{BB962C8B-B14F-4D97-AF65-F5344CB8AC3E}">
        <p14:creationId xmlns:p14="http://schemas.microsoft.com/office/powerpoint/2010/main" val="116575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5B9F-2E13-4ED0-9646-E94B41DA6615}"/>
              </a:ext>
            </a:extLst>
          </p:cNvPr>
          <p:cNvSpPr>
            <a:spLocks noGrp="1"/>
          </p:cNvSpPr>
          <p:nvPr>
            <p:ph type="title"/>
          </p:nvPr>
        </p:nvSpPr>
        <p:spPr>
          <a:xfrm>
            <a:off x="838200" y="365125"/>
            <a:ext cx="10515600" cy="708301"/>
          </a:xfrm>
        </p:spPr>
        <p:txBody>
          <a:bodyPr/>
          <a:lstStyle/>
          <a:p>
            <a:r>
              <a:rPr lang="en-US" dirty="0"/>
              <a:t>Findings</a:t>
            </a:r>
            <a:endParaRPr lang="en-GB" dirty="0"/>
          </a:p>
        </p:txBody>
      </p:sp>
      <p:pic>
        <p:nvPicPr>
          <p:cNvPr id="5" name="Content Placeholder 4" descr="A screenshot of a cell phone&#10;&#10;Description automatically generated">
            <a:extLst>
              <a:ext uri="{FF2B5EF4-FFF2-40B4-BE49-F238E27FC236}">
                <a16:creationId xmlns:a16="http://schemas.microsoft.com/office/drawing/2014/main" id="{2F16C220-78AE-4FD6-B249-DE71AD8AF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73426"/>
            <a:ext cx="3308284" cy="2355574"/>
          </a:xfrm>
        </p:spPr>
      </p:pic>
      <p:pic>
        <p:nvPicPr>
          <p:cNvPr id="7" name="Picture 6" descr="A screenshot of a cell phone&#10;&#10;Description automatically generated">
            <a:extLst>
              <a:ext uri="{FF2B5EF4-FFF2-40B4-BE49-F238E27FC236}">
                <a16:creationId xmlns:a16="http://schemas.microsoft.com/office/drawing/2014/main" id="{A2C893C1-62C2-4153-94B6-85C5164B7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484" y="841095"/>
            <a:ext cx="3896269" cy="2629267"/>
          </a:xfrm>
          <a:prstGeom prst="rect">
            <a:avLst/>
          </a:prstGeom>
        </p:spPr>
      </p:pic>
      <p:pic>
        <p:nvPicPr>
          <p:cNvPr id="9" name="Picture 8" descr="A screenshot of a map&#10;&#10;Description automatically generated">
            <a:extLst>
              <a:ext uri="{FF2B5EF4-FFF2-40B4-BE49-F238E27FC236}">
                <a16:creationId xmlns:a16="http://schemas.microsoft.com/office/drawing/2014/main" id="{1B36FAF0-D5D5-4E87-B76F-F6543F92E9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753" y="867202"/>
            <a:ext cx="3924848" cy="2553056"/>
          </a:xfrm>
          <a:prstGeom prst="rect">
            <a:avLst/>
          </a:prstGeom>
        </p:spPr>
      </p:pic>
      <p:sp>
        <p:nvSpPr>
          <p:cNvPr id="15" name="Title 1">
            <a:extLst>
              <a:ext uri="{FF2B5EF4-FFF2-40B4-BE49-F238E27FC236}">
                <a16:creationId xmlns:a16="http://schemas.microsoft.com/office/drawing/2014/main" id="{DFE80BE7-8831-4859-8916-77ABBAF70C43}"/>
              </a:ext>
            </a:extLst>
          </p:cNvPr>
          <p:cNvSpPr txBox="1">
            <a:spLocks/>
          </p:cNvSpPr>
          <p:nvPr/>
        </p:nvSpPr>
        <p:spPr>
          <a:xfrm>
            <a:off x="959409" y="3702693"/>
            <a:ext cx="10515600" cy="27901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From the scatter plots above we can identify the similarity in the curves after plotting the 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similarity can be used to conclude that as the number of orphans go high so do the number of a cases for newly infected HIV Children.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Getting prior information for orphans should give the awareness of cases of HIV infected children and can be acted upon.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22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FE7D-776D-4147-943A-446E1C3EAE62}"/>
              </a:ext>
            </a:extLst>
          </p:cNvPr>
          <p:cNvSpPr>
            <a:spLocks noGrp="1"/>
          </p:cNvSpPr>
          <p:nvPr>
            <p:ph type="title"/>
          </p:nvPr>
        </p:nvSpPr>
        <p:spPr>
          <a:xfrm>
            <a:off x="838200" y="365125"/>
            <a:ext cx="10515600" cy="1325563"/>
          </a:xfrm>
        </p:spPr>
        <p:txBody>
          <a:bodyPr>
            <a:normAutofit/>
          </a:bodyPr>
          <a:lstStyle/>
          <a:p>
            <a:r>
              <a:rPr lang="en-US" dirty="0"/>
              <a:t>Findings</a:t>
            </a:r>
            <a:endParaRPr lang="en-GB" dirty="0"/>
          </a:p>
        </p:txBody>
      </p:sp>
      <p:sp>
        <p:nvSpPr>
          <p:cNvPr id="3" name="Content Placeholder 2">
            <a:extLst>
              <a:ext uri="{FF2B5EF4-FFF2-40B4-BE49-F238E27FC236}">
                <a16:creationId xmlns:a16="http://schemas.microsoft.com/office/drawing/2014/main" id="{B018471F-9658-45F6-B8F1-20D62B9C6B98}"/>
              </a:ext>
            </a:extLst>
          </p:cNvPr>
          <p:cNvSpPr>
            <a:spLocks noGrp="1"/>
          </p:cNvSpPr>
          <p:nvPr>
            <p:ph idx="1"/>
          </p:nvPr>
        </p:nvSpPr>
        <p:spPr>
          <a:xfrm>
            <a:off x="838200" y="4559473"/>
            <a:ext cx="9558403" cy="1617489"/>
          </a:xfrm>
        </p:spPr>
        <p:txBody>
          <a:bodyPr>
            <a:normAutofit fontScale="92500" lnSpcReduction="10000"/>
          </a:bodyPr>
          <a:lstStyle/>
          <a:p>
            <a:r>
              <a:rPr lang="en-GB" sz="2400" dirty="0"/>
              <a:t>From the line graph we can evidently see the similarity in the curves for the three datasets i.e. new child HIV infections, house with orphans and poor house with orphans.</a:t>
            </a:r>
          </a:p>
          <a:p>
            <a:r>
              <a:rPr lang="en-GB" sz="2400" dirty="0"/>
              <a:t>The points of curvature for the three line graphs are almost the same that proving the notion that was earlier mentioned.</a:t>
            </a:r>
          </a:p>
        </p:txBody>
      </p:sp>
      <p:pic>
        <p:nvPicPr>
          <p:cNvPr id="5" name="Picture 4">
            <a:extLst>
              <a:ext uri="{FF2B5EF4-FFF2-40B4-BE49-F238E27FC236}">
                <a16:creationId xmlns:a16="http://schemas.microsoft.com/office/drawing/2014/main" id="{CE6A0FD0-D194-46D6-9635-6D63D6C8A292}"/>
              </a:ext>
            </a:extLst>
          </p:cNvPr>
          <p:cNvPicPr>
            <a:picLocks noChangeAspect="1"/>
          </p:cNvPicPr>
          <p:nvPr/>
        </p:nvPicPr>
        <p:blipFill>
          <a:blip r:embed="rId2"/>
          <a:stretch>
            <a:fillRect/>
          </a:stretch>
        </p:blipFill>
        <p:spPr>
          <a:xfrm>
            <a:off x="947737" y="1319017"/>
            <a:ext cx="8467725" cy="3014988"/>
          </a:xfrm>
          <a:prstGeom prst="rect">
            <a:avLst/>
          </a:prstGeom>
        </p:spPr>
      </p:pic>
    </p:spTree>
    <p:extLst>
      <p:ext uri="{BB962C8B-B14F-4D97-AF65-F5344CB8AC3E}">
        <p14:creationId xmlns:p14="http://schemas.microsoft.com/office/powerpoint/2010/main" val="399539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Challenges</a:t>
            </a:r>
          </a:p>
        </p:txBody>
      </p:sp>
      <p:sp>
        <p:nvSpPr>
          <p:cNvPr id="3" name="Content Placeholder 2"/>
          <p:cNvSpPr>
            <a:spLocks noGrp="1"/>
          </p:cNvSpPr>
          <p:nvPr>
            <p:ph idx="1"/>
          </p:nvPr>
        </p:nvSpPr>
        <p:spPr/>
        <p:txBody>
          <a:bodyPr/>
          <a:lstStyle/>
          <a:p>
            <a:r>
              <a:rPr lang="en-US" dirty="0"/>
              <a:t>Lack of continuous consistency in the graphs.</a:t>
            </a:r>
          </a:p>
          <a:p>
            <a:r>
              <a:rPr lang="en-US" dirty="0"/>
              <a:t>Dataset provided was rather large for clear analysis and thus the reason for sampling of the first 7 counties.</a:t>
            </a:r>
          </a:p>
          <a:p>
            <a:endParaRPr lang="en-US" dirty="0"/>
          </a:p>
          <a:p>
            <a:r>
              <a:rPr lang="en-US" dirty="0"/>
              <a:t>Limitation was lack of accurate data due the overpopulation by some of the counties.</a:t>
            </a:r>
          </a:p>
        </p:txBody>
      </p:sp>
    </p:spTree>
    <p:extLst>
      <p:ext uri="{BB962C8B-B14F-4D97-AF65-F5344CB8AC3E}">
        <p14:creationId xmlns:p14="http://schemas.microsoft.com/office/powerpoint/2010/main" val="109358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619</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HIV analysis Mini project</vt:lpstr>
      <vt:lpstr>Motivation</vt:lpstr>
      <vt:lpstr>Dataset(s)</vt:lpstr>
      <vt:lpstr>Research Question(s)</vt:lpstr>
      <vt:lpstr>Methodology</vt:lpstr>
      <vt:lpstr>Findings</vt:lpstr>
      <vt:lpstr>Findings</vt:lpstr>
      <vt:lpstr>Findings</vt:lpstr>
      <vt:lpstr>Limitations and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 analysis Mini project</dc:title>
  <dc:creator>Dennis Mureti</dc:creator>
  <cp:lastModifiedBy>Dennis Mureti</cp:lastModifiedBy>
  <cp:revision>3</cp:revision>
  <dcterms:created xsi:type="dcterms:W3CDTF">2020-03-22T20:40:10Z</dcterms:created>
  <dcterms:modified xsi:type="dcterms:W3CDTF">2020-03-22T21:37:25Z</dcterms:modified>
</cp:coreProperties>
</file>