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4CB2A-2845-4C3C-83D1-0B473711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48B082-8EBF-465B-A6BE-C9C3CAB2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96603-4948-49B3-A94B-E426A8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59A77-D5F7-4DC6-970A-FCDCE5D2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086CE-2498-4C98-818F-94525CD9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5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45378-8BF5-48C5-B6A9-744C0E0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1BB975-F015-4415-BEC6-1EDFD945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35C0C0-8E6A-4E1E-A77F-E0D8541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551C3-12BA-4C93-9D48-C1160FA7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8F417-EC04-4C70-8479-C2E1450A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66610C-34C7-43CE-AD05-3697139D3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6E5470-44AF-46A4-A3DD-6A7608481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E8311-5695-44CB-84A1-ECD75AD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79D94-5DC8-40EB-AFB7-4F4D574E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A58B6-48F2-4CF0-BD09-B1A66F3F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FE38D-C0CE-43CD-91BE-B31FBF2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855FD-8BBF-4763-A696-E1EE1F92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43452-C0CA-4494-802B-C96B866B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D8CF-1DB0-4F9B-9C87-5151AF4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8CB33-6EA1-4A46-A813-68E4FED8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5FDF6-57B3-4E6A-B7D3-6F0C5547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81FB6-5CC8-43BC-B197-90C33AC9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F8DE4-C5CD-4772-842A-81856EAC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93A79-E7F0-4362-9AA2-6BF15277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F113C-F9D8-4C27-BC60-62DE1C30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5FE2C-53DD-435E-A32C-CBA9A20F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B8B45-C149-4750-AB7F-BB23431C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98350-CBE8-4996-876B-70129AA0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A078FE-B15A-4757-85E3-4DD62C30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B576C6-BB2A-46D1-A0F9-9780352F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245BE-8126-413F-B60F-32E176A4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4D674-4702-4527-88FA-5C8970A4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A8631A-39BC-437C-8EC9-3338E008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216241-19F9-45ED-A807-4F4B4AE0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E9E0A-D7B8-481B-9856-57E0B48CE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25FCE1-BD74-4AFB-BCC4-2012BB7C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D7507-522C-49BA-99B4-C76E3E60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5FBE4-42E9-4BB6-AC4A-DC9FA0DE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338C1C-ACAC-45DB-85C8-EAB35B24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5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B2BFA-0C02-41D6-902D-2F571A37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69EF6F-980A-4FC9-AC63-364AA764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1EBAD-E84D-4E4A-B89F-E426F3D0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622A06-36F5-4F75-AFCB-1348ECB4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94EAA5-1683-4DE3-8E7E-8C86CBF4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ADC277-7E15-4276-A615-4C720B65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0746D-0FC5-4B1C-89C4-8C2F7DD5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C96A4-2E9B-4F96-BC14-263D4082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8C29A-37FE-4311-9126-CF58826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D5C18-BCF0-4AC4-8767-7EC71694D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9E62F9-6CF6-4F07-BE4C-09025BD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1E9AB-D537-4FCD-885D-17F92B33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A33695-699E-491B-A132-1F51FFA9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2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9F451-F608-46EF-8CF2-8C0FDC16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260A8-E7AF-4385-9D63-E80DE0403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C6B3F9-A508-476A-97A2-6981B4F2D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C60AF7-6CD5-4325-940C-BCAA1388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34DBD-A69B-42AD-9590-239568BB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A8970-63CD-446F-99EB-E8057C90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D85693-60A0-42AB-8E5C-1902D78E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D6663-E3B5-485E-8596-642B2292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BF1FB-949D-49E8-99EA-59C9D312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3FC0-992D-4A25-9F5B-FC524DBB700E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E14D3-BFC0-4D5D-9E81-626B1A293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3853C-D5AD-49DA-A04E-D416C2F46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8E72-7D19-46A1-A63B-DFC11C353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92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che-postleitzahl.org/stuttgart-plz-70173-70629.608e" TargetMode="External"/><Relationship Id="rId2" Type="http://schemas.openxmlformats.org/officeDocument/2006/relationships/hyperlink" Target="https://www.wohnungsboerse.net/mietspiegel-Stuttgart/9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k.stuttgart.de/statistiken/statistikatlas/atlas/atlas.html?indikator=i0&amp;select=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68DE8-97EA-45D2-9E3E-2C85316F1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influencing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– in Stuttgart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628C6-0315-4ECD-95F4-6763124C1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Applied Data Science </a:t>
            </a:r>
            <a:r>
              <a:rPr lang="de-DE" dirty="0" err="1"/>
              <a:t>Capstone</a:t>
            </a:r>
            <a:r>
              <a:rPr lang="de-DE" dirty="0"/>
              <a:t> Project on </a:t>
            </a:r>
            <a:r>
              <a:rPr lang="de-DE" dirty="0" err="1"/>
              <a:t>Cousera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9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75DBB-8D29-4A94-BD0E-71DC2DD2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err="1"/>
              <a:t>Rents</a:t>
            </a:r>
            <a:r>
              <a:rPr lang="de-DE" sz="4000" b="1" dirty="0"/>
              <a:t> </a:t>
            </a:r>
            <a:r>
              <a:rPr lang="de-DE" sz="4000" b="1" dirty="0" err="1"/>
              <a:t>are</a:t>
            </a:r>
            <a:r>
              <a:rPr lang="de-DE" sz="4000" b="1" dirty="0"/>
              <a:t> </a:t>
            </a:r>
            <a:r>
              <a:rPr lang="de-DE" sz="4000" b="1" dirty="0" err="1"/>
              <a:t>getting</a:t>
            </a:r>
            <a:r>
              <a:rPr lang="de-DE" sz="4000" b="1" dirty="0"/>
              <a:t> </a:t>
            </a:r>
            <a:r>
              <a:rPr lang="de-DE" sz="4000" b="1" dirty="0" err="1"/>
              <a:t>more</a:t>
            </a:r>
            <a:r>
              <a:rPr lang="de-DE" sz="4000" b="1" dirty="0"/>
              <a:t> and </a:t>
            </a:r>
            <a:r>
              <a:rPr lang="de-DE" sz="4000" b="1" dirty="0" err="1"/>
              <a:t>more</a:t>
            </a:r>
            <a:r>
              <a:rPr lang="de-DE" sz="4000" b="1" dirty="0"/>
              <a:t> expensive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6A2FB-40F7-423C-A33B-4E11DCF3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9973E-50C6-4386-874E-F923DEAB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Data </a:t>
            </a:r>
            <a:r>
              <a:rPr lang="de-DE" sz="4000" b="1" dirty="0" err="1"/>
              <a:t>acquisition</a:t>
            </a:r>
            <a:r>
              <a:rPr lang="de-DE" sz="4000" b="1" dirty="0"/>
              <a:t> and </a:t>
            </a:r>
            <a:r>
              <a:rPr lang="de-DE" sz="4000" b="1" dirty="0" err="1"/>
              <a:t>preperation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F552-FB7E-40EC-8B4B-F1320A51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Average </a:t>
            </a:r>
            <a:r>
              <a:rPr lang="de-DE" dirty="0" err="1"/>
              <a:t>rents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sz="2000" dirty="0">
                <a:hlinkClick r:id="rId2"/>
              </a:rPr>
              <a:t>https://www.wohnungsboerse.net/mietspiegel-Stuttgart/972</a:t>
            </a:r>
            <a:endParaRPr lang="de-DE" sz="2000" dirty="0"/>
          </a:p>
          <a:p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sz="2000" dirty="0">
                <a:hlinkClick r:id="rId3"/>
              </a:rPr>
              <a:t>https://www.suche-postleitzahl.org/stuttgart-plz-70173-70629.608e</a:t>
            </a:r>
            <a:endParaRPr lang="de-DE" sz="2000" dirty="0"/>
          </a:p>
          <a:p>
            <a:r>
              <a:rPr lang="de-DE" dirty="0"/>
              <a:t>General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sz="2000" dirty="0">
                <a:hlinkClick r:id="rId4"/>
              </a:rPr>
              <a:t>https://statistik.stuttgart.de/</a:t>
            </a:r>
            <a:r>
              <a:rPr lang="sv-SE" sz="2000" dirty="0">
                <a:hlinkClick r:id="rId4"/>
              </a:rPr>
              <a:t>statistiken/statistikatlas/atlas/atlas.html?indikator=i0&amp;select=00</a:t>
            </a:r>
            <a:endParaRPr lang="sv-SE" sz="2000" dirty="0"/>
          </a:p>
          <a:p>
            <a:r>
              <a:rPr lang="de-DE" dirty="0"/>
              <a:t>Data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venues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boroughs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foursquare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-&gt; 12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and </a:t>
            </a:r>
            <a:r>
              <a:rPr lang="de-DE" dirty="0" err="1"/>
              <a:t>prepared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8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5D73F-91C7-4EC5-9674-36434E86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err="1"/>
              <a:t>Correlation</a:t>
            </a:r>
            <a:r>
              <a:rPr lang="de-DE" sz="4000" b="1" dirty="0"/>
              <a:t> </a:t>
            </a:r>
            <a:r>
              <a:rPr lang="de-DE" sz="4000" b="1" dirty="0" err="1"/>
              <a:t>between</a:t>
            </a:r>
            <a:r>
              <a:rPr lang="de-DE" sz="4000" b="1" dirty="0"/>
              <a:t> feature and </a:t>
            </a:r>
            <a:r>
              <a:rPr lang="de-DE" sz="4000" b="1" dirty="0" err="1"/>
              <a:t>rent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83464-BC4C-4549-BD18-21A9A317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relevant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35E740-D030-4366-B1B5-F10C428D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31" y="2284783"/>
            <a:ext cx="2908349" cy="20919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2D3EEF-3DBA-42F1-ABEF-F58271A0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64" y="2284783"/>
            <a:ext cx="2936851" cy="2128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8AE7403-C2FD-4330-9CEC-229E9108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361" y="4376753"/>
            <a:ext cx="2936851" cy="20851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CCEA61-98E0-40C6-86E3-E6F3074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428" y="4376753"/>
            <a:ext cx="2908349" cy="20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9AE77-7C5E-4459-B651-09CC8DD4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err="1"/>
              <a:t>Correlation</a:t>
            </a:r>
            <a:r>
              <a:rPr lang="de-DE" sz="4000" b="1" dirty="0"/>
              <a:t> </a:t>
            </a:r>
            <a:r>
              <a:rPr lang="de-DE" sz="4000" b="1" dirty="0" err="1"/>
              <a:t>between</a:t>
            </a:r>
            <a:r>
              <a:rPr lang="de-DE" sz="4000" b="1" dirty="0"/>
              <a:t> feature and </a:t>
            </a:r>
            <a:r>
              <a:rPr lang="de-DE" sz="4000" b="1" dirty="0" err="1"/>
              <a:t>rent</a:t>
            </a:r>
            <a:endParaRPr lang="de-DE" sz="40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3EC97E-FE35-4950-B464-25ACAEAA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Pearson </a:t>
            </a:r>
            <a:r>
              <a:rPr lang="de-DE" dirty="0" err="1"/>
              <a:t>Correlation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p-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finding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694DBC-A25A-41B2-8EB7-ADDA5567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16" y="2486819"/>
            <a:ext cx="35528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9887C-0C2C-4CCD-9070-1C34E2E9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Building a </a:t>
            </a:r>
            <a:r>
              <a:rPr lang="de-DE" sz="4000" b="1" dirty="0" err="1"/>
              <a:t>model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C5530-11FA-4DB7-B7B9-F8C63288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multiple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was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linear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0.24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very</a:t>
            </a:r>
            <a:r>
              <a:rPr lang="de-DE" dirty="0"/>
              <a:t> informative</a:t>
            </a:r>
          </a:p>
        </p:txBody>
      </p:sp>
    </p:spTree>
    <p:extLst>
      <p:ext uri="{BB962C8B-B14F-4D97-AF65-F5344CB8AC3E}">
        <p14:creationId xmlns:p14="http://schemas.microsoft.com/office/powerpoint/2010/main" val="138588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C7820-AC85-45CF-B75E-0B0D0781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err="1"/>
              <a:t>Conclusion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495F7-B245-43B5-902C-75AF9B3C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rent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occur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data</a:t>
            </a:r>
            <a:r>
              <a:rPr lang="de-DE" dirty="0"/>
              <a:t> and a wider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researches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58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Rent influencing factors – in Stuttgart</vt:lpstr>
      <vt:lpstr>Rents are getting more and more expensive</vt:lpstr>
      <vt:lpstr>Data acquisition and preperation</vt:lpstr>
      <vt:lpstr>Correlation between feature and rent</vt:lpstr>
      <vt:lpstr>Correlation between feature and rent</vt:lpstr>
      <vt:lpstr>Building a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influencing factors – in Stuttgart</dc:title>
  <dc:creator>Dennis Netzer</dc:creator>
  <cp:lastModifiedBy>Dennis Netzer</cp:lastModifiedBy>
  <cp:revision>4</cp:revision>
  <dcterms:created xsi:type="dcterms:W3CDTF">2019-02-13T08:12:16Z</dcterms:created>
  <dcterms:modified xsi:type="dcterms:W3CDTF">2019-02-13T08:36:51Z</dcterms:modified>
</cp:coreProperties>
</file>