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039C7-3366-1659-616D-74D8F1C00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188D8-782A-36C6-3051-845166B8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E6C22-B028-F29C-10E3-3DE51338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7F1B19-0DBC-43EB-6526-4B212750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2538C-4709-6D3B-3757-F614FDF8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B55BC-DC35-D420-65CF-0997AF22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C9BC34-3010-B8D1-1BC0-D475E1C11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80580-97DD-F1AD-6753-ACC55B0D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F6E02-0C96-7E8D-9024-934D9F9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08230-2B7B-5BB3-3711-5D5D53DE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19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D4035-6ED0-FDCC-6E5F-DF0DA73AE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914874-2EDC-B001-27DB-B152CF63A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56351-CDE7-AE0F-7BAE-DC128DB5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5B3FC-A98D-8124-807D-527C69ED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E98A8-02D4-CBAA-D631-D2ED7F40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C7922-651B-994C-31B5-87F913B5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DB6AE-C8CE-741E-28CE-B310B051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1DA7F-0435-410C-C53C-1D7E5358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E4DA9-2978-A974-FF6D-AAB9FF85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990AD-90A0-B4CE-7973-F8F517FF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6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B351-2731-7FB8-972F-6FC6E244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7BBBA-873B-9729-69D8-54E525A2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A99D5-3C0E-F0A0-88AF-642513FD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AD444-553A-0129-E6A9-9BE1E6B5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CAF10-3420-3775-A4D6-81D99DBB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F6705-23D6-C128-881E-D1C64E2A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FCEF7-738B-EA83-6849-C2322C815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1C4C9-7CF6-CCAB-924A-3E5DCB7A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C3743-CE9B-4C39-4A26-3D08A875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BA141-ACFE-FB0D-0955-1FF143C3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6015CC-3D96-CC5F-9D2C-53F9BBC5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6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4751E-8D15-EF2D-4DA3-2FE12712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B4A0E-9CFC-9851-E8A9-A7F4F0CD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795B3A-C850-927E-5650-E4918F2E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3E30A4-CEE3-B0DD-B031-7C06AD24F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D88BEC-EE48-FC5C-30B3-70C807305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121944-6889-34D7-F7E6-818FC8F4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C0E495-0528-32C0-C408-97066782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81E-E154-F130-562C-63FFC671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7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F99E0-1BC0-0841-D992-C71DE13C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D30CCB-6562-C19D-B179-291D2660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F8347C-1FE4-540D-F509-C52FA0E3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5D671A-04B1-FF6F-CA54-CD8CC8B5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2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0E81E-2237-F546-E905-0E2B1131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0B758-7C50-9904-F933-BD5219C5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45658-3A90-1E5A-9914-D2CCFC44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3B6BE-4404-FAD4-FD6A-0DE4CA5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E6A61-1301-4814-9678-13B351FD9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3516D-2F09-99B9-8D3D-C2AA4368F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3038C-2C92-663A-884E-01FF55A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76EF8-627C-3C6C-264A-FA586D97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3B600-30CC-8A1C-B7CD-746C745B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2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62019-18E2-63F4-2B9A-260B6294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5BDECC-8E03-E537-3F04-90722E81F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C114A-0AFD-3FD5-7178-2A1EE7908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D915F-981F-535A-706A-31D0A1DE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009A7-7B93-0294-E4AC-282216A4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DB545B-37E6-1014-CE2C-4F74209E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2E558C-39F9-1B98-0484-28F20D2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78591-66CC-BE23-3B4F-B3698F41D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2D66A-DF97-F5B7-64CF-7912069C0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E3391-EFAF-4C98-B50A-D53EB83D7B6B}" type="datetimeFigureOut">
              <a:rPr lang="ko-KR" altLang="en-US" smtClean="0"/>
              <a:t>2024-11-02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DE1F6-B2FB-F586-8689-FDEDD0EED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0BAD7-390F-6871-2312-6FCAF31BA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909B1-356F-441E-A3BF-68937C9CEF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4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E73BF0-4469-69EC-EA8E-EB8EA634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247" y="0"/>
            <a:ext cx="8283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8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28FEE69-B9FC-0AA4-E034-3B25A790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21" y="0"/>
            <a:ext cx="8275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0264A7-1FBB-0D14-1396-03FF375A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548"/>
            <a:ext cx="12192000" cy="375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1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Hosung Ryu</dc:creator>
  <cp:lastModifiedBy>Hosung Ryu</cp:lastModifiedBy>
  <cp:revision>1</cp:revision>
  <dcterms:created xsi:type="dcterms:W3CDTF">2024-11-03T02:13:51Z</dcterms:created>
  <dcterms:modified xsi:type="dcterms:W3CDTF">2024-11-03T17:44:13Z</dcterms:modified>
</cp:coreProperties>
</file>