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6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15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5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1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60B7-DE08-4667-ACFD-B4B921F4A67D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4C36-31E0-469A-AFD7-22495BD73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1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初始啟動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網路偵測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358" y="1545636"/>
            <a:ext cx="8149098" cy="318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22076" y="10630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本地端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814777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啟動程式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843808" y="2855282"/>
            <a:ext cx="1656184" cy="5670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確認網路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2411760" y="3138813"/>
            <a:ext cx="43204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88024" y="1977684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Greengrass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3597864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本地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偵測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按鈕</a:t>
            </a:r>
          </a:p>
        </p:txBody>
      </p:sp>
      <p:cxnSp>
        <p:nvCxnSpPr>
          <p:cNvPr id="16" name="肘形接點 15"/>
          <p:cNvCxnSpPr>
            <a:endCxn id="11" idx="1"/>
          </p:cNvCxnSpPr>
          <p:nvPr/>
        </p:nvCxnSpPr>
        <p:spPr>
          <a:xfrm flipV="1">
            <a:off x="3671900" y="2301720"/>
            <a:ext cx="1116124" cy="553562"/>
          </a:xfrm>
          <a:prstGeom prst="bentConnector3">
            <a:avLst>
              <a:gd name="adj1" fmla="val 25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rot="16200000" flipH="1">
            <a:off x="3975189" y="3078777"/>
            <a:ext cx="509546" cy="117670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41612" y="18696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有網路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41612" y="40728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20272" y="3597864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啟動到設定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網路</a:t>
            </a:r>
          </a:p>
        </p:txBody>
      </p:sp>
      <p:cxnSp>
        <p:nvCxnSpPr>
          <p:cNvPr id="25" name="直線單箭頭接點 24"/>
          <p:cNvCxnSpPr>
            <a:stCxn id="12" idx="3"/>
            <a:endCxn id="23" idx="1"/>
          </p:cNvCxnSpPr>
          <p:nvPr/>
        </p:nvCxnSpPr>
        <p:spPr>
          <a:xfrm>
            <a:off x="6372200" y="3921900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349896" y="357565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秒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0272" y="1964808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開始運作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endCxn id="28" idx="1"/>
          </p:cNvCxnSpPr>
          <p:nvPr/>
        </p:nvCxnSpPr>
        <p:spPr>
          <a:xfrm>
            <a:off x="6372200" y="2288844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Lex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3219822"/>
            <a:ext cx="8640960" cy="172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6256" y="28197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本地端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987574"/>
            <a:ext cx="8640960" cy="17290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483518"/>
            <a:ext cx="180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Greengrass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528069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GreenGrass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偵測按鈕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>
            <a:stCxn id="6" idx="1"/>
          </p:cNvCxnSpPr>
          <p:nvPr/>
        </p:nvCxnSpPr>
        <p:spPr>
          <a:xfrm>
            <a:off x="251520" y="1852105"/>
            <a:ext cx="28803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15816" y="1528069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傳送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訊息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8" idx="3"/>
            <a:endCxn id="12" idx="1"/>
          </p:cNvCxnSpPr>
          <p:nvPr/>
        </p:nvCxnSpPr>
        <p:spPr>
          <a:xfrm>
            <a:off x="2123728" y="1852105"/>
            <a:ext cx="7920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063557" y="148923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0.3~1s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7114" y="3651870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接收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訊息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直線單箭頭接點 17"/>
          <p:cNvCxnSpPr>
            <a:stCxn id="12" idx="2"/>
            <a:endCxn id="17" idx="0"/>
          </p:cNvCxnSpPr>
          <p:nvPr/>
        </p:nvCxnSpPr>
        <p:spPr>
          <a:xfrm>
            <a:off x="3707904" y="2176141"/>
            <a:ext cx="11298" cy="147572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48064" y="3651870"/>
            <a:ext cx="1584176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Lex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單箭頭接點 21"/>
          <p:cNvCxnSpPr>
            <a:stCxn id="17" idx="3"/>
            <a:endCxn id="21" idx="1"/>
          </p:cNvCxnSpPr>
          <p:nvPr/>
        </p:nvCxnSpPr>
        <p:spPr>
          <a:xfrm>
            <a:off x="4511290" y="3975906"/>
            <a:ext cx="636774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如螢幕大小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初始啟動網路偵測</vt:lpstr>
      <vt:lpstr>啟動Lex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啟動網路偵測</dc:title>
  <dc:creator>Windows 使用者</dc:creator>
  <cp:lastModifiedBy>Windows 使用者</cp:lastModifiedBy>
  <cp:revision>2</cp:revision>
  <dcterms:created xsi:type="dcterms:W3CDTF">2018-08-12T06:10:45Z</dcterms:created>
  <dcterms:modified xsi:type="dcterms:W3CDTF">2018-08-12T06:25:58Z</dcterms:modified>
</cp:coreProperties>
</file>