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1" r:id="rId12"/>
    <p:sldId id="263" r:id="rId13"/>
    <p:sldId id="267" r:id="rId14"/>
    <p:sldId id="270" r:id="rId15"/>
    <p:sldId id="268" r:id="rId16"/>
    <p:sldId id="269" r:id="rId17"/>
    <p:sldId id="273" r:id="rId18"/>
    <p:sldId id="272" r:id="rId19"/>
    <p:sldId id="274" r:id="rId20"/>
    <p:sldId id="271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5" r:id="rId30"/>
    <p:sldId id="276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AE26B58-808E-4982-8D7A-7952D45A3160}" type="datetimeFigureOut">
              <a:rPr lang="zh-TW" altLang="en-US" smtClean="0"/>
              <a:t>2016/11/30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7201490-C53B-433F-B4DA-F61D1C8B92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SmartParking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9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Android:</a:t>
            </a:r>
            <a:r>
              <a:rPr lang="zh-TW" altLang="en-US" dirty="0" smtClean="0"/>
              <a:t>回傳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如果成功預約會收到</a:t>
            </a:r>
            <a:endParaRPr lang="en-US" altLang="zh-TW" dirty="0" smtClean="0"/>
          </a:p>
          <a:p>
            <a:r>
              <a:rPr lang="en-US" altLang="zh-TW" dirty="0" smtClean="0"/>
              <a:t>#3TTU001test</a:t>
            </a:r>
          </a:p>
          <a:p>
            <a:endParaRPr lang="en-US" altLang="zh-TW" dirty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那個位置已經被預約了則會收到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en-US" altLang="zh-TW" dirty="0" smtClean="0"/>
              <a:t>6TTU001test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#6</a:t>
            </a:r>
            <a:r>
              <a:rPr lang="en-US" altLang="zh-TW" dirty="0"/>
              <a:t>:</a:t>
            </a:r>
            <a:r>
              <a:rPr lang="zh-TW" altLang="en-US" dirty="0"/>
              <a:t>被占用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偵測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28" y="3140968"/>
            <a:ext cx="5057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0473"/>
            <a:ext cx="460851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87633"/>
            <a:ext cx="4195714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4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NodeMcu</a:t>
            </a:r>
            <a:r>
              <a:rPr lang="zh-TW" altLang="en-US" dirty="0" smtClean="0"/>
              <a:t>偵測</a:t>
            </a:r>
            <a:r>
              <a:rPr lang="en-US" altLang="zh-TW" dirty="0" smtClean="0"/>
              <a:t>:</a:t>
            </a:r>
            <a:r>
              <a:rPr lang="zh-TW" altLang="en-US" dirty="0" smtClean="0"/>
              <a:t>有車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868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7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NodeMcu</a:t>
            </a:r>
            <a:r>
              <a:rPr lang="zh-TW" altLang="en-US" dirty="0"/>
              <a:t>偵測</a:t>
            </a:r>
            <a:r>
              <a:rPr lang="en-US" altLang="zh-TW" dirty="0"/>
              <a:t>:</a:t>
            </a:r>
            <a:r>
              <a:rPr lang="zh-TW" altLang="en-US" dirty="0"/>
              <a:t>有車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會傳送訊息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SmartParking</a:t>
            </a:r>
            <a:r>
              <a:rPr lang="en-US" altLang="zh-TW" dirty="0" smtClean="0"/>
              <a:t>/Android</a:t>
            </a:r>
            <a:r>
              <a:rPr lang="zh-TW" altLang="en-US" dirty="0" smtClean="0"/>
              <a:t>中去確認使用者</a:t>
            </a:r>
            <a:endParaRPr lang="en-US" altLang="zh-TW" dirty="0" smtClean="0"/>
          </a:p>
          <a:p>
            <a:r>
              <a:rPr lang="en-US" altLang="zh-TW" dirty="0" smtClean="0"/>
              <a:t>#4testTTU001</a:t>
            </a:r>
          </a:p>
          <a:p>
            <a:r>
              <a:rPr lang="en-US" altLang="zh-TW" dirty="0" smtClean="0"/>
              <a:t>#4:checkUser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9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</a:t>
            </a:r>
            <a:r>
              <a:rPr lang="zh-TW" altLang="en-US" dirty="0"/>
              <a:t>確認使用者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收到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傳到訊息之後會跳出一個</a:t>
            </a:r>
            <a:r>
              <a:rPr lang="en-US" altLang="zh-TW" dirty="0" err="1" smtClean="0"/>
              <a:t>MessageBox</a:t>
            </a:r>
            <a:r>
              <a:rPr lang="zh-TW" altLang="en-US" dirty="0" smtClean="0"/>
              <a:t>來確認是否為使用者的車</a:t>
            </a:r>
            <a:endParaRPr lang="en-US" altLang="zh-TW" dirty="0" smtClean="0"/>
          </a:p>
          <a:p>
            <a:r>
              <a:rPr lang="zh-TW" altLang="en-US" dirty="0" smtClean="0"/>
              <a:t>是</a:t>
            </a:r>
            <a:r>
              <a:rPr lang="en-US" altLang="zh-TW" dirty="0" smtClean="0"/>
              <a:t>:#41TTU001test</a:t>
            </a:r>
          </a:p>
          <a:p>
            <a:r>
              <a:rPr lang="zh-TW" altLang="en-US" dirty="0" smtClean="0"/>
              <a:t>否</a:t>
            </a:r>
            <a:r>
              <a:rPr lang="en-US" altLang="zh-TW" dirty="0" smtClean="0"/>
              <a:t>:#40TTU001test</a:t>
            </a:r>
          </a:p>
          <a:p>
            <a:r>
              <a:rPr lang="en-US" altLang="zh-TW" dirty="0" smtClean="0"/>
              <a:t>#4:checkUser ; 1: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; 0:</a:t>
            </a:r>
            <a:r>
              <a:rPr lang="zh-TW" altLang="en-US" dirty="0" smtClean="0"/>
              <a:t>否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1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確認使用者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628799"/>
            <a:ext cx="90392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3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</a:t>
            </a:r>
            <a:r>
              <a:rPr lang="zh-TW" altLang="en-US" dirty="0"/>
              <a:t>確認使用者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352928" cy="3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NodeMcu</a:t>
            </a:r>
            <a:r>
              <a:rPr lang="zh-TW" altLang="en-US" dirty="0"/>
              <a:t>偵測沒車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如過偵測到沒車會傳送</a:t>
            </a:r>
            <a:r>
              <a:rPr lang="en-US" altLang="zh-TW" dirty="0" smtClean="0"/>
              <a:t>#2124691TTU001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SmartParking</a:t>
            </a:r>
            <a:r>
              <a:rPr lang="en-US" altLang="zh-TW" dirty="0" smtClean="0"/>
              <a:t>/Sensor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en-US" altLang="zh-TW" dirty="0" smtClean="0"/>
              <a:t>#2:</a:t>
            </a:r>
            <a:r>
              <a:rPr lang="zh-TW" altLang="en-US" dirty="0" smtClean="0"/>
              <a:t>沒車 </a:t>
            </a:r>
            <a:r>
              <a:rPr lang="en-US" altLang="zh-TW" dirty="0" smtClean="0"/>
              <a:t>; 124691:ChipID; TTU001:</a:t>
            </a:r>
            <a:r>
              <a:rPr lang="zh-TW" altLang="en-US" dirty="0" smtClean="0"/>
              <a:t>停車格</a:t>
            </a:r>
            <a:r>
              <a:rPr lang="en-US" altLang="zh-TW" dirty="0" smtClean="0"/>
              <a:t>ID</a:t>
            </a:r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收到會傳送訊息到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上通知離開</a:t>
            </a:r>
            <a:endParaRPr lang="en-US" altLang="zh-TW" dirty="0" smtClean="0"/>
          </a:p>
          <a:p>
            <a:r>
              <a:rPr lang="en-US" altLang="zh-TW" dirty="0" smtClean="0"/>
              <a:t>#5testTTU001</a:t>
            </a:r>
          </a:p>
          <a:p>
            <a:r>
              <a:rPr lang="en-US" altLang="zh-TW" dirty="0" smtClean="0"/>
              <a:t>#5:</a:t>
            </a:r>
            <a:r>
              <a:rPr lang="zh-TW" altLang="en-US" dirty="0" smtClean="0"/>
              <a:t>確認離開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5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偵測沒車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80923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</a:t>
            </a:r>
            <a:r>
              <a:rPr lang="zh-TW" altLang="en-US" dirty="0"/>
              <a:t>確定使用者離開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/>
              <a:t>收到確認離開訊息</a:t>
            </a:r>
            <a:r>
              <a:rPr lang="zh-TW" altLang="en-US" dirty="0" smtClean="0"/>
              <a:t>之後，按下確認會傳送</a:t>
            </a:r>
            <a:r>
              <a:rPr lang="en-US" altLang="zh-TW" dirty="0" smtClean="0"/>
              <a:t>#51TTU001test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SmartParking</a:t>
            </a:r>
            <a:r>
              <a:rPr lang="en-US" altLang="zh-TW" dirty="0" smtClean="0"/>
              <a:t>/Sensor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en-US" altLang="zh-TW" dirty="0" smtClean="0"/>
              <a:t>#5:</a:t>
            </a:r>
            <a:r>
              <a:rPr lang="zh-TW" altLang="en-US" dirty="0" smtClean="0"/>
              <a:t> 確認離開</a:t>
            </a:r>
            <a:r>
              <a:rPr lang="en-US" altLang="zh-TW" dirty="0" smtClean="0"/>
              <a:t>; </a:t>
            </a:r>
            <a:r>
              <a:rPr lang="zh-TW" altLang="en-US" dirty="0" smtClean="0"/>
              <a:t> </a:t>
            </a:r>
            <a:r>
              <a:rPr lang="en-US" altLang="zh-TW" dirty="0" smtClean="0"/>
              <a:t>1:</a:t>
            </a:r>
            <a:r>
              <a:rPr lang="zh-TW" altLang="en-US" dirty="0" smtClean="0"/>
              <a:t>確認</a:t>
            </a:r>
            <a:r>
              <a:rPr lang="en-US" altLang="zh-TW" dirty="0" smtClean="0"/>
              <a:t>;  TTU001</a:t>
            </a:r>
            <a:r>
              <a:rPr lang="zh-TW" altLang="en-US" dirty="0" smtClean="0"/>
              <a:t>停車格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test: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6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502275" cy="55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確定使用者離開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08912" cy="521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1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網頁部分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NieR\Desktop\倪哥\首頁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6106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網頁部分</a:t>
            </a:r>
            <a:r>
              <a:rPr lang="en-US" altLang="zh-TW" dirty="0"/>
              <a:t>:</a:t>
            </a:r>
            <a:r>
              <a:rPr lang="zh-TW" altLang="en-US" dirty="0"/>
              <a:t>首頁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NieR\Desktop\倪哥\首頁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233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網頁部分</a:t>
            </a:r>
            <a:r>
              <a:rPr lang="en-US" altLang="zh-TW" dirty="0"/>
              <a:t>:</a:t>
            </a:r>
            <a:r>
              <a:rPr lang="zh-TW" altLang="en-US" dirty="0"/>
              <a:t>首頁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NieR\Desktop\倪哥\首頁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62965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網頁部分</a:t>
            </a:r>
            <a:r>
              <a:rPr lang="en-US" altLang="zh-TW" dirty="0" smtClean="0"/>
              <a:t>:</a:t>
            </a:r>
            <a:r>
              <a:rPr lang="zh-TW" altLang="en-US" dirty="0"/>
              <a:t>登入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NieR\Desktop\倪哥\登入介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5" y="2132856"/>
            <a:ext cx="86296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網頁部分</a:t>
            </a:r>
            <a:r>
              <a:rPr lang="en-US" altLang="zh-TW" dirty="0" smtClean="0"/>
              <a:t>:</a:t>
            </a:r>
            <a:r>
              <a:rPr lang="zh-TW" altLang="en-US" dirty="0"/>
              <a:t>註冊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NieR\Desktop\倪哥\註冊介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7500"/>
            <a:ext cx="862965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網頁部分</a:t>
            </a:r>
            <a:r>
              <a:rPr lang="en-US" altLang="zh-TW" dirty="0"/>
              <a:t>:</a:t>
            </a:r>
            <a:r>
              <a:rPr lang="zh-TW" altLang="en-US" dirty="0"/>
              <a:t>註冊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 descr="C:\Users\NieR\Desktop\倪哥\註冊介面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2965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網頁部分</a:t>
            </a:r>
            <a:r>
              <a:rPr lang="en-US" altLang="zh-TW" dirty="0" smtClean="0"/>
              <a:t>:Menu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Users\NieR\Desktop\倪哥\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2965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NieR\Desktop\倪哥\Menubott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95538"/>
            <a:ext cx="862965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4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網頁部分</a:t>
            </a:r>
            <a:r>
              <a:rPr lang="en-US" altLang="zh-TW" dirty="0" smtClean="0"/>
              <a:t>:Map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Users\NieR\Desktop\倪哥\Map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86042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如果出租 停車場保全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r>
              <a:rPr lang="zh-TW" altLang="en-US" dirty="0"/>
              <a:t>地下室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r>
              <a:rPr lang="zh-TW" altLang="en-US" dirty="0" smtClean="0"/>
              <a:t>入口驗證</a:t>
            </a:r>
            <a:endParaRPr lang="en-US" altLang="zh-TW" dirty="0" smtClean="0"/>
          </a:p>
          <a:p>
            <a:r>
              <a:rPr lang="zh-TW" altLang="en-US" dirty="0" smtClean="0"/>
              <a:t>預約確保位子不被占住</a:t>
            </a:r>
            <a:endParaRPr lang="en-US" altLang="zh-TW" dirty="0" smtClean="0"/>
          </a:p>
          <a:p>
            <a:r>
              <a:rPr lang="en-US" altLang="zh-TW" dirty="0" err="1" smtClean="0"/>
              <a:t>NodeMcu</a:t>
            </a:r>
            <a:r>
              <a:rPr lang="zh-TW" altLang="en-US" smtClean="0"/>
              <a:t>效能不足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6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可以自己從資料庫中尋找自己所屬的停車格</a:t>
            </a:r>
            <a:r>
              <a:rPr lang="en-US" altLang="zh-TW" dirty="0" smtClean="0"/>
              <a:t>ID</a:t>
            </a:r>
          </a:p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經過兩階段的偵測才會回傳有無車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6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新題材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智慧點名</a:t>
            </a:r>
            <a:r>
              <a:rPr lang="zh-TW" altLang="en-US" dirty="0" smtClean="0"/>
              <a:t>裝置</a:t>
            </a:r>
            <a:endParaRPr lang="en-US" altLang="zh-TW" dirty="0" smtClean="0"/>
          </a:p>
          <a:p>
            <a:r>
              <a:rPr lang="zh-TW" altLang="en-US" dirty="0" smtClean="0"/>
              <a:t>利用手機上的</a:t>
            </a:r>
            <a:r>
              <a:rPr lang="en-US" altLang="zh-TW" dirty="0" smtClean="0"/>
              <a:t>NFC</a:t>
            </a:r>
            <a:r>
              <a:rPr lang="zh-TW" altLang="en-US" dirty="0" smtClean="0"/>
              <a:t>功能來跟點名裝置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NFCReader</a:t>
            </a:r>
            <a:r>
              <a:rPr lang="en-US" altLang="zh-TW" dirty="0" smtClean="0"/>
              <a:t>)</a:t>
            </a:r>
            <a:r>
              <a:rPr lang="zh-TW" altLang="en-US" dirty="0"/>
              <a:t>進行資料的傳輸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6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經資料庫找</a:t>
            </a:r>
            <a:r>
              <a:rPr lang="zh-TW" altLang="en-US" dirty="0"/>
              <a:t>停車格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zh-TW" altLang="en-US" dirty="0" smtClean="0"/>
              <a:t>一開始啟動時先傳送</a:t>
            </a:r>
            <a:r>
              <a:rPr lang="en-US" altLang="zh-TW" dirty="0" smtClean="0"/>
              <a:t>”#0124691”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SmartParking</a:t>
            </a:r>
            <a:r>
              <a:rPr lang="en-US" altLang="zh-TW" dirty="0" smtClean="0"/>
              <a:t>/Sensor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en-US" altLang="zh-TW" dirty="0" smtClean="0"/>
              <a:t>#0:Start ; 124691:ChipID</a:t>
            </a:r>
          </a:p>
          <a:p>
            <a:r>
              <a:rPr lang="en-US" altLang="zh-TW" dirty="0" smtClean="0"/>
              <a:t>Server</a:t>
            </a:r>
            <a:r>
              <a:rPr lang="zh-TW" altLang="en-US" dirty="0" smtClean="0"/>
              <a:t>收到訊息會到資料庫尋找這個</a:t>
            </a:r>
            <a:r>
              <a:rPr lang="en-US" altLang="zh-TW" dirty="0" smtClean="0"/>
              <a:t>ID</a:t>
            </a:r>
            <a:r>
              <a:rPr lang="zh-TW" altLang="en-US" dirty="0" smtClean="0"/>
              <a:t>所屬的停車格</a:t>
            </a:r>
            <a:r>
              <a:rPr lang="en-US" altLang="zh-TW" dirty="0" smtClean="0"/>
              <a:t>ID</a:t>
            </a:r>
            <a:r>
              <a:rPr lang="zh-TW" altLang="en-US" dirty="0" smtClean="0"/>
              <a:t>並回傳</a:t>
            </a:r>
            <a:endParaRPr lang="en-US" altLang="zh-TW" dirty="0"/>
          </a:p>
          <a:p>
            <a:r>
              <a:rPr lang="zh-TW" altLang="en-US" dirty="0" smtClean="0"/>
              <a:t>範例是回傳</a:t>
            </a:r>
            <a:r>
              <a:rPr lang="en-US" altLang="zh-TW" dirty="0" smtClean="0"/>
              <a:t>(124691TTU001)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57192"/>
            <a:ext cx="6600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NodeMcu</a:t>
            </a:r>
            <a:r>
              <a:rPr lang="zh-TW" altLang="en-US" dirty="0"/>
              <a:t>經資料庫找停車格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Code: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44" y="2276872"/>
            <a:ext cx="6264696" cy="429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NodeMcu</a:t>
            </a:r>
            <a:r>
              <a:rPr lang="zh-TW" altLang="en-US" dirty="0"/>
              <a:t>經資料庫找停車格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NodeMcu</a:t>
            </a:r>
            <a:r>
              <a:rPr lang="en-US" altLang="zh-TW" dirty="0" smtClean="0"/>
              <a:t> Code:</a:t>
            </a:r>
          </a:p>
          <a:p>
            <a:r>
              <a:rPr lang="zh-TW" altLang="en-US" dirty="0"/>
              <a:t>一</a:t>
            </a:r>
            <a:r>
              <a:rPr lang="zh-TW" altLang="en-US" dirty="0" smtClean="0"/>
              <a:t>開始還沒有分配到</a:t>
            </a:r>
            <a:r>
              <a:rPr lang="zh-TW" altLang="en-US" dirty="0"/>
              <a:t>停車</a:t>
            </a:r>
            <a:r>
              <a:rPr lang="zh-TW" altLang="en-US" dirty="0" smtClean="0"/>
              <a:t>格</a:t>
            </a:r>
            <a:r>
              <a:rPr lang="en-US" altLang="zh-TW" dirty="0" smtClean="0"/>
              <a:t>ID</a:t>
            </a:r>
            <a:r>
              <a:rPr lang="zh-TW" altLang="en-US" dirty="0" smtClean="0"/>
              <a:t>時</a:t>
            </a:r>
            <a:r>
              <a:rPr lang="en-US" altLang="zh-TW" dirty="0" err="1" smtClean="0"/>
              <a:t>startSign</a:t>
            </a:r>
            <a:r>
              <a:rPr lang="en-US" altLang="zh-TW" dirty="0" smtClean="0"/>
              <a:t>=False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>start()</a:t>
            </a:r>
          </a:p>
          <a:p>
            <a:r>
              <a:rPr lang="zh-TW" altLang="en-US" dirty="0"/>
              <a:t>接收</a:t>
            </a:r>
            <a:r>
              <a:rPr lang="zh-TW" altLang="en-US" dirty="0" smtClean="0"/>
              <a:t>到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傳就更改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ParkingID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928"/>
            <a:ext cx="3038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20" y="3573016"/>
            <a:ext cx="477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4437112"/>
            <a:ext cx="42767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NodeMcu</a:t>
            </a:r>
            <a:r>
              <a:rPr lang="zh-TW" altLang="en-US" dirty="0"/>
              <a:t>經資料庫找停車</a:t>
            </a:r>
            <a:r>
              <a:rPr lang="zh-TW" altLang="en-US" dirty="0" smtClean="0"/>
              <a:t>格</a:t>
            </a:r>
            <a:r>
              <a:rPr lang="en-US" altLang="zh-TW" dirty="0" smtClean="0"/>
              <a:t>: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505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Android:</a:t>
            </a:r>
            <a:r>
              <a:rPr lang="zh-TW" altLang="en-US" dirty="0" smtClean="0"/>
              <a:t>預約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</a:t>
            </a:r>
            <a:r>
              <a:rPr lang="zh-TW" altLang="en-US" dirty="0" smtClean="0"/>
              <a:t>暫時用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來跟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進行通訊</a:t>
            </a:r>
            <a:endParaRPr lang="en-US" altLang="zh-TW" dirty="0" smtClean="0"/>
          </a:p>
          <a:p>
            <a:r>
              <a:rPr lang="en-US" altLang="zh-TW" dirty="0" smtClean="0"/>
              <a:t>Android</a:t>
            </a:r>
            <a:r>
              <a:rPr lang="zh-TW" altLang="en-US" dirty="0" smtClean="0"/>
              <a:t>傳送預約</a:t>
            </a:r>
            <a:r>
              <a:rPr lang="en-US" altLang="zh-TW" dirty="0" smtClean="0"/>
              <a:t>(#3TTU001test)</a:t>
            </a:r>
            <a:r>
              <a:rPr lang="zh-TW" altLang="en-US" dirty="0" smtClean="0"/>
              <a:t>請求到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SmartParking</a:t>
            </a:r>
            <a:r>
              <a:rPr lang="en-US" altLang="zh-TW" dirty="0" smtClean="0"/>
              <a:t>/Android”</a:t>
            </a:r>
            <a:r>
              <a:rPr lang="zh-TW" altLang="en-US" dirty="0" smtClean="0"/>
              <a:t>來進行預約</a:t>
            </a:r>
            <a:endParaRPr lang="en-US" altLang="zh-TW" dirty="0" smtClean="0"/>
          </a:p>
          <a:p>
            <a:r>
              <a:rPr lang="en-US" altLang="zh-TW" dirty="0" smtClean="0"/>
              <a:t>#3:</a:t>
            </a:r>
            <a:r>
              <a:rPr lang="zh-TW" altLang="en-US" dirty="0" smtClean="0"/>
              <a:t>預約</a:t>
            </a:r>
            <a:r>
              <a:rPr lang="en-US" altLang="zh-TW" dirty="0"/>
              <a:t> </a:t>
            </a:r>
            <a:r>
              <a:rPr lang="en-US" altLang="zh-TW" dirty="0" smtClean="0"/>
              <a:t>; TTU001:</a:t>
            </a:r>
            <a:r>
              <a:rPr lang="zh-TW" altLang="en-US" dirty="0" smtClean="0"/>
              <a:t>停車格</a:t>
            </a:r>
            <a:r>
              <a:rPr lang="en-US" altLang="zh-TW" dirty="0" smtClean="0"/>
              <a:t>ID ; test: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7644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Android:</a:t>
            </a:r>
            <a:r>
              <a:rPr lang="zh-TW" altLang="en-US" dirty="0"/>
              <a:t>預約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8" y="1355608"/>
            <a:ext cx="837260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9" y="1916832"/>
            <a:ext cx="8696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33" y="498773"/>
            <a:ext cx="2181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鳳舞九天">
  <a:themeElements>
    <a:clrScheme name="鳳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鳳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鳳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100</TotalTime>
  <Words>431</Words>
  <Application>Microsoft Office PowerPoint</Application>
  <PresentationFormat>如螢幕大小 (4:3)</PresentationFormat>
  <Paragraphs>71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鳳舞九天</vt:lpstr>
      <vt:lpstr>SmartParking</vt:lpstr>
      <vt:lpstr>NodeMcu</vt:lpstr>
      <vt:lpstr>NodeMcu功能</vt:lpstr>
      <vt:lpstr>NodeMcu經資料庫找停車格</vt:lpstr>
      <vt:lpstr>NodeMcu經資料庫找停車格</vt:lpstr>
      <vt:lpstr>NodeMcu經資料庫找停車格</vt:lpstr>
      <vt:lpstr>NodeMcu經資料庫找停車格:結果</vt:lpstr>
      <vt:lpstr>Android:預約</vt:lpstr>
      <vt:lpstr>Android:預約</vt:lpstr>
      <vt:lpstr>Android:回傳</vt:lpstr>
      <vt:lpstr>NodeMcu偵測</vt:lpstr>
      <vt:lpstr>NodeMcu偵測:有車</vt:lpstr>
      <vt:lpstr>NodeMcu偵測:有車</vt:lpstr>
      <vt:lpstr>Android確認使用者</vt:lpstr>
      <vt:lpstr>Android確認使用者</vt:lpstr>
      <vt:lpstr>Android確認使用者</vt:lpstr>
      <vt:lpstr>NodeMcu偵測沒車</vt:lpstr>
      <vt:lpstr>NodeMcu偵測沒車</vt:lpstr>
      <vt:lpstr>Android確定使用者離開</vt:lpstr>
      <vt:lpstr>Android確定使用者離開</vt:lpstr>
      <vt:lpstr>網頁部分:首頁</vt:lpstr>
      <vt:lpstr>網頁部分:首頁</vt:lpstr>
      <vt:lpstr>網頁部分:首頁</vt:lpstr>
      <vt:lpstr>網頁部分:登入</vt:lpstr>
      <vt:lpstr>網頁部分:註冊</vt:lpstr>
      <vt:lpstr>網頁部分:註冊</vt:lpstr>
      <vt:lpstr>網頁部分:Menu</vt:lpstr>
      <vt:lpstr>網頁部分:Map</vt:lpstr>
      <vt:lpstr>問題:</vt:lpstr>
      <vt:lpstr>新題材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SmartParking</dc:title>
  <dc:creator>NieR</dc:creator>
  <cp:lastModifiedBy>NieR</cp:lastModifiedBy>
  <cp:revision>12</cp:revision>
  <dcterms:created xsi:type="dcterms:W3CDTF">2016-11-29T13:36:29Z</dcterms:created>
  <dcterms:modified xsi:type="dcterms:W3CDTF">2016-11-30T05:52:57Z</dcterms:modified>
</cp:coreProperties>
</file>