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6" r:id="rId7"/>
    <p:sldId id="258" r:id="rId8"/>
    <p:sldId id="259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3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3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6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0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1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0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D97D-CA33-42A3-BB76-64573834F011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2C0D-12DB-4BE1-A5AD-95A837481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wild/CesiumHeatmap/archive/master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lyticalGraphicsInc/cesium/releases/download/1.49/Cesium-1.49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enterprise-on-ubunt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CDP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88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cd /home/</a:t>
            </a:r>
            <a:r>
              <a:rPr lang="en-US" altLang="zh-TW" dirty="0" err="1" smtClean="0"/>
              <a:t>ale_data_test</a:t>
            </a:r>
            <a:r>
              <a:rPr lang="en-US" altLang="zh-TW" dirty="0"/>
              <a:t>/</a:t>
            </a:r>
            <a:endParaRPr lang="en-US" altLang="zh-TW" dirty="0" smtClean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pm</a:t>
            </a:r>
            <a:r>
              <a:rPr lang="en-US" altLang="zh-TW" dirty="0" smtClean="0"/>
              <a:t> install moment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r>
              <a:rPr lang="en-US" altLang="zh-TW" dirty="0" err="1"/>
              <a:t>npm</a:t>
            </a:r>
            <a:r>
              <a:rPr lang="en-US" altLang="zh-TW" dirty="0"/>
              <a:t> install </a:t>
            </a:r>
            <a:r>
              <a:rPr lang="en-US" altLang="zh-TW" dirty="0" smtClean="0"/>
              <a:t>fs</a:t>
            </a:r>
          </a:p>
          <a:p>
            <a:pPr marL="0" indent="0">
              <a:buNone/>
            </a:pPr>
            <a:r>
              <a:rPr lang="zh-TW" altLang="en-US" dirty="0" smtClean="0"/>
              <a:t>將</a:t>
            </a:r>
            <a:r>
              <a:rPr lang="en-US" altLang="zh-TW" dirty="0" smtClean="0"/>
              <a:t>hello.sh</a:t>
            </a:r>
            <a:r>
              <a:rPr lang="zh-TW" altLang="en-US" dirty="0" smtClean="0"/>
              <a:t>中路徑改為</a:t>
            </a:r>
            <a:r>
              <a:rPr lang="en-US" altLang="zh-TW" dirty="0"/>
              <a:t>/</a:t>
            </a:r>
            <a:r>
              <a:rPr lang="en-US" altLang="zh-TW" dirty="0" smtClean="0"/>
              <a:t>home/</a:t>
            </a:r>
            <a:r>
              <a:rPr lang="en-US" altLang="zh-TW" dirty="0" err="1" smtClean="0"/>
              <a:t>ale_data_test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node_modules</a:t>
            </a:r>
            <a:endParaRPr lang="en-US" altLang="zh-TW" dirty="0" smtClean="0"/>
          </a:p>
          <a:p>
            <a:r>
              <a:rPr lang="en-US" altLang="zh-TW" dirty="0" err="1"/>
              <a:t>chmod</a:t>
            </a:r>
            <a:r>
              <a:rPr lang="en-US" altLang="zh-TW" dirty="0"/>
              <a:t> +x *.</a:t>
            </a:r>
            <a:r>
              <a:rPr lang="en-US" altLang="zh-TW" dirty="0" err="1" smtClean="0"/>
              <a:t>sh</a:t>
            </a: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給予腳本權限</a:t>
            </a:r>
            <a:endParaRPr lang="en-US" altLang="zh-TW" dirty="0" smtClean="0"/>
          </a:p>
          <a:p>
            <a:r>
              <a:rPr lang="en-US" altLang="zh-TW" dirty="0" smtClean="0"/>
              <a:t>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crontab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0,5,10,15,20,25,30,35,40,45,50,55 * * * * root /home/ale_data_test/hello.sh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1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PHP-</a:t>
            </a:r>
            <a:r>
              <a:rPr lang="zh-TW" altLang="en-US" dirty="0"/>
              <a:t>包含</a:t>
            </a:r>
            <a:r>
              <a:rPr lang="en-US" altLang="zh-TW" dirty="0"/>
              <a:t>apache</a:t>
            </a:r>
            <a:r>
              <a:rPr lang="zh-TW" altLang="en-US" dirty="0"/>
              <a:t>與</a:t>
            </a:r>
            <a:r>
              <a:rPr lang="en-US" altLang="zh-TW" dirty="0" err="1"/>
              <a:t>mongodb</a:t>
            </a:r>
            <a:r>
              <a:rPr lang="zh-TW" altLang="en-US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apt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libapache2-mod-php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-common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-cli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-pear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-dev</a:t>
            </a:r>
          </a:p>
          <a:p>
            <a:r>
              <a:rPr lang="en-US" altLang="zh-TW" dirty="0" err="1" smtClean="0"/>
              <a:t>pecl</a:t>
            </a:r>
            <a:r>
              <a:rPr lang="en-US" altLang="zh-TW" dirty="0" smtClean="0"/>
              <a:t>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r>
              <a:rPr lang="en-US" altLang="zh-TW" dirty="0" smtClean="0"/>
              <a:t>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/>
              <a:t>"extension=mongodb.so" &gt;&gt;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/7.0/apache2/php.ini</a:t>
            </a:r>
          </a:p>
          <a:p>
            <a:r>
              <a:rPr lang="en-US" altLang="zh-TW" dirty="0"/>
              <a:t>echo "extension=mongodb.so" &gt;&gt;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php</a:t>
            </a:r>
            <a:r>
              <a:rPr lang="en-US" altLang="zh-TW" dirty="0"/>
              <a:t>/7.0/cli/php.ini</a:t>
            </a:r>
            <a:endParaRPr lang="en-US" altLang="zh-TW" dirty="0" smtClean="0"/>
          </a:p>
          <a:p>
            <a:r>
              <a:rPr lang="en-US" altLang="zh-TW" dirty="0" smtClean="0"/>
              <a:t>cd </a:t>
            </a:r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/7.0/apache2/</a:t>
            </a:r>
            <a:r>
              <a:rPr lang="en-US" altLang="zh-TW" dirty="0" err="1" smtClean="0"/>
              <a:t>conf.d</a:t>
            </a:r>
            <a:endParaRPr lang="en-US" altLang="zh-TW" dirty="0" smtClean="0"/>
          </a:p>
          <a:p>
            <a:r>
              <a:rPr lang="en-US" altLang="zh-TW" dirty="0"/>
              <a:t>composer require </a:t>
            </a:r>
            <a:r>
              <a:rPr lang="en-US" altLang="zh-TW" dirty="0" err="1"/>
              <a:t>mongodb</a:t>
            </a:r>
            <a:r>
              <a:rPr lang="en-US" altLang="zh-TW" dirty="0"/>
              <a:t>/</a:t>
            </a:r>
            <a:r>
              <a:rPr lang="en-US" altLang="zh-TW" dirty="0" err="1"/>
              <a:t>mongodb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27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Cesium-</a:t>
            </a:r>
            <a:r>
              <a:rPr lang="en-US" altLang="zh-TW" dirty="0" err="1" smtClean="0"/>
              <a:t>heatmap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d /Cesium</a:t>
            </a:r>
          </a:p>
          <a:p>
            <a:r>
              <a:rPr lang="en-US" altLang="zh-TW" dirty="0" err="1"/>
              <a:t>w</a:t>
            </a:r>
            <a:r>
              <a:rPr lang="en-US" altLang="zh-TW" dirty="0" err="1" smtClean="0"/>
              <a:t>get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github.com/danwild/CesiumHeatmap/archive/master.zip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/>
              <a:t> 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/cesium-</a:t>
            </a:r>
            <a:r>
              <a:rPr lang="en-US" altLang="zh-TW" dirty="0" err="1" smtClean="0"/>
              <a:t>heatmap</a:t>
            </a:r>
            <a:endParaRPr lang="en-US" altLang="zh-TW" dirty="0" smtClean="0"/>
          </a:p>
          <a:p>
            <a:r>
              <a:rPr lang="en-US" altLang="zh-TW" dirty="0"/>
              <a:t>unzip master.zip -d </a:t>
            </a:r>
            <a:r>
              <a:rPr lang="en-US" altLang="zh-TW" dirty="0" err="1"/>
              <a:t>node_modules</a:t>
            </a:r>
            <a:r>
              <a:rPr lang="en-US" altLang="zh-TW" dirty="0"/>
              <a:t>/cesium-</a:t>
            </a:r>
            <a:r>
              <a:rPr lang="en-US" altLang="zh-TW" dirty="0" err="1"/>
              <a:t>heatmap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cd </a:t>
            </a:r>
            <a:r>
              <a:rPr lang="en-US" altLang="zh-TW" dirty="0" err="1"/>
              <a:t>node_modules</a:t>
            </a:r>
            <a:r>
              <a:rPr lang="en-US" altLang="zh-TW" dirty="0"/>
              <a:t>/cesium-</a:t>
            </a:r>
            <a:r>
              <a:rPr lang="en-US" altLang="zh-TW" dirty="0" err="1"/>
              <a:t>heatmap</a:t>
            </a:r>
            <a:r>
              <a:rPr lang="en-US" altLang="zh-TW" dirty="0"/>
              <a:t>/</a:t>
            </a:r>
            <a:r>
              <a:rPr lang="en-US" altLang="zh-TW" dirty="0" err="1"/>
              <a:t>CesiumHeatmap</a:t>
            </a:r>
            <a:r>
              <a:rPr lang="en-US" altLang="zh-TW" dirty="0"/>
              <a:t>-master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mv * /</a:t>
            </a:r>
            <a:r>
              <a:rPr lang="en-US" altLang="zh-TW" dirty="0" smtClean="0"/>
              <a:t>Cesium/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/cesium-</a:t>
            </a:r>
            <a:r>
              <a:rPr lang="en-US" altLang="zh-TW" dirty="0" err="1" smtClean="0"/>
              <a:t>heatmap</a:t>
            </a:r>
            <a:endParaRPr lang="en-US" altLang="zh-TW" dirty="0" smtClean="0"/>
          </a:p>
          <a:p>
            <a:r>
              <a:rPr lang="en-US" altLang="zh-TW" dirty="0"/>
              <a:t>cd </a:t>
            </a:r>
            <a:r>
              <a:rPr lang="en-US" altLang="zh-TW" dirty="0" smtClean="0"/>
              <a:t>..</a:t>
            </a:r>
          </a:p>
          <a:p>
            <a:r>
              <a:rPr lang="en-US" altLang="zh-TW" dirty="0" err="1"/>
              <a:t>rm</a:t>
            </a:r>
            <a:r>
              <a:rPr lang="en-US" altLang="zh-TW" dirty="0"/>
              <a:t> -r </a:t>
            </a:r>
            <a:r>
              <a:rPr lang="en-US" altLang="zh-TW" dirty="0" err="1"/>
              <a:t>CesiumHeatmap</a:t>
            </a:r>
            <a:r>
              <a:rPr lang="en-US" altLang="zh-TW" dirty="0"/>
              <a:t>-master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r>
              <a:rPr lang="en-US" altLang="zh-TW" dirty="0"/>
              <a:t>http://IP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0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Ubuntu 16.04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apt-upgrade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add-apt-repository universe #</a:t>
            </a:r>
            <a:r>
              <a:rPr lang="zh-TW" altLang="en-US" dirty="0" smtClean="0"/>
              <a:t>添加舊的資料庫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–y vim </a:t>
            </a:r>
            <a:r>
              <a:rPr lang="en-US" altLang="zh-TW" dirty="0" err="1" smtClean="0"/>
              <a:t>ntp</a:t>
            </a:r>
            <a:r>
              <a:rPr lang="en-US" altLang="zh-TW" dirty="0" smtClean="0"/>
              <a:t> curl 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openssh</a:t>
            </a:r>
            <a:r>
              <a:rPr lang="en-US" altLang="zh-TW" dirty="0" smtClean="0"/>
              <a:t>-server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6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Cesium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</a:t>
            </a:r>
            <a:r>
              <a:rPr lang="en-US" altLang="zh-TW" dirty="0" err="1"/>
              <a:t>k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 /Cesium</a:t>
            </a:r>
          </a:p>
          <a:p>
            <a:r>
              <a:rPr lang="en-US" altLang="zh-TW" dirty="0" smtClean="0"/>
              <a:t>cd /Cesium</a:t>
            </a:r>
          </a:p>
          <a:p>
            <a:r>
              <a:rPr lang="en-US" altLang="zh-TW" sz="2000" dirty="0" smtClean="0"/>
              <a:t>wget </a:t>
            </a:r>
            <a:r>
              <a:rPr lang="en-US" altLang="zh-TW" sz="2000" dirty="0" smtClean="0">
                <a:hlinkClick r:id="rId2"/>
              </a:rPr>
              <a:t>https://github.com/AnalyticalGraphicsInc/cesium/releases/download/1.49/Cesium-1.49.zip</a:t>
            </a:r>
            <a:endParaRPr lang="en-US" altLang="zh-TW" sz="2000" dirty="0" smtClean="0"/>
          </a:p>
          <a:p>
            <a:r>
              <a:rPr lang="en-US" altLang="zh-TW" dirty="0" smtClean="0"/>
              <a:t>unzip Cesium-1.49.zip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把需要的檔案放到</a:t>
            </a:r>
            <a:r>
              <a:rPr lang="en-US" altLang="zh-TW" dirty="0" smtClean="0"/>
              <a:t>Cesium</a:t>
            </a:r>
            <a:r>
              <a:rPr lang="zh-TW" altLang="en-US" dirty="0" smtClean="0"/>
              <a:t>內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已存在則覆蓋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filezilla</a:t>
            </a:r>
            <a:endParaRPr lang="en-US" altLang="zh-TW" dirty="0" smtClean="0"/>
          </a:p>
          <a:p>
            <a:r>
              <a:rPr lang="zh-TW" altLang="en-US" dirty="0" smtClean="0"/>
              <a:t>下載</a:t>
            </a:r>
            <a:r>
              <a:rPr lang="en-US" altLang="zh-TW" dirty="0" smtClean="0"/>
              <a:t>Cesium</a:t>
            </a:r>
            <a:r>
              <a:rPr lang="zh-TW" altLang="en-US" dirty="0" smtClean="0"/>
              <a:t>更動過的檔案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rar</a:t>
            </a:r>
            <a:r>
              <a:rPr lang="en-US" altLang="zh-TW" dirty="0"/>
              <a:t> </a:t>
            </a:r>
            <a:r>
              <a:rPr lang="en-US" altLang="zh-TW" dirty="0" smtClean="0"/>
              <a:t>(HPC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network_log</a:t>
            </a:r>
            <a:r>
              <a:rPr lang="en-US" altLang="zh-TW" dirty="0" smtClean="0"/>
              <a:t> CDP)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README_path.txt</a:t>
            </a:r>
            <a:r>
              <a:rPr lang="zh-TW" altLang="en-US" dirty="0" smtClean="0"/>
              <a:t>的內容，把相應的檔案放到相對應的路徑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apache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543364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apt update</a:t>
            </a:r>
          </a:p>
          <a:p>
            <a:r>
              <a:rPr lang="en-US" altLang="zh-TW" dirty="0" smtClean="0"/>
              <a:t>apt install apache2</a:t>
            </a:r>
          </a:p>
          <a:p>
            <a:r>
              <a:rPr lang="en-US" altLang="zh-TW" dirty="0" err="1" smtClean="0"/>
              <a:t>systemctl</a:t>
            </a:r>
            <a:r>
              <a:rPr lang="en-US" altLang="zh-TW" dirty="0" smtClean="0"/>
              <a:t> start apache2.service</a:t>
            </a:r>
          </a:p>
          <a:p>
            <a:r>
              <a:rPr lang="en-US" altLang="zh-TW" dirty="0" err="1" smtClean="0"/>
              <a:t>systemctl</a:t>
            </a:r>
            <a:r>
              <a:rPr lang="en-US" altLang="zh-TW" dirty="0" smtClean="0"/>
              <a:t> enable apache2.service</a:t>
            </a:r>
          </a:p>
          <a:p>
            <a:r>
              <a:rPr lang="en-US" altLang="zh-TW" dirty="0" err="1" smtClean="0"/>
              <a:t>systemctl</a:t>
            </a:r>
            <a:r>
              <a:rPr lang="en-US" altLang="zh-TW" dirty="0" smtClean="0"/>
              <a:t> status apache2.service</a:t>
            </a:r>
          </a:p>
          <a:p>
            <a:pPr marL="0" indent="0">
              <a:buNone/>
            </a:pPr>
            <a:r>
              <a:rPr lang="en-US" altLang="zh-TW" dirty="0" smtClean="0"/>
              <a:t>● apache2.service - The Apache HTTP Server</a:t>
            </a:r>
          </a:p>
          <a:p>
            <a:pPr marL="0" indent="0">
              <a:buNone/>
            </a:pPr>
            <a:r>
              <a:rPr lang="en-US" altLang="zh-TW" dirty="0" smtClean="0"/>
              <a:t>   Loaded: loaded (/lib/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/system/apache2.service; enabled; vendor preset:</a:t>
            </a:r>
          </a:p>
          <a:p>
            <a:pPr marL="0" indent="0">
              <a:buNone/>
            </a:pPr>
            <a:r>
              <a:rPr lang="en-US" altLang="zh-TW" dirty="0" smtClean="0"/>
              <a:t>  Drop-In: /lib/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/system/apache2.service.d</a:t>
            </a:r>
          </a:p>
          <a:p>
            <a:pPr marL="0" indent="0">
              <a:buNone/>
            </a:pPr>
            <a:r>
              <a:rPr lang="en-US" altLang="zh-TW" dirty="0" smtClean="0"/>
              <a:t>           └─apache2-systemd.conf</a:t>
            </a:r>
          </a:p>
          <a:p>
            <a:pPr marL="0" indent="0">
              <a:buNone/>
            </a:pPr>
            <a:r>
              <a:rPr lang="en-US" altLang="zh-TW" dirty="0" smtClean="0"/>
              <a:t>   Active: </a:t>
            </a:r>
            <a:r>
              <a:rPr lang="en-US" altLang="zh-TW" dirty="0" smtClean="0">
                <a:solidFill>
                  <a:srgbClr val="00B050"/>
                </a:solidFill>
              </a:rPr>
              <a:t>active (running) </a:t>
            </a:r>
            <a:r>
              <a:rPr lang="en-US" altLang="zh-TW" dirty="0" smtClean="0"/>
              <a:t>since Tue 2019-01-08 07:24:50 UTC; 4min 18s ago</a:t>
            </a:r>
          </a:p>
          <a:p>
            <a:pPr marL="0" indent="0">
              <a:buNone/>
            </a:pPr>
            <a:r>
              <a:rPr lang="en-US" altLang="zh-TW" dirty="0" smtClean="0"/>
              <a:t> Main PID: 22362 (apache2)</a:t>
            </a:r>
          </a:p>
          <a:p>
            <a:pPr marL="0" indent="0">
              <a:buNone/>
            </a:pPr>
            <a:r>
              <a:rPr lang="en-US" altLang="zh-TW" dirty="0" smtClean="0"/>
              <a:t>    Tasks: 6 (limit: 7055)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CGroup</a:t>
            </a:r>
            <a:r>
              <a:rPr lang="en-US" altLang="zh-TW" dirty="0" smtClean="0"/>
              <a:t>: /</a:t>
            </a:r>
            <a:r>
              <a:rPr lang="en-US" altLang="zh-TW" dirty="0" err="1" smtClean="0"/>
              <a:t>system.slice</a:t>
            </a:r>
            <a:r>
              <a:rPr lang="en-US" altLang="zh-TW" dirty="0" smtClean="0"/>
              <a:t>/apache2.service</a:t>
            </a:r>
          </a:p>
          <a:p>
            <a:pPr marL="0" indent="0">
              <a:buNone/>
            </a:pPr>
            <a:r>
              <a:rPr lang="en-US" altLang="zh-TW" dirty="0" smtClean="0"/>
              <a:t>           ├─22362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r>
              <a:rPr lang="en-US" altLang="zh-TW" dirty="0" smtClean="0"/>
              <a:t>           ├─22379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r>
              <a:rPr lang="en-US" altLang="zh-TW" dirty="0" smtClean="0"/>
              <a:t>           ├─22380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r>
              <a:rPr lang="en-US" altLang="zh-TW" dirty="0" smtClean="0"/>
              <a:t>           ├─22381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r>
              <a:rPr lang="en-US" altLang="zh-TW" dirty="0" smtClean="0"/>
              <a:t>           ├─22383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r>
              <a:rPr lang="en-US" altLang="zh-TW" dirty="0" smtClean="0"/>
              <a:t>           └─22385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/apache2 -k start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9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/apache2/apache2.conf</a:t>
            </a:r>
          </a:p>
          <a:p>
            <a:pPr marL="0" indent="0">
              <a:buNone/>
            </a:pPr>
            <a:r>
              <a:rPr lang="zh-TW" altLang="en-US" dirty="0" smtClean="0"/>
              <a:t>把下面紅色的貼到設定檔內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Alias </a:t>
            </a:r>
            <a:r>
              <a:rPr lang="en-US" altLang="zh-TW" dirty="0">
                <a:solidFill>
                  <a:srgbClr val="FF0000"/>
                </a:solidFill>
              </a:rPr>
              <a:t>/ /Cesium/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&lt;Directory /Cesium&gt;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Options </a:t>
            </a:r>
            <a:r>
              <a:rPr lang="en-US" altLang="zh-TW" dirty="0" err="1">
                <a:solidFill>
                  <a:srgbClr val="FF0000"/>
                </a:solidFill>
              </a:rPr>
              <a:t>FollowSymLinks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DirectoryIndex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index.php</a:t>
            </a:r>
            <a:r>
              <a:rPr lang="en-US" altLang="zh-TW" dirty="0">
                <a:solidFill>
                  <a:srgbClr val="FF0000"/>
                </a:solidFill>
              </a:rPr>
              <a:t> index.html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AllowOverride</a:t>
            </a:r>
            <a:r>
              <a:rPr lang="en-US" altLang="zh-TW" dirty="0">
                <a:solidFill>
                  <a:srgbClr val="FF0000"/>
                </a:solidFill>
              </a:rPr>
              <a:t> None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Require all granted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Order </a:t>
            </a:r>
            <a:r>
              <a:rPr lang="en-US" altLang="zh-TW" dirty="0" err="1">
                <a:solidFill>
                  <a:srgbClr val="FF0000"/>
                </a:solidFill>
              </a:rPr>
              <a:t>allow,deny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Allow from all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&lt;/Directory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en-US" altLang="zh-TW" dirty="0" smtClean="0"/>
              <a:t>reload apache2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7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MongoDB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注意系統版本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這是</a:t>
            </a:r>
            <a:r>
              <a:rPr lang="en-US" altLang="zh-TW" dirty="0" smtClean="0"/>
              <a:t>16.04</a:t>
            </a:r>
            <a:r>
              <a:rPr lang="zh-TW" altLang="en-US" dirty="0" smtClean="0"/>
              <a:t>，不同版本請上官網看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https://docs.mongodb.com/manual/tutorial/install-mongodb-enterprise-on-ubuntu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apt-key 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keyserver</a:t>
            </a:r>
            <a:r>
              <a:rPr lang="en-US" altLang="zh-TW" dirty="0" smtClean="0"/>
              <a:t> hkp://keyserver.ubuntu.com:80 --</a:t>
            </a:r>
            <a:r>
              <a:rPr lang="en-US" altLang="zh-TW" dirty="0" err="1" smtClean="0"/>
              <a:t>recv</a:t>
            </a:r>
            <a:r>
              <a:rPr lang="en-US" altLang="zh-TW" dirty="0" smtClean="0"/>
              <a:t> 9DA31620334BD75D9DCB49F368818C72E52529D4</a:t>
            </a:r>
          </a:p>
          <a:p>
            <a:r>
              <a:rPr lang="en-US" altLang="zh-TW" dirty="0"/>
              <a:t>echo "deb [ arch=amd64,arm64,ppc64el,s390x ] http://repo.mongodb.com/apt/ubuntu </a:t>
            </a:r>
            <a:r>
              <a:rPr lang="en-US" altLang="zh-TW" dirty="0" err="1"/>
              <a:t>xenial</a:t>
            </a:r>
            <a:r>
              <a:rPr lang="en-US" altLang="zh-TW" dirty="0"/>
              <a:t>/</a:t>
            </a:r>
            <a:r>
              <a:rPr lang="en-US" altLang="zh-TW" dirty="0" err="1"/>
              <a:t>mongodb</a:t>
            </a:r>
            <a:r>
              <a:rPr lang="en-US" altLang="zh-TW" dirty="0"/>
              <a:t>-enterprise/4.0 multiverse" | </a:t>
            </a:r>
            <a:r>
              <a:rPr lang="en-US" altLang="zh-TW" dirty="0" err="1"/>
              <a:t>sudo</a:t>
            </a:r>
            <a:r>
              <a:rPr lang="en-US" altLang="zh-TW" dirty="0"/>
              <a:t> tee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/apt/</a:t>
            </a:r>
            <a:r>
              <a:rPr lang="en-US" altLang="zh-TW" dirty="0" err="1" smtClean="0"/>
              <a:t>sources.list.d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mongodb-enterprise.list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-y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-enterprise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66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MongoDB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ystemctl</a:t>
            </a:r>
            <a:r>
              <a:rPr lang="en-US" altLang="zh-TW" dirty="0" smtClean="0"/>
              <a:t> start </a:t>
            </a:r>
            <a:r>
              <a:rPr lang="en-US" altLang="zh-TW" dirty="0" err="1" smtClean="0"/>
              <a:t>mongod</a:t>
            </a:r>
            <a:endParaRPr lang="en-US" altLang="zh-TW" dirty="0" smtClean="0"/>
          </a:p>
          <a:p>
            <a:r>
              <a:rPr lang="en-US" altLang="zh-TW" dirty="0" err="1" smtClean="0"/>
              <a:t>systemctl</a:t>
            </a:r>
            <a:r>
              <a:rPr lang="en-US" altLang="zh-TW" dirty="0" smtClean="0"/>
              <a:t> status </a:t>
            </a:r>
            <a:r>
              <a:rPr lang="en-US" altLang="zh-TW" dirty="0" err="1" smtClean="0"/>
              <a:t>mongod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mongod.service</a:t>
            </a:r>
            <a:r>
              <a:rPr lang="en-US" altLang="zh-TW" dirty="0" smtClean="0"/>
              <a:t> - MongoDB Database Server</a:t>
            </a:r>
          </a:p>
          <a:p>
            <a:pPr marL="0" indent="0">
              <a:buNone/>
            </a:pPr>
            <a:r>
              <a:rPr lang="en-US" altLang="zh-TW" dirty="0" smtClean="0"/>
              <a:t>   Loaded: loaded (/lib/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/system/</a:t>
            </a:r>
            <a:r>
              <a:rPr lang="en-US" altLang="zh-TW" dirty="0" err="1" smtClean="0"/>
              <a:t>mongod.service</a:t>
            </a:r>
            <a:r>
              <a:rPr lang="en-US" altLang="zh-TW" dirty="0" smtClean="0"/>
              <a:t>; disabled; vendor preset:</a:t>
            </a:r>
          </a:p>
          <a:p>
            <a:pPr marL="0" indent="0">
              <a:buNone/>
            </a:pPr>
            <a:r>
              <a:rPr lang="en-US" altLang="zh-TW" dirty="0" smtClean="0"/>
              <a:t>   Active: </a:t>
            </a:r>
            <a:r>
              <a:rPr lang="en-US" altLang="zh-TW" dirty="0" smtClean="0">
                <a:solidFill>
                  <a:srgbClr val="00B050"/>
                </a:solidFill>
              </a:rPr>
              <a:t>active (running) </a:t>
            </a:r>
            <a:r>
              <a:rPr lang="en-US" altLang="zh-TW" dirty="0" smtClean="0"/>
              <a:t>since Tue 2019-01-08 07:13:19 UTC; 51s ago</a:t>
            </a:r>
          </a:p>
          <a:p>
            <a:pPr marL="0" indent="0">
              <a:buNone/>
            </a:pPr>
            <a:r>
              <a:rPr lang="en-US" altLang="zh-TW" dirty="0" smtClean="0"/>
              <a:t>     Docs: https://docs.mongodb.org/manual</a:t>
            </a:r>
          </a:p>
          <a:p>
            <a:pPr marL="0" indent="0">
              <a:buNone/>
            </a:pPr>
            <a:r>
              <a:rPr lang="en-US" altLang="zh-TW" dirty="0" smtClean="0"/>
              <a:t> Main PID: 4859 (</a:t>
            </a:r>
            <a:r>
              <a:rPr lang="en-US" altLang="zh-TW" dirty="0" err="1" smtClean="0"/>
              <a:t>mongod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CGroup</a:t>
            </a:r>
            <a:r>
              <a:rPr lang="en-US" altLang="zh-TW" dirty="0" smtClean="0"/>
              <a:t>: /</a:t>
            </a:r>
            <a:r>
              <a:rPr lang="en-US" altLang="zh-TW" dirty="0" err="1" smtClean="0"/>
              <a:t>system.slice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mongod.service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└─4859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</a:t>
            </a:r>
            <a:r>
              <a:rPr lang="en-US" altLang="zh-TW" dirty="0" err="1" smtClean="0"/>
              <a:t>mongod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mongod.conf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</a:t>
            </a:r>
            <a:r>
              <a:rPr lang="zh-TW" altLang="en-US" dirty="0"/>
              <a:t>立</a:t>
            </a:r>
            <a:r>
              <a:rPr lang="zh-TW" altLang="en-US" dirty="0" smtClean="0"/>
              <a:t>資料庫腳本</a:t>
            </a:r>
            <a:r>
              <a:rPr lang="en-US" altLang="zh-TW" dirty="0" smtClean="0"/>
              <a:t>(with </a:t>
            </a:r>
            <a:r>
              <a:rPr lang="en-US" altLang="zh-TW" dirty="0" err="1" smtClean="0"/>
              <a:t>filezilla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534417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d /home/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ale_data_test</a:t>
            </a:r>
            <a:endParaRPr lang="en-US" altLang="zh-TW" dirty="0" smtClean="0"/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hmod</a:t>
            </a:r>
            <a:r>
              <a:rPr lang="en-US" altLang="zh-TW" dirty="0" smtClean="0"/>
              <a:t> 777 </a:t>
            </a:r>
            <a:r>
              <a:rPr lang="en-US" altLang="zh-TW" dirty="0" err="1" smtClean="0"/>
              <a:t>ale_data_test</a:t>
            </a:r>
            <a:r>
              <a:rPr lang="en-US" altLang="zh-TW" dirty="0" smtClean="0"/>
              <a:t>/ #(</a:t>
            </a:r>
            <a:r>
              <a:rPr lang="zh-TW" altLang="en-US" dirty="0" smtClean="0"/>
              <a:t>更改權限並將同</a:t>
            </a:r>
            <a:r>
              <a:rPr lang="zh-TW" altLang="en-US" dirty="0"/>
              <a:t>名</a:t>
            </a:r>
            <a:r>
              <a:rPr lang="zh-TW" altLang="en-US" dirty="0" smtClean="0"/>
              <a:t>資料放入該資料夾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cd </a:t>
            </a:r>
            <a:r>
              <a:rPr lang="en-US" altLang="zh-TW" dirty="0" err="1" smtClean="0"/>
              <a:t>ale_data_test</a:t>
            </a:r>
            <a:r>
              <a:rPr lang="en-US" altLang="zh-TW" dirty="0" smtClean="0"/>
              <a:t>/</a:t>
            </a:r>
            <a:r>
              <a:rPr lang="en-US" altLang="zh-TW" dirty="0"/>
              <a:t>	</a:t>
            </a:r>
            <a:r>
              <a:rPr lang="en-US" altLang="zh-TW" dirty="0" smtClean="0"/>
              <a:t>#(check file path)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pt-get install curl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remove --purge </a:t>
            </a:r>
            <a:r>
              <a:rPr lang="en-US" altLang="zh-TW" dirty="0" err="1" smtClean="0"/>
              <a:t>nodejs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npm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clean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</a:t>
            </a:r>
            <a:r>
              <a:rPr lang="en-US" altLang="zh-TW" dirty="0" err="1" smtClean="0"/>
              <a:t>autoclean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install -f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</a:t>
            </a:r>
            <a:r>
              <a:rPr lang="en-US" altLang="zh-TW" dirty="0" err="1" smtClean="0"/>
              <a:t>autoremove</a:t>
            </a:r>
            <a:endParaRPr lang="en-US" altLang="zh-TW" dirty="0" smtClean="0"/>
          </a:p>
          <a:p>
            <a:r>
              <a:rPr lang="en-US" altLang="zh-TW" dirty="0" smtClean="0"/>
              <a:t>curl -</a:t>
            </a:r>
            <a:r>
              <a:rPr lang="en-US" altLang="zh-TW" dirty="0" err="1" smtClean="0"/>
              <a:t>sL</a:t>
            </a:r>
            <a:r>
              <a:rPr lang="en-US" altLang="zh-TW" dirty="0" smtClean="0"/>
              <a:t> https://deb.nodesource.com/setup_10.x |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-E bash -</a:t>
            </a:r>
          </a:p>
          <a:p>
            <a:r>
              <a:rPr lang="en-US" altLang="zh-TW" dirty="0" smtClean="0"/>
              <a:t>apt-get install -y 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r>
              <a:rPr lang="en-US" altLang="zh-TW" dirty="0" smtClean="0"/>
              <a:t>curl -</a:t>
            </a:r>
            <a:r>
              <a:rPr lang="en-US" altLang="zh-TW" dirty="0" err="1" smtClean="0"/>
              <a:t>sL</a:t>
            </a:r>
            <a:r>
              <a:rPr lang="en-US" altLang="zh-TW" dirty="0" smtClean="0"/>
              <a:t> https://dl.yarnpkg.com/debian/pubkey.gpg |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apt-key add-</a:t>
            </a:r>
          </a:p>
          <a:p>
            <a:r>
              <a:rPr lang="en-US" altLang="zh-TW" dirty="0" smtClean="0"/>
              <a:t>apt-get update &amp;&amp;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yarn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76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545</Words>
  <Application>Microsoft Office PowerPoint</Application>
  <PresentationFormat>寬螢幕</PresentationFormat>
  <Paragraphs>110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CDP system</vt:lpstr>
      <vt:lpstr>PowerPoint 簡報</vt:lpstr>
      <vt:lpstr>安裝Cesium</vt:lpstr>
      <vt:lpstr>把需要的檔案放到Cesium內(已存在則覆蓋)</vt:lpstr>
      <vt:lpstr>安裝apache2</vt:lpstr>
      <vt:lpstr>更改apache設定檔</vt:lpstr>
      <vt:lpstr>安裝MongoDB</vt:lpstr>
      <vt:lpstr>測試MongoDB</vt:lpstr>
      <vt:lpstr>建立資料庫腳本(with filezilla)</vt:lpstr>
      <vt:lpstr>安裝nodejs模組</vt:lpstr>
      <vt:lpstr>安裝PHP-包含apache與mongodb套件</vt:lpstr>
      <vt:lpstr>下載Cesium-heatmap套件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system</dc:title>
  <dc:creator>Windows 使用者</dc:creator>
  <cp:lastModifiedBy>Windows 使用者</cp:lastModifiedBy>
  <cp:revision>39</cp:revision>
  <dcterms:created xsi:type="dcterms:W3CDTF">2019-01-08T06:46:22Z</dcterms:created>
  <dcterms:modified xsi:type="dcterms:W3CDTF">2019-01-10T07:59:27Z</dcterms:modified>
</cp:coreProperties>
</file>