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4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249B50-8CDF-844B-9CD2-0C96B8109A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Jenkins 2.0 </a:t>
            </a:r>
            <a:r>
              <a:rPr lang="nl-NL" dirty="0" err="1"/>
              <a:t>pipelines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9D10CC3-F27A-BD46-A9BF-E26905A3FD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Writing</a:t>
            </a:r>
            <a:r>
              <a:rPr lang="nl-NL" dirty="0"/>
              <a:t> a basic Jenkinsfile</a:t>
            </a:r>
          </a:p>
        </p:txBody>
      </p:sp>
    </p:spTree>
    <p:extLst>
      <p:ext uri="{BB962C8B-B14F-4D97-AF65-F5344CB8AC3E}">
        <p14:creationId xmlns:p14="http://schemas.microsoft.com/office/powerpoint/2010/main" val="186047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21A5DF-A6F3-6647-9EAC-A8459DBFB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Set up </a:t>
            </a:r>
            <a:r>
              <a:rPr lang="nl-NL" dirty="0" err="1"/>
              <a:t>jenkinS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74DE35C-25BF-AA4F-8780-EFF016AF0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Install</a:t>
            </a:r>
            <a:r>
              <a:rPr lang="nl-NL" dirty="0"/>
              <a:t> Jenkins via Docker</a:t>
            </a:r>
          </a:p>
          <a:p>
            <a:r>
              <a:rPr lang="nl-NL" dirty="0" err="1"/>
              <a:t>docker</a:t>
            </a:r>
            <a:r>
              <a:rPr lang="nl-NL" dirty="0"/>
              <a:t> run -p 8080:8080 -p 50000:50000 -v /</a:t>
            </a:r>
            <a:r>
              <a:rPr lang="nl-NL" dirty="0" err="1"/>
              <a:t>tmp</a:t>
            </a:r>
            <a:r>
              <a:rPr lang="nl-NL" dirty="0"/>
              <a:t>/</a:t>
            </a:r>
            <a:r>
              <a:rPr lang="nl-NL" dirty="0" err="1"/>
              <a:t>jenkins_lts</a:t>
            </a:r>
            <a:r>
              <a:rPr lang="nl-NL" dirty="0"/>
              <a:t>:/var/</a:t>
            </a:r>
            <a:r>
              <a:rPr lang="nl-NL" dirty="0" err="1"/>
              <a:t>jenkins_home</a:t>
            </a:r>
            <a:r>
              <a:rPr lang="nl-NL" dirty="0"/>
              <a:t> </a:t>
            </a:r>
            <a:r>
              <a:rPr lang="nl-NL" dirty="0" err="1"/>
              <a:t>jenkins</a:t>
            </a:r>
            <a:r>
              <a:rPr lang="nl-NL" dirty="0"/>
              <a:t>/</a:t>
            </a:r>
            <a:r>
              <a:rPr lang="nl-NL" dirty="0" err="1"/>
              <a:t>jenkins:lts</a:t>
            </a:r>
            <a:r>
              <a:rPr lang="nl-NL" dirty="0"/>
              <a:t> </a:t>
            </a:r>
          </a:p>
          <a:p>
            <a:r>
              <a:rPr lang="nl-NL" dirty="0"/>
              <a:t>Go </a:t>
            </a:r>
            <a:r>
              <a:rPr lang="nl-NL" dirty="0" err="1"/>
              <a:t>to</a:t>
            </a:r>
            <a:r>
              <a:rPr lang="nl-NL" dirty="0"/>
              <a:t> Manage Jenkins -&gt; Manage </a:t>
            </a:r>
            <a:r>
              <a:rPr lang="nl-NL" dirty="0" err="1"/>
              <a:t>Plugins</a:t>
            </a:r>
            <a:r>
              <a:rPr lang="nl-NL" dirty="0"/>
              <a:t> -&gt; </a:t>
            </a:r>
            <a:r>
              <a:rPr lang="nl-NL" dirty="0" err="1"/>
              <a:t>Available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install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Pipeline plug-in</a:t>
            </a:r>
          </a:p>
        </p:txBody>
      </p:sp>
    </p:spTree>
    <p:extLst>
      <p:ext uri="{BB962C8B-B14F-4D97-AF65-F5344CB8AC3E}">
        <p14:creationId xmlns:p14="http://schemas.microsoft.com/office/powerpoint/2010/main" val="1048815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D40272-944B-2C45-BAF6-613206FD4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Set up </a:t>
            </a:r>
            <a:r>
              <a:rPr lang="nl-NL" dirty="0" err="1"/>
              <a:t>your</a:t>
            </a:r>
            <a:r>
              <a:rPr lang="nl-NL" dirty="0"/>
              <a:t> pipeline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A8DB2E8-528B-C843-9E2A-FED31A126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Create</a:t>
            </a:r>
            <a:r>
              <a:rPr lang="nl-NL" dirty="0"/>
              <a:t> a git </a:t>
            </a:r>
            <a:r>
              <a:rPr lang="nl-NL" dirty="0" err="1"/>
              <a:t>repository</a:t>
            </a:r>
            <a:r>
              <a:rPr lang="nl-NL" dirty="0"/>
              <a:t> on </a:t>
            </a:r>
            <a:r>
              <a:rPr lang="nl-NL" dirty="0" err="1"/>
              <a:t>Githost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a file </a:t>
            </a:r>
            <a:r>
              <a:rPr lang="nl-NL" dirty="0" err="1"/>
              <a:t>called</a:t>
            </a:r>
            <a:r>
              <a:rPr lang="nl-NL" dirty="0"/>
              <a:t> Jenkinsfile</a:t>
            </a:r>
          </a:p>
          <a:p>
            <a:r>
              <a:rPr lang="nl-NL" dirty="0"/>
              <a:t>Go </a:t>
            </a:r>
            <a:r>
              <a:rPr lang="nl-NL" dirty="0" err="1"/>
              <a:t>to</a:t>
            </a:r>
            <a:r>
              <a:rPr lang="nl-NL" dirty="0"/>
              <a:t> Jenkins, New Item, Pipeline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give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Pipeline a name</a:t>
            </a:r>
          </a:p>
          <a:p>
            <a:r>
              <a:rPr lang="nl-NL" dirty="0"/>
              <a:t>Go </a:t>
            </a:r>
            <a:r>
              <a:rPr lang="nl-NL" dirty="0" err="1"/>
              <a:t>to</a:t>
            </a:r>
            <a:r>
              <a:rPr lang="nl-NL" dirty="0"/>
              <a:t> pipeline </a:t>
            </a:r>
            <a:r>
              <a:rPr lang="nl-NL" dirty="0" err="1"/>
              <a:t>and</a:t>
            </a:r>
            <a:r>
              <a:rPr lang="nl-NL" dirty="0"/>
              <a:t> change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definition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“Pipeline </a:t>
            </a:r>
            <a:r>
              <a:rPr lang="nl-NL" dirty="0" err="1"/>
              <a:t>from</a:t>
            </a:r>
            <a:r>
              <a:rPr lang="nl-NL" dirty="0"/>
              <a:t> SCM”</a:t>
            </a:r>
            <a:br>
              <a:rPr lang="nl-NL" dirty="0"/>
            </a:br>
            <a:endParaRPr lang="nl-NL" dirty="0"/>
          </a:p>
          <a:p>
            <a:r>
              <a:rPr lang="nl-NL" i="1" dirty="0" err="1"/>
              <a:t>You</a:t>
            </a:r>
            <a:r>
              <a:rPr lang="nl-NL" i="1" dirty="0"/>
              <a:t> have </a:t>
            </a:r>
            <a:r>
              <a:rPr lang="nl-NL" i="1" dirty="0" err="1"/>
              <a:t>to</a:t>
            </a:r>
            <a:r>
              <a:rPr lang="nl-NL" i="1" dirty="0"/>
              <a:t> set up </a:t>
            </a:r>
            <a:r>
              <a:rPr lang="nl-NL" i="1" dirty="0" err="1"/>
              <a:t>the</a:t>
            </a:r>
            <a:r>
              <a:rPr lang="nl-NL" i="1" dirty="0"/>
              <a:t> Git </a:t>
            </a:r>
            <a:r>
              <a:rPr lang="nl-NL" i="1" dirty="0" err="1"/>
              <a:t>credentials</a:t>
            </a:r>
            <a:r>
              <a:rPr lang="nl-NL" i="1" dirty="0"/>
              <a:t> </a:t>
            </a:r>
            <a:r>
              <a:rPr lang="nl-NL" i="1" dirty="0" err="1"/>
              <a:t>yourself</a:t>
            </a:r>
            <a:r>
              <a:rPr lang="nl-NL" i="1" dirty="0"/>
              <a:t>. Feel free </a:t>
            </a:r>
            <a:r>
              <a:rPr lang="nl-NL" i="1" dirty="0" err="1"/>
              <a:t>to</a:t>
            </a:r>
            <a:r>
              <a:rPr lang="nl-NL" i="1" dirty="0"/>
              <a:t> </a:t>
            </a:r>
            <a:r>
              <a:rPr lang="nl-NL" i="1" dirty="0" err="1"/>
              <a:t>create</a:t>
            </a:r>
            <a:r>
              <a:rPr lang="nl-NL" i="1" dirty="0"/>
              <a:t> a SSH private </a:t>
            </a:r>
            <a:r>
              <a:rPr lang="nl-NL" i="1" dirty="0" err="1"/>
              <a:t>key</a:t>
            </a:r>
            <a:r>
              <a:rPr lang="nl-NL" i="1" dirty="0"/>
              <a:t> in </a:t>
            </a:r>
            <a:r>
              <a:rPr lang="nl-NL" i="1" dirty="0" err="1"/>
              <a:t>the</a:t>
            </a:r>
            <a:r>
              <a:rPr lang="nl-NL" i="1" dirty="0"/>
              <a:t> container </a:t>
            </a:r>
            <a:r>
              <a:rPr lang="nl-NL" i="1" dirty="0" err="1"/>
              <a:t>using</a:t>
            </a:r>
            <a:r>
              <a:rPr lang="nl-NL" i="1" dirty="0"/>
              <a:t> </a:t>
            </a:r>
            <a:r>
              <a:rPr lang="nl-NL" i="1" dirty="0" err="1"/>
              <a:t>ssh-keygen</a:t>
            </a:r>
            <a:r>
              <a:rPr lang="nl-NL" i="1" dirty="0"/>
              <a:t> or a </a:t>
            </a:r>
            <a:r>
              <a:rPr lang="nl-NL" i="1" dirty="0" err="1"/>
              <a:t>custom</a:t>
            </a:r>
            <a:r>
              <a:rPr lang="nl-NL" i="1" dirty="0"/>
              <a:t> username/password.</a:t>
            </a:r>
          </a:p>
        </p:txBody>
      </p:sp>
    </p:spTree>
    <p:extLst>
      <p:ext uri="{BB962C8B-B14F-4D97-AF65-F5344CB8AC3E}">
        <p14:creationId xmlns:p14="http://schemas.microsoft.com/office/powerpoint/2010/main" val="3432278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E23058-1E90-CA4C-AE07-92AF5F6F3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Test a </a:t>
            </a:r>
            <a:r>
              <a:rPr lang="nl-NL" dirty="0" err="1"/>
              <a:t>Minimal</a:t>
            </a:r>
            <a:r>
              <a:rPr lang="nl-NL" dirty="0"/>
              <a:t> pipeline script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EC82785-0ED1-764C-AE09-2C3D248C2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99594"/>
          </a:xfrm>
        </p:spPr>
        <p:txBody>
          <a:bodyPr>
            <a:normAutofit fontScale="85000" lnSpcReduction="10000"/>
          </a:bodyPr>
          <a:lstStyle/>
          <a:p>
            <a:r>
              <a:rPr lang="nl-NL" dirty="0"/>
              <a:t>Put </a:t>
            </a:r>
            <a:r>
              <a:rPr lang="nl-NL" dirty="0" err="1"/>
              <a:t>this</a:t>
            </a:r>
            <a:r>
              <a:rPr lang="nl-NL" dirty="0"/>
              <a:t> in </a:t>
            </a:r>
            <a:r>
              <a:rPr lang="nl-NL" dirty="0" err="1"/>
              <a:t>your</a:t>
            </a:r>
            <a:r>
              <a:rPr lang="nl-NL" dirty="0"/>
              <a:t> Jenkinsfile, git </a:t>
            </a:r>
            <a:r>
              <a:rPr lang="nl-NL" dirty="0" err="1"/>
              <a:t>commit</a:t>
            </a:r>
            <a:r>
              <a:rPr lang="nl-NL" dirty="0"/>
              <a:t>/push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press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“Start a </a:t>
            </a:r>
            <a:r>
              <a:rPr lang="nl-NL" dirty="0" err="1"/>
              <a:t>build</a:t>
            </a:r>
            <a:r>
              <a:rPr lang="nl-NL" dirty="0"/>
              <a:t>”-button in Jenkins.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 {</a:t>
            </a:r>
          </a:p>
          <a:p>
            <a:pPr marL="0" indent="0"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stage('Run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{</a:t>
            </a:r>
          </a:p>
          <a:p>
            <a:pPr marL="0" indent="0"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sh '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hostname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stage('Run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acceptance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tests') {</a:t>
            </a:r>
          </a:p>
          <a:p>
            <a:pPr marL="0" indent="0"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sh 'echo blue'</a:t>
            </a:r>
          </a:p>
          <a:p>
            <a:pPr marL="0" indent="0"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7301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B418EC-1309-3149-87FD-76360EA55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Readme.md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5291550-2694-8442-8116-A0528C52B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Please</a:t>
            </a:r>
            <a:r>
              <a:rPr lang="nl-NL" dirty="0"/>
              <a:t> continue reading </a:t>
            </a:r>
            <a:r>
              <a:rPr lang="nl-NL" dirty="0" err="1"/>
              <a:t>readme.md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a few </a:t>
            </a:r>
            <a:r>
              <a:rPr lang="nl-NL" dirty="0" err="1"/>
              <a:t>exercises</a:t>
            </a:r>
            <a:r>
              <a:rPr lang="nl-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98161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25</TotalTime>
  <Words>169</Words>
  <Application>Microsoft Macintosh PowerPoint</Application>
  <PresentationFormat>Breedbeeld</PresentationFormat>
  <Paragraphs>25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10" baseType="lpstr">
      <vt:lpstr>Arial</vt:lpstr>
      <vt:lpstr>Courier New</vt:lpstr>
      <vt:lpstr>Trebuchet MS</vt:lpstr>
      <vt:lpstr>Tw Cen MT</vt:lpstr>
      <vt:lpstr>Circuit</vt:lpstr>
      <vt:lpstr>Jenkins 2.0 pipelines</vt:lpstr>
      <vt:lpstr>Set up jenkinS</vt:lpstr>
      <vt:lpstr>Set up your pipeline</vt:lpstr>
      <vt:lpstr>Test a Minimal pipeline script</vt:lpstr>
      <vt:lpstr>Readme.md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 2.0 pipelines</dc:title>
  <dc:creator>Dennis Arslan</dc:creator>
  <cp:lastModifiedBy>Dennis Arslan</cp:lastModifiedBy>
  <cp:revision>21</cp:revision>
  <dcterms:created xsi:type="dcterms:W3CDTF">2018-07-11T11:48:30Z</dcterms:created>
  <dcterms:modified xsi:type="dcterms:W3CDTF">2018-07-11T18:30:28Z</dcterms:modified>
</cp:coreProperties>
</file>